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5" r:id="rId4"/>
  </p:sldMasterIdLst>
  <p:notesMasterIdLst>
    <p:notesMasterId r:id="rId54"/>
  </p:notesMasterIdLst>
  <p:handoutMasterIdLst>
    <p:handoutMasterId r:id="rId55"/>
  </p:handoutMasterIdLst>
  <p:sldIdLst>
    <p:sldId id="317" r:id="rId5"/>
    <p:sldId id="450" r:id="rId6"/>
    <p:sldId id="307" r:id="rId7"/>
    <p:sldId id="646" r:id="rId8"/>
    <p:sldId id="770" r:id="rId9"/>
    <p:sldId id="805" r:id="rId10"/>
    <p:sldId id="800" r:id="rId11"/>
    <p:sldId id="804" r:id="rId12"/>
    <p:sldId id="806" r:id="rId13"/>
    <p:sldId id="809" r:id="rId14"/>
    <p:sldId id="649" r:id="rId15"/>
    <p:sldId id="808" r:id="rId16"/>
    <p:sldId id="801" r:id="rId17"/>
    <p:sldId id="802" r:id="rId18"/>
    <p:sldId id="795" r:id="rId19"/>
    <p:sldId id="812" r:id="rId20"/>
    <p:sldId id="797" r:id="rId21"/>
    <p:sldId id="813" r:id="rId22"/>
    <p:sldId id="803" r:id="rId23"/>
    <p:sldId id="815" r:id="rId24"/>
    <p:sldId id="816" r:id="rId25"/>
    <p:sldId id="810" r:id="rId26"/>
    <p:sldId id="673" r:id="rId27"/>
    <p:sldId id="772" r:id="rId28"/>
    <p:sldId id="771" r:id="rId29"/>
    <p:sldId id="811" r:id="rId30"/>
    <p:sldId id="792" r:id="rId31"/>
    <p:sldId id="665" r:id="rId32"/>
    <p:sldId id="264" r:id="rId33"/>
    <p:sldId id="769" r:id="rId34"/>
    <p:sldId id="674" r:id="rId35"/>
    <p:sldId id="799" r:id="rId36"/>
    <p:sldId id="814" r:id="rId37"/>
    <p:sldId id="309" r:id="rId38"/>
    <p:sldId id="263" r:id="rId39"/>
    <p:sldId id="310" r:id="rId40"/>
    <p:sldId id="773" r:id="rId41"/>
    <p:sldId id="774" r:id="rId42"/>
    <p:sldId id="775" r:id="rId43"/>
    <p:sldId id="776" r:id="rId44"/>
    <p:sldId id="777" r:id="rId45"/>
    <p:sldId id="778" r:id="rId46"/>
    <p:sldId id="779" r:id="rId47"/>
    <p:sldId id="780" r:id="rId48"/>
    <p:sldId id="781" r:id="rId49"/>
    <p:sldId id="782" r:id="rId50"/>
    <p:sldId id="783" r:id="rId51"/>
    <p:sldId id="784" r:id="rId52"/>
    <p:sldId id="304" r:id="rId5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28" userDrawn="1">
          <p15:clr>
            <a:srgbClr val="A4A3A4"/>
          </p15:clr>
        </p15:guide>
        <p15:guide id="2" pos="3864" userDrawn="1">
          <p15:clr>
            <a:srgbClr val="A4A3A4"/>
          </p15:clr>
        </p15:guide>
        <p15:guide id="3" orient="horz" pos="1272" userDrawn="1">
          <p15:clr>
            <a:srgbClr val="A4A3A4"/>
          </p15:clr>
        </p15:guide>
        <p15:guide id="4" orient="horz" pos="2312" userDrawn="1">
          <p15:clr>
            <a:srgbClr val="A4A3A4"/>
          </p15:clr>
        </p15:guide>
        <p15:guide id="5" orient="horz" pos="1944" userDrawn="1">
          <p15:clr>
            <a:srgbClr val="A4A3A4"/>
          </p15:clr>
        </p15:guide>
        <p15:guide id="6" orient="horz" pos="232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6A58"/>
    <a:srgbClr val="505A47"/>
    <a:srgbClr val="D1D8B7"/>
    <a:srgbClr val="A09D79"/>
    <a:srgbClr val="AD5C4D"/>
    <a:srgbClr val="543E35"/>
    <a:srgbClr val="637700"/>
    <a:srgbClr val="FFF4ED"/>
    <a:srgbClr val="5E6A7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D5ABB26-0587-4C30-8999-92F81FD0307C}">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5405" autoAdjust="0"/>
  </p:normalViewPr>
  <p:slideViewPr>
    <p:cSldViewPr snapToGrid="0">
      <p:cViewPr varScale="1">
        <p:scale>
          <a:sx n="65" d="100"/>
          <a:sy n="65" d="100"/>
        </p:scale>
        <p:origin x="936" y="78"/>
      </p:cViewPr>
      <p:guideLst>
        <p:guide orient="horz" pos="528"/>
        <p:guide pos="3864"/>
        <p:guide orient="horz" pos="1272"/>
        <p:guide orient="horz" pos="2312"/>
        <p:guide orient="horz" pos="1944"/>
        <p:guide orient="horz" pos="2328"/>
      </p:guideLst>
    </p:cSldViewPr>
  </p:slideViewPr>
  <p:outlineViewPr>
    <p:cViewPr>
      <p:scale>
        <a:sx n="33" d="100"/>
        <a:sy n="33" d="100"/>
      </p:scale>
      <p:origin x="0" y="-10800"/>
    </p:cViewPr>
  </p:outlineViewPr>
  <p:notesTextViewPr>
    <p:cViewPr>
      <p:scale>
        <a:sx n="135" d="100"/>
        <a:sy n="135" d="100"/>
      </p:scale>
      <p:origin x="0" y="0"/>
    </p:cViewPr>
  </p:notesTextViewPr>
  <p:sorterViewPr>
    <p:cViewPr>
      <p:scale>
        <a:sx n="100" d="100"/>
        <a:sy n="100" d="100"/>
      </p:scale>
      <p:origin x="0" y="-7325"/>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8/10/relationships/authors" Targe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008DE4-29CD-4408-BA80-EEC803189E7F}"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en-US"/>
        </a:p>
      </dgm:t>
    </dgm:pt>
    <dgm:pt modelId="{08CFCEA7-1A5D-4510-B22F-904C221C0389}">
      <dgm:prSet/>
      <dgm:spPr/>
      <dgm:t>
        <a:bodyPr/>
        <a:lstStyle/>
        <a:p>
          <a:r>
            <a:rPr lang="en-US" b="1">
              <a:solidFill>
                <a:srgbClr val="FF0000"/>
              </a:solidFill>
              <a:latin typeface="VNI-Souvir" pitchFamily="2" charset="0"/>
            </a:rPr>
            <a:t>Taøi lieäu baét buoäc: </a:t>
          </a:r>
          <a:endParaRPr lang="en-US">
            <a:solidFill>
              <a:srgbClr val="FF0000"/>
            </a:solidFill>
            <a:latin typeface="VNI-Souvir" pitchFamily="2" charset="0"/>
          </a:endParaRPr>
        </a:p>
      </dgm:t>
    </dgm:pt>
    <dgm:pt modelId="{4118EBD4-9133-4C94-A5E6-DFB9A62EC3B8}" type="parTrans" cxnId="{55E8146E-3F0D-4C53-8BAC-957AAABEBD18}">
      <dgm:prSet/>
      <dgm:spPr/>
      <dgm:t>
        <a:bodyPr/>
        <a:lstStyle/>
        <a:p>
          <a:endParaRPr lang="en-US"/>
        </a:p>
      </dgm:t>
    </dgm:pt>
    <dgm:pt modelId="{9AED3F86-2EC2-4D7A-91FE-D218EC0A4CE6}" type="sibTrans" cxnId="{55E8146E-3F0D-4C53-8BAC-957AAABEBD18}">
      <dgm:prSet/>
      <dgm:spPr/>
      <dgm:t>
        <a:bodyPr/>
        <a:lstStyle/>
        <a:p>
          <a:endParaRPr lang="en-US"/>
        </a:p>
      </dgm:t>
    </dgm:pt>
    <dgm:pt modelId="{4569711B-7460-4F9D-9F19-D6D18B9F59C2}">
      <dgm:prSet/>
      <dgm:spPr/>
      <dgm:t>
        <a:bodyPr/>
        <a:lstStyle/>
        <a:p>
          <a:r>
            <a:rPr lang="en-US" b="1">
              <a:latin typeface="VNI-Souvir" pitchFamily="2" charset="0"/>
            </a:rPr>
            <a:t>PGS.</a:t>
          </a:r>
          <a:r>
            <a:rPr lang="en-US">
              <a:latin typeface="VNI-Souvir" pitchFamily="2" charset="0"/>
            </a:rPr>
            <a:t>TS. Leâ Baûo Laâm, TS. Nguyeãn Nhö YÙ, ThS. Traàn Thò Bích Dung, ThS. Traàn Baù Thoï( 2018), </a:t>
          </a:r>
          <a:r>
            <a:rPr lang="en-US" b="1" i="1">
              <a:latin typeface="VNI-Souvir" pitchFamily="2" charset="0"/>
            </a:rPr>
            <a:t>Kinh teá Vi Moâ</a:t>
          </a:r>
          <a:r>
            <a:rPr lang="en-US">
              <a:latin typeface="VNI-Souvir" pitchFamily="2" charset="0"/>
            </a:rPr>
            <a:t>, NXB Kinh Teá TP. Hoà Chí Minh.</a:t>
          </a:r>
        </a:p>
      </dgm:t>
    </dgm:pt>
    <dgm:pt modelId="{4D47791A-C8C2-488E-B618-82CB0EDAC030}" type="parTrans" cxnId="{07AA5AB9-451D-42C2-82F7-57F93D7C8949}">
      <dgm:prSet/>
      <dgm:spPr/>
      <dgm:t>
        <a:bodyPr/>
        <a:lstStyle/>
        <a:p>
          <a:endParaRPr lang="en-US"/>
        </a:p>
      </dgm:t>
    </dgm:pt>
    <dgm:pt modelId="{9F7799A5-E8CE-4071-9524-9B2EF9A81CB4}" type="sibTrans" cxnId="{07AA5AB9-451D-42C2-82F7-57F93D7C8949}">
      <dgm:prSet/>
      <dgm:spPr/>
      <dgm:t>
        <a:bodyPr/>
        <a:lstStyle/>
        <a:p>
          <a:endParaRPr lang="en-US"/>
        </a:p>
      </dgm:t>
    </dgm:pt>
    <dgm:pt modelId="{AD620FA3-0F51-4F73-8C50-B950A291CB70}">
      <dgm:prSet/>
      <dgm:spPr/>
      <dgm:t>
        <a:bodyPr/>
        <a:lstStyle/>
        <a:p>
          <a:r>
            <a:rPr lang="en-US" b="1">
              <a:solidFill>
                <a:srgbClr val="FF0000"/>
              </a:solidFill>
              <a:latin typeface="VNI-Souvir" pitchFamily="2" charset="0"/>
            </a:rPr>
            <a:t>Taøi lieäu tham khaûo:</a:t>
          </a:r>
          <a:endParaRPr lang="en-US">
            <a:solidFill>
              <a:srgbClr val="FF0000"/>
            </a:solidFill>
            <a:latin typeface="VNI-Souvir" pitchFamily="2" charset="0"/>
          </a:endParaRPr>
        </a:p>
      </dgm:t>
    </dgm:pt>
    <dgm:pt modelId="{AB4CB0D9-D4A1-4145-A61E-3E76AD41A473}" type="parTrans" cxnId="{9D82848F-3B23-4887-8024-72952BD0A3AD}">
      <dgm:prSet/>
      <dgm:spPr/>
      <dgm:t>
        <a:bodyPr/>
        <a:lstStyle/>
        <a:p>
          <a:endParaRPr lang="en-US"/>
        </a:p>
      </dgm:t>
    </dgm:pt>
    <dgm:pt modelId="{37F59CDA-9B61-4CE7-A004-C8824A895B5D}" type="sibTrans" cxnId="{9D82848F-3B23-4887-8024-72952BD0A3AD}">
      <dgm:prSet/>
      <dgm:spPr/>
      <dgm:t>
        <a:bodyPr/>
        <a:lstStyle/>
        <a:p>
          <a:endParaRPr lang="en-US"/>
        </a:p>
      </dgm:t>
    </dgm:pt>
    <dgm:pt modelId="{C4B125C9-593B-4256-9E9E-09DAF75EFEC1}">
      <dgm:prSet/>
      <dgm:spPr/>
      <dgm:t>
        <a:bodyPr/>
        <a:lstStyle/>
        <a:p>
          <a:r>
            <a:rPr lang="en-US" b="0" i="0">
              <a:latin typeface="VNI-Souvir" pitchFamily="2" charset="0"/>
            </a:rPr>
            <a:t>Principles of Microeconomics, 10th Edition, N. Gregory Mankiw</a:t>
          </a:r>
          <a:endParaRPr lang="en-US">
            <a:latin typeface="VNI-Souvir" pitchFamily="2" charset="0"/>
          </a:endParaRPr>
        </a:p>
      </dgm:t>
    </dgm:pt>
    <dgm:pt modelId="{6685B8E5-E82A-4711-A155-866F138A5083}" type="parTrans" cxnId="{ABACCE67-9DD4-48D7-9ADF-06CF085C72EA}">
      <dgm:prSet/>
      <dgm:spPr/>
      <dgm:t>
        <a:bodyPr/>
        <a:lstStyle/>
        <a:p>
          <a:endParaRPr lang="en-US"/>
        </a:p>
      </dgm:t>
    </dgm:pt>
    <dgm:pt modelId="{2C9593CC-C488-433C-B369-B9F7B04ADC11}" type="sibTrans" cxnId="{ABACCE67-9DD4-48D7-9ADF-06CF085C72EA}">
      <dgm:prSet/>
      <dgm:spPr/>
      <dgm:t>
        <a:bodyPr/>
        <a:lstStyle/>
        <a:p>
          <a:endParaRPr lang="en-US"/>
        </a:p>
      </dgm:t>
    </dgm:pt>
    <dgm:pt modelId="{90EFD85B-4A0F-42F8-BA4F-E9C15CE31C15}">
      <dgm:prSet/>
      <dgm:spPr/>
      <dgm:t>
        <a:bodyPr/>
        <a:lstStyle/>
        <a:p>
          <a:r>
            <a:rPr lang="en-US" dirty="0">
              <a:latin typeface="VNI-Souvir" pitchFamily="2" charset="0"/>
            </a:rPr>
            <a:t>David </a:t>
          </a:r>
          <a:r>
            <a:rPr lang="en-US" dirty="0" err="1">
              <a:latin typeface="VNI-Souvir" pitchFamily="2" charset="0"/>
            </a:rPr>
            <a:t>Begg</a:t>
          </a:r>
          <a:r>
            <a:rPr lang="en-US" dirty="0">
              <a:latin typeface="VNI-Souvir" pitchFamily="2" charset="0"/>
            </a:rPr>
            <a:t>, Stanley Fischer, </a:t>
          </a:r>
          <a:r>
            <a:rPr lang="en-US" dirty="0" err="1">
              <a:latin typeface="VNI-Souvir" pitchFamily="2" charset="0"/>
            </a:rPr>
            <a:t>Rudiger</a:t>
          </a:r>
          <a:r>
            <a:rPr lang="en-US" dirty="0">
              <a:latin typeface="VNI-Souvir" pitchFamily="2" charset="0"/>
            </a:rPr>
            <a:t> Dornbusch ( 2018), </a:t>
          </a:r>
          <a:r>
            <a:rPr lang="en-US" b="1" i="1" dirty="0" err="1">
              <a:latin typeface="VNI-Souvir" pitchFamily="2" charset="0"/>
            </a:rPr>
            <a:t>Kinh</a:t>
          </a:r>
          <a:r>
            <a:rPr lang="en-US" b="1" i="1" dirty="0">
              <a:latin typeface="VNI-Souvir" pitchFamily="2" charset="0"/>
            </a:rPr>
            <a:t> </a:t>
          </a:r>
          <a:r>
            <a:rPr lang="en-US" b="1" i="1" dirty="0" err="1">
              <a:latin typeface="VNI-Souvir" pitchFamily="2" charset="0"/>
            </a:rPr>
            <a:t>teá</a:t>
          </a:r>
          <a:r>
            <a:rPr lang="en-US" b="1" i="1" dirty="0">
              <a:latin typeface="VNI-Souvir" pitchFamily="2" charset="0"/>
            </a:rPr>
            <a:t> </a:t>
          </a:r>
          <a:r>
            <a:rPr lang="en-US" b="1" i="1" dirty="0" err="1">
              <a:latin typeface="VNI-Souvir" pitchFamily="2" charset="0"/>
            </a:rPr>
            <a:t>hoïc</a:t>
          </a:r>
          <a:r>
            <a:rPr lang="en-US" dirty="0">
              <a:latin typeface="VNI-Souvir" pitchFamily="2" charset="0"/>
            </a:rPr>
            <a:t>, </a:t>
          </a:r>
          <a:r>
            <a:rPr lang="en-US" dirty="0" err="1">
              <a:latin typeface="VNI-Souvir" pitchFamily="2" charset="0"/>
            </a:rPr>
            <a:t>NXB</a:t>
          </a:r>
          <a:r>
            <a:rPr lang="en-US" dirty="0">
              <a:latin typeface="VNI-Souvir" pitchFamily="2" charset="0"/>
            </a:rPr>
            <a:t> </a:t>
          </a:r>
          <a:r>
            <a:rPr lang="en-US" dirty="0" err="1">
              <a:latin typeface="VNI-Souvir" pitchFamily="2" charset="0"/>
            </a:rPr>
            <a:t>Thoáng</a:t>
          </a:r>
          <a:r>
            <a:rPr lang="en-US" dirty="0">
              <a:latin typeface="VNI-Souvir" pitchFamily="2" charset="0"/>
            </a:rPr>
            <a:t> </a:t>
          </a:r>
          <a:r>
            <a:rPr lang="en-US" dirty="0" err="1">
              <a:latin typeface="VNI-Souvir" pitchFamily="2" charset="0"/>
            </a:rPr>
            <a:t>keâ</a:t>
          </a:r>
          <a:r>
            <a:rPr lang="en-US" dirty="0">
              <a:latin typeface="VNI-Souvir" pitchFamily="2" charset="0"/>
            </a:rPr>
            <a:t>	</a:t>
          </a:r>
        </a:p>
      </dgm:t>
    </dgm:pt>
    <dgm:pt modelId="{6DD314A2-74FA-4037-8AF5-2589CC1FAF5B}" type="parTrans" cxnId="{C23F48D3-5BB8-43FA-B787-7559EC448B33}">
      <dgm:prSet/>
      <dgm:spPr/>
      <dgm:t>
        <a:bodyPr/>
        <a:lstStyle/>
        <a:p>
          <a:endParaRPr lang="en-US"/>
        </a:p>
      </dgm:t>
    </dgm:pt>
    <dgm:pt modelId="{D233C7B8-EE2A-437A-90A6-483CAB40CE8C}" type="sibTrans" cxnId="{C23F48D3-5BB8-43FA-B787-7559EC448B33}">
      <dgm:prSet/>
      <dgm:spPr/>
      <dgm:t>
        <a:bodyPr/>
        <a:lstStyle/>
        <a:p>
          <a:endParaRPr lang="en-US"/>
        </a:p>
      </dgm:t>
    </dgm:pt>
    <dgm:pt modelId="{9D07BD61-539A-4F4D-A1B8-0ED532EF66C7}">
      <dgm:prSet/>
      <dgm:spPr/>
      <dgm:t>
        <a:bodyPr/>
        <a:lstStyle/>
        <a:p>
          <a:r>
            <a:rPr lang="en-US" dirty="0">
              <a:latin typeface="VNI-Souvir" pitchFamily="2" charset="0"/>
            </a:rPr>
            <a:t>Paul A Samuelson, </a:t>
          </a:r>
          <a:r>
            <a:rPr lang="en-US" dirty="0" err="1">
              <a:latin typeface="VNI-Souvir" pitchFamily="2" charset="0"/>
            </a:rPr>
            <a:t>Wiliam</a:t>
          </a:r>
          <a:r>
            <a:rPr lang="en-US" dirty="0">
              <a:latin typeface="VNI-Souvir" pitchFamily="2" charset="0"/>
            </a:rPr>
            <a:t> D </a:t>
          </a:r>
          <a:r>
            <a:rPr lang="en-US" dirty="0" err="1">
              <a:latin typeface="VNI-Souvir" pitchFamily="2" charset="0"/>
            </a:rPr>
            <a:t>Nordhalls</a:t>
          </a:r>
          <a:r>
            <a:rPr lang="en-US" dirty="0">
              <a:latin typeface="VNI-Souvir" pitchFamily="2" charset="0"/>
            </a:rPr>
            <a:t> ( 2018), </a:t>
          </a:r>
          <a:r>
            <a:rPr lang="en-US" b="1" i="1" dirty="0" err="1">
              <a:latin typeface="VNI-Souvir" pitchFamily="2" charset="0"/>
            </a:rPr>
            <a:t>Kinh</a:t>
          </a:r>
          <a:r>
            <a:rPr lang="en-US" b="1" i="1" dirty="0">
              <a:latin typeface="VNI-Souvir" pitchFamily="2" charset="0"/>
            </a:rPr>
            <a:t> </a:t>
          </a:r>
          <a:r>
            <a:rPr lang="en-US" b="1" i="1" dirty="0" err="1">
              <a:latin typeface="VNI-Souvir" pitchFamily="2" charset="0"/>
            </a:rPr>
            <a:t>teá</a:t>
          </a:r>
          <a:r>
            <a:rPr lang="en-US" b="1" i="1" dirty="0">
              <a:latin typeface="VNI-Souvir" pitchFamily="2" charset="0"/>
            </a:rPr>
            <a:t> </a:t>
          </a:r>
          <a:r>
            <a:rPr lang="en-US" b="1" i="1" dirty="0" err="1">
              <a:latin typeface="VNI-Souvir" pitchFamily="2" charset="0"/>
            </a:rPr>
            <a:t>hoïc</a:t>
          </a:r>
          <a:r>
            <a:rPr lang="en-US" dirty="0">
              <a:latin typeface="VNI-Souvir" pitchFamily="2" charset="0"/>
            </a:rPr>
            <a:t>, </a:t>
          </a:r>
          <a:r>
            <a:rPr lang="en-US" dirty="0" err="1">
              <a:latin typeface="VNI-Souvir" pitchFamily="2" charset="0"/>
            </a:rPr>
            <a:t>NXB</a:t>
          </a:r>
          <a:r>
            <a:rPr lang="en-US" dirty="0">
              <a:latin typeface="VNI-Souvir" pitchFamily="2" charset="0"/>
            </a:rPr>
            <a:t> </a:t>
          </a:r>
          <a:r>
            <a:rPr lang="en-US" dirty="0" err="1">
              <a:latin typeface="VNI-Souvir" pitchFamily="2" charset="0"/>
            </a:rPr>
            <a:t>Thoáng</a:t>
          </a:r>
          <a:r>
            <a:rPr lang="en-US" dirty="0">
              <a:latin typeface="VNI-Souvir" pitchFamily="2" charset="0"/>
            </a:rPr>
            <a:t> </a:t>
          </a:r>
          <a:r>
            <a:rPr lang="en-US" dirty="0" err="1">
              <a:latin typeface="VNI-Souvir" pitchFamily="2" charset="0"/>
            </a:rPr>
            <a:t>keâ</a:t>
          </a:r>
          <a:r>
            <a:rPr lang="en-US" dirty="0">
              <a:latin typeface="VNI-Souvir" pitchFamily="2" charset="0"/>
            </a:rPr>
            <a:t>.</a:t>
          </a:r>
        </a:p>
      </dgm:t>
    </dgm:pt>
    <dgm:pt modelId="{A6D89756-872A-40E7-931D-3388FF9EE929}" type="parTrans" cxnId="{62D613F6-2493-4A95-88CF-1034650A4610}">
      <dgm:prSet/>
      <dgm:spPr/>
      <dgm:t>
        <a:bodyPr/>
        <a:lstStyle/>
        <a:p>
          <a:endParaRPr lang="en-US"/>
        </a:p>
      </dgm:t>
    </dgm:pt>
    <dgm:pt modelId="{0FB02E2F-6F40-4F8F-A5DD-2CB1F2A1D406}" type="sibTrans" cxnId="{62D613F6-2493-4A95-88CF-1034650A4610}">
      <dgm:prSet/>
      <dgm:spPr/>
      <dgm:t>
        <a:bodyPr/>
        <a:lstStyle/>
        <a:p>
          <a:endParaRPr lang="en-US"/>
        </a:p>
      </dgm:t>
    </dgm:pt>
    <dgm:pt modelId="{78BDA861-26B5-4F54-8C1A-D4C3690EC317}" type="pres">
      <dgm:prSet presAssocID="{41008DE4-29CD-4408-BA80-EEC803189E7F}" presName="linear" presStyleCnt="0">
        <dgm:presLayoutVars>
          <dgm:dir/>
          <dgm:animLvl val="lvl"/>
          <dgm:resizeHandles val="exact"/>
        </dgm:presLayoutVars>
      </dgm:prSet>
      <dgm:spPr/>
    </dgm:pt>
    <dgm:pt modelId="{4CC3BFED-5AB0-4744-9DD5-21C64DFF24FF}" type="pres">
      <dgm:prSet presAssocID="{08CFCEA7-1A5D-4510-B22F-904C221C0389}" presName="parentLin" presStyleCnt="0"/>
      <dgm:spPr/>
    </dgm:pt>
    <dgm:pt modelId="{186CC367-4622-436C-A7C5-9BC99D5BCAC8}" type="pres">
      <dgm:prSet presAssocID="{08CFCEA7-1A5D-4510-B22F-904C221C0389}" presName="parentLeftMargin" presStyleLbl="node1" presStyleIdx="0" presStyleCnt="2"/>
      <dgm:spPr/>
    </dgm:pt>
    <dgm:pt modelId="{4B4CCF6F-711A-45B5-92E2-16DC0F762846}" type="pres">
      <dgm:prSet presAssocID="{08CFCEA7-1A5D-4510-B22F-904C221C0389}" presName="parentText" presStyleLbl="node1" presStyleIdx="0" presStyleCnt="2">
        <dgm:presLayoutVars>
          <dgm:chMax val="0"/>
          <dgm:bulletEnabled val="1"/>
        </dgm:presLayoutVars>
      </dgm:prSet>
      <dgm:spPr/>
    </dgm:pt>
    <dgm:pt modelId="{9CFA6FAC-0BC3-48B8-B30C-4044B7BDF68A}" type="pres">
      <dgm:prSet presAssocID="{08CFCEA7-1A5D-4510-B22F-904C221C0389}" presName="negativeSpace" presStyleCnt="0"/>
      <dgm:spPr/>
    </dgm:pt>
    <dgm:pt modelId="{50A4C57A-AF1C-4762-8977-20F9FABF8F2D}" type="pres">
      <dgm:prSet presAssocID="{08CFCEA7-1A5D-4510-B22F-904C221C0389}" presName="childText" presStyleLbl="conFgAcc1" presStyleIdx="0" presStyleCnt="2">
        <dgm:presLayoutVars>
          <dgm:bulletEnabled val="1"/>
        </dgm:presLayoutVars>
      </dgm:prSet>
      <dgm:spPr/>
    </dgm:pt>
    <dgm:pt modelId="{AAA6DCA6-6637-45C7-86EF-F1C9CC93FF47}" type="pres">
      <dgm:prSet presAssocID="{9AED3F86-2EC2-4D7A-91FE-D218EC0A4CE6}" presName="spaceBetweenRectangles" presStyleCnt="0"/>
      <dgm:spPr/>
    </dgm:pt>
    <dgm:pt modelId="{F7BB39F7-CD28-423C-B084-DC0F0EDBEB01}" type="pres">
      <dgm:prSet presAssocID="{AD620FA3-0F51-4F73-8C50-B950A291CB70}" presName="parentLin" presStyleCnt="0"/>
      <dgm:spPr/>
    </dgm:pt>
    <dgm:pt modelId="{871A4D66-275D-4C53-A6F8-96D281165A31}" type="pres">
      <dgm:prSet presAssocID="{AD620FA3-0F51-4F73-8C50-B950A291CB70}" presName="parentLeftMargin" presStyleLbl="node1" presStyleIdx="0" presStyleCnt="2"/>
      <dgm:spPr/>
    </dgm:pt>
    <dgm:pt modelId="{49D81FAF-CA02-4B3E-B091-F1A09C9AE791}" type="pres">
      <dgm:prSet presAssocID="{AD620FA3-0F51-4F73-8C50-B950A291CB70}" presName="parentText" presStyleLbl="node1" presStyleIdx="1" presStyleCnt="2">
        <dgm:presLayoutVars>
          <dgm:chMax val="0"/>
          <dgm:bulletEnabled val="1"/>
        </dgm:presLayoutVars>
      </dgm:prSet>
      <dgm:spPr/>
    </dgm:pt>
    <dgm:pt modelId="{65B8627B-7D88-414D-8D88-82A776BB6807}" type="pres">
      <dgm:prSet presAssocID="{AD620FA3-0F51-4F73-8C50-B950A291CB70}" presName="negativeSpace" presStyleCnt="0"/>
      <dgm:spPr/>
    </dgm:pt>
    <dgm:pt modelId="{D58F9D08-9883-46CF-86BA-7874BC1A5ECB}" type="pres">
      <dgm:prSet presAssocID="{AD620FA3-0F51-4F73-8C50-B950A291CB70}" presName="childText" presStyleLbl="conFgAcc1" presStyleIdx="1" presStyleCnt="2">
        <dgm:presLayoutVars>
          <dgm:bulletEnabled val="1"/>
        </dgm:presLayoutVars>
      </dgm:prSet>
      <dgm:spPr/>
    </dgm:pt>
  </dgm:ptLst>
  <dgm:cxnLst>
    <dgm:cxn modelId="{6AF1E140-ABE9-4E68-8B6E-A55B54713AB1}" type="presOf" srcId="{AD620FA3-0F51-4F73-8C50-B950A291CB70}" destId="{49D81FAF-CA02-4B3E-B091-F1A09C9AE791}" srcOrd="1" destOrd="0" presId="urn:microsoft.com/office/officeart/2005/8/layout/list1"/>
    <dgm:cxn modelId="{24900663-FF6A-46AD-BA6E-05711A17FB6C}" type="presOf" srcId="{90EFD85B-4A0F-42F8-BA4F-E9C15CE31C15}" destId="{D58F9D08-9883-46CF-86BA-7874BC1A5ECB}" srcOrd="0" destOrd="1" presId="urn:microsoft.com/office/officeart/2005/8/layout/list1"/>
    <dgm:cxn modelId="{ABACCE67-9DD4-48D7-9ADF-06CF085C72EA}" srcId="{AD620FA3-0F51-4F73-8C50-B950A291CB70}" destId="{C4B125C9-593B-4256-9E9E-09DAF75EFEC1}" srcOrd="0" destOrd="0" parTransId="{6685B8E5-E82A-4711-A155-866F138A5083}" sibTransId="{2C9593CC-C488-433C-B369-B9F7B04ADC11}"/>
    <dgm:cxn modelId="{71D1394B-F61D-4BC1-A1A8-CDCC1EE0A936}" type="presOf" srcId="{9D07BD61-539A-4F4D-A1B8-0ED532EF66C7}" destId="{D58F9D08-9883-46CF-86BA-7874BC1A5ECB}" srcOrd="0" destOrd="2" presId="urn:microsoft.com/office/officeart/2005/8/layout/list1"/>
    <dgm:cxn modelId="{55E8146E-3F0D-4C53-8BAC-957AAABEBD18}" srcId="{41008DE4-29CD-4408-BA80-EEC803189E7F}" destId="{08CFCEA7-1A5D-4510-B22F-904C221C0389}" srcOrd="0" destOrd="0" parTransId="{4118EBD4-9133-4C94-A5E6-DFB9A62EC3B8}" sibTransId="{9AED3F86-2EC2-4D7A-91FE-D218EC0A4CE6}"/>
    <dgm:cxn modelId="{B3D10874-6480-4AEA-A067-99E246379FE8}" type="presOf" srcId="{4569711B-7460-4F9D-9F19-D6D18B9F59C2}" destId="{50A4C57A-AF1C-4762-8977-20F9FABF8F2D}" srcOrd="0" destOrd="0" presId="urn:microsoft.com/office/officeart/2005/8/layout/list1"/>
    <dgm:cxn modelId="{79DB2074-04BB-426C-9CF5-9C9AE5CB428D}" type="presOf" srcId="{41008DE4-29CD-4408-BA80-EEC803189E7F}" destId="{78BDA861-26B5-4F54-8C1A-D4C3690EC317}" srcOrd="0" destOrd="0" presId="urn:microsoft.com/office/officeart/2005/8/layout/list1"/>
    <dgm:cxn modelId="{9D82848F-3B23-4887-8024-72952BD0A3AD}" srcId="{41008DE4-29CD-4408-BA80-EEC803189E7F}" destId="{AD620FA3-0F51-4F73-8C50-B950A291CB70}" srcOrd="1" destOrd="0" parTransId="{AB4CB0D9-D4A1-4145-A61E-3E76AD41A473}" sibTransId="{37F59CDA-9B61-4CE7-A004-C8824A895B5D}"/>
    <dgm:cxn modelId="{9EA0589A-7A82-4C07-9DC0-BA049A69AF2D}" type="presOf" srcId="{AD620FA3-0F51-4F73-8C50-B950A291CB70}" destId="{871A4D66-275D-4C53-A6F8-96D281165A31}" srcOrd="0" destOrd="0" presId="urn:microsoft.com/office/officeart/2005/8/layout/list1"/>
    <dgm:cxn modelId="{885476B7-C2E9-46CD-93E3-89D6FF2CA885}" type="presOf" srcId="{C4B125C9-593B-4256-9E9E-09DAF75EFEC1}" destId="{D58F9D08-9883-46CF-86BA-7874BC1A5ECB}" srcOrd="0" destOrd="0" presId="urn:microsoft.com/office/officeart/2005/8/layout/list1"/>
    <dgm:cxn modelId="{07AA5AB9-451D-42C2-82F7-57F93D7C8949}" srcId="{08CFCEA7-1A5D-4510-B22F-904C221C0389}" destId="{4569711B-7460-4F9D-9F19-D6D18B9F59C2}" srcOrd="0" destOrd="0" parTransId="{4D47791A-C8C2-488E-B618-82CB0EDAC030}" sibTransId="{9F7799A5-E8CE-4071-9524-9B2EF9A81CB4}"/>
    <dgm:cxn modelId="{C23F48D3-5BB8-43FA-B787-7559EC448B33}" srcId="{AD620FA3-0F51-4F73-8C50-B950A291CB70}" destId="{90EFD85B-4A0F-42F8-BA4F-E9C15CE31C15}" srcOrd="1" destOrd="0" parTransId="{6DD314A2-74FA-4037-8AF5-2589CC1FAF5B}" sibTransId="{D233C7B8-EE2A-437A-90A6-483CAB40CE8C}"/>
    <dgm:cxn modelId="{86A0CDD4-6B73-4C2B-BCBC-22670D60FB7F}" type="presOf" srcId="{08CFCEA7-1A5D-4510-B22F-904C221C0389}" destId="{4B4CCF6F-711A-45B5-92E2-16DC0F762846}" srcOrd="1" destOrd="0" presId="urn:microsoft.com/office/officeart/2005/8/layout/list1"/>
    <dgm:cxn modelId="{478EBBD5-39B8-4FC5-B1BE-2B323CC4DF15}" type="presOf" srcId="{08CFCEA7-1A5D-4510-B22F-904C221C0389}" destId="{186CC367-4622-436C-A7C5-9BC99D5BCAC8}" srcOrd="0" destOrd="0" presId="urn:microsoft.com/office/officeart/2005/8/layout/list1"/>
    <dgm:cxn modelId="{62D613F6-2493-4A95-88CF-1034650A4610}" srcId="{AD620FA3-0F51-4F73-8C50-B950A291CB70}" destId="{9D07BD61-539A-4F4D-A1B8-0ED532EF66C7}" srcOrd="2" destOrd="0" parTransId="{A6D89756-872A-40E7-931D-3388FF9EE929}" sibTransId="{0FB02E2F-6F40-4F8F-A5DD-2CB1F2A1D406}"/>
    <dgm:cxn modelId="{4378AC2F-206F-4A92-A6EF-04A5408DFA71}" type="presParOf" srcId="{78BDA861-26B5-4F54-8C1A-D4C3690EC317}" destId="{4CC3BFED-5AB0-4744-9DD5-21C64DFF24FF}" srcOrd="0" destOrd="0" presId="urn:microsoft.com/office/officeart/2005/8/layout/list1"/>
    <dgm:cxn modelId="{742243F1-CEBA-45F4-AE61-FC3D322AC4D4}" type="presParOf" srcId="{4CC3BFED-5AB0-4744-9DD5-21C64DFF24FF}" destId="{186CC367-4622-436C-A7C5-9BC99D5BCAC8}" srcOrd="0" destOrd="0" presId="urn:microsoft.com/office/officeart/2005/8/layout/list1"/>
    <dgm:cxn modelId="{BC114D51-15A4-4442-8023-96DF04D4E5D5}" type="presParOf" srcId="{4CC3BFED-5AB0-4744-9DD5-21C64DFF24FF}" destId="{4B4CCF6F-711A-45B5-92E2-16DC0F762846}" srcOrd="1" destOrd="0" presId="urn:microsoft.com/office/officeart/2005/8/layout/list1"/>
    <dgm:cxn modelId="{A12E1466-2A55-4802-B19C-00CCB5671494}" type="presParOf" srcId="{78BDA861-26B5-4F54-8C1A-D4C3690EC317}" destId="{9CFA6FAC-0BC3-48B8-B30C-4044B7BDF68A}" srcOrd="1" destOrd="0" presId="urn:microsoft.com/office/officeart/2005/8/layout/list1"/>
    <dgm:cxn modelId="{ABDAEB6D-D334-4EB1-9050-C310E5E7C405}" type="presParOf" srcId="{78BDA861-26B5-4F54-8C1A-D4C3690EC317}" destId="{50A4C57A-AF1C-4762-8977-20F9FABF8F2D}" srcOrd="2" destOrd="0" presId="urn:microsoft.com/office/officeart/2005/8/layout/list1"/>
    <dgm:cxn modelId="{2A4D0343-C5D0-43BE-AE5F-711E57367EA4}" type="presParOf" srcId="{78BDA861-26B5-4F54-8C1A-D4C3690EC317}" destId="{AAA6DCA6-6637-45C7-86EF-F1C9CC93FF47}" srcOrd="3" destOrd="0" presId="urn:microsoft.com/office/officeart/2005/8/layout/list1"/>
    <dgm:cxn modelId="{EAD62E40-8892-4680-9711-713F81C35E1D}" type="presParOf" srcId="{78BDA861-26B5-4F54-8C1A-D4C3690EC317}" destId="{F7BB39F7-CD28-423C-B084-DC0F0EDBEB01}" srcOrd="4" destOrd="0" presId="urn:microsoft.com/office/officeart/2005/8/layout/list1"/>
    <dgm:cxn modelId="{5FF7E76B-1224-4091-8697-FEA8BD6B75D1}" type="presParOf" srcId="{F7BB39F7-CD28-423C-B084-DC0F0EDBEB01}" destId="{871A4D66-275D-4C53-A6F8-96D281165A31}" srcOrd="0" destOrd="0" presId="urn:microsoft.com/office/officeart/2005/8/layout/list1"/>
    <dgm:cxn modelId="{DC0E5CE4-10B9-48AE-8902-2B22CBCC2CD5}" type="presParOf" srcId="{F7BB39F7-CD28-423C-B084-DC0F0EDBEB01}" destId="{49D81FAF-CA02-4B3E-B091-F1A09C9AE791}" srcOrd="1" destOrd="0" presId="urn:microsoft.com/office/officeart/2005/8/layout/list1"/>
    <dgm:cxn modelId="{C0EE1456-F4E3-4EF4-AA01-52CE551A8F1D}" type="presParOf" srcId="{78BDA861-26B5-4F54-8C1A-D4C3690EC317}" destId="{65B8627B-7D88-414D-8D88-82A776BB6807}" srcOrd="5" destOrd="0" presId="urn:microsoft.com/office/officeart/2005/8/layout/list1"/>
    <dgm:cxn modelId="{BAA8CE51-1749-491B-B52F-E50E62BF0838}" type="presParOf" srcId="{78BDA861-26B5-4F54-8C1A-D4C3690EC317}" destId="{D58F9D08-9883-46CF-86BA-7874BC1A5ECB}"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944196-D797-49A1-8828-B4032D6ECD8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6009F6A1-39B4-4C80-8CF0-3AA75232D6C7}">
      <dgm:prSet/>
      <dgm:spPr/>
      <dgm:t>
        <a:bodyPr/>
        <a:lstStyle/>
        <a:p>
          <a:r>
            <a:rPr lang="en-US">
              <a:latin typeface="Times New Roman" panose="02020603050405020304" pitchFamily="18" charset="0"/>
              <a:cs typeface="Times New Roman" panose="02020603050405020304" pitchFamily="18" charset="0"/>
            </a:rPr>
            <a:t>1. Một số khái niệm và phương pháp nghiên cứu.</a:t>
          </a:r>
        </a:p>
      </dgm:t>
    </dgm:pt>
    <dgm:pt modelId="{9584C390-A297-4BB9-9DF5-8156D5FC5A81}" type="parTrans" cxnId="{631BC6F7-1D22-4220-95E0-28C82FE0C691}">
      <dgm:prSet/>
      <dgm:spPr/>
      <dgm:t>
        <a:bodyPr/>
        <a:lstStyle/>
        <a:p>
          <a:endParaRPr lang="en-US"/>
        </a:p>
      </dgm:t>
    </dgm:pt>
    <dgm:pt modelId="{8FCED42B-9416-4C06-88DC-670E6A59E4F9}" type="sibTrans" cxnId="{631BC6F7-1D22-4220-95E0-28C82FE0C691}">
      <dgm:prSet/>
      <dgm:spPr/>
      <dgm:t>
        <a:bodyPr/>
        <a:lstStyle/>
        <a:p>
          <a:endParaRPr lang="en-US"/>
        </a:p>
      </dgm:t>
    </dgm:pt>
    <dgm:pt modelId="{30BE73EF-6832-43EA-AB1D-E4AA562D2108}">
      <dgm:prSet/>
      <dgm:spPr/>
      <dgm:t>
        <a:bodyPr/>
        <a:lstStyle/>
        <a:p>
          <a:r>
            <a:rPr lang="en-US" dirty="0">
              <a:latin typeface="Times New Roman" panose="02020603050405020304" pitchFamily="18" charset="0"/>
              <a:cs typeface="Times New Roman" panose="02020603050405020304" pitchFamily="18" charset="0"/>
            </a:rPr>
            <a:t>2. Ba </a:t>
          </a:r>
          <a:r>
            <a:rPr lang="en-US" dirty="0" err="1">
              <a:latin typeface="Times New Roman" panose="02020603050405020304" pitchFamily="18" charset="0"/>
              <a:cs typeface="Times New Roman" panose="02020603050405020304" pitchFamily="18" charset="0"/>
            </a:rPr>
            <a:t>vấn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năng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xuất</a:t>
          </a:r>
          <a:endParaRPr lang="en-US" dirty="0">
            <a:latin typeface="Times New Roman" panose="02020603050405020304" pitchFamily="18" charset="0"/>
            <a:cs typeface="Times New Roman" panose="02020603050405020304" pitchFamily="18" charset="0"/>
          </a:endParaRPr>
        </a:p>
      </dgm:t>
    </dgm:pt>
    <dgm:pt modelId="{B3AA3A24-24C4-46E5-970B-5761890403F4}" type="parTrans" cxnId="{93E78E88-8090-48F6-8B1E-74A553567A9E}">
      <dgm:prSet/>
      <dgm:spPr/>
      <dgm:t>
        <a:bodyPr/>
        <a:lstStyle/>
        <a:p>
          <a:endParaRPr lang="en-US"/>
        </a:p>
      </dgm:t>
    </dgm:pt>
    <dgm:pt modelId="{7C4737F9-F3D7-4C44-B920-5ACCF15019D5}" type="sibTrans" cxnId="{93E78E88-8090-48F6-8B1E-74A553567A9E}">
      <dgm:prSet/>
      <dgm:spPr/>
      <dgm:t>
        <a:bodyPr/>
        <a:lstStyle/>
        <a:p>
          <a:endParaRPr lang="en-US"/>
        </a:p>
      </dgm:t>
    </dgm:pt>
    <dgm:pt modelId="{51149497-88B7-4460-887C-D3527A94A50A}">
      <dgm:prSet/>
      <dgm:spPr/>
      <dgm:t>
        <a:bodyPr/>
        <a:lstStyle/>
        <a:p>
          <a:r>
            <a:rPr lang="en-US" dirty="0">
              <a:latin typeface="Times New Roman" panose="02020603050405020304" pitchFamily="18" charset="0"/>
              <a:cs typeface="Times New Roman" panose="02020603050405020304" pitchFamily="18" charset="0"/>
            </a:rPr>
            <a:t>3. </a:t>
          </a:r>
          <a:r>
            <a:rPr lang="en-US" dirty="0" err="1">
              <a:latin typeface="Times New Roman" panose="02020603050405020304" pitchFamily="18" charset="0"/>
              <a:cs typeface="Times New Roman" panose="02020603050405020304" pitchFamily="18" charset="0"/>
            </a:rPr>
            <a:t>Thị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đồ</a:t>
          </a:r>
          <a:r>
            <a:rPr lang="en-US" dirty="0">
              <a:latin typeface="Times New Roman" panose="02020603050405020304" pitchFamily="18" charset="0"/>
              <a:cs typeface="Times New Roman" panose="02020603050405020304" pitchFamily="18" charset="0"/>
            </a:rPr>
            <a:t> chu </a:t>
          </a:r>
          <a:r>
            <a:rPr lang="en-US" dirty="0" err="1">
              <a:latin typeface="Times New Roman" panose="02020603050405020304" pitchFamily="18" charset="0"/>
              <a:cs typeface="Times New Roman" panose="02020603050405020304" pitchFamily="18" charset="0"/>
            </a:rPr>
            <a:t>chuyển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tế</a:t>
          </a:r>
          <a:r>
            <a:rPr lang="en-US" dirty="0">
              <a:latin typeface="Times New Roman" panose="02020603050405020304" pitchFamily="18" charset="0"/>
              <a:cs typeface="Times New Roman" panose="02020603050405020304" pitchFamily="18" charset="0"/>
            </a:rPr>
            <a:t>.</a:t>
          </a:r>
        </a:p>
      </dgm:t>
    </dgm:pt>
    <dgm:pt modelId="{3A01E21D-E6A6-47AC-8F63-5640A5E502A6}" type="parTrans" cxnId="{8C47E619-8B41-4DA1-BA06-842783BB234F}">
      <dgm:prSet/>
      <dgm:spPr/>
      <dgm:t>
        <a:bodyPr/>
        <a:lstStyle/>
        <a:p>
          <a:endParaRPr lang="en-US"/>
        </a:p>
      </dgm:t>
    </dgm:pt>
    <dgm:pt modelId="{69E54C68-6939-472F-B0CB-0B422C62DBE3}" type="sibTrans" cxnId="{8C47E619-8B41-4DA1-BA06-842783BB234F}">
      <dgm:prSet/>
      <dgm:spPr/>
      <dgm:t>
        <a:bodyPr/>
        <a:lstStyle/>
        <a:p>
          <a:endParaRPr lang="en-US"/>
        </a:p>
      </dgm:t>
    </dgm:pt>
    <dgm:pt modelId="{27FD522D-565F-46AE-9D5C-C728939290BC}" type="pres">
      <dgm:prSet presAssocID="{FA944196-D797-49A1-8828-B4032D6ECD88}" presName="hierChild1" presStyleCnt="0">
        <dgm:presLayoutVars>
          <dgm:chPref val="1"/>
          <dgm:dir/>
          <dgm:animOne val="branch"/>
          <dgm:animLvl val="lvl"/>
          <dgm:resizeHandles/>
        </dgm:presLayoutVars>
      </dgm:prSet>
      <dgm:spPr/>
    </dgm:pt>
    <dgm:pt modelId="{9C8687F6-771E-441B-93B6-000D4ED5B4A0}" type="pres">
      <dgm:prSet presAssocID="{6009F6A1-39B4-4C80-8CF0-3AA75232D6C7}" presName="hierRoot1" presStyleCnt="0"/>
      <dgm:spPr/>
    </dgm:pt>
    <dgm:pt modelId="{F4844F04-545D-445B-AAAD-8584D972E929}" type="pres">
      <dgm:prSet presAssocID="{6009F6A1-39B4-4C80-8CF0-3AA75232D6C7}" presName="composite" presStyleCnt="0"/>
      <dgm:spPr/>
    </dgm:pt>
    <dgm:pt modelId="{64F1E3B9-4306-47E8-BFDB-F304CF433D60}" type="pres">
      <dgm:prSet presAssocID="{6009F6A1-39B4-4C80-8CF0-3AA75232D6C7}" presName="background" presStyleLbl="node0" presStyleIdx="0" presStyleCnt="3"/>
      <dgm:spPr/>
    </dgm:pt>
    <dgm:pt modelId="{C16A9840-E17D-4BEB-912D-9E6285C688D5}" type="pres">
      <dgm:prSet presAssocID="{6009F6A1-39B4-4C80-8CF0-3AA75232D6C7}" presName="text" presStyleLbl="fgAcc0" presStyleIdx="0" presStyleCnt="3">
        <dgm:presLayoutVars>
          <dgm:chPref val="3"/>
        </dgm:presLayoutVars>
      </dgm:prSet>
      <dgm:spPr/>
    </dgm:pt>
    <dgm:pt modelId="{420A7251-F29E-4708-A548-A21A2E803462}" type="pres">
      <dgm:prSet presAssocID="{6009F6A1-39B4-4C80-8CF0-3AA75232D6C7}" presName="hierChild2" presStyleCnt="0"/>
      <dgm:spPr/>
    </dgm:pt>
    <dgm:pt modelId="{F91FB4B7-7B62-4A5C-A59F-2091ADFD3923}" type="pres">
      <dgm:prSet presAssocID="{30BE73EF-6832-43EA-AB1D-E4AA562D2108}" presName="hierRoot1" presStyleCnt="0"/>
      <dgm:spPr/>
    </dgm:pt>
    <dgm:pt modelId="{89392220-0591-48AA-AC11-BC3DA3AFFAFF}" type="pres">
      <dgm:prSet presAssocID="{30BE73EF-6832-43EA-AB1D-E4AA562D2108}" presName="composite" presStyleCnt="0"/>
      <dgm:spPr/>
    </dgm:pt>
    <dgm:pt modelId="{91A5BA83-7DEC-4EF5-BC66-C2E1A1041E26}" type="pres">
      <dgm:prSet presAssocID="{30BE73EF-6832-43EA-AB1D-E4AA562D2108}" presName="background" presStyleLbl="node0" presStyleIdx="1" presStyleCnt="3"/>
      <dgm:spPr/>
    </dgm:pt>
    <dgm:pt modelId="{DE712FDE-523D-45D9-941E-7A64868A77B5}" type="pres">
      <dgm:prSet presAssocID="{30BE73EF-6832-43EA-AB1D-E4AA562D2108}" presName="text" presStyleLbl="fgAcc0" presStyleIdx="1" presStyleCnt="3">
        <dgm:presLayoutVars>
          <dgm:chPref val="3"/>
        </dgm:presLayoutVars>
      </dgm:prSet>
      <dgm:spPr/>
    </dgm:pt>
    <dgm:pt modelId="{52F2C25C-3EF9-42D0-9A59-312FD173C62E}" type="pres">
      <dgm:prSet presAssocID="{30BE73EF-6832-43EA-AB1D-E4AA562D2108}" presName="hierChild2" presStyleCnt="0"/>
      <dgm:spPr/>
    </dgm:pt>
    <dgm:pt modelId="{ED1ABEFB-4B78-4008-804B-5EEE697020CA}" type="pres">
      <dgm:prSet presAssocID="{51149497-88B7-4460-887C-D3527A94A50A}" presName="hierRoot1" presStyleCnt="0"/>
      <dgm:spPr/>
    </dgm:pt>
    <dgm:pt modelId="{DDA9DF61-ADC2-4A4C-829E-12E751DBE817}" type="pres">
      <dgm:prSet presAssocID="{51149497-88B7-4460-887C-D3527A94A50A}" presName="composite" presStyleCnt="0"/>
      <dgm:spPr/>
    </dgm:pt>
    <dgm:pt modelId="{AF68FA41-F66C-4DCB-8365-8BC70A4399AB}" type="pres">
      <dgm:prSet presAssocID="{51149497-88B7-4460-887C-D3527A94A50A}" presName="background" presStyleLbl="node0" presStyleIdx="2" presStyleCnt="3"/>
      <dgm:spPr/>
    </dgm:pt>
    <dgm:pt modelId="{E8200C11-296E-42D4-8441-9E613BE8C1B2}" type="pres">
      <dgm:prSet presAssocID="{51149497-88B7-4460-887C-D3527A94A50A}" presName="text" presStyleLbl="fgAcc0" presStyleIdx="2" presStyleCnt="3">
        <dgm:presLayoutVars>
          <dgm:chPref val="3"/>
        </dgm:presLayoutVars>
      </dgm:prSet>
      <dgm:spPr/>
    </dgm:pt>
    <dgm:pt modelId="{FF0C7AB5-E200-4112-BA58-938AF1045C1C}" type="pres">
      <dgm:prSet presAssocID="{51149497-88B7-4460-887C-D3527A94A50A}" presName="hierChild2" presStyleCnt="0"/>
      <dgm:spPr/>
    </dgm:pt>
  </dgm:ptLst>
  <dgm:cxnLst>
    <dgm:cxn modelId="{4D4C2014-3363-4825-808E-FB6982586947}" type="presOf" srcId="{51149497-88B7-4460-887C-D3527A94A50A}" destId="{E8200C11-296E-42D4-8441-9E613BE8C1B2}" srcOrd="0" destOrd="0" presId="urn:microsoft.com/office/officeart/2005/8/layout/hierarchy1"/>
    <dgm:cxn modelId="{8C47E619-8B41-4DA1-BA06-842783BB234F}" srcId="{FA944196-D797-49A1-8828-B4032D6ECD88}" destId="{51149497-88B7-4460-887C-D3527A94A50A}" srcOrd="2" destOrd="0" parTransId="{3A01E21D-E6A6-47AC-8F63-5640A5E502A6}" sibTransId="{69E54C68-6939-472F-B0CB-0B422C62DBE3}"/>
    <dgm:cxn modelId="{F469DF26-5141-4A24-B782-197F42BE9713}" type="presOf" srcId="{FA944196-D797-49A1-8828-B4032D6ECD88}" destId="{27FD522D-565F-46AE-9D5C-C728939290BC}" srcOrd="0" destOrd="0" presId="urn:microsoft.com/office/officeart/2005/8/layout/hierarchy1"/>
    <dgm:cxn modelId="{93E78E88-8090-48F6-8B1E-74A553567A9E}" srcId="{FA944196-D797-49A1-8828-B4032D6ECD88}" destId="{30BE73EF-6832-43EA-AB1D-E4AA562D2108}" srcOrd="1" destOrd="0" parTransId="{B3AA3A24-24C4-46E5-970B-5761890403F4}" sibTransId="{7C4737F9-F3D7-4C44-B920-5ACCF15019D5}"/>
    <dgm:cxn modelId="{72319ECC-0E9C-41B9-9E21-7A4A7973A91D}" type="presOf" srcId="{6009F6A1-39B4-4C80-8CF0-3AA75232D6C7}" destId="{C16A9840-E17D-4BEB-912D-9E6285C688D5}" srcOrd="0" destOrd="0" presId="urn:microsoft.com/office/officeart/2005/8/layout/hierarchy1"/>
    <dgm:cxn modelId="{63A9E4E5-3415-4F63-88C3-664B6B533F5E}" type="presOf" srcId="{30BE73EF-6832-43EA-AB1D-E4AA562D2108}" destId="{DE712FDE-523D-45D9-941E-7A64868A77B5}" srcOrd="0" destOrd="0" presId="urn:microsoft.com/office/officeart/2005/8/layout/hierarchy1"/>
    <dgm:cxn modelId="{631BC6F7-1D22-4220-95E0-28C82FE0C691}" srcId="{FA944196-D797-49A1-8828-B4032D6ECD88}" destId="{6009F6A1-39B4-4C80-8CF0-3AA75232D6C7}" srcOrd="0" destOrd="0" parTransId="{9584C390-A297-4BB9-9DF5-8156D5FC5A81}" sibTransId="{8FCED42B-9416-4C06-88DC-670E6A59E4F9}"/>
    <dgm:cxn modelId="{46E55B09-373D-4E33-810B-67CC2BDAD251}" type="presParOf" srcId="{27FD522D-565F-46AE-9D5C-C728939290BC}" destId="{9C8687F6-771E-441B-93B6-000D4ED5B4A0}" srcOrd="0" destOrd="0" presId="urn:microsoft.com/office/officeart/2005/8/layout/hierarchy1"/>
    <dgm:cxn modelId="{A67D26F7-C503-4DED-A75D-67B12D77626E}" type="presParOf" srcId="{9C8687F6-771E-441B-93B6-000D4ED5B4A0}" destId="{F4844F04-545D-445B-AAAD-8584D972E929}" srcOrd="0" destOrd="0" presId="urn:microsoft.com/office/officeart/2005/8/layout/hierarchy1"/>
    <dgm:cxn modelId="{66B7C51E-8C60-4391-9D85-19A452BC54A0}" type="presParOf" srcId="{F4844F04-545D-445B-AAAD-8584D972E929}" destId="{64F1E3B9-4306-47E8-BFDB-F304CF433D60}" srcOrd="0" destOrd="0" presId="urn:microsoft.com/office/officeart/2005/8/layout/hierarchy1"/>
    <dgm:cxn modelId="{BD4017AC-9158-4F31-A7E2-461BAF5607C4}" type="presParOf" srcId="{F4844F04-545D-445B-AAAD-8584D972E929}" destId="{C16A9840-E17D-4BEB-912D-9E6285C688D5}" srcOrd="1" destOrd="0" presId="urn:microsoft.com/office/officeart/2005/8/layout/hierarchy1"/>
    <dgm:cxn modelId="{B2535605-D25B-4A52-9AEB-88869CA5EAF0}" type="presParOf" srcId="{9C8687F6-771E-441B-93B6-000D4ED5B4A0}" destId="{420A7251-F29E-4708-A548-A21A2E803462}" srcOrd="1" destOrd="0" presId="urn:microsoft.com/office/officeart/2005/8/layout/hierarchy1"/>
    <dgm:cxn modelId="{3F70EEFE-CB7A-443C-BE29-FB56731068E4}" type="presParOf" srcId="{27FD522D-565F-46AE-9D5C-C728939290BC}" destId="{F91FB4B7-7B62-4A5C-A59F-2091ADFD3923}" srcOrd="1" destOrd="0" presId="urn:microsoft.com/office/officeart/2005/8/layout/hierarchy1"/>
    <dgm:cxn modelId="{12CF804D-69C0-407F-8525-B6DC6BF4D90A}" type="presParOf" srcId="{F91FB4B7-7B62-4A5C-A59F-2091ADFD3923}" destId="{89392220-0591-48AA-AC11-BC3DA3AFFAFF}" srcOrd="0" destOrd="0" presId="urn:microsoft.com/office/officeart/2005/8/layout/hierarchy1"/>
    <dgm:cxn modelId="{D26A5FB1-C928-4269-8308-0A3AA3B0882E}" type="presParOf" srcId="{89392220-0591-48AA-AC11-BC3DA3AFFAFF}" destId="{91A5BA83-7DEC-4EF5-BC66-C2E1A1041E26}" srcOrd="0" destOrd="0" presId="urn:microsoft.com/office/officeart/2005/8/layout/hierarchy1"/>
    <dgm:cxn modelId="{1A1DB3B6-2F51-46AB-9B42-F845E9C351FB}" type="presParOf" srcId="{89392220-0591-48AA-AC11-BC3DA3AFFAFF}" destId="{DE712FDE-523D-45D9-941E-7A64868A77B5}" srcOrd="1" destOrd="0" presId="urn:microsoft.com/office/officeart/2005/8/layout/hierarchy1"/>
    <dgm:cxn modelId="{3C03D9E9-AF96-4CAB-91E1-8D921C88F532}" type="presParOf" srcId="{F91FB4B7-7B62-4A5C-A59F-2091ADFD3923}" destId="{52F2C25C-3EF9-42D0-9A59-312FD173C62E}" srcOrd="1" destOrd="0" presId="urn:microsoft.com/office/officeart/2005/8/layout/hierarchy1"/>
    <dgm:cxn modelId="{65AE28C1-924C-4A1C-B559-2C560A7FA237}" type="presParOf" srcId="{27FD522D-565F-46AE-9D5C-C728939290BC}" destId="{ED1ABEFB-4B78-4008-804B-5EEE697020CA}" srcOrd="2" destOrd="0" presId="urn:microsoft.com/office/officeart/2005/8/layout/hierarchy1"/>
    <dgm:cxn modelId="{08876A60-E9EE-4B1C-A033-6EB37F4B055F}" type="presParOf" srcId="{ED1ABEFB-4B78-4008-804B-5EEE697020CA}" destId="{DDA9DF61-ADC2-4A4C-829E-12E751DBE817}" srcOrd="0" destOrd="0" presId="urn:microsoft.com/office/officeart/2005/8/layout/hierarchy1"/>
    <dgm:cxn modelId="{E63DFAF2-92FE-477C-94DC-E948125E9ECA}" type="presParOf" srcId="{DDA9DF61-ADC2-4A4C-829E-12E751DBE817}" destId="{AF68FA41-F66C-4DCB-8365-8BC70A4399AB}" srcOrd="0" destOrd="0" presId="urn:microsoft.com/office/officeart/2005/8/layout/hierarchy1"/>
    <dgm:cxn modelId="{C52440FA-86E7-466D-A7FF-60FFF61502E0}" type="presParOf" srcId="{DDA9DF61-ADC2-4A4C-829E-12E751DBE817}" destId="{E8200C11-296E-42D4-8441-9E613BE8C1B2}" srcOrd="1" destOrd="0" presId="urn:microsoft.com/office/officeart/2005/8/layout/hierarchy1"/>
    <dgm:cxn modelId="{4DA487CF-E134-4EA5-9EA3-C595643B8BB4}" type="presParOf" srcId="{ED1ABEFB-4B78-4008-804B-5EEE697020CA}" destId="{FF0C7AB5-E200-4112-BA58-938AF1045C1C}"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A944196-D797-49A1-8828-B4032D6ECD8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6009F6A1-39B4-4C80-8CF0-3AA75232D6C7}">
      <dgm:prSet/>
      <dgm:spPr/>
      <dgm:t>
        <a:bodyPr/>
        <a:lstStyle/>
        <a:p>
          <a:r>
            <a:rPr lang="en-US" dirty="0">
              <a:latin typeface="Times New Roman" panose="02020603050405020304" pitchFamily="18" charset="0"/>
              <a:cs typeface="Times New Roman" panose="02020603050405020304" pitchFamily="18" charset="0"/>
            </a:rPr>
            <a:t>1.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niệm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cứu</a:t>
          </a:r>
          <a:r>
            <a:rPr lang="en-US" dirty="0">
              <a:latin typeface="Times New Roman" panose="02020603050405020304" pitchFamily="18" charset="0"/>
              <a:cs typeface="Times New Roman" panose="02020603050405020304" pitchFamily="18" charset="0"/>
            </a:rPr>
            <a:t>.</a:t>
          </a:r>
        </a:p>
      </dgm:t>
    </dgm:pt>
    <dgm:pt modelId="{9584C390-A297-4BB9-9DF5-8156D5FC5A81}" type="parTrans" cxnId="{631BC6F7-1D22-4220-95E0-28C82FE0C691}">
      <dgm:prSet/>
      <dgm:spPr/>
      <dgm:t>
        <a:bodyPr/>
        <a:lstStyle/>
        <a:p>
          <a:endParaRPr lang="en-US"/>
        </a:p>
      </dgm:t>
    </dgm:pt>
    <dgm:pt modelId="{8FCED42B-9416-4C06-88DC-670E6A59E4F9}" type="sibTrans" cxnId="{631BC6F7-1D22-4220-95E0-28C82FE0C691}">
      <dgm:prSet/>
      <dgm:spPr/>
      <dgm:t>
        <a:bodyPr/>
        <a:lstStyle/>
        <a:p>
          <a:endParaRPr lang="en-US"/>
        </a:p>
      </dgm:t>
    </dgm:pt>
    <dgm:pt modelId="{27FD522D-565F-46AE-9D5C-C728939290BC}" type="pres">
      <dgm:prSet presAssocID="{FA944196-D797-49A1-8828-B4032D6ECD88}" presName="hierChild1" presStyleCnt="0">
        <dgm:presLayoutVars>
          <dgm:chPref val="1"/>
          <dgm:dir/>
          <dgm:animOne val="branch"/>
          <dgm:animLvl val="lvl"/>
          <dgm:resizeHandles/>
        </dgm:presLayoutVars>
      </dgm:prSet>
      <dgm:spPr/>
    </dgm:pt>
    <dgm:pt modelId="{9C8687F6-771E-441B-93B6-000D4ED5B4A0}" type="pres">
      <dgm:prSet presAssocID="{6009F6A1-39B4-4C80-8CF0-3AA75232D6C7}" presName="hierRoot1" presStyleCnt="0"/>
      <dgm:spPr/>
    </dgm:pt>
    <dgm:pt modelId="{F4844F04-545D-445B-AAAD-8584D972E929}" type="pres">
      <dgm:prSet presAssocID="{6009F6A1-39B4-4C80-8CF0-3AA75232D6C7}" presName="composite" presStyleCnt="0"/>
      <dgm:spPr/>
    </dgm:pt>
    <dgm:pt modelId="{64F1E3B9-4306-47E8-BFDB-F304CF433D60}" type="pres">
      <dgm:prSet presAssocID="{6009F6A1-39B4-4C80-8CF0-3AA75232D6C7}" presName="background" presStyleLbl="node0" presStyleIdx="0" presStyleCnt="1"/>
      <dgm:spPr/>
    </dgm:pt>
    <dgm:pt modelId="{C16A9840-E17D-4BEB-912D-9E6285C688D5}" type="pres">
      <dgm:prSet presAssocID="{6009F6A1-39B4-4C80-8CF0-3AA75232D6C7}" presName="text" presStyleLbl="fgAcc0" presStyleIdx="0" presStyleCnt="1">
        <dgm:presLayoutVars>
          <dgm:chPref val="3"/>
        </dgm:presLayoutVars>
      </dgm:prSet>
      <dgm:spPr/>
    </dgm:pt>
    <dgm:pt modelId="{420A7251-F29E-4708-A548-A21A2E803462}" type="pres">
      <dgm:prSet presAssocID="{6009F6A1-39B4-4C80-8CF0-3AA75232D6C7}" presName="hierChild2" presStyleCnt="0"/>
      <dgm:spPr/>
    </dgm:pt>
  </dgm:ptLst>
  <dgm:cxnLst>
    <dgm:cxn modelId="{F469DF26-5141-4A24-B782-197F42BE9713}" type="presOf" srcId="{FA944196-D797-49A1-8828-B4032D6ECD88}" destId="{27FD522D-565F-46AE-9D5C-C728939290BC}" srcOrd="0" destOrd="0" presId="urn:microsoft.com/office/officeart/2005/8/layout/hierarchy1"/>
    <dgm:cxn modelId="{72319ECC-0E9C-41B9-9E21-7A4A7973A91D}" type="presOf" srcId="{6009F6A1-39B4-4C80-8CF0-3AA75232D6C7}" destId="{C16A9840-E17D-4BEB-912D-9E6285C688D5}" srcOrd="0" destOrd="0" presId="urn:microsoft.com/office/officeart/2005/8/layout/hierarchy1"/>
    <dgm:cxn modelId="{631BC6F7-1D22-4220-95E0-28C82FE0C691}" srcId="{FA944196-D797-49A1-8828-B4032D6ECD88}" destId="{6009F6A1-39B4-4C80-8CF0-3AA75232D6C7}" srcOrd="0" destOrd="0" parTransId="{9584C390-A297-4BB9-9DF5-8156D5FC5A81}" sibTransId="{8FCED42B-9416-4C06-88DC-670E6A59E4F9}"/>
    <dgm:cxn modelId="{46E55B09-373D-4E33-810B-67CC2BDAD251}" type="presParOf" srcId="{27FD522D-565F-46AE-9D5C-C728939290BC}" destId="{9C8687F6-771E-441B-93B6-000D4ED5B4A0}" srcOrd="0" destOrd="0" presId="urn:microsoft.com/office/officeart/2005/8/layout/hierarchy1"/>
    <dgm:cxn modelId="{A67D26F7-C503-4DED-A75D-67B12D77626E}" type="presParOf" srcId="{9C8687F6-771E-441B-93B6-000D4ED5B4A0}" destId="{F4844F04-545D-445B-AAAD-8584D972E929}" srcOrd="0" destOrd="0" presId="urn:microsoft.com/office/officeart/2005/8/layout/hierarchy1"/>
    <dgm:cxn modelId="{66B7C51E-8C60-4391-9D85-19A452BC54A0}" type="presParOf" srcId="{F4844F04-545D-445B-AAAD-8584D972E929}" destId="{64F1E3B9-4306-47E8-BFDB-F304CF433D60}" srcOrd="0" destOrd="0" presId="urn:microsoft.com/office/officeart/2005/8/layout/hierarchy1"/>
    <dgm:cxn modelId="{BD4017AC-9158-4F31-A7E2-461BAF5607C4}" type="presParOf" srcId="{F4844F04-545D-445B-AAAD-8584D972E929}" destId="{C16A9840-E17D-4BEB-912D-9E6285C688D5}" srcOrd="1" destOrd="0" presId="urn:microsoft.com/office/officeart/2005/8/layout/hierarchy1"/>
    <dgm:cxn modelId="{B2535605-D25B-4A52-9AEB-88869CA5EAF0}" type="presParOf" srcId="{9C8687F6-771E-441B-93B6-000D4ED5B4A0}" destId="{420A7251-F29E-4708-A548-A21A2E803462}"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A4C57A-AF1C-4762-8977-20F9FABF8F2D}">
      <dsp:nvSpPr>
        <dsp:cNvPr id="0" name=""/>
        <dsp:cNvSpPr/>
      </dsp:nvSpPr>
      <dsp:spPr>
        <a:xfrm>
          <a:off x="0" y="262255"/>
          <a:ext cx="10604090" cy="1044225"/>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22995" tIns="354076" rIns="822995" bIns="120904" numCol="1" spcCol="1270" anchor="t" anchorCtr="0">
          <a:noAutofit/>
        </a:bodyPr>
        <a:lstStyle/>
        <a:p>
          <a:pPr marL="171450" lvl="1" indent="-171450" algn="l" defTabSz="755650">
            <a:lnSpc>
              <a:spcPct val="90000"/>
            </a:lnSpc>
            <a:spcBef>
              <a:spcPct val="0"/>
            </a:spcBef>
            <a:spcAft>
              <a:spcPct val="15000"/>
            </a:spcAft>
            <a:buChar char="•"/>
          </a:pPr>
          <a:r>
            <a:rPr lang="en-US" sz="1700" b="1" kern="1200">
              <a:latin typeface="VNI-Souvir" pitchFamily="2" charset="0"/>
            </a:rPr>
            <a:t>PGS.</a:t>
          </a:r>
          <a:r>
            <a:rPr lang="en-US" sz="1700" kern="1200">
              <a:latin typeface="VNI-Souvir" pitchFamily="2" charset="0"/>
            </a:rPr>
            <a:t>TS. Leâ Baûo Laâm, TS. Nguyeãn Nhö YÙ, ThS. Traàn Thò Bích Dung, ThS. Traàn Baù Thoï( 2018), </a:t>
          </a:r>
          <a:r>
            <a:rPr lang="en-US" sz="1700" b="1" i="1" kern="1200">
              <a:latin typeface="VNI-Souvir" pitchFamily="2" charset="0"/>
            </a:rPr>
            <a:t>Kinh teá Vi Moâ</a:t>
          </a:r>
          <a:r>
            <a:rPr lang="en-US" sz="1700" kern="1200">
              <a:latin typeface="VNI-Souvir" pitchFamily="2" charset="0"/>
            </a:rPr>
            <a:t>, NXB Kinh Teá TP. Hoà Chí Minh.</a:t>
          </a:r>
        </a:p>
      </dsp:txBody>
      <dsp:txXfrm>
        <a:off x="0" y="262255"/>
        <a:ext cx="10604090" cy="1044225"/>
      </dsp:txXfrm>
    </dsp:sp>
    <dsp:sp modelId="{4B4CCF6F-711A-45B5-92E2-16DC0F762846}">
      <dsp:nvSpPr>
        <dsp:cNvPr id="0" name=""/>
        <dsp:cNvSpPr/>
      </dsp:nvSpPr>
      <dsp:spPr>
        <a:xfrm>
          <a:off x="530204" y="11335"/>
          <a:ext cx="7422863" cy="50184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80567" tIns="0" rIns="280567" bIns="0" numCol="1" spcCol="1270" anchor="ctr" anchorCtr="0">
          <a:noAutofit/>
        </a:bodyPr>
        <a:lstStyle/>
        <a:p>
          <a:pPr marL="0" lvl="0" indent="0" algn="l" defTabSz="755650">
            <a:lnSpc>
              <a:spcPct val="90000"/>
            </a:lnSpc>
            <a:spcBef>
              <a:spcPct val="0"/>
            </a:spcBef>
            <a:spcAft>
              <a:spcPct val="35000"/>
            </a:spcAft>
            <a:buNone/>
          </a:pPr>
          <a:r>
            <a:rPr lang="en-US" sz="1700" b="1" kern="1200">
              <a:solidFill>
                <a:srgbClr val="FF0000"/>
              </a:solidFill>
              <a:latin typeface="VNI-Souvir" pitchFamily="2" charset="0"/>
            </a:rPr>
            <a:t>Taøi lieäu baét buoäc: </a:t>
          </a:r>
          <a:endParaRPr lang="en-US" sz="1700" kern="1200">
            <a:solidFill>
              <a:srgbClr val="FF0000"/>
            </a:solidFill>
            <a:latin typeface="VNI-Souvir" pitchFamily="2" charset="0"/>
          </a:endParaRPr>
        </a:p>
      </dsp:txBody>
      <dsp:txXfrm>
        <a:off x="554702" y="35833"/>
        <a:ext cx="7373867" cy="452844"/>
      </dsp:txXfrm>
    </dsp:sp>
    <dsp:sp modelId="{D58F9D08-9883-46CF-86BA-7874BC1A5ECB}">
      <dsp:nvSpPr>
        <dsp:cNvPr id="0" name=""/>
        <dsp:cNvSpPr/>
      </dsp:nvSpPr>
      <dsp:spPr>
        <a:xfrm>
          <a:off x="0" y="1649200"/>
          <a:ext cx="10604090" cy="17136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22995" tIns="354076" rIns="822995" bIns="120904" numCol="1" spcCol="1270" anchor="t" anchorCtr="0">
          <a:noAutofit/>
        </a:bodyPr>
        <a:lstStyle/>
        <a:p>
          <a:pPr marL="171450" lvl="1" indent="-171450" algn="l" defTabSz="755650">
            <a:lnSpc>
              <a:spcPct val="90000"/>
            </a:lnSpc>
            <a:spcBef>
              <a:spcPct val="0"/>
            </a:spcBef>
            <a:spcAft>
              <a:spcPct val="15000"/>
            </a:spcAft>
            <a:buChar char="•"/>
          </a:pPr>
          <a:r>
            <a:rPr lang="en-US" sz="1700" b="0" i="0" kern="1200">
              <a:latin typeface="VNI-Souvir" pitchFamily="2" charset="0"/>
            </a:rPr>
            <a:t>Principles of Microeconomics, 10th Edition, N. Gregory Mankiw</a:t>
          </a:r>
          <a:endParaRPr lang="en-US" sz="1700" kern="1200">
            <a:latin typeface="VNI-Souvir" pitchFamily="2" charset="0"/>
          </a:endParaRPr>
        </a:p>
        <a:p>
          <a:pPr marL="171450" lvl="1" indent="-171450" algn="l" defTabSz="755650">
            <a:lnSpc>
              <a:spcPct val="90000"/>
            </a:lnSpc>
            <a:spcBef>
              <a:spcPct val="0"/>
            </a:spcBef>
            <a:spcAft>
              <a:spcPct val="15000"/>
            </a:spcAft>
            <a:buChar char="•"/>
          </a:pPr>
          <a:r>
            <a:rPr lang="en-US" sz="1700" kern="1200" dirty="0">
              <a:latin typeface="VNI-Souvir" pitchFamily="2" charset="0"/>
            </a:rPr>
            <a:t>David </a:t>
          </a:r>
          <a:r>
            <a:rPr lang="en-US" sz="1700" kern="1200" dirty="0" err="1">
              <a:latin typeface="VNI-Souvir" pitchFamily="2" charset="0"/>
            </a:rPr>
            <a:t>Begg</a:t>
          </a:r>
          <a:r>
            <a:rPr lang="en-US" sz="1700" kern="1200" dirty="0">
              <a:latin typeface="VNI-Souvir" pitchFamily="2" charset="0"/>
            </a:rPr>
            <a:t>, Stanley Fischer, </a:t>
          </a:r>
          <a:r>
            <a:rPr lang="en-US" sz="1700" kern="1200" dirty="0" err="1">
              <a:latin typeface="VNI-Souvir" pitchFamily="2" charset="0"/>
            </a:rPr>
            <a:t>Rudiger</a:t>
          </a:r>
          <a:r>
            <a:rPr lang="en-US" sz="1700" kern="1200" dirty="0">
              <a:latin typeface="VNI-Souvir" pitchFamily="2" charset="0"/>
            </a:rPr>
            <a:t> Dornbusch ( 2018), </a:t>
          </a:r>
          <a:r>
            <a:rPr lang="en-US" sz="1700" b="1" i="1" kern="1200" dirty="0" err="1">
              <a:latin typeface="VNI-Souvir" pitchFamily="2" charset="0"/>
            </a:rPr>
            <a:t>Kinh</a:t>
          </a:r>
          <a:r>
            <a:rPr lang="en-US" sz="1700" b="1" i="1" kern="1200" dirty="0">
              <a:latin typeface="VNI-Souvir" pitchFamily="2" charset="0"/>
            </a:rPr>
            <a:t> </a:t>
          </a:r>
          <a:r>
            <a:rPr lang="en-US" sz="1700" b="1" i="1" kern="1200" dirty="0" err="1">
              <a:latin typeface="VNI-Souvir" pitchFamily="2" charset="0"/>
            </a:rPr>
            <a:t>teá</a:t>
          </a:r>
          <a:r>
            <a:rPr lang="en-US" sz="1700" b="1" i="1" kern="1200" dirty="0">
              <a:latin typeface="VNI-Souvir" pitchFamily="2" charset="0"/>
            </a:rPr>
            <a:t> </a:t>
          </a:r>
          <a:r>
            <a:rPr lang="en-US" sz="1700" b="1" i="1" kern="1200" dirty="0" err="1">
              <a:latin typeface="VNI-Souvir" pitchFamily="2" charset="0"/>
            </a:rPr>
            <a:t>hoïc</a:t>
          </a:r>
          <a:r>
            <a:rPr lang="en-US" sz="1700" kern="1200" dirty="0">
              <a:latin typeface="VNI-Souvir" pitchFamily="2" charset="0"/>
            </a:rPr>
            <a:t>, </a:t>
          </a:r>
          <a:r>
            <a:rPr lang="en-US" sz="1700" kern="1200" dirty="0" err="1">
              <a:latin typeface="VNI-Souvir" pitchFamily="2" charset="0"/>
            </a:rPr>
            <a:t>NXB</a:t>
          </a:r>
          <a:r>
            <a:rPr lang="en-US" sz="1700" kern="1200" dirty="0">
              <a:latin typeface="VNI-Souvir" pitchFamily="2" charset="0"/>
            </a:rPr>
            <a:t> </a:t>
          </a:r>
          <a:r>
            <a:rPr lang="en-US" sz="1700" kern="1200" dirty="0" err="1">
              <a:latin typeface="VNI-Souvir" pitchFamily="2" charset="0"/>
            </a:rPr>
            <a:t>Thoáng</a:t>
          </a:r>
          <a:r>
            <a:rPr lang="en-US" sz="1700" kern="1200" dirty="0">
              <a:latin typeface="VNI-Souvir" pitchFamily="2" charset="0"/>
            </a:rPr>
            <a:t> </a:t>
          </a:r>
          <a:r>
            <a:rPr lang="en-US" sz="1700" kern="1200" dirty="0" err="1">
              <a:latin typeface="VNI-Souvir" pitchFamily="2" charset="0"/>
            </a:rPr>
            <a:t>keâ</a:t>
          </a:r>
          <a:r>
            <a:rPr lang="en-US" sz="1700" kern="1200" dirty="0">
              <a:latin typeface="VNI-Souvir" pitchFamily="2" charset="0"/>
            </a:rPr>
            <a:t>	</a:t>
          </a:r>
        </a:p>
        <a:p>
          <a:pPr marL="171450" lvl="1" indent="-171450" algn="l" defTabSz="755650">
            <a:lnSpc>
              <a:spcPct val="90000"/>
            </a:lnSpc>
            <a:spcBef>
              <a:spcPct val="0"/>
            </a:spcBef>
            <a:spcAft>
              <a:spcPct val="15000"/>
            </a:spcAft>
            <a:buChar char="•"/>
          </a:pPr>
          <a:r>
            <a:rPr lang="en-US" sz="1700" kern="1200" dirty="0">
              <a:latin typeface="VNI-Souvir" pitchFamily="2" charset="0"/>
            </a:rPr>
            <a:t>Paul A Samuelson, </a:t>
          </a:r>
          <a:r>
            <a:rPr lang="en-US" sz="1700" kern="1200" dirty="0" err="1">
              <a:latin typeface="VNI-Souvir" pitchFamily="2" charset="0"/>
            </a:rPr>
            <a:t>Wiliam</a:t>
          </a:r>
          <a:r>
            <a:rPr lang="en-US" sz="1700" kern="1200" dirty="0">
              <a:latin typeface="VNI-Souvir" pitchFamily="2" charset="0"/>
            </a:rPr>
            <a:t> D </a:t>
          </a:r>
          <a:r>
            <a:rPr lang="en-US" sz="1700" kern="1200" dirty="0" err="1">
              <a:latin typeface="VNI-Souvir" pitchFamily="2" charset="0"/>
            </a:rPr>
            <a:t>Nordhalls</a:t>
          </a:r>
          <a:r>
            <a:rPr lang="en-US" sz="1700" kern="1200" dirty="0">
              <a:latin typeface="VNI-Souvir" pitchFamily="2" charset="0"/>
            </a:rPr>
            <a:t> ( 2018), </a:t>
          </a:r>
          <a:r>
            <a:rPr lang="en-US" sz="1700" b="1" i="1" kern="1200" dirty="0" err="1">
              <a:latin typeface="VNI-Souvir" pitchFamily="2" charset="0"/>
            </a:rPr>
            <a:t>Kinh</a:t>
          </a:r>
          <a:r>
            <a:rPr lang="en-US" sz="1700" b="1" i="1" kern="1200" dirty="0">
              <a:latin typeface="VNI-Souvir" pitchFamily="2" charset="0"/>
            </a:rPr>
            <a:t> </a:t>
          </a:r>
          <a:r>
            <a:rPr lang="en-US" sz="1700" b="1" i="1" kern="1200" dirty="0" err="1">
              <a:latin typeface="VNI-Souvir" pitchFamily="2" charset="0"/>
            </a:rPr>
            <a:t>teá</a:t>
          </a:r>
          <a:r>
            <a:rPr lang="en-US" sz="1700" b="1" i="1" kern="1200" dirty="0">
              <a:latin typeface="VNI-Souvir" pitchFamily="2" charset="0"/>
            </a:rPr>
            <a:t> </a:t>
          </a:r>
          <a:r>
            <a:rPr lang="en-US" sz="1700" b="1" i="1" kern="1200" dirty="0" err="1">
              <a:latin typeface="VNI-Souvir" pitchFamily="2" charset="0"/>
            </a:rPr>
            <a:t>hoïc</a:t>
          </a:r>
          <a:r>
            <a:rPr lang="en-US" sz="1700" kern="1200" dirty="0">
              <a:latin typeface="VNI-Souvir" pitchFamily="2" charset="0"/>
            </a:rPr>
            <a:t>, </a:t>
          </a:r>
          <a:r>
            <a:rPr lang="en-US" sz="1700" kern="1200" dirty="0" err="1">
              <a:latin typeface="VNI-Souvir" pitchFamily="2" charset="0"/>
            </a:rPr>
            <a:t>NXB</a:t>
          </a:r>
          <a:r>
            <a:rPr lang="en-US" sz="1700" kern="1200" dirty="0">
              <a:latin typeface="VNI-Souvir" pitchFamily="2" charset="0"/>
            </a:rPr>
            <a:t> </a:t>
          </a:r>
          <a:r>
            <a:rPr lang="en-US" sz="1700" kern="1200" dirty="0" err="1">
              <a:latin typeface="VNI-Souvir" pitchFamily="2" charset="0"/>
            </a:rPr>
            <a:t>Thoáng</a:t>
          </a:r>
          <a:r>
            <a:rPr lang="en-US" sz="1700" kern="1200" dirty="0">
              <a:latin typeface="VNI-Souvir" pitchFamily="2" charset="0"/>
            </a:rPr>
            <a:t> </a:t>
          </a:r>
          <a:r>
            <a:rPr lang="en-US" sz="1700" kern="1200" dirty="0" err="1">
              <a:latin typeface="VNI-Souvir" pitchFamily="2" charset="0"/>
            </a:rPr>
            <a:t>keâ</a:t>
          </a:r>
          <a:r>
            <a:rPr lang="en-US" sz="1700" kern="1200" dirty="0">
              <a:latin typeface="VNI-Souvir" pitchFamily="2" charset="0"/>
            </a:rPr>
            <a:t>.</a:t>
          </a:r>
        </a:p>
      </dsp:txBody>
      <dsp:txXfrm>
        <a:off x="0" y="1649200"/>
        <a:ext cx="10604090" cy="1713600"/>
      </dsp:txXfrm>
    </dsp:sp>
    <dsp:sp modelId="{49D81FAF-CA02-4B3E-B091-F1A09C9AE791}">
      <dsp:nvSpPr>
        <dsp:cNvPr id="0" name=""/>
        <dsp:cNvSpPr/>
      </dsp:nvSpPr>
      <dsp:spPr>
        <a:xfrm>
          <a:off x="530204" y="1398280"/>
          <a:ext cx="7422863" cy="50184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80567" tIns="0" rIns="280567" bIns="0" numCol="1" spcCol="1270" anchor="ctr" anchorCtr="0">
          <a:noAutofit/>
        </a:bodyPr>
        <a:lstStyle/>
        <a:p>
          <a:pPr marL="0" lvl="0" indent="0" algn="l" defTabSz="755650">
            <a:lnSpc>
              <a:spcPct val="90000"/>
            </a:lnSpc>
            <a:spcBef>
              <a:spcPct val="0"/>
            </a:spcBef>
            <a:spcAft>
              <a:spcPct val="35000"/>
            </a:spcAft>
            <a:buNone/>
          </a:pPr>
          <a:r>
            <a:rPr lang="en-US" sz="1700" b="1" kern="1200">
              <a:solidFill>
                <a:srgbClr val="FF0000"/>
              </a:solidFill>
              <a:latin typeface="VNI-Souvir" pitchFamily="2" charset="0"/>
            </a:rPr>
            <a:t>Taøi lieäu tham khaûo:</a:t>
          </a:r>
          <a:endParaRPr lang="en-US" sz="1700" kern="1200">
            <a:solidFill>
              <a:srgbClr val="FF0000"/>
            </a:solidFill>
            <a:latin typeface="VNI-Souvir" pitchFamily="2" charset="0"/>
          </a:endParaRPr>
        </a:p>
      </dsp:txBody>
      <dsp:txXfrm>
        <a:off x="554702" y="1422778"/>
        <a:ext cx="7373867" cy="4528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1E3B9-4306-47E8-BFDB-F304CF433D60}">
      <dsp:nvSpPr>
        <dsp:cNvPr id="0" name=""/>
        <dsp:cNvSpPr/>
      </dsp:nvSpPr>
      <dsp:spPr>
        <a:xfrm>
          <a:off x="0" y="608613"/>
          <a:ext cx="2913757" cy="185023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6A9840-E17D-4BEB-912D-9E6285C688D5}">
      <dsp:nvSpPr>
        <dsp:cNvPr id="0" name=""/>
        <dsp:cNvSpPr/>
      </dsp:nvSpPr>
      <dsp:spPr>
        <a:xfrm>
          <a:off x="323750" y="916176"/>
          <a:ext cx="2913757" cy="1850235"/>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latin typeface="Times New Roman" panose="02020603050405020304" pitchFamily="18" charset="0"/>
              <a:cs typeface="Times New Roman" panose="02020603050405020304" pitchFamily="18" charset="0"/>
            </a:rPr>
            <a:t>1. Một số khái niệm và phương pháp nghiên cứu.</a:t>
          </a:r>
        </a:p>
      </dsp:txBody>
      <dsp:txXfrm>
        <a:off x="377942" y="970368"/>
        <a:ext cx="2805373" cy="1741851"/>
      </dsp:txXfrm>
    </dsp:sp>
    <dsp:sp modelId="{91A5BA83-7DEC-4EF5-BC66-C2E1A1041E26}">
      <dsp:nvSpPr>
        <dsp:cNvPr id="0" name=""/>
        <dsp:cNvSpPr/>
      </dsp:nvSpPr>
      <dsp:spPr>
        <a:xfrm>
          <a:off x="3561258" y="608613"/>
          <a:ext cx="2913757" cy="185023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712FDE-523D-45D9-941E-7A64868A77B5}">
      <dsp:nvSpPr>
        <dsp:cNvPr id="0" name=""/>
        <dsp:cNvSpPr/>
      </dsp:nvSpPr>
      <dsp:spPr>
        <a:xfrm>
          <a:off x="3885009" y="916176"/>
          <a:ext cx="2913757" cy="1850235"/>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Times New Roman" panose="02020603050405020304" pitchFamily="18" charset="0"/>
              <a:cs typeface="Times New Roman" panose="02020603050405020304" pitchFamily="18" charset="0"/>
            </a:rPr>
            <a:t>2. Ba </a:t>
          </a:r>
          <a:r>
            <a:rPr lang="en-US" sz="2800" kern="1200" dirty="0" err="1">
              <a:latin typeface="Times New Roman" panose="02020603050405020304" pitchFamily="18" charset="0"/>
              <a:cs typeface="Times New Roman" panose="02020603050405020304" pitchFamily="18" charset="0"/>
            </a:rPr>
            <a:t>vấn</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đề</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cơ</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bản</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và</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đường</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giới</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hạn</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khả</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năng</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sản</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xuất</a:t>
          </a:r>
          <a:endParaRPr lang="en-US" sz="2800" kern="1200" dirty="0">
            <a:latin typeface="Times New Roman" panose="02020603050405020304" pitchFamily="18" charset="0"/>
            <a:cs typeface="Times New Roman" panose="02020603050405020304" pitchFamily="18" charset="0"/>
          </a:endParaRPr>
        </a:p>
      </dsp:txBody>
      <dsp:txXfrm>
        <a:off x="3939201" y="970368"/>
        <a:ext cx="2805373" cy="1741851"/>
      </dsp:txXfrm>
    </dsp:sp>
    <dsp:sp modelId="{AF68FA41-F66C-4DCB-8365-8BC70A4399AB}">
      <dsp:nvSpPr>
        <dsp:cNvPr id="0" name=""/>
        <dsp:cNvSpPr/>
      </dsp:nvSpPr>
      <dsp:spPr>
        <a:xfrm>
          <a:off x="7122517" y="608613"/>
          <a:ext cx="2913757" cy="185023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200C11-296E-42D4-8441-9E613BE8C1B2}">
      <dsp:nvSpPr>
        <dsp:cNvPr id="0" name=""/>
        <dsp:cNvSpPr/>
      </dsp:nvSpPr>
      <dsp:spPr>
        <a:xfrm>
          <a:off x="7446267" y="916176"/>
          <a:ext cx="2913757" cy="1850235"/>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Times New Roman" panose="02020603050405020304" pitchFamily="18" charset="0"/>
              <a:cs typeface="Times New Roman" panose="02020603050405020304" pitchFamily="18" charset="0"/>
            </a:rPr>
            <a:t>3. </a:t>
          </a:r>
          <a:r>
            <a:rPr lang="en-US" sz="2800" kern="1200" dirty="0" err="1">
              <a:latin typeface="Times New Roman" panose="02020603050405020304" pitchFamily="18" charset="0"/>
              <a:cs typeface="Times New Roman" panose="02020603050405020304" pitchFamily="18" charset="0"/>
            </a:rPr>
            <a:t>Thị</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trường</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và</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sơ</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đồ</a:t>
          </a:r>
          <a:r>
            <a:rPr lang="en-US" sz="2800" kern="1200" dirty="0">
              <a:latin typeface="Times New Roman" panose="02020603050405020304" pitchFamily="18" charset="0"/>
              <a:cs typeface="Times New Roman" panose="02020603050405020304" pitchFamily="18" charset="0"/>
            </a:rPr>
            <a:t> chu </a:t>
          </a:r>
          <a:r>
            <a:rPr lang="en-US" sz="2800" kern="1200" dirty="0" err="1">
              <a:latin typeface="Times New Roman" panose="02020603050405020304" pitchFamily="18" charset="0"/>
              <a:cs typeface="Times New Roman" panose="02020603050405020304" pitchFamily="18" charset="0"/>
            </a:rPr>
            <a:t>chuyển</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kinh</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tế</a:t>
          </a:r>
          <a:r>
            <a:rPr lang="en-US" sz="2800" kern="1200" dirty="0">
              <a:latin typeface="Times New Roman" panose="02020603050405020304" pitchFamily="18" charset="0"/>
              <a:cs typeface="Times New Roman" panose="02020603050405020304" pitchFamily="18" charset="0"/>
            </a:rPr>
            <a:t>.</a:t>
          </a:r>
        </a:p>
      </dsp:txBody>
      <dsp:txXfrm>
        <a:off x="7500459" y="970368"/>
        <a:ext cx="2805373" cy="17418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1E3B9-4306-47E8-BFDB-F304CF433D60}">
      <dsp:nvSpPr>
        <dsp:cNvPr id="0" name=""/>
        <dsp:cNvSpPr/>
      </dsp:nvSpPr>
      <dsp:spPr>
        <a:xfrm>
          <a:off x="2648180" y="46"/>
          <a:ext cx="4557298" cy="2893884"/>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6A9840-E17D-4BEB-912D-9E6285C688D5}">
      <dsp:nvSpPr>
        <dsp:cNvPr id="0" name=""/>
        <dsp:cNvSpPr/>
      </dsp:nvSpPr>
      <dsp:spPr>
        <a:xfrm>
          <a:off x="3154546" y="481094"/>
          <a:ext cx="4557298" cy="2893884"/>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n-US" sz="4600" kern="1200" dirty="0">
              <a:latin typeface="Times New Roman" panose="02020603050405020304" pitchFamily="18" charset="0"/>
              <a:cs typeface="Times New Roman" panose="02020603050405020304" pitchFamily="18" charset="0"/>
            </a:rPr>
            <a:t>1. </a:t>
          </a:r>
          <a:r>
            <a:rPr lang="en-US" sz="4600" kern="1200" dirty="0" err="1">
              <a:latin typeface="Times New Roman" panose="02020603050405020304" pitchFamily="18" charset="0"/>
              <a:cs typeface="Times New Roman" panose="02020603050405020304" pitchFamily="18" charset="0"/>
            </a:rPr>
            <a:t>Một</a:t>
          </a:r>
          <a:r>
            <a:rPr lang="en-US" sz="4600" kern="1200" dirty="0">
              <a:latin typeface="Times New Roman" panose="02020603050405020304" pitchFamily="18" charset="0"/>
              <a:cs typeface="Times New Roman" panose="02020603050405020304" pitchFamily="18" charset="0"/>
            </a:rPr>
            <a:t> </a:t>
          </a:r>
          <a:r>
            <a:rPr lang="en-US" sz="4600" kern="1200" dirty="0" err="1">
              <a:latin typeface="Times New Roman" panose="02020603050405020304" pitchFamily="18" charset="0"/>
              <a:cs typeface="Times New Roman" panose="02020603050405020304" pitchFamily="18" charset="0"/>
            </a:rPr>
            <a:t>số</a:t>
          </a:r>
          <a:r>
            <a:rPr lang="en-US" sz="4600" kern="1200" dirty="0">
              <a:latin typeface="Times New Roman" panose="02020603050405020304" pitchFamily="18" charset="0"/>
              <a:cs typeface="Times New Roman" panose="02020603050405020304" pitchFamily="18" charset="0"/>
            </a:rPr>
            <a:t> </a:t>
          </a:r>
          <a:r>
            <a:rPr lang="en-US" sz="4600" kern="1200" dirty="0" err="1">
              <a:latin typeface="Times New Roman" panose="02020603050405020304" pitchFamily="18" charset="0"/>
              <a:cs typeface="Times New Roman" panose="02020603050405020304" pitchFamily="18" charset="0"/>
            </a:rPr>
            <a:t>khái</a:t>
          </a:r>
          <a:r>
            <a:rPr lang="en-US" sz="4600" kern="1200" dirty="0">
              <a:latin typeface="Times New Roman" panose="02020603050405020304" pitchFamily="18" charset="0"/>
              <a:cs typeface="Times New Roman" panose="02020603050405020304" pitchFamily="18" charset="0"/>
            </a:rPr>
            <a:t> </a:t>
          </a:r>
          <a:r>
            <a:rPr lang="en-US" sz="4600" kern="1200" dirty="0" err="1">
              <a:latin typeface="Times New Roman" panose="02020603050405020304" pitchFamily="18" charset="0"/>
              <a:cs typeface="Times New Roman" panose="02020603050405020304" pitchFamily="18" charset="0"/>
            </a:rPr>
            <a:t>niệm</a:t>
          </a:r>
          <a:r>
            <a:rPr lang="en-US" sz="4600" kern="1200" dirty="0">
              <a:latin typeface="Times New Roman" panose="02020603050405020304" pitchFamily="18" charset="0"/>
              <a:cs typeface="Times New Roman" panose="02020603050405020304" pitchFamily="18" charset="0"/>
            </a:rPr>
            <a:t> </a:t>
          </a:r>
          <a:r>
            <a:rPr lang="en-US" sz="4600" kern="1200" dirty="0" err="1">
              <a:latin typeface="Times New Roman" panose="02020603050405020304" pitchFamily="18" charset="0"/>
              <a:cs typeface="Times New Roman" panose="02020603050405020304" pitchFamily="18" charset="0"/>
            </a:rPr>
            <a:t>và</a:t>
          </a:r>
          <a:r>
            <a:rPr lang="en-US" sz="4600" kern="1200" dirty="0">
              <a:latin typeface="Times New Roman" panose="02020603050405020304" pitchFamily="18" charset="0"/>
              <a:cs typeface="Times New Roman" panose="02020603050405020304" pitchFamily="18" charset="0"/>
            </a:rPr>
            <a:t> </a:t>
          </a:r>
          <a:r>
            <a:rPr lang="en-US" sz="4600" kern="1200" dirty="0" err="1">
              <a:latin typeface="Times New Roman" panose="02020603050405020304" pitchFamily="18" charset="0"/>
              <a:cs typeface="Times New Roman" panose="02020603050405020304" pitchFamily="18" charset="0"/>
            </a:rPr>
            <a:t>phương</a:t>
          </a:r>
          <a:r>
            <a:rPr lang="en-US" sz="4600" kern="1200" dirty="0">
              <a:latin typeface="Times New Roman" panose="02020603050405020304" pitchFamily="18" charset="0"/>
              <a:cs typeface="Times New Roman" panose="02020603050405020304" pitchFamily="18" charset="0"/>
            </a:rPr>
            <a:t> </a:t>
          </a:r>
          <a:r>
            <a:rPr lang="en-US" sz="4600" kern="1200" dirty="0" err="1">
              <a:latin typeface="Times New Roman" panose="02020603050405020304" pitchFamily="18" charset="0"/>
              <a:cs typeface="Times New Roman" panose="02020603050405020304" pitchFamily="18" charset="0"/>
            </a:rPr>
            <a:t>pháp</a:t>
          </a:r>
          <a:r>
            <a:rPr lang="en-US" sz="4600" kern="1200" dirty="0">
              <a:latin typeface="Times New Roman" panose="02020603050405020304" pitchFamily="18" charset="0"/>
              <a:cs typeface="Times New Roman" panose="02020603050405020304" pitchFamily="18" charset="0"/>
            </a:rPr>
            <a:t> </a:t>
          </a:r>
          <a:r>
            <a:rPr lang="en-US" sz="4600" kern="1200" dirty="0" err="1">
              <a:latin typeface="Times New Roman" panose="02020603050405020304" pitchFamily="18" charset="0"/>
              <a:cs typeface="Times New Roman" panose="02020603050405020304" pitchFamily="18" charset="0"/>
            </a:rPr>
            <a:t>nghiên</a:t>
          </a:r>
          <a:r>
            <a:rPr lang="en-US" sz="4600" kern="1200" dirty="0">
              <a:latin typeface="Times New Roman" panose="02020603050405020304" pitchFamily="18" charset="0"/>
              <a:cs typeface="Times New Roman" panose="02020603050405020304" pitchFamily="18" charset="0"/>
            </a:rPr>
            <a:t> </a:t>
          </a:r>
          <a:r>
            <a:rPr lang="en-US" sz="4600" kern="1200" dirty="0" err="1">
              <a:latin typeface="Times New Roman" panose="02020603050405020304" pitchFamily="18" charset="0"/>
              <a:cs typeface="Times New Roman" panose="02020603050405020304" pitchFamily="18" charset="0"/>
            </a:rPr>
            <a:t>cứu</a:t>
          </a:r>
          <a:r>
            <a:rPr lang="en-US" sz="4600" kern="1200" dirty="0">
              <a:latin typeface="Times New Roman" panose="02020603050405020304" pitchFamily="18" charset="0"/>
              <a:cs typeface="Times New Roman" panose="02020603050405020304" pitchFamily="18" charset="0"/>
            </a:rPr>
            <a:t>.</a:t>
          </a:r>
        </a:p>
      </dsp:txBody>
      <dsp:txXfrm>
        <a:off x="3239305" y="565853"/>
        <a:ext cx="4387780" cy="272436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F40C5F7C-3F93-522E-4DB1-E016D699CBB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913024-4032-4B4F-8680-09D5E08EDB6E}" type="datetimeFigureOut">
              <a:rPr lang="en-US" smtClean="0"/>
              <a:t>10/12/2024</a:t>
            </a:fld>
            <a:endParaRPr lang="en-US" dirty="0"/>
          </a:p>
        </p:txBody>
      </p:sp>
      <p:sp>
        <p:nvSpPr>
          <p:cNvPr id="4" name="Footer Placeholder 3">
            <a:extLst>
              <a:ext uri="{FF2B5EF4-FFF2-40B4-BE49-F238E27FC236}">
                <a16:creationId xmlns:a16="http://schemas.microsoft.com/office/drawing/2014/main" id="{82DB79D9-119F-07C7-DC8E-1956644EEE9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0B67CF1-7BD0-9ABA-036D-3A8479FC09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E357A0-8177-46BC-BFCE-19D99E3453CC}" type="slidenum">
              <a:rPr lang="en-US" smtClean="0"/>
              <a:t>‹#›</a:t>
            </a:fld>
            <a:endParaRPr lang="en-US" dirty="0"/>
          </a:p>
        </p:txBody>
      </p:sp>
    </p:spTree>
    <p:extLst>
      <p:ext uri="{BB962C8B-B14F-4D97-AF65-F5344CB8AC3E}">
        <p14:creationId xmlns:p14="http://schemas.microsoft.com/office/powerpoint/2010/main" val="956478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AE225E-43E0-7047-8ADB-DD9EBB41B4D0}" type="datetimeFigureOut">
              <a:rPr lang="en-US" noProof="0" smtClean="0"/>
              <a:t>10/12/2024</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366290-4595-5745-A50F-D5EC13BAC604}" type="slidenum">
              <a:rPr lang="en-US" noProof="0" smtClean="0"/>
              <a:t>‹#›</a:t>
            </a:fld>
            <a:endParaRPr lang="en-US" noProof="0" dirty="0"/>
          </a:p>
        </p:txBody>
      </p:sp>
    </p:spTree>
    <p:extLst>
      <p:ext uri="{BB962C8B-B14F-4D97-AF65-F5344CB8AC3E}">
        <p14:creationId xmlns:p14="http://schemas.microsoft.com/office/powerpoint/2010/main" val="3353669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F2165-AECD-AC0B-0A46-19E82DC257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10EBC2-FFC3-2482-86CA-A129EAAABB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704D6B-CA75-C920-89B4-EA8B79E6D4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6C1BFD7-3F26-AFD4-F030-DBE1AE11C1D7}"/>
              </a:ext>
            </a:extLst>
          </p:cNvPr>
          <p:cNvSpPr>
            <a:spLocks noGrp="1"/>
          </p:cNvSpPr>
          <p:nvPr>
            <p:ph type="sldNum" sz="quarter" idx="5"/>
          </p:nvPr>
        </p:nvSpPr>
        <p:spPr/>
        <p:txBody>
          <a:bodyPr/>
          <a:lstStyle/>
          <a:p>
            <a:fld id="{7C366290-4595-5745-A50F-D5EC13BAC604}" type="slidenum">
              <a:rPr lang="en-US" noProof="0" smtClean="0"/>
              <a:t>1</a:t>
            </a:fld>
            <a:endParaRPr lang="en-US" noProof="0" dirty="0"/>
          </a:p>
        </p:txBody>
      </p:sp>
    </p:spTree>
    <p:extLst>
      <p:ext uri="{BB962C8B-B14F-4D97-AF65-F5344CB8AC3E}">
        <p14:creationId xmlns:p14="http://schemas.microsoft.com/office/powerpoint/2010/main" val="75031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40</a:t>
            </a:fld>
            <a:endParaRPr lang="en-US" noProof="0" dirty="0"/>
          </a:p>
        </p:txBody>
      </p:sp>
    </p:spTree>
    <p:extLst>
      <p:ext uri="{BB962C8B-B14F-4D97-AF65-F5344CB8AC3E}">
        <p14:creationId xmlns:p14="http://schemas.microsoft.com/office/powerpoint/2010/main" val="2471554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41</a:t>
            </a:fld>
            <a:endParaRPr lang="en-US" noProof="0" dirty="0"/>
          </a:p>
        </p:txBody>
      </p:sp>
    </p:spTree>
    <p:extLst>
      <p:ext uri="{BB962C8B-B14F-4D97-AF65-F5344CB8AC3E}">
        <p14:creationId xmlns:p14="http://schemas.microsoft.com/office/powerpoint/2010/main" val="2474232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42</a:t>
            </a:fld>
            <a:endParaRPr lang="en-US" noProof="0" dirty="0"/>
          </a:p>
        </p:txBody>
      </p:sp>
    </p:spTree>
    <p:extLst>
      <p:ext uri="{BB962C8B-B14F-4D97-AF65-F5344CB8AC3E}">
        <p14:creationId xmlns:p14="http://schemas.microsoft.com/office/powerpoint/2010/main" val="41350180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43</a:t>
            </a:fld>
            <a:endParaRPr lang="en-US" noProof="0" dirty="0"/>
          </a:p>
        </p:txBody>
      </p:sp>
    </p:spTree>
    <p:extLst>
      <p:ext uri="{BB962C8B-B14F-4D97-AF65-F5344CB8AC3E}">
        <p14:creationId xmlns:p14="http://schemas.microsoft.com/office/powerpoint/2010/main" val="23892863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44</a:t>
            </a:fld>
            <a:endParaRPr lang="en-US" noProof="0" dirty="0"/>
          </a:p>
        </p:txBody>
      </p:sp>
    </p:spTree>
    <p:extLst>
      <p:ext uri="{BB962C8B-B14F-4D97-AF65-F5344CB8AC3E}">
        <p14:creationId xmlns:p14="http://schemas.microsoft.com/office/powerpoint/2010/main" val="2595732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45</a:t>
            </a:fld>
            <a:endParaRPr lang="en-US" noProof="0" dirty="0"/>
          </a:p>
        </p:txBody>
      </p:sp>
    </p:spTree>
    <p:extLst>
      <p:ext uri="{BB962C8B-B14F-4D97-AF65-F5344CB8AC3E}">
        <p14:creationId xmlns:p14="http://schemas.microsoft.com/office/powerpoint/2010/main" val="541157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46</a:t>
            </a:fld>
            <a:endParaRPr lang="en-US" noProof="0" dirty="0"/>
          </a:p>
        </p:txBody>
      </p:sp>
    </p:spTree>
    <p:extLst>
      <p:ext uri="{BB962C8B-B14F-4D97-AF65-F5344CB8AC3E}">
        <p14:creationId xmlns:p14="http://schemas.microsoft.com/office/powerpoint/2010/main" val="15636590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47</a:t>
            </a:fld>
            <a:endParaRPr lang="en-US" noProof="0" dirty="0"/>
          </a:p>
        </p:txBody>
      </p:sp>
    </p:spTree>
    <p:extLst>
      <p:ext uri="{BB962C8B-B14F-4D97-AF65-F5344CB8AC3E}">
        <p14:creationId xmlns:p14="http://schemas.microsoft.com/office/powerpoint/2010/main" val="41627889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48</a:t>
            </a:fld>
            <a:endParaRPr lang="en-US" noProof="0" dirty="0"/>
          </a:p>
        </p:txBody>
      </p:sp>
    </p:spTree>
    <p:extLst>
      <p:ext uri="{BB962C8B-B14F-4D97-AF65-F5344CB8AC3E}">
        <p14:creationId xmlns:p14="http://schemas.microsoft.com/office/powerpoint/2010/main" val="43909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49</a:t>
            </a:fld>
            <a:endParaRPr lang="en-US" noProof="0" dirty="0"/>
          </a:p>
        </p:txBody>
      </p:sp>
    </p:spTree>
    <p:extLst>
      <p:ext uri="{BB962C8B-B14F-4D97-AF65-F5344CB8AC3E}">
        <p14:creationId xmlns:p14="http://schemas.microsoft.com/office/powerpoint/2010/main" val="4105550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a:t>
            </a:fld>
            <a:endParaRPr lang="en-US" noProof="0" dirty="0"/>
          </a:p>
        </p:txBody>
      </p:sp>
    </p:spTree>
    <p:extLst>
      <p:ext uri="{BB962C8B-B14F-4D97-AF65-F5344CB8AC3E}">
        <p14:creationId xmlns:p14="http://schemas.microsoft.com/office/powerpoint/2010/main" val="1467541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55D5F3BC-1313-9825-DBFB-6CA20DBABEA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8B64ED8-739F-4615-A2AF-67303EA3DD95}" type="slidenum">
              <a:rPr lang="en-GB" altLang="en-US"/>
              <a:pPr>
                <a:spcBef>
                  <a:spcPct val="0"/>
                </a:spcBef>
              </a:pPr>
              <a:t>29</a:t>
            </a:fld>
            <a:endParaRPr lang="en-GB" altLang="en-US"/>
          </a:p>
        </p:txBody>
      </p:sp>
      <p:sp>
        <p:nvSpPr>
          <p:cNvPr id="38915" name="Rectangle 2">
            <a:extLst>
              <a:ext uri="{FF2B5EF4-FFF2-40B4-BE49-F238E27FC236}">
                <a16:creationId xmlns:a16="http://schemas.microsoft.com/office/drawing/2014/main" id="{66B8346F-FA76-7693-D36A-01AB2074BD16}"/>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DDF4947B-F03E-C33F-0BA3-D973E08C86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See Section 1-5 in the main text.</a:t>
            </a:r>
          </a:p>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34</a:t>
            </a:fld>
            <a:endParaRPr lang="en-US" noProof="0" dirty="0"/>
          </a:p>
        </p:txBody>
      </p:sp>
    </p:spTree>
    <p:extLst>
      <p:ext uri="{BB962C8B-B14F-4D97-AF65-F5344CB8AC3E}">
        <p14:creationId xmlns:p14="http://schemas.microsoft.com/office/powerpoint/2010/main" val="87366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35</a:t>
            </a:fld>
            <a:endParaRPr lang="en-US" noProof="0" dirty="0"/>
          </a:p>
        </p:txBody>
      </p:sp>
    </p:spTree>
    <p:extLst>
      <p:ext uri="{BB962C8B-B14F-4D97-AF65-F5344CB8AC3E}">
        <p14:creationId xmlns:p14="http://schemas.microsoft.com/office/powerpoint/2010/main" val="2308133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36</a:t>
            </a:fld>
            <a:endParaRPr lang="en-US" noProof="0" dirty="0"/>
          </a:p>
        </p:txBody>
      </p:sp>
    </p:spTree>
    <p:extLst>
      <p:ext uri="{BB962C8B-B14F-4D97-AF65-F5344CB8AC3E}">
        <p14:creationId xmlns:p14="http://schemas.microsoft.com/office/powerpoint/2010/main" val="1026281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37</a:t>
            </a:fld>
            <a:endParaRPr lang="en-US" noProof="0" dirty="0"/>
          </a:p>
        </p:txBody>
      </p:sp>
    </p:spTree>
    <p:extLst>
      <p:ext uri="{BB962C8B-B14F-4D97-AF65-F5344CB8AC3E}">
        <p14:creationId xmlns:p14="http://schemas.microsoft.com/office/powerpoint/2010/main" val="2701726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38</a:t>
            </a:fld>
            <a:endParaRPr lang="en-US" noProof="0" dirty="0"/>
          </a:p>
        </p:txBody>
      </p:sp>
    </p:spTree>
    <p:extLst>
      <p:ext uri="{BB962C8B-B14F-4D97-AF65-F5344CB8AC3E}">
        <p14:creationId xmlns:p14="http://schemas.microsoft.com/office/powerpoint/2010/main" val="2714184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39</a:t>
            </a:fld>
            <a:endParaRPr lang="en-US" noProof="0" dirty="0"/>
          </a:p>
        </p:txBody>
      </p:sp>
    </p:spTree>
    <p:extLst>
      <p:ext uri="{BB962C8B-B14F-4D97-AF65-F5344CB8AC3E}">
        <p14:creationId xmlns:p14="http://schemas.microsoft.com/office/powerpoint/2010/main" val="3576402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234E2F44-DC23-4017-8A65-1ECA5B6E4023}" type="slidenum">
              <a:rPr lang="en-US" altLang="en-US" smtClean="0"/>
              <a:pPr/>
              <a:t>‹#›</a:t>
            </a:fld>
            <a:endParaRPr lang="en-US" alt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90760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84498675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8FB4751-880F-D840-AAA9-3A15815CC996}" type="slidenum">
              <a:rPr lang="en-US" smtClean="0"/>
              <a:pPr/>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8063700"/>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Slide 2">
    <p:bg>
      <p:bgPr>
        <a:solidFill>
          <a:schemeClr val="bg2"/>
        </a:solidFill>
        <a:effectLst/>
      </p:bgPr>
    </p:bg>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4D792B1F-855B-FC83-1023-94C0976E9848}"/>
              </a:ext>
              <a:ext uri="{C183D7F6-B498-43B3-948B-1728B52AA6E4}">
                <adec:decorative xmlns:adec="http://schemas.microsoft.com/office/drawing/2017/decorative" val="1"/>
              </a:ext>
            </a:extLst>
          </p:cNvPr>
          <p:cNvSpPr/>
          <p:nvPr userDrawn="1"/>
        </p:nvSpPr>
        <p:spPr>
          <a:xfrm>
            <a:off x="7443266" y="1841812"/>
            <a:ext cx="4748735" cy="5016187"/>
          </a:xfrm>
          <a:custGeom>
            <a:avLst/>
            <a:gdLst>
              <a:gd name="connsiteX0" fmla="*/ 4348134 w 4748735"/>
              <a:gd name="connsiteY0" fmla="*/ 6 h 5016187"/>
              <a:gd name="connsiteX1" fmla="*/ 4379876 w 4748735"/>
              <a:gd name="connsiteY1" fmla="*/ 485 h 5016187"/>
              <a:gd name="connsiteX2" fmla="*/ 4586242 w 4748735"/>
              <a:gd name="connsiteY2" fmla="*/ 19862 h 5016187"/>
              <a:gd name="connsiteX3" fmla="*/ 4748735 w 4748735"/>
              <a:gd name="connsiteY3" fmla="*/ 55250 h 5016187"/>
              <a:gd name="connsiteX4" fmla="*/ 4748735 w 4748735"/>
              <a:gd name="connsiteY4" fmla="*/ 5016187 h 5016187"/>
              <a:gd name="connsiteX5" fmla="*/ 0 w 4748735"/>
              <a:gd name="connsiteY5" fmla="*/ 5016187 h 5016187"/>
              <a:gd name="connsiteX6" fmla="*/ 11442 w 4748735"/>
              <a:gd name="connsiteY6" fmla="*/ 4915227 h 5016187"/>
              <a:gd name="connsiteX7" fmla="*/ 611678 w 4748735"/>
              <a:gd name="connsiteY7" fmla="*/ 3995309 h 5016187"/>
              <a:gd name="connsiteX8" fmla="*/ 1008000 w 4748735"/>
              <a:gd name="connsiteY8" fmla="*/ 3809158 h 5016187"/>
              <a:gd name="connsiteX9" fmla="*/ 1805189 w 4748735"/>
              <a:gd name="connsiteY9" fmla="*/ 3290046 h 5016187"/>
              <a:gd name="connsiteX10" fmla="*/ 2251863 w 4748735"/>
              <a:gd name="connsiteY10" fmla="*/ 2567459 h 5016187"/>
              <a:gd name="connsiteX11" fmla="*/ 2482829 w 4748735"/>
              <a:gd name="connsiteY11" fmla="*/ 1882499 h 5016187"/>
              <a:gd name="connsiteX12" fmla="*/ 3831730 w 4748735"/>
              <a:gd name="connsiteY12" fmla="*/ 80392 h 5016187"/>
              <a:gd name="connsiteX13" fmla="*/ 4348134 w 4748735"/>
              <a:gd name="connsiteY13" fmla="*/ 6 h 501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48735" h="5016187">
                <a:moveTo>
                  <a:pt x="4348134" y="6"/>
                </a:moveTo>
                <a:cubicBezTo>
                  <a:pt x="4361273" y="42"/>
                  <a:pt x="4371969" y="256"/>
                  <a:pt x="4379876" y="485"/>
                </a:cubicBezTo>
                <a:cubicBezTo>
                  <a:pt x="4449755" y="2533"/>
                  <a:pt x="4518503" y="9177"/>
                  <a:pt x="4586242" y="19862"/>
                </a:cubicBezTo>
                <a:lnTo>
                  <a:pt x="4748735" y="55250"/>
                </a:lnTo>
                <a:lnTo>
                  <a:pt x="4748735" y="5016187"/>
                </a:lnTo>
                <a:lnTo>
                  <a:pt x="0" y="5016187"/>
                </a:lnTo>
                <a:lnTo>
                  <a:pt x="11442" y="4915227"/>
                </a:lnTo>
                <a:cubicBezTo>
                  <a:pt x="77982" y="4517939"/>
                  <a:pt x="283732" y="4213774"/>
                  <a:pt x="611678" y="3995309"/>
                </a:cubicBezTo>
                <a:cubicBezTo>
                  <a:pt x="736981" y="3911859"/>
                  <a:pt x="873130" y="3863258"/>
                  <a:pt x="1008000" y="3809158"/>
                </a:cubicBezTo>
                <a:cubicBezTo>
                  <a:pt x="1299563" y="3692309"/>
                  <a:pt x="1572137" y="3533688"/>
                  <a:pt x="1805189" y="3290046"/>
                </a:cubicBezTo>
                <a:cubicBezTo>
                  <a:pt x="2001471" y="3085000"/>
                  <a:pt x="2142666" y="2838447"/>
                  <a:pt x="2251863" y="2567459"/>
                </a:cubicBezTo>
                <a:cubicBezTo>
                  <a:pt x="2373799" y="2264838"/>
                  <a:pt x="2424949" y="2076601"/>
                  <a:pt x="2482829" y="1882499"/>
                </a:cubicBezTo>
                <a:cubicBezTo>
                  <a:pt x="2547129" y="1666773"/>
                  <a:pt x="2928871" y="386929"/>
                  <a:pt x="3831730" y="80392"/>
                </a:cubicBezTo>
                <a:cubicBezTo>
                  <a:pt x="4044488" y="8167"/>
                  <a:pt x="4256161" y="-249"/>
                  <a:pt x="4348134" y="6"/>
                </a:cubicBez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Freeform: Shape 6">
            <a:extLst>
              <a:ext uri="{FF2B5EF4-FFF2-40B4-BE49-F238E27FC236}">
                <a16:creationId xmlns:a16="http://schemas.microsoft.com/office/drawing/2014/main" id="{EF359D7C-AC03-77FE-CA1D-B96B46B08D16}"/>
              </a:ext>
              <a:ext uri="{C183D7F6-B498-43B3-948B-1728B52AA6E4}">
                <adec:decorative xmlns:adec="http://schemas.microsoft.com/office/drawing/2017/decorative" val="1"/>
              </a:ext>
            </a:extLst>
          </p:cNvPr>
          <p:cNvSpPr/>
          <p:nvPr userDrawn="1"/>
        </p:nvSpPr>
        <p:spPr>
          <a:xfrm rot="5400000">
            <a:off x="6993339" y="2334664"/>
            <a:ext cx="2225673" cy="7007393"/>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4" name="Freeform: Shape 33">
            <a:extLst>
              <a:ext uri="{FF2B5EF4-FFF2-40B4-BE49-F238E27FC236}">
                <a16:creationId xmlns:a16="http://schemas.microsoft.com/office/drawing/2014/main" id="{C9AA487F-3729-4692-1A21-35558A2D840B}"/>
              </a:ext>
              <a:ext uri="{C183D7F6-B498-43B3-948B-1728B52AA6E4}">
                <adec:decorative xmlns:adec="http://schemas.microsoft.com/office/drawing/2017/decorative" val="1"/>
              </a:ext>
            </a:extLst>
          </p:cNvPr>
          <p:cNvSpPr/>
          <p:nvPr userDrawn="1"/>
        </p:nvSpPr>
        <p:spPr>
          <a:xfrm>
            <a:off x="1" y="0"/>
            <a:ext cx="5880649" cy="6075137"/>
          </a:xfrm>
          <a:custGeom>
            <a:avLst/>
            <a:gdLst>
              <a:gd name="connsiteX0" fmla="*/ 0 w 5880649"/>
              <a:gd name="connsiteY0" fmla="*/ 0 h 6075137"/>
              <a:gd name="connsiteX1" fmla="*/ 5331935 w 5880649"/>
              <a:gd name="connsiteY1" fmla="*/ 0 h 6075137"/>
              <a:gd name="connsiteX2" fmla="*/ 5371238 w 5880649"/>
              <a:gd name="connsiteY2" fmla="*/ 36527 h 6075137"/>
              <a:gd name="connsiteX3" fmla="*/ 5506423 w 5880649"/>
              <a:gd name="connsiteY3" fmla="*/ 197526 h 6075137"/>
              <a:gd name="connsiteX4" fmla="*/ 3912768 w 5880649"/>
              <a:gd name="connsiteY4" fmla="*/ 5218398 h 6075137"/>
              <a:gd name="connsiteX5" fmla="*/ 9712 w 5880649"/>
              <a:gd name="connsiteY5" fmla="*/ 5900494 h 6075137"/>
              <a:gd name="connsiteX6" fmla="*/ 0 w 5880649"/>
              <a:gd name="connsiteY6" fmla="*/ 5897200 h 607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0649" h="6075137">
                <a:moveTo>
                  <a:pt x="0" y="0"/>
                </a:moveTo>
                <a:lnTo>
                  <a:pt x="5331935" y="0"/>
                </a:lnTo>
                <a:lnTo>
                  <a:pt x="5371238" y="36527"/>
                </a:lnTo>
                <a:cubicBezTo>
                  <a:pt x="5420080" y="87726"/>
                  <a:pt x="5465228" y="141386"/>
                  <a:pt x="5506423" y="197526"/>
                </a:cubicBezTo>
                <a:cubicBezTo>
                  <a:pt x="6380367" y="1388506"/>
                  <a:pt x="5672840" y="3964921"/>
                  <a:pt x="3912768" y="5218398"/>
                </a:cubicBezTo>
                <a:cubicBezTo>
                  <a:pt x="2827232" y="5991466"/>
                  <a:pt x="1288114" y="6299252"/>
                  <a:pt x="9712" y="5900494"/>
                </a:cubicBezTo>
                <a:lnTo>
                  <a:pt x="0" y="5897200"/>
                </a:lnTo>
                <a:close/>
              </a:path>
            </a:pathLst>
          </a:custGeom>
          <a:solidFill>
            <a:schemeClr val="accent4">
              <a:alpha val="45000"/>
            </a:schemeClr>
          </a:solidFill>
          <a:ln w="444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3" name="Freeform: Shape 22">
            <a:extLst>
              <a:ext uri="{FF2B5EF4-FFF2-40B4-BE49-F238E27FC236}">
                <a16:creationId xmlns:a16="http://schemas.microsoft.com/office/drawing/2014/main" id="{84B8E19A-569B-855B-EBF8-C02F2998ABC8}"/>
              </a:ext>
              <a:ext uri="{C183D7F6-B498-43B3-948B-1728B52AA6E4}">
                <adec:decorative xmlns:adec="http://schemas.microsoft.com/office/drawing/2017/decorative" val="1"/>
              </a:ext>
            </a:extLst>
          </p:cNvPr>
          <p:cNvSpPr/>
          <p:nvPr userDrawn="1"/>
        </p:nvSpPr>
        <p:spPr>
          <a:xfrm>
            <a:off x="1" y="-1"/>
            <a:ext cx="5137691" cy="3723310"/>
          </a:xfrm>
          <a:custGeom>
            <a:avLst/>
            <a:gdLst>
              <a:gd name="connsiteX0" fmla="*/ 659084 w 5137691"/>
              <a:gd name="connsiteY0" fmla="*/ 2921625 h 3723310"/>
              <a:gd name="connsiteX1" fmla="*/ 431178 w 5137691"/>
              <a:gd name="connsiteY1" fmla="*/ 3187332 h 3723310"/>
              <a:gd name="connsiteX2" fmla="*/ 371969 w 5137691"/>
              <a:gd name="connsiteY2" fmla="*/ 3549893 h 3723310"/>
              <a:gd name="connsiteX3" fmla="*/ 393875 w 5137691"/>
              <a:gd name="connsiteY3" fmla="*/ 3555088 h 3723310"/>
              <a:gd name="connsiteX4" fmla="*/ 659084 w 5137691"/>
              <a:gd name="connsiteY4" fmla="*/ 2921625 h 3723310"/>
              <a:gd name="connsiteX5" fmla="*/ 773656 w 5137691"/>
              <a:gd name="connsiteY5" fmla="*/ 2824142 h 3723310"/>
              <a:gd name="connsiteX6" fmla="*/ 683107 w 5137691"/>
              <a:gd name="connsiteY6" fmla="*/ 3035075 h 3723310"/>
              <a:gd name="connsiteX7" fmla="*/ 523193 w 5137691"/>
              <a:gd name="connsiteY7" fmla="*/ 3444488 h 3723310"/>
              <a:gd name="connsiteX8" fmla="*/ 493950 w 5137691"/>
              <a:gd name="connsiteY8" fmla="*/ 3544616 h 3723310"/>
              <a:gd name="connsiteX9" fmla="*/ 773656 w 5137691"/>
              <a:gd name="connsiteY9" fmla="*/ 2824142 h 3723310"/>
              <a:gd name="connsiteX10" fmla="*/ 906895 w 5137691"/>
              <a:gd name="connsiteY10" fmla="*/ 2579229 h 3723310"/>
              <a:gd name="connsiteX11" fmla="*/ 896608 w 5137691"/>
              <a:gd name="connsiteY11" fmla="*/ 2696939 h 3723310"/>
              <a:gd name="connsiteX12" fmla="*/ 906895 w 5137691"/>
              <a:gd name="connsiteY12" fmla="*/ 2579229 h 3723310"/>
              <a:gd name="connsiteX13" fmla="*/ 1003958 w 5137691"/>
              <a:gd name="connsiteY13" fmla="*/ 2517682 h 3723310"/>
              <a:gd name="connsiteX14" fmla="*/ 1054389 w 5137691"/>
              <a:gd name="connsiteY14" fmla="*/ 3079021 h 3723310"/>
              <a:gd name="connsiteX15" fmla="*/ 1003958 w 5137691"/>
              <a:gd name="connsiteY15" fmla="*/ 2517682 h 3723310"/>
              <a:gd name="connsiteX16" fmla="*/ 744142 w 5137691"/>
              <a:gd name="connsiteY16" fmla="*/ 2402290 h 3723310"/>
              <a:gd name="connsiteX17" fmla="*/ 99596 w 5137691"/>
              <a:gd name="connsiteY17" fmla="*/ 2734878 h 3723310"/>
              <a:gd name="connsiteX18" fmla="*/ 744142 w 5137691"/>
              <a:gd name="connsiteY18" fmla="*/ 2402290 h 3723310"/>
              <a:gd name="connsiteX19" fmla="*/ 1068601 w 5137691"/>
              <a:gd name="connsiteY19" fmla="*/ 2384771 h 3723310"/>
              <a:gd name="connsiteX20" fmla="*/ 1147707 w 5137691"/>
              <a:gd name="connsiteY20" fmla="*/ 3076961 h 3723310"/>
              <a:gd name="connsiteX21" fmla="*/ 1068601 w 5137691"/>
              <a:gd name="connsiteY21" fmla="*/ 2384771 h 3723310"/>
              <a:gd name="connsiteX22" fmla="*/ 934540 w 5137691"/>
              <a:gd name="connsiteY22" fmla="*/ 2375130 h 3723310"/>
              <a:gd name="connsiteX23" fmla="*/ 84219 w 5137691"/>
              <a:gd name="connsiteY23" fmla="*/ 2833186 h 3723310"/>
              <a:gd name="connsiteX24" fmla="*/ 269550 w 5137691"/>
              <a:gd name="connsiteY24" fmla="*/ 2841297 h 3723310"/>
              <a:gd name="connsiteX25" fmla="*/ 695816 w 5137691"/>
              <a:gd name="connsiteY25" fmla="*/ 2669005 h 3723310"/>
              <a:gd name="connsiteX26" fmla="*/ 934540 w 5137691"/>
              <a:gd name="connsiteY26" fmla="*/ 2375130 h 3723310"/>
              <a:gd name="connsiteX27" fmla="*/ 2466566 w 5137691"/>
              <a:gd name="connsiteY27" fmla="*/ 1413263 h 3723310"/>
              <a:gd name="connsiteX28" fmla="*/ 2384187 w 5137691"/>
              <a:gd name="connsiteY28" fmla="*/ 1907493 h 3723310"/>
              <a:gd name="connsiteX29" fmla="*/ 2466566 w 5137691"/>
              <a:gd name="connsiteY29" fmla="*/ 1413263 h 3723310"/>
              <a:gd name="connsiteX30" fmla="*/ 2384254 w 5137691"/>
              <a:gd name="connsiteY30" fmla="*/ 1364070 h 3723310"/>
              <a:gd name="connsiteX31" fmla="*/ 2286288 w 5137691"/>
              <a:gd name="connsiteY31" fmla="*/ 1925023 h 3723310"/>
              <a:gd name="connsiteX32" fmla="*/ 2384254 w 5137691"/>
              <a:gd name="connsiteY32" fmla="*/ 1364070 h 3723310"/>
              <a:gd name="connsiteX33" fmla="*/ 2728377 w 5137691"/>
              <a:gd name="connsiteY33" fmla="*/ 1165380 h 3723310"/>
              <a:gd name="connsiteX34" fmla="*/ 3003048 w 5137691"/>
              <a:gd name="connsiteY34" fmla="*/ 1736253 h 3723310"/>
              <a:gd name="connsiteX35" fmla="*/ 2948375 w 5137691"/>
              <a:gd name="connsiteY35" fmla="*/ 1498255 h 3723310"/>
              <a:gd name="connsiteX36" fmla="*/ 2914601 w 5137691"/>
              <a:gd name="connsiteY36" fmla="*/ 1460919 h 3723310"/>
              <a:gd name="connsiteX37" fmla="*/ 2852040 w 5137691"/>
              <a:gd name="connsiteY37" fmla="*/ 1382206 h 3723310"/>
              <a:gd name="connsiteX38" fmla="*/ 2728377 w 5137691"/>
              <a:gd name="connsiteY38" fmla="*/ 1165380 h 3723310"/>
              <a:gd name="connsiteX39" fmla="*/ 2806912 w 5137691"/>
              <a:gd name="connsiteY39" fmla="*/ 1118837 h 3723310"/>
              <a:gd name="connsiteX40" fmla="*/ 2783682 w 5137691"/>
              <a:gd name="connsiteY40" fmla="*/ 1138236 h 3723310"/>
              <a:gd name="connsiteX41" fmla="*/ 2889384 w 5137691"/>
              <a:gd name="connsiteY41" fmla="*/ 1270224 h 3723310"/>
              <a:gd name="connsiteX42" fmla="*/ 2994783 w 5137691"/>
              <a:gd name="connsiteY42" fmla="*/ 1447738 h 3723310"/>
              <a:gd name="connsiteX43" fmla="*/ 3056463 w 5137691"/>
              <a:gd name="connsiteY43" fmla="*/ 1668888 h 3723310"/>
              <a:gd name="connsiteX44" fmla="*/ 3083513 w 5137691"/>
              <a:gd name="connsiteY44" fmla="*/ 1738721 h 3723310"/>
              <a:gd name="connsiteX45" fmla="*/ 3025360 w 5137691"/>
              <a:gd name="connsiteY45" fmla="*/ 1292428 h 3723310"/>
              <a:gd name="connsiteX46" fmla="*/ 2806912 w 5137691"/>
              <a:gd name="connsiteY46" fmla="*/ 1118837 h 3723310"/>
              <a:gd name="connsiteX47" fmla="*/ 2211503 w 5137691"/>
              <a:gd name="connsiteY47" fmla="*/ 1091728 h 3723310"/>
              <a:gd name="connsiteX48" fmla="*/ 2023347 w 5137691"/>
              <a:gd name="connsiteY48" fmla="*/ 1305252 h 3723310"/>
              <a:gd name="connsiteX49" fmla="*/ 2041522 w 5137691"/>
              <a:gd name="connsiteY49" fmla="*/ 1324054 h 3723310"/>
              <a:gd name="connsiteX50" fmla="*/ 2211503 w 5137691"/>
              <a:gd name="connsiteY50" fmla="*/ 1091728 h 3723310"/>
              <a:gd name="connsiteX51" fmla="*/ 2168237 w 5137691"/>
              <a:gd name="connsiteY51" fmla="*/ 1042670 h 3723310"/>
              <a:gd name="connsiteX52" fmla="*/ 2005655 w 5137691"/>
              <a:gd name="connsiteY52" fmla="*/ 1233134 h 3723310"/>
              <a:gd name="connsiteX53" fmla="*/ 2168237 w 5137691"/>
              <a:gd name="connsiteY53" fmla="*/ 1042670 h 3723310"/>
              <a:gd name="connsiteX54" fmla="*/ 4080539 w 5137691"/>
              <a:gd name="connsiteY54" fmla="*/ 827257 h 3723310"/>
              <a:gd name="connsiteX55" fmla="*/ 4092849 w 5137691"/>
              <a:gd name="connsiteY55" fmla="*/ 1108381 h 3723310"/>
              <a:gd name="connsiteX56" fmla="*/ 4132014 w 5137691"/>
              <a:gd name="connsiteY56" fmla="*/ 1381869 h 3723310"/>
              <a:gd name="connsiteX57" fmla="*/ 4082492 w 5137691"/>
              <a:gd name="connsiteY57" fmla="*/ 1357873 h 3723310"/>
              <a:gd name="connsiteX58" fmla="*/ 4009383 w 5137691"/>
              <a:gd name="connsiteY58" fmla="*/ 893112 h 3723310"/>
              <a:gd name="connsiteX59" fmla="*/ 4072306 w 5137691"/>
              <a:gd name="connsiteY59" fmla="*/ 1761300 h 3723310"/>
              <a:gd name="connsiteX60" fmla="*/ 4080539 w 5137691"/>
              <a:gd name="connsiteY60" fmla="*/ 827257 h 3723310"/>
              <a:gd name="connsiteX61" fmla="*/ 4412492 w 5137691"/>
              <a:gd name="connsiteY61" fmla="*/ 559624 h 3723310"/>
              <a:gd name="connsiteX62" fmla="*/ 4617392 w 5137691"/>
              <a:gd name="connsiteY62" fmla="*/ 890611 h 3723310"/>
              <a:gd name="connsiteX63" fmla="*/ 4369105 w 5137691"/>
              <a:gd name="connsiteY63" fmla="*/ 630629 h 3723310"/>
              <a:gd name="connsiteX64" fmla="*/ 4810227 w 5137691"/>
              <a:gd name="connsiteY64" fmla="*/ 1127284 h 3723310"/>
              <a:gd name="connsiteX65" fmla="*/ 4412492 w 5137691"/>
              <a:gd name="connsiteY65" fmla="*/ 559624 h 3723310"/>
              <a:gd name="connsiteX66" fmla="*/ 3754486 w 5137691"/>
              <a:gd name="connsiteY66" fmla="*/ 313872 h 3723310"/>
              <a:gd name="connsiteX67" fmla="*/ 3673942 w 5137691"/>
              <a:gd name="connsiteY67" fmla="*/ 424963 h 3723310"/>
              <a:gd name="connsiteX68" fmla="*/ 3490493 w 5137691"/>
              <a:gd name="connsiteY68" fmla="*/ 701127 h 3723310"/>
              <a:gd name="connsiteX69" fmla="*/ 3439282 w 5137691"/>
              <a:gd name="connsiteY69" fmla="*/ 732600 h 3723310"/>
              <a:gd name="connsiteX70" fmla="*/ 3421532 w 5137691"/>
              <a:gd name="connsiteY70" fmla="*/ 712866 h 3723310"/>
              <a:gd name="connsiteX71" fmla="*/ 3590235 w 5137691"/>
              <a:gd name="connsiteY71" fmla="*/ 449820 h 3723310"/>
              <a:gd name="connsiteX72" fmla="*/ 3307188 w 5137691"/>
              <a:gd name="connsiteY72" fmla="*/ 911899 h 3723310"/>
              <a:gd name="connsiteX73" fmla="*/ 3393054 w 5137691"/>
              <a:gd name="connsiteY73" fmla="*/ 906465 h 3723310"/>
              <a:gd name="connsiteX74" fmla="*/ 3776927 w 5137691"/>
              <a:gd name="connsiteY74" fmla="*/ 442126 h 3723310"/>
              <a:gd name="connsiteX75" fmla="*/ 3754486 w 5137691"/>
              <a:gd name="connsiteY75" fmla="*/ 313872 h 3723310"/>
              <a:gd name="connsiteX76" fmla="*/ 1133888 w 5137691"/>
              <a:gd name="connsiteY76" fmla="*/ 214876 h 3723310"/>
              <a:gd name="connsiteX77" fmla="*/ 660639 w 5137691"/>
              <a:gd name="connsiteY77" fmla="*/ 863910 h 3723310"/>
              <a:gd name="connsiteX78" fmla="*/ 1108084 w 5137691"/>
              <a:gd name="connsiteY78" fmla="*/ 398665 h 3723310"/>
              <a:gd name="connsiteX79" fmla="*/ 975613 w 5137691"/>
              <a:gd name="connsiteY79" fmla="*/ 557099 h 3723310"/>
              <a:gd name="connsiteX80" fmla="*/ 811923 w 5137691"/>
              <a:gd name="connsiteY80" fmla="*/ 657310 h 3723310"/>
              <a:gd name="connsiteX81" fmla="*/ 998135 w 5137691"/>
              <a:gd name="connsiteY81" fmla="*/ 440657 h 3723310"/>
              <a:gd name="connsiteX82" fmla="*/ 1133888 w 5137691"/>
              <a:gd name="connsiteY82" fmla="*/ 214876 h 3723310"/>
              <a:gd name="connsiteX83" fmla="*/ 4685407 w 5137691"/>
              <a:gd name="connsiteY83" fmla="*/ 0 h 3723310"/>
              <a:gd name="connsiteX84" fmla="*/ 4770408 w 5137691"/>
              <a:gd name="connsiteY84" fmla="*/ 0 h 3723310"/>
              <a:gd name="connsiteX85" fmla="*/ 4810333 w 5137691"/>
              <a:gd name="connsiteY85" fmla="*/ 31801 h 3723310"/>
              <a:gd name="connsiteX86" fmla="*/ 5034638 w 5137691"/>
              <a:gd name="connsiteY86" fmla="*/ 141089 h 3723310"/>
              <a:gd name="connsiteX87" fmla="*/ 5039361 w 5137691"/>
              <a:gd name="connsiteY87" fmla="*/ 18254 h 3723310"/>
              <a:gd name="connsiteX88" fmla="*/ 5037438 w 5137691"/>
              <a:gd name="connsiteY88" fmla="*/ 0 h 3723310"/>
              <a:gd name="connsiteX89" fmla="*/ 5107568 w 5137691"/>
              <a:gd name="connsiteY89" fmla="*/ 0 h 3723310"/>
              <a:gd name="connsiteX90" fmla="*/ 5114876 w 5137691"/>
              <a:gd name="connsiteY90" fmla="*/ 38763 h 3723310"/>
              <a:gd name="connsiteX91" fmla="*/ 5127595 w 5137691"/>
              <a:gd name="connsiteY91" fmla="*/ 236940 h 3723310"/>
              <a:gd name="connsiteX92" fmla="*/ 5061109 w 5137691"/>
              <a:gd name="connsiteY92" fmla="*/ 225505 h 3723310"/>
              <a:gd name="connsiteX93" fmla="*/ 4727085 w 5137691"/>
              <a:gd name="connsiteY93" fmla="*/ 33775 h 3723310"/>
              <a:gd name="connsiteX94" fmla="*/ 4003152 w 5137691"/>
              <a:gd name="connsiteY94" fmla="*/ 0 h 3723310"/>
              <a:gd name="connsiteX95" fmla="*/ 4132176 w 5137691"/>
              <a:gd name="connsiteY95" fmla="*/ 0 h 3723310"/>
              <a:gd name="connsiteX96" fmla="*/ 4123986 w 5137691"/>
              <a:gd name="connsiteY96" fmla="*/ 63465 h 3723310"/>
              <a:gd name="connsiteX97" fmla="*/ 4104583 w 5137691"/>
              <a:gd name="connsiteY97" fmla="*/ 239130 h 3723310"/>
              <a:gd name="connsiteX98" fmla="*/ 4153843 w 5137691"/>
              <a:gd name="connsiteY98" fmla="*/ 350960 h 3723310"/>
              <a:gd name="connsiteX99" fmla="*/ 4411323 w 5137691"/>
              <a:gd name="connsiteY99" fmla="*/ 488238 h 3723310"/>
              <a:gd name="connsiteX100" fmla="*/ 4864485 w 5137691"/>
              <a:gd name="connsiteY100" fmla="*/ 991020 h 3723310"/>
              <a:gd name="connsiteX101" fmla="*/ 4905378 w 5137691"/>
              <a:gd name="connsiteY101" fmla="*/ 1217830 h 3723310"/>
              <a:gd name="connsiteX102" fmla="*/ 4640632 w 5137691"/>
              <a:gd name="connsiteY102" fmla="*/ 1136420 h 3723310"/>
              <a:gd name="connsiteX103" fmla="*/ 4377015 w 5137691"/>
              <a:gd name="connsiteY103" fmla="*/ 870623 h 3723310"/>
              <a:gd name="connsiteX104" fmla="*/ 4304571 w 5137691"/>
              <a:gd name="connsiteY104" fmla="*/ 640549 h 3723310"/>
              <a:gd name="connsiteX105" fmla="*/ 4193118 w 5137691"/>
              <a:gd name="connsiteY105" fmla="*/ 452646 h 3723310"/>
              <a:gd name="connsiteX106" fmla="*/ 4094850 w 5137691"/>
              <a:gd name="connsiteY106" fmla="*/ 385207 h 3723310"/>
              <a:gd name="connsiteX107" fmla="*/ 4089643 w 5137691"/>
              <a:gd name="connsiteY107" fmla="*/ 684043 h 3723310"/>
              <a:gd name="connsiteX108" fmla="*/ 4140489 w 5137691"/>
              <a:gd name="connsiteY108" fmla="*/ 765775 h 3723310"/>
              <a:gd name="connsiteX109" fmla="*/ 4328143 w 5137691"/>
              <a:gd name="connsiteY109" fmla="*/ 1340660 h 3723310"/>
              <a:gd name="connsiteX110" fmla="*/ 4211174 w 5137691"/>
              <a:gd name="connsiteY110" fmla="*/ 1692363 h 3723310"/>
              <a:gd name="connsiteX111" fmla="*/ 4096384 w 5137691"/>
              <a:gd name="connsiteY111" fmla="*/ 1871176 h 3723310"/>
              <a:gd name="connsiteX112" fmla="*/ 4073915 w 5137691"/>
              <a:gd name="connsiteY112" fmla="*/ 1868200 h 3723310"/>
              <a:gd name="connsiteX113" fmla="*/ 3830235 w 5137691"/>
              <a:gd name="connsiteY113" fmla="*/ 1467468 h 3723310"/>
              <a:gd name="connsiteX114" fmla="*/ 3928554 w 5137691"/>
              <a:gd name="connsiteY114" fmla="*/ 872709 h 3723310"/>
              <a:gd name="connsiteX115" fmla="*/ 4041572 w 5137691"/>
              <a:gd name="connsiteY115" fmla="*/ 368957 h 3723310"/>
              <a:gd name="connsiteX116" fmla="*/ 3976315 w 5137691"/>
              <a:gd name="connsiteY116" fmla="*/ 278901 h 3723310"/>
              <a:gd name="connsiteX117" fmla="*/ 4052764 w 5137691"/>
              <a:gd name="connsiteY117" fmla="*/ 245809 h 3723310"/>
              <a:gd name="connsiteX118" fmla="*/ 4077058 w 5137691"/>
              <a:gd name="connsiteY118" fmla="*/ 27371 h 3723310"/>
              <a:gd name="connsiteX119" fmla="*/ 3902474 w 5137691"/>
              <a:gd name="connsiteY119" fmla="*/ 171686 h 3723310"/>
              <a:gd name="connsiteX120" fmla="*/ 3839430 w 5137691"/>
              <a:gd name="connsiteY120" fmla="*/ 359757 h 3723310"/>
              <a:gd name="connsiteX121" fmla="*/ 3511342 w 5137691"/>
              <a:gd name="connsiteY121" fmla="*/ 923585 h 3723310"/>
              <a:gd name="connsiteX122" fmla="*/ 3345310 w 5137691"/>
              <a:gd name="connsiteY122" fmla="*/ 978648 h 3723310"/>
              <a:gd name="connsiteX123" fmla="*/ 3251411 w 5137691"/>
              <a:gd name="connsiteY123" fmla="*/ 912962 h 3723310"/>
              <a:gd name="connsiteX124" fmla="*/ 3294880 w 5137691"/>
              <a:gd name="connsiteY124" fmla="*/ 713104 h 3723310"/>
              <a:gd name="connsiteX125" fmla="*/ 3641287 w 5137691"/>
              <a:gd name="connsiteY125" fmla="*/ 316153 h 3723310"/>
              <a:gd name="connsiteX126" fmla="*/ 3873337 w 5137691"/>
              <a:gd name="connsiteY126" fmla="*/ 115305 h 3723310"/>
              <a:gd name="connsiteX127" fmla="*/ 3954827 w 5137691"/>
              <a:gd name="connsiteY127" fmla="*/ 41083 h 3723310"/>
              <a:gd name="connsiteX128" fmla="*/ 3231589 w 5137691"/>
              <a:gd name="connsiteY128" fmla="*/ 0 h 3723310"/>
              <a:gd name="connsiteX129" fmla="*/ 3312011 w 5137691"/>
              <a:gd name="connsiteY129" fmla="*/ 0 h 3723310"/>
              <a:gd name="connsiteX130" fmla="*/ 3310368 w 5137691"/>
              <a:gd name="connsiteY130" fmla="*/ 16057 h 3723310"/>
              <a:gd name="connsiteX131" fmla="*/ 3356599 w 5137691"/>
              <a:gd name="connsiteY131" fmla="*/ 11189 h 3723310"/>
              <a:gd name="connsiteX132" fmla="*/ 3398860 w 5137691"/>
              <a:gd name="connsiteY132" fmla="*/ 0 h 3723310"/>
              <a:gd name="connsiteX133" fmla="*/ 3521426 w 5137691"/>
              <a:gd name="connsiteY133" fmla="*/ 0 h 3723310"/>
              <a:gd name="connsiteX134" fmla="*/ 3450288 w 5137691"/>
              <a:gd name="connsiteY134" fmla="*/ 40946 h 3723310"/>
              <a:gd name="connsiteX135" fmla="*/ 3224898 w 5137691"/>
              <a:gd name="connsiteY135" fmla="*/ 112320 h 3723310"/>
              <a:gd name="connsiteX136" fmla="*/ 3223079 w 5137691"/>
              <a:gd name="connsiteY136" fmla="*/ 40542 h 3723310"/>
              <a:gd name="connsiteX137" fmla="*/ 2713325 w 5137691"/>
              <a:gd name="connsiteY137" fmla="*/ 0 h 3723310"/>
              <a:gd name="connsiteX138" fmla="*/ 2801116 w 5137691"/>
              <a:gd name="connsiteY138" fmla="*/ 0 h 3723310"/>
              <a:gd name="connsiteX139" fmla="*/ 2771239 w 5137691"/>
              <a:gd name="connsiteY139" fmla="*/ 53358 h 3723310"/>
              <a:gd name="connsiteX140" fmla="*/ 2671323 w 5137691"/>
              <a:gd name="connsiteY140" fmla="*/ 281854 h 3723310"/>
              <a:gd name="connsiteX141" fmla="*/ 2609018 w 5137691"/>
              <a:gd name="connsiteY141" fmla="*/ 557536 h 3723310"/>
              <a:gd name="connsiteX142" fmla="*/ 2606274 w 5137691"/>
              <a:gd name="connsiteY142" fmla="*/ 567991 h 3723310"/>
              <a:gd name="connsiteX143" fmla="*/ 2661306 w 5137691"/>
              <a:gd name="connsiteY143" fmla="*/ 921545 h 3723310"/>
              <a:gd name="connsiteX144" fmla="*/ 2755651 w 5137691"/>
              <a:gd name="connsiteY144" fmla="*/ 1007451 h 3723310"/>
              <a:gd name="connsiteX145" fmla="*/ 2854694 w 5137691"/>
              <a:gd name="connsiteY145" fmla="*/ 1055446 h 3723310"/>
              <a:gd name="connsiteX146" fmla="*/ 3129406 w 5137691"/>
              <a:gd name="connsiteY146" fmla="*/ 1372830 h 3723310"/>
              <a:gd name="connsiteX147" fmla="*/ 3143254 w 5137691"/>
              <a:gd name="connsiteY147" fmla="*/ 1892637 h 3723310"/>
              <a:gd name="connsiteX148" fmla="*/ 2672087 w 5137691"/>
              <a:gd name="connsiteY148" fmla="*/ 1393850 h 3723310"/>
              <a:gd name="connsiteX149" fmla="*/ 2645908 w 5137691"/>
              <a:gd name="connsiteY149" fmla="*/ 1047511 h 3723310"/>
              <a:gd name="connsiteX150" fmla="*/ 2570535 w 5137691"/>
              <a:gd name="connsiteY150" fmla="*/ 1015633 h 3723310"/>
              <a:gd name="connsiteX151" fmla="*/ 2610208 w 5137691"/>
              <a:gd name="connsiteY151" fmla="*/ 945870 h 3723310"/>
              <a:gd name="connsiteX152" fmla="*/ 2538036 w 5137691"/>
              <a:gd name="connsiteY152" fmla="*/ 844360 h 3723310"/>
              <a:gd name="connsiteX153" fmla="*/ 2512867 w 5137691"/>
              <a:gd name="connsiteY153" fmla="*/ 1354598 h 3723310"/>
              <a:gd name="connsiteX154" fmla="*/ 2518702 w 5137691"/>
              <a:gd name="connsiteY154" fmla="*/ 1742111 h 3723310"/>
              <a:gd name="connsiteX155" fmla="*/ 2275616 w 5137691"/>
              <a:gd name="connsiteY155" fmla="*/ 2134783 h 3723310"/>
              <a:gd name="connsiteX156" fmla="*/ 2241266 w 5137691"/>
              <a:gd name="connsiteY156" fmla="*/ 2096736 h 3723310"/>
              <a:gd name="connsiteX157" fmla="*/ 2231827 w 5137691"/>
              <a:gd name="connsiteY157" fmla="*/ 1456335 h 3723310"/>
              <a:gd name="connsiteX158" fmla="*/ 2348810 w 5137691"/>
              <a:gd name="connsiteY158" fmla="*/ 1272217 h 3723310"/>
              <a:gd name="connsiteX159" fmla="*/ 2416218 w 5137691"/>
              <a:gd name="connsiteY159" fmla="*/ 1150005 h 3723310"/>
              <a:gd name="connsiteX160" fmla="*/ 2493456 w 5137691"/>
              <a:gd name="connsiteY160" fmla="*/ 706982 h 3723310"/>
              <a:gd name="connsiteX161" fmla="*/ 2313690 w 5137691"/>
              <a:gd name="connsiteY161" fmla="*/ 991337 h 3723310"/>
              <a:gd name="connsiteX162" fmla="*/ 1985609 w 5137691"/>
              <a:gd name="connsiteY162" fmla="*/ 1408731 h 3723310"/>
              <a:gd name="connsiteX163" fmla="*/ 1918730 w 5137691"/>
              <a:gd name="connsiteY163" fmla="*/ 1208846 h 3723310"/>
              <a:gd name="connsiteX164" fmla="*/ 2213019 w 5137691"/>
              <a:gd name="connsiteY164" fmla="*/ 897616 h 3723310"/>
              <a:gd name="connsiteX165" fmla="*/ 2517219 w 5137691"/>
              <a:gd name="connsiteY165" fmla="*/ 563658 h 3723310"/>
              <a:gd name="connsiteX166" fmla="*/ 2539459 w 5137691"/>
              <a:gd name="connsiteY166" fmla="*/ 513894 h 3723310"/>
              <a:gd name="connsiteX167" fmla="*/ 2702456 w 5137691"/>
              <a:gd name="connsiteY167" fmla="*/ 57291 h 3723310"/>
              <a:gd name="connsiteX168" fmla="*/ 2713671 w 5137691"/>
              <a:gd name="connsiteY168" fmla="*/ 17409 h 3723310"/>
              <a:gd name="connsiteX169" fmla="*/ 2615215 w 5137691"/>
              <a:gd name="connsiteY169" fmla="*/ 0 h 3723310"/>
              <a:gd name="connsiteX170" fmla="*/ 2683886 w 5137691"/>
              <a:gd name="connsiteY170" fmla="*/ 0 h 3723310"/>
              <a:gd name="connsiteX171" fmla="*/ 2615765 w 5137691"/>
              <a:gd name="connsiteY171" fmla="*/ 70449 h 3723310"/>
              <a:gd name="connsiteX172" fmla="*/ 2101714 w 5137691"/>
              <a:gd name="connsiteY172" fmla="*/ 677840 h 3723310"/>
              <a:gd name="connsiteX173" fmla="*/ 1647883 w 5137691"/>
              <a:gd name="connsiteY173" fmla="*/ 1269985 h 3723310"/>
              <a:gd name="connsiteX174" fmla="*/ 1520717 w 5137691"/>
              <a:gd name="connsiteY174" fmla="*/ 1759907 h 3723310"/>
              <a:gd name="connsiteX175" fmla="*/ 1543766 w 5137691"/>
              <a:gd name="connsiteY175" fmla="*/ 1830628 h 3723310"/>
              <a:gd name="connsiteX176" fmla="*/ 1614449 w 5137691"/>
              <a:gd name="connsiteY176" fmla="*/ 2214437 h 3723310"/>
              <a:gd name="connsiteX177" fmla="*/ 1518347 w 5137691"/>
              <a:gd name="connsiteY177" fmla="*/ 2480439 h 3723310"/>
              <a:gd name="connsiteX178" fmla="*/ 1333958 w 5137691"/>
              <a:gd name="connsiteY178" fmla="*/ 2228696 h 3723310"/>
              <a:gd name="connsiteX179" fmla="*/ 1393891 w 5137691"/>
              <a:gd name="connsiteY179" fmla="*/ 1917299 h 3723310"/>
              <a:gd name="connsiteX180" fmla="*/ 1444276 w 5137691"/>
              <a:gd name="connsiteY180" fmla="*/ 1597756 h 3723310"/>
              <a:gd name="connsiteX181" fmla="*/ 1398976 w 5137691"/>
              <a:gd name="connsiteY181" fmla="*/ 1656198 h 3723310"/>
              <a:gd name="connsiteX182" fmla="*/ 1126020 w 5137691"/>
              <a:gd name="connsiteY182" fmla="*/ 2136568 h 3723310"/>
              <a:gd name="connsiteX183" fmla="*/ 1129825 w 5137691"/>
              <a:gd name="connsiteY183" fmla="*/ 2320491 h 3723310"/>
              <a:gd name="connsiteX184" fmla="*/ 1143273 w 5137691"/>
              <a:gd name="connsiteY184" fmla="*/ 2337828 h 3723310"/>
              <a:gd name="connsiteX185" fmla="*/ 1156978 w 5137691"/>
              <a:gd name="connsiteY185" fmla="*/ 3218822 h 3723310"/>
              <a:gd name="connsiteX186" fmla="*/ 1116365 w 5137691"/>
              <a:gd name="connsiteY186" fmla="*/ 3269939 h 3723310"/>
              <a:gd name="connsiteX187" fmla="*/ 883236 w 5137691"/>
              <a:gd name="connsiteY187" fmla="*/ 2779510 h 3723310"/>
              <a:gd name="connsiteX188" fmla="*/ 808845 w 5137691"/>
              <a:gd name="connsiteY188" fmla="*/ 3104380 h 3723310"/>
              <a:gd name="connsiteX189" fmla="*/ 488550 w 5137691"/>
              <a:gd name="connsiteY189" fmla="*/ 3634846 h 3723310"/>
              <a:gd name="connsiteX190" fmla="*/ 328509 w 5137691"/>
              <a:gd name="connsiteY190" fmla="*/ 3719164 h 3723310"/>
              <a:gd name="connsiteX191" fmla="*/ 318672 w 5137691"/>
              <a:gd name="connsiteY191" fmla="*/ 3594817 h 3723310"/>
              <a:gd name="connsiteX192" fmla="*/ 358291 w 5137691"/>
              <a:gd name="connsiteY192" fmla="*/ 3266349 h 3723310"/>
              <a:gd name="connsiteX193" fmla="*/ 517362 w 5137691"/>
              <a:gd name="connsiteY193" fmla="*/ 2959353 h 3723310"/>
              <a:gd name="connsiteX194" fmla="*/ 735958 w 5137691"/>
              <a:gd name="connsiteY194" fmla="*/ 2756462 h 3723310"/>
              <a:gd name="connsiteX195" fmla="*/ 772369 w 5137691"/>
              <a:gd name="connsiteY195" fmla="*/ 2692870 h 3723310"/>
              <a:gd name="connsiteX196" fmla="*/ 156545 w 5137691"/>
              <a:gd name="connsiteY196" fmla="*/ 2921045 h 3723310"/>
              <a:gd name="connsiteX197" fmla="*/ 15585 w 5137691"/>
              <a:gd name="connsiteY197" fmla="*/ 2908337 h 3723310"/>
              <a:gd name="connsiteX198" fmla="*/ 0 w 5137691"/>
              <a:gd name="connsiteY198" fmla="*/ 2902697 h 3723310"/>
              <a:gd name="connsiteX199" fmla="*/ 0 w 5137691"/>
              <a:gd name="connsiteY199" fmla="*/ 2765873 h 3723310"/>
              <a:gd name="connsiteX200" fmla="*/ 29795 w 5137691"/>
              <a:gd name="connsiteY200" fmla="*/ 2717847 h 3723310"/>
              <a:gd name="connsiteX201" fmla="*/ 59962 w 5137691"/>
              <a:gd name="connsiteY201" fmla="*/ 2682291 h 3723310"/>
              <a:gd name="connsiteX202" fmla="*/ 645405 w 5137691"/>
              <a:gd name="connsiteY202" fmla="*/ 2342287 h 3723310"/>
              <a:gd name="connsiteX203" fmla="*/ 1059274 w 5137691"/>
              <a:gd name="connsiteY203" fmla="*/ 2164156 h 3723310"/>
              <a:gd name="connsiteX204" fmla="*/ 1341155 w 5137691"/>
              <a:gd name="connsiteY204" fmla="*/ 1664208 h 3723310"/>
              <a:gd name="connsiteX205" fmla="*/ 1766505 w 5137691"/>
              <a:gd name="connsiteY205" fmla="*/ 1018678 h 3723310"/>
              <a:gd name="connsiteX206" fmla="*/ 1793256 w 5137691"/>
              <a:gd name="connsiteY206" fmla="*/ 954087 h 3723310"/>
              <a:gd name="connsiteX207" fmla="*/ 1622366 w 5137691"/>
              <a:gd name="connsiteY207" fmla="*/ 1076005 h 3723310"/>
              <a:gd name="connsiteX208" fmla="*/ 1088015 w 5137691"/>
              <a:gd name="connsiteY208" fmla="*/ 1538117 h 3723310"/>
              <a:gd name="connsiteX209" fmla="*/ 1047011 w 5137691"/>
              <a:gd name="connsiteY209" fmla="*/ 1614249 h 3723310"/>
              <a:gd name="connsiteX210" fmla="*/ 545270 w 5137691"/>
              <a:gd name="connsiteY210" fmla="*/ 1944692 h 3723310"/>
              <a:gd name="connsiteX211" fmla="*/ 470627 w 5137691"/>
              <a:gd name="connsiteY211" fmla="*/ 1817545 h 3723310"/>
              <a:gd name="connsiteX212" fmla="*/ 879648 w 5137691"/>
              <a:gd name="connsiteY212" fmla="*/ 1544544 h 3723310"/>
              <a:gd name="connsiteX213" fmla="*/ 1100842 w 5137691"/>
              <a:gd name="connsiteY213" fmla="*/ 1445401 h 3723310"/>
              <a:gd name="connsiteX214" fmla="*/ 1437652 w 5137691"/>
              <a:gd name="connsiteY214" fmla="*/ 1110911 h 3723310"/>
              <a:gd name="connsiteX215" fmla="*/ 1208853 w 5137691"/>
              <a:gd name="connsiteY215" fmla="*/ 1171520 h 3723310"/>
              <a:gd name="connsiteX216" fmla="*/ 902537 w 5137691"/>
              <a:gd name="connsiteY216" fmla="*/ 1266085 h 3723310"/>
              <a:gd name="connsiteX217" fmla="*/ 781831 w 5137691"/>
              <a:gd name="connsiteY217" fmla="*/ 1350894 h 3723310"/>
              <a:gd name="connsiteX218" fmla="*/ 429373 w 5137691"/>
              <a:gd name="connsiteY218" fmla="*/ 1606317 h 3723310"/>
              <a:gd name="connsiteX219" fmla="*/ 81275 w 5137691"/>
              <a:gd name="connsiteY219" fmla="*/ 1598286 h 3723310"/>
              <a:gd name="connsiteX220" fmla="*/ 96005 w 5137691"/>
              <a:gd name="connsiteY220" fmla="*/ 1548721 h 3723310"/>
              <a:gd name="connsiteX221" fmla="*/ 587023 w 5137691"/>
              <a:gd name="connsiteY221" fmla="*/ 1202853 h 3723310"/>
              <a:gd name="connsiteX222" fmla="*/ 756337 w 5137691"/>
              <a:gd name="connsiteY222" fmla="*/ 1211585 h 3723310"/>
              <a:gd name="connsiteX223" fmla="*/ 870149 w 5137691"/>
              <a:gd name="connsiteY223" fmla="*/ 1218805 h 3723310"/>
              <a:gd name="connsiteX224" fmla="*/ 1590533 w 5137691"/>
              <a:gd name="connsiteY224" fmla="*/ 1008282 h 3723310"/>
              <a:gd name="connsiteX225" fmla="*/ 1747291 w 5137691"/>
              <a:gd name="connsiteY225" fmla="*/ 908980 h 3723310"/>
              <a:gd name="connsiteX226" fmla="*/ 2359623 w 5137691"/>
              <a:gd name="connsiteY226" fmla="*/ 289630 h 3723310"/>
              <a:gd name="connsiteX227" fmla="*/ 2068468 w 5137691"/>
              <a:gd name="connsiteY227" fmla="*/ 400733 h 3723310"/>
              <a:gd name="connsiteX228" fmla="*/ 1585301 w 5137691"/>
              <a:gd name="connsiteY228" fmla="*/ 660856 h 3723310"/>
              <a:gd name="connsiteX229" fmla="*/ 1332281 w 5137691"/>
              <a:gd name="connsiteY229" fmla="*/ 676980 h 3723310"/>
              <a:gd name="connsiteX230" fmla="*/ 1249799 w 5137691"/>
              <a:gd name="connsiteY230" fmla="*/ 638509 h 3723310"/>
              <a:gd name="connsiteX231" fmla="*/ 1271498 w 5137691"/>
              <a:gd name="connsiteY231" fmla="*/ 563307 h 3723310"/>
              <a:gd name="connsiteX232" fmla="*/ 1416744 w 5137691"/>
              <a:gd name="connsiteY232" fmla="*/ 431576 h 3723310"/>
              <a:gd name="connsiteX233" fmla="*/ 2139805 w 5137691"/>
              <a:gd name="connsiteY233" fmla="*/ 244759 h 3723310"/>
              <a:gd name="connsiteX234" fmla="*/ 2367937 w 5137691"/>
              <a:gd name="connsiteY234" fmla="*/ 211741 h 3723310"/>
              <a:gd name="connsiteX235" fmla="*/ 2480293 w 5137691"/>
              <a:gd name="connsiteY235" fmla="*/ 147221 h 3723310"/>
              <a:gd name="connsiteX236" fmla="*/ 1279469 w 5137691"/>
              <a:gd name="connsiteY236" fmla="*/ 0 h 3723310"/>
              <a:gd name="connsiteX237" fmla="*/ 1426070 w 5137691"/>
              <a:gd name="connsiteY237" fmla="*/ 0 h 3723310"/>
              <a:gd name="connsiteX238" fmla="*/ 1350504 w 5137691"/>
              <a:gd name="connsiteY238" fmla="*/ 33583 h 3723310"/>
              <a:gd name="connsiteX239" fmla="*/ 1284284 w 5137691"/>
              <a:gd name="connsiteY239" fmla="*/ 214818 h 3723310"/>
              <a:gd name="connsiteX240" fmla="*/ 900440 w 5137691"/>
              <a:gd name="connsiteY240" fmla="*/ 800862 h 3723310"/>
              <a:gd name="connsiteX241" fmla="*/ 658158 w 5137691"/>
              <a:gd name="connsiteY241" fmla="*/ 951189 h 3723310"/>
              <a:gd name="connsiteX242" fmla="*/ 598449 w 5137691"/>
              <a:gd name="connsiteY242" fmla="*/ 952495 h 3723310"/>
              <a:gd name="connsiteX243" fmla="*/ 583851 w 5137691"/>
              <a:gd name="connsiteY243" fmla="*/ 884927 h 3723310"/>
              <a:gd name="connsiteX244" fmla="*/ 821592 w 5137691"/>
              <a:gd name="connsiteY244" fmla="*/ 414254 h 3723310"/>
              <a:gd name="connsiteX245" fmla="*/ 1021039 w 5137691"/>
              <a:gd name="connsiteY245" fmla="*/ 198645 h 3723310"/>
              <a:gd name="connsiteX246" fmla="*/ 807695 w 5137691"/>
              <a:gd name="connsiteY246" fmla="*/ 343180 h 3723310"/>
              <a:gd name="connsiteX247" fmla="*/ 581023 w 5137691"/>
              <a:gd name="connsiteY247" fmla="*/ 563784 h 3723310"/>
              <a:gd name="connsiteX248" fmla="*/ 231835 w 5137691"/>
              <a:gd name="connsiteY248" fmla="*/ 748932 h 3723310"/>
              <a:gd name="connsiteX249" fmla="*/ 46357 w 5137691"/>
              <a:gd name="connsiteY249" fmla="*/ 772696 h 3723310"/>
              <a:gd name="connsiteX250" fmla="*/ 0 w 5137691"/>
              <a:gd name="connsiteY250" fmla="*/ 772842 h 3723310"/>
              <a:gd name="connsiteX251" fmla="*/ 0 w 5137691"/>
              <a:gd name="connsiteY251" fmla="*/ 708052 h 3723310"/>
              <a:gd name="connsiteX252" fmla="*/ 89067 w 5137691"/>
              <a:gd name="connsiteY252" fmla="*/ 704930 h 3723310"/>
              <a:gd name="connsiteX253" fmla="*/ 710775 w 5137691"/>
              <a:gd name="connsiteY253" fmla="*/ 339334 h 3723310"/>
              <a:gd name="connsiteX254" fmla="*/ 585997 w 5137691"/>
              <a:gd name="connsiteY254" fmla="*/ 392158 h 3723310"/>
              <a:gd name="connsiteX255" fmla="*/ 527576 w 5137691"/>
              <a:gd name="connsiteY255" fmla="*/ 393598 h 3723310"/>
              <a:gd name="connsiteX256" fmla="*/ 425698 w 5137691"/>
              <a:gd name="connsiteY256" fmla="*/ 384358 h 3723310"/>
              <a:gd name="connsiteX257" fmla="*/ 278288 w 5137691"/>
              <a:gd name="connsiteY257" fmla="*/ 429633 h 3723310"/>
              <a:gd name="connsiteX258" fmla="*/ 43518 w 5137691"/>
              <a:gd name="connsiteY258" fmla="*/ 533227 h 3723310"/>
              <a:gd name="connsiteX259" fmla="*/ 0 w 5137691"/>
              <a:gd name="connsiteY259" fmla="*/ 563132 h 3723310"/>
              <a:gd name="connsiteX260" fmla="*/ 0 w 5137691"/>
              <a:gd name="connsiteY260" fmla="*/ 500322 h 3723310"/>
              <a:gd name="connsiteX261" fmla="*/ 116366 w 5137691"/>
              <a:gd name="connsiteY261" fmla="*/ 435129 h 3723310"/>
              <a:gd name="connsiteX262" fmla="*/ 495997 w 5137691"/>
              <a:gd name="connsiteY262" fmla="*/ 302145 h 3723310"/>
              <a:gd name="connsiteX263" fmla="*/ 876112 w 5137691"/>
              <a:gd name="connsiteY263" fmla="*/ 190158 h 3723310"/>
              <a:gd name="connsiteX264" fmla="*/ 1091828 w 5137691"/>
              <a:gd name="connsiteY264" fmla="*/ 81338 h 37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Lst>
            <a:rect l="l" t="t" r="r" b="b"/>
            <a:pathLst>
              <a:path w="5137691" h="3723310">
                <a:moveTo>
                  <a:pt x="659084" y="2921625"/>
                </a:moveTo>
                <a:cubicBezTo>
                  <a:pt x="558607" y="2987700"/>
                  <a:pt x="461032" y="3063187"/>
                  <a:pt x="431178" y="3187332"/>
                </a:cubicBezTo>
                <a:cubicBezTo>
                  <a:pt x="402231" y="3306039"/>
                  <a:pt x="390750" y="3428832"/>
                  <a:pt x="371969" y="3549893"/>
                </a:cubicBezTo>
                <a:cubicBezTo>
                  <a:pt x="379271" y="3551625"/>
                  <a:pt x="386573" y="3553356"/>
                  <a:pt x="393875" y="3555088"/>
                </a:cubicBezTo>
                <a:cubicBezTo>
                  <a:pt x="517397" y="3361559"/>
                  <a:pt x="596137" y="3148430"/>
                  <a:pt x="659084" y="2921625"/>
                </a:cubicBezTo>
                <a:close/>
                <a:moveTo>
                  <a:pt x="773656" y="2824142"/>
                </a:moveTo>
                <a:cubicBezTo>
                  <a:pt x="742422" y="2894127"/>
                  <a:pt x="699379" y="2961915"/>
                  <a:pt x="683107" y="3035075"/>
                </a:cubicBezTo>
                <a:cubicBezTo>
                  <a:pt x="651273" y="3180817"/>
                  <a:pt x="583685" y="3310821"/>
                  <a:pt x="523193" y="3444488"/>
                </a:cubicBezTo>
                <a:cubicBezTo>
                  <a:pt x="509661" y="3473675"/>
                  <a:pt x="481606" y="3501687"/>
                  <a:pt x="493950" y="3544616"/>
                </a:cubicBezTo>
                <a:cubicBezTo>
                  <a:pt x="645605" y="3422985"/>
                  <a:pt x="806238" y="3031218"/>
                  <a:pt x="773656" y="2824142"/>
                </a:cubicBezTo>
                <a:close/>
                <a:moveTo>
                  <a:pt x="906895" y="2579229"/>
                </a:moveTo>
                <a:cubicBezTo>
                  <a:pt x="866845" y="2628127"/>
                  <a:pt x="847366" y="2655072"/>
                  <a:pt x="896608" y="2696939"/>
                </a:cubicBezTo>
                <a:cubicBezTo>
                  <a:pt x="900018" y="2658893"/>
                  <a:pt x="902398" y="2630504"/>
                  <a:pt x="906895" y="2579229"/>
                </a:cubicBezTo>
                <a:close/>
                <a:moveTo>
                  <a:pt x="1003958" y="2517682"/>
                </a:moveTo>
                <a:cubicBezTo>
                  <a:pt x="932650" y="2713033"/>
                  <a:pt x="918244" y="2902882"/>
                  <a:pt x="1054389" y="3079021"/>
                </a:cubicBezTo>
                <a:cubicBezTo>
                  <a:pt x="1094458" y="2886620"/>
                  <a:pt x="1051674" y="2701918"/>
                  <a:pt x="1003958" y="2517682"/>
                </a:cubicBezTo>
                <a:close/>
                <a:moveTo>
                  <a:pt x="744142" y="2402290"/>
                </a:moveTo>
                <a:cubicBezTo>
                  <a:pt x="490541" y="2432998"/>
                  <a:pt x="123652" y="2658944"/>
                  <a:pt x="99596" y="2734878"/>
                </a:cubicBezTo>
                <a:cubicBezTo>
                  <a:pt x="185767" y="2717435"/>
                  <a:pt x="533003" y="2510933"/>
                  <a:pt x="744142" y="2402290"/>
                </a:cubicBezTo>
                <a:close/>
                <a:moveTo>
                  <a:pt x="1068601" y="2384771"/>
                </a:moveTo>
                <a:cubicBezTo>
                  <a:pt x="1096774" y="2630113"/>
                  <a:pt x="1122050" y="2850752"/>
                  <a:pt x="1147707" y="3076961"/>
                </a:cubicBezTo>
                <a:cubicBezTo>
                  <a:pt x="1252303" y="2856418"/>
                  <a:pt x="1223713" y="2547903"/>
                  <a:pt x="1068601" y="2384771"/>
                </a:cubicBezTo>
                <a:close/>
                <a:moveTo>
                  <a:pt x="934540" y="2375130"/>
                </a:moveTo>
                <a:cubicBezTo>
                  <a:pt x="740562" y="2417539"/>
                  <a:pt x="81585" y="2802976"/>
                  <a:pt x="84219" y="2833186"/>
                </a:cubicBezTo>
                <a:cubicBezTo>
                  <a:pt x="160319" y="2818607"/>
                  <a:pt x="205959" y="2854569"/>
                  <a:pt x="269550" y="2841297"/>
                </a:cubicBezTo>
                <a:cubicBezTo>
                  <a:pt x="421737" y="2809209"/>
                  <a:pt x="567559" y="2760516"/>
                  <a:pt x="695816" y="2669005"/>
                </a:cubicBezTo>
                <a:cubicBezTo>
                  <a:pt x="800830" y="2593963"/>
                  <a:pt x="892710" y="2507798"/>
                  <a:pt x="934540" y="2375130"/>
                </a:cubicBezTo>
                <a:close/>
                <a:moveTo>
                  <a:pt x="2466566" y="1413263"/>
                </a:moveTo>
                <a:cubicBezTo>
                  <a:pt x="2409592" y="1517029"/>
                  <a:pt x="2360285" y="1805120"/>
                  <a:pt x="2384187" y="1907493"/>
                </a:cubicBezTo>
                <a:cubicBezTo>
                  <a:pt x="2461718" y="1745326"/>
                  <a:pt x="2525710" y="1594125"/>
                  <a:pt x="2466566" y="1413263"/>
                </a:cubicBezTo>
                <a:close/>
                <a:moveTo>
                  <a:pt x="2384254" y="1364070"/>
                </a:moveTo>
                <a:cubicBezTo>
                  <a:pt x="2255273" y="1486746"/>
                  <a:pt x="2209761" y="1775879"/>
                  <a:pt x="2286288" y="1925023"/>
                </a:cubicBezTo>
                <a:cubicBezTo>
                  <a:pt x="2320549" y="1729094"/>
                  <a:pt x="2352079" y="1546548"/>
                  <a:pt x="2384254" y="1364070"/>
                </a:cubicBezTo>
                <a:close/>
                <a:moveTo>
                  <a:pt x="2728377" y="1165380"/>
                </a:moveTo>
                <a:cubicBezTo>
                  <a:pt x="2703165" y="1468655"/>
                  <a:pt x="2783295" y="1657220"/>
                  <a:pt x="3003048" y="1736253"/>
                </a:cubicBezTo>
                <a:cubicBezTo>
                  <a:pt x="2983797" y="1651282"/>
                  <a:pt x="2967944" y="1574148"/>
                  <a:pt x="2948375" y="1498255"/>
                </a:cubicBezTo>
                <a:cubicBezTo>
                  <a:pt x="2944448" y="1483206"/>
                  <a:pt x="2927767" y="1462606"/>
                  <a:pt x="2914601" y="1460919"/>
                </a:cubicBezTo>
                <a:cubicBezTo>
                  <a:pt x="2865087" y="1455145"/>
                  <a:pt x="2864197" y="1414703"/>
                  <a:pt x="2852040" y="1382206"/>
                </a:cubicBezTo>
                <a:cubicBezTo>
                  <a:pt x="2822951" y="1304027"/>
                  <a:pt x="2795931" y="1224761"/>
                  <a:pt x="2728377" y="1165380"/>
                </a:cubicBezTo>
                <a:close/>
                <a:moveTo>
                  <a:pt x="2806912" y="1118837"/>
                </a:moveTo>
                <a:cubicBezTo>
                  <a:pt x="2799361" y="1125540"/>
                  <a:pt x="2791522" y="1131888"/>
                  <a:pt x="2783682" y="1138236"/>
                </a:cubicBezTo>
                <a:cubicBezTo>
                  <a:pt x="2819346" y="1182277"/>
                  <a:pt x="2857859" y="1224009"/>
                  <a:pt x="2889384" y="1270224"/>
                </a:cubicBezTo>
                <a:cubicBezTo>
                  <a:pt x="2927893" y="1327250"/>
                  <a:pt x="2968978" y="1384542"/>
                  <a:pt x="2994783" y="1447738"/>
                </a:cubicBezTo>
                <a:cubicBezTo>
                  <a:pt x="3023409" y="1518060"/>
                  <a:pt x="3035688" y="1595149"/>
                  <a:pt x="3056463" y="1668888"/>
                </a:cubicBezTo>
                <a:cubicBezTo>
                  <a:pt x="3062346" y="1689998"/>
                  <a:pt x="3072233" y="1710219"/>
                  <a:pt x="3083513" y="1738721"/>
                </a:cubicBezTo>
                <a:cubicBezTo>
                  <a:pt x="3137166" y="1611180"/>
                  <a:pt x="3091191" y="1465523"/>
                  <a:pt x="3025360" y="1292428"/>
                </a:cubicBezTo>
                <a:cubicBezTo>
                  <a:pt x="2986728" y="1190809"/>
                  <a:pt x="2910047" y="1137644"/>
                  <a:pt x="2806912" y="1118837"/>
                </a:cubicBezTo>
                <a:close/>
                <a:moveTo>
                  <a:pt x="2211503" y="1091728"/>
                </a:moveTo>
                <a:cubicBezTo>
                  <a:pt x="2148880" y="1163020"/>
                  <a:pt x="2085901" y="1234603"/>
                  <a:pt x="2023347" y="1305252"/>
                </a:cubicBezTo>
                <a:cubicBezTo>
                  <a:pt x="2029524" y="1311423"/>
                  <a:pt x="2035344" y="1317883"/>
                  <a:pt x="2041522" y="1324054"/>
                </a:cubicBezTo>
                <a:cubicBezTo>
                  <a:pt x="2123089" y="1267411"/>
                  <a:pt x="2189944" y="1199160"/>
                  <a:pt x="2211503" y="1091728"/>
                </a:cubicBezTo>
                <a:close/>
                <a:moveTo>
                  <a:pt x="2168237" y="1042670"/>
                </a:moveTo>
                <a:cubicBezTo>
                  <a:pt x="2064027" y="1088835"/>
                  <a:pt x="1975743" y="1196196"/>
                  <a:pt x="2005655" y="1233134"/>
                </a:cubicBezTo>
                <a:cubicBezTo>
                  <a:pt x="2059945" y="1169764"/>
                  <a:pt x="2113948" y="1106040"/>
                  <a:pt x="2168237" y="1042670"/>
                </a:cubicBezTo>
                <a:close/>
                <a:moveTo>
                  <a:pt x="4080539" y="827257"/>
                </a:moveTo>
                <a:cubicBezTo>
                  <a:pt x="4084837" y="927276"/>
                  <a:pt x="4086520" y="1018239"/>
                  <a:pt x="4092849" y="1108381"/>
                </a:cubicBezTo>
                <a:cubicBezTo>
                  <a:pt x="4098739" y="1196525"/>
                  <a:pt x="4139226" y="1280764"/>
                  <a:pt x="4132014" y="1381869"/>
                </a:cubicBezTo>
                <a:cubicBezTo>
                  <a:pt x="4106287" y="1369772"/>
                  <a:pt x="4083600" y="1365797"/>
                  <a:pt x="4082492" y="1357873"/>
                </a:cubicBezTo>
                <a:cubicBezTo>
                  <a:pt x="4056497" y="1201916"/>
                  <a:pt x="4032572" y="1044872"/>
                  <a:pt x="4009383" y="893112"/>
                </a:cubicBezTo>
                <a:cubicBezTo>
                  <a:pt x="3803072" y="1026659"/>
                  <a:pt x="3783229" y="1462605"/>
                  <a:pt x="4072306" y="1761300"/>
                </a:cubicBezTo>
                <a:cubicBezTo>
                  <a:pt x="4323615" y="1532508"/>
                  <a:pt x="4336833" y="987842"/>
                  <a:pt x="4080539" y="827257"/>
                </a:cubicBezTo>
                <a:close/>
                <a:moveTo>
                  <a:pt x="4412492" y="559624"/>
                </a:moveTo>
                <a:cubicBezTo>
                  <a:pt x="4471574" y="677026"/>
                  <a:pt x="4612948" y="740139"/>
                  <a:pt x="4617392" y="890611"/>
                </a:cubicBezTo>
                <a:cubicBezTo>
                  <a:pt x="4535846" y="803751"/>
                  <a:pt x="4473401" y="702597"/>
                  <a:pt x="4369105" y="630629"/>
                </a:cubicBezTo>
                <a:cubicBezTo>
                  <a:pt x="4414386" y="929157"/>
                  <a:pt x="4538645" y="1085518"/>
                  <a:pt x="4810227" y="1127284"/>
                </a:cubicBezTo>
                <a:cubicBezTo>
                  <a:pt x="4805222" y="799081"/>
                  <a:pt x="4657265" y="587227"/>
                  <a:pt x="4412492" y="559624"/>
                </a:cubicBezTo>
                <a:close/>
                <a:moveTo>
                  <a:pt x="3754486" y="313872"/>
                </a:moveTo>
                <a:cubicBezTo>
                  <a:pt x="3725125" y="354113"/>
                  <a:pt x="3698314" y="388762"/>
                  <a:pt x="3673942" y="424963"/>
                </a:cubicBezTo>
                <a:cubicBezTo>
                  <a:pt x="3612340" y="517188"/>
                  <a:pt x="3553245" y="610323"/>
                  <a:pt x="3490493" y="701127"/>
                </a:cubicBezTo>
                <a:cubicBezTo>
                  <a:pt x="3480117" y="715999"/>
                  <a:pt x="3456974" y="722390"/>
                  <a:pt x="3439282" y="732600"/>
                </a:cubicBezTo>
                <a:cubicBezTo>
                  <a:pt x="3433461" y="726140"/>
                  <a:pt x="3427353" y="719325"/>
                  <a:pt x="3421532" y="712866"/>
                </a:cubicBezTo>
                <a:cubicBezTo>
                  <a:pt x="3477433" y="625258"/>
                  <a:pt x="3533978" y="537716"/>
                  <a:pt x="3590235" y="449820"/>
                </a:cubicBezTo>
                <a:cubicBezTo>
                  <a:pt x="3445501" y="567611"/>
                  <a:pt x="3321917" y="697678"/>
                  <a:pt x="3307188" y="911899"/>
                </a:cubicBezTo>
                <a:cubicBezTo>
                  <a:pt x="3350443" y="909215"/>
                  <a:pt x="3372692" y="911193"/>
                  <a:pt x="3393054" y="906465"/>
                </a:cubicBezTo>
                <a:cubicBezTo>
                  <a:pt x="3586019" y="861349"/>
                  <a:pt x="3761528" y="650421"/>
                  <a:pt x="3776927" y="442126"/>
                </a:cubicBezTo>
                <a:cubicBezTo>
                  <a:pt x="3779544" y="402372"/>
                  <a:pt x="3797794" y="356426"/>
                  <a:pt x="3754486" y="313872"/>
                </a:cubicBezTo>
                <a:close/>
                <a:moveTo>
                  <a:pt x="1133888" y="214876"/>
                </a:moveTo>
                <a:cubicBezTo>
                  <a:pt x="887880" y="363516"/>
                  <a:pt x="748401" y="587609"/>
                  <a:pt x="660639" y="863910"/>
                </a:cubicBezTo>
                <a:cubicBezTo>
                  <a:pt x="834432" y="833731"/>
                  <a:pt x="1048293" y="611152"/>
                  <a:pt x="1108084" y="398665"/>
                </a:cubicBezTo>
                <a:cubicBezTo>
                  <a:pt x="1059427" y="458062"/>
                  <a:pt x="1022910" y="513507"/>
                  <a:pt x="975613" y="557099"/>
                </a:cubicBezTo>
                <a:cubicBezTo>
                  <a:pt x="933375" y="596008"/>
                  <a:pt x="912619" y="674562"/>
                  <a:pt x="811923" y="657310"/>
                </a:cubicBezTo>
                <a:cubicBezTo>
                  <a:pt x="880947" y="577893"/>
                  <a:pt x="943595" y="512460"/>
                  <a:pt x="998135" y="440657"/>
                </a:cubicBezTo>
                <a:cubicBezTo>
                  <a:pt x="1051468" y="371005"/>
                  <a:pt x="1111390" y="303663"/>
                  <a:pt x="1133888" y="214876"/>
                </a:cubicBezTo>
                <a:close/>
                <a:moveTo>
                  <a:pt x="4685407" y="0"/>
                </a:moveTo>
                <a:lnTo>
                  <a:pt x="4770408" y="0"/>
                </a:lnTo>
                <a:lnTo>
                  <a:pt x="4810333" y="31801"/>
                </a:lnTo>
                <a:cubicBezTo>
                  <a:pt x="4876282" y="76585"/>
                  <a:pt x="4951954" y="113661"/>
                  <a:pt x="5034638" y="141089"/>
                </a:cubicBezTo>
                <a:cubicBezTo>
                  <a:pt x="5039118" y="98355"/>
                  <a:pt x="5040613" y="57376"/>
                  <a:pt x="5039361" y="18254"/>
                </a:cubicBezTo>
                <a:lnTo>
                  <a:pt x="5037438" y="0"/>
                </a:lnTo>
                <a:lnTo>
                  <a:pt x="5107568" y="0"/>
                </a:lnTo>
                <a:lnTo>
                  <a:pt x="5114876" y="38763"/>
                </a:lnTo>
                <a:cubicBezTo>
                  <a:pt x="5131015" y="116852"/>
                  <a:pt x="5149658" y="204078"/>
                  <a:pt x="5127595" y="236940"/>
                </a:cubicBezTo>
                <a:cubicBezTo>
                  <a:pt x="5104066" y="253053"/>
                  <a:pt x="5080177" y="235939"/>
                  <a:pt x="5061109" y="225505"/>
                </a:cubicBezTo>
                <a:cubicBezTo>
                  <a:pt x="4948205" y="164036"/>
                  <a:pt x="4831175" y="107673"/>
                  <a:pt x="4727085" y="33775"/>
                </a:cubicBezTo>
                <a:close/>
                <a:moveTo>
                  <a:pt x="4003152" y="0"/>
                </a:moveTo>
                <a:lnTo>
                  <a:pt x="4132176" y="0"/>
                </a:lnTo>
                <a:lnTo>
                  <a:pt x="4123986" y="63465"/>
                </a:lnTo>
                <a:cubicBezTo>
                  <a:pt x="4116445" y="121909"/>
                  <a:pt x="4114343" y="181241"/>
                  <a:pt x="4104583" y="239130"/>
                </a:cubicBezTo>
                <a:cubicBezTo>
                  <a:pt x="4096291" y="289362"/>
                  <a:pt x="4114806" y="320238"/>
                  <a:pt x="4153843" y="350960"/>
                </a:cubicBezTo>
                <a:cubicBezTo>
                  <a:pt x="4231988" y="411761"/>
                  <a:pt x="4309231" y="462707"/>
                  <a:pt x="4411323" y="488238"/>
                </a:cubicBezTo>
                <a:cubicBezTo>
                  <a:pt x="4669771" y="552400"/>
                  <a:pt x="4834954" y="712670"/>
                  <a:pt x="4864485" y="991020"/>
                </a:cubicBezTo>
                <a:cubicBezTo>
                  <a:pt x="4872093" y="1063071"/>
                  <a:pt x="4919109" y="1168486"/>
                  <a:pt x="4905378" y="1217830"/>
                </a:cubicBezTo>
                <a:cubicBezTo>
                  <a:pt x="4862796" y="1259957"/>
                  <a:pt x="4723238" y="1170674"/>
                  <a:pt x="4640632" y="1136420"/>
                </a:cubicBezTo>
                <a:cubicBezTo>
                  <a:pt x="4517477" y="1085606"/>
                  <a:pt x="4422352" y="1000920"/>
                  <a:pt x="4377015" y="870623"/>
                </a:cubicBezTo>
                <a:cubicBezTo>
                  <a:pt x="4350652" y="794353"/>
                  <a:pt x="4311848" y="718748"/>
                  <a:pt x="4304571" y="640549"/>
                </a:cubicBezTo>
                <a:cubicBezTo>
                  <a:pt x="4296254" y="553781"/>
                  <a:pt x="4253045" y="501149"/>
                  <a:pt x="4193118" y="452646"/>
                </a:cubicBezTo>
                <a:cubicBezTo>
                  <a:pt x="4167929" y="432468"/>
                  <a:pt x="4140395" y="415952"/>
                  <a:pt x="4094850" y="385207"/>
                </a:cubicBezTo>
                <a:cubicBezTo>
                  <a:pt x="4091977" y="497501"/>
                  <a:pt x="4085233" y="591171"/>
                  <a:pt x="4089643" y="684043"/>
                </a:cubicBezTo>
                <a:cubicBezTo>
                  <a:pt x="4091196" y="712189"/>
                  <a:pt x="4119287" y="741779"/>
                  <a:pt x="4140489" y="765775"/>
                </a:cubicBezTo>
                <a:cubicBezTo>
                  <a:pt x="4286309" y="930549"/>
                  <a:pt x="4318661" y="1133697"/>
                  <a:pt x="4328143" y="1340660"/>
                </a:cubicBezTo>
                <a:cubicBezTo>
                  <a:pt x="4334062" y="1468181"/>
                  <a:pt x="4280576" y="1585001"/>
                  <a:pt x="4211174" y="1692363"/>
                </a:cubicBezTo>
                <a:cubicBezTo>
                  <a:pt x="4173738" y="1750318"/>
                  <a:pt x="4136658" y="1807983"/>
                  <a:pt x="4096384" y="1871176"/>
                </a:cubicBezTo>
                <a:cubicBezTo>
                  <a:pt x="4093808" y="1870909"/>
                  <a:pt x="4078517" y="1873883"/>
                  <a:pt x="4073915" y="1868200"/>
                </a:cubicBezTo>
                <a:cubicBezTo>
                  <a:pt x="3975404" y="1745092"/>
                  <a:pt x="3876742" y="1620340"/>
                  <a:pt x="3830235" y="1467468"/>
                </a:cubicBezTo>
                <a:cubicBezTo>
                  <a:pt x="3765307" y="1255419"/>
                  <a:pt x="3782431" y="1049255"/>
                  <a:pt x="3928554" y="872709"/>
                </a:cubicBezTo>
                <a:cubicBezTo>
                  <a:pt x="4054117" y="721044"/>
                  <a:pt x="4039186" y="543779"/>
                  <a:pt x="4041572" y="368957"/>
                </a:cubicBezTo>
                <a:cubicBezTo>
                  <a:pt x="4041882" y="341654"/>
                  <a:pt x="4002857" y="313862"/>
                  <a:pt x="3976315" y="278901"/>
                </a:cubicBezTo>
                <a:cubicBezTo>
                  <a:pt x="3999514" y="268935"/>
                  <a:pt x="4020644" y="260059"/>
                  <a:pt x="4052764" y="245809"/>
                </a:cubicBezTo>
                <a:cubicBezTo>
                  <a:pt x="4059291" y="184658"/>
                  <a:pt x="4067206" y="113561"/>
                  <a:pt x="4077058" y="27371"/>
                </a:cubicBezTo>
                <a:cubicBezTo>
                  <a:pt x="3993827" y="63016"/>
                  <a:pt x="3954978" y="125053"/>
                  <a:pt x="3902474" y="171686"/>
                </a:cubicBezTo>
                <a:cubicBezTo>
                  <a:pt x="3842063" y="225311"/>
                  <a:pt x="3836398" y="287528"/>
                  <a:pt x="3839430" y="359757"/>
                </a:cubicBezTo>
                <a:cubicBezTo>
                  <a:pt x="3851062" y="616730"/>
                  <a:pt x="3707776" y="788039"/>
                  <a:pt x="3511342" y="923585"/>
                </a:cubicBezTo>
                <a:cubicBezTo>
                  <a:pt x="3465283" y="955591"/>
                  <a:pt x="3401736" y="962357"/>
                  <a:pt x="3345310" y="978648"/>
                </a:cubicBezTo>
                <a:cubicBezTo>
                  <a:pt x="3288240" y="994870"/>
                  <a:pt x="3262562" y="960974"/>
                  <a:pt x="3251411" y="912962"/>
                </a:cubicBezTo>
                <a:cubicBezTo>
                  <a:pt x="3234431" y="840266"/>
                  <a:pt x="3259676" y="774543"/>
                  <a:pt x="3294880" y="713104"/>
                </a:cubicBezTo>
                <a:cubicBezTo>
                  <a:pt x="3383739" y="557641"/>
                  <a:pt x="3496940" y="424222"/>
                  <a:pt x="3641287" y="316153"/>
                </a:cubicBezTo>
                <a:cubicBezTo>
                  <a:pt x="3722690" y="254938"/>
                  <a:pt x="3796466" y="182847"/>
                  <a:pt x="3873337" y="115305"/>
                </a:cubicBezTo>
                <a:cubicBezTo>
                  <a:pt x="3900980" y="91156"/>
                  <a:pt x="3924089" y="60682"/>
                  <a:pt x="3954827" y="41083"/>
                </a:cubicBezTo>
                <a:close/>
                <a:moveTo>
                  <a:pt x="3231589" y="0"/>
                </a:moveTo>
                <a:lnTo>
                  <a:pt x="3312011" y="0"/>
                </a:lnTo>
                <a:lnTo>
                  <a:pt x="3310368" y="16057"/>
                </a:lnTo>
                <a:cubicBezTo>
                  <a:pt x="3325242" y="15847"/>
                  <a:pt x="3340695" y="14192"/>
                  <a:pt x="3356599" y="11189"/>
                </a:cubicBezTo>
                <a:lnTo>
                  <a:pt x="3398860" y="0"/>
                </a:lnTo>
                <a:lnTo>
                  <a:pt x="3521426" y="0"/>
                </a:lnTo>
                <a:lnTo>
                  <a:pt x="3450288" y="40946"/>
                </a:lnTo>
                <a:cubicBezTo>
                  <a:pt x="3387281" y="73151"/>
                  <a:pt x="3245717" y="130745"/>
                  <a:pt x="3224898" y="112320"/>
                </a:cubicBezTo>
                <a:cubicBezTo>
                  <a:pt x="3217386" y="103408"/>
                  <a:pt x="3217289" y="77060"/>
                  <a:pt x="3223079" y="40542"/>
                </a:cubicBezTo>
                <a:close/>
                <a:moveTo>
                  <a:pt x="2713325" y="0"/>
                </a:moveTo>
                <a:lnTo>
                  <a:pt x="2801116" y="0"/>
                </a:lnTo>
                <a:lnTo>
                  <a:pt x="2771239" y="53358"/>
                </a:lnTo>
                <a:cubicBezTo>
                  <a:pt x="2734532" y="127500"/>
                  <a:pt x="2701305" y="203767"/>
                  <a:pt x="2671323" y="281854"/>
                </a:cubicBezTo>
                <a:cubicBezTo>
                  <a:pt x="2637809" y="370152"/>
                  <a:pt x="2589485" y="456917"/>
                  <a:pt x="2609018" y="557536"/>
                </a:cubicBezTo>
                <a:cubicBezTo>
                  <a:pt x="2609317" y="560821"/>
                  <a:pt x="2608193" y="565261"/>
                  <a:pt x="2606274" y="567991"/>
                </a:cubicBezTo>
                <a:cubicBezTo>
                  <a:pt x="2516682" y="702877"/>
                  <a:pt x="2589179" y="813532"/>
                  <a:pt x="2661306" y="921545"/>
                </a:cubicBezTo>
                <a:cubicBezTo>
                  <a:pt x="2683985" y="956107"/>
                  <a:pt x="2721146" y="983055"/>
                  <a:pt x="2755651" y="1007451"/>
                </a:cubicBezTo>
                <a:cubicBezTo>
                  <a:pt x="2785348" y="1028096"/>
                  <a:pt x="2819609" y="1045633"/>
                  <a:pt x="2854694" y="1055446"/>
                </a:cubicBezTo>
                <a:cubicBezTo>
                  <a:pt x="3017803" y="1100958"/>
                  <a:pt x="3079430" y="1228060"/>
                  <a:pt x="3129406" y="1372830"/>
                </a:cubicBezTo>
                <a:cubicBezTo>
                  <a:pt x="3189306" y="1546613"/>
                  <a:pt x="3179580" y="1875569"/>
                  <a:pt x="3143254" y="1892637"/>
                </a:cubicBezTo>
                <a:cubicBezTo>
                  <a:pt x="2972655" y="1917289"/>
                  <a:pt x="2701922" y="1626674"/>
                  <a:pt x="2672087" y="1393850"/>
                </a:cubicBezTo>
                <a:cubicBezTo>
                  <a:pt x="2657724" y="1281400"/>
                  <a:pt x="2654295" y="1167153"/>
                  <a:pt x="2645908" y="1047511"/>
                </a:cubicBezTo>
                <a:cubicBezTo>
                  <a:pt x="2627207" y="1039719"/>
                  <a:pt x="2601987" y="1028974"/>
                  <a:pt x="2570535" y="1015633"/>
                </a:cubicBezTo>
                <a:cubicBezTo>
                  <a:pt x="2585724" y="989219"/>
                  <a:pt x="2597362" y="968621"/>
                  <a:pt x="2610208" y="945870"/>
                </a:cubicBezTo>
                <a:cubicBezTo>
                  <a:pt x="2591281" y="918855"/>
                  <a:pt x="2572287" y="892485"/>
                  <a:pt x="2538036" y="844360"/>
                </a:cubicBezTo>
                <a:cubicBezTo>
                  <a:pt x="2514095" y="1028992"/>
                  <a:pt x="2431526" y="1183478"/>
                  <a:pt x="2512867" y="1354598"/>
                </a:cubicBezTo>
                <a:cubicBezTo>
                  <a:pt x="2572125" y="1479502"/>
                  <a:pt x="2561684" y="1610863"/>
                  <a:pt x="2518702" y="1742111"/>
                </a:cubicBezTo>
                <a:cubicBezTo>
                  <a:pt x="2469933" y="1890983"/>
                  <a:pt x="2406097" y="2028534"/>
                  <a:pt x="2275616" y="2134783"/>
                </a:cubicBezTo>
                <a:cubicBezTo>
                  <a:pt x="2256225" y="2148722"/>
                  <a:pt x="2245263" y="2111142"/>
                  <a:pt x="2241266" y="2096736"/>
                </a:cubicBezTo>
                <a:cubicBezTo>
                  <a:pt x="2179626" y="1884376"/>
                  <a:pt x="2162240" y="1669110"/>
                  <a:pt x="2231827" y="1456335"/>
                </a:cubicBezTo>
                <a:cubicBezTo>
                  <a:pt x="2253633" y="1389279"/>
                  <a:pt x="2309962" y="1334256"/>
                  <a:pt x="2348810" y="1272217"/>
                </a:cubicBezTo>
                <a:cubicBezTo>
                  <a:pt x="2373883" y="1232508"/>
                  <a:pt x="2406038" y="1193533"/>
                  <a:pt x="2416218" y="1150005"/>
                </a:cubicBezTo>
                <a:cubicBezTo>
                  <a:pt x="2450271" y="1004817"/>
                  <a:pt x="2476378" y="857831"/>
                  <a:pt x="2493456" y="706982"/>
                </a:cubicBezTo>
                <a:cubicBezTo>
                  <a:pt x="2411430" y="789284"/>
                  <a:pt x="2314735" y="853472"/>
                  <a:pt x="2313690" y="991337"/>
                </a:cubicBezTo>
                <a:cubicBezTo>
                  <a:pt x="2311990" y="1208533"/>
                  <a:pt x="2147439" y="1341195"/>
                  <a:pt x="1985609" y="1408731"/>
                </a:cubicBezTo>
                <a:cubicBezTo>
                  <a:pt x="1934853" y="1429839"/>
                  <a:pt x="1817778" y="1346461"/>
                  <a:pt x="1918730" y="1208846"/>
                </a:cubicBezTo>
                <a:cubicBezTo>
                  <a:pt x="1993345" y="1083149"/>
                  <a:pt x="2096531" y="982536"/>
                  <a:pt x="2213019" y="897616"/>
                </a:cubicBezTo>
                <a:cubicBezTo>
                  <a:pt x="2338343" y="806128"/>
                  <a:pt x="2409619" y="669020"/>
                  <a:pt x="2517219" y="563658"/>
                </a:cubicBezTo>
                <a:cubicBezTo>
                  <a:pt x="2529540" y="551917"/>
                  <a:pt x="2533383" y="531163"/>
                  <a:pt x="2539459" y="513894"/>
                </a:cubicBezTo>
                <a:cubicBezTo>
                  <a:pt x="2594147" y="361404"/>
                  <a:pt x="2648124" y="209492"/>
                  <a:pt x="2702456" y="57291"/>
                </a:cubicBezTo>
                <a:cubicBezTo>
                  <a:pt x="2707084" y="44428"/>
                  <a:pt x="2711390" y="31532"/>
                  <a:pt x="2713671" y="17409"/>
                </a:cubicBezTo>
                <a:close/>
                <a:moveTo>
                  <a:pt x="2615215" y="0"/>
                </a:moveTo>
                <a:lnTo>
                  <a:pt x="2683886" y="0"/>
                </a:lnTo>
                <a:lnTo>
                  <a:pt x="2615765" y="70449"/>
                </a:lnTo>
                <a:cubicBezTo>
                  <a:pt x="2443506" y="272276"/>
                  <a:pt x="2268590" y="471551"/>
                  <a:pt x="2101714" y="677840"/>
                </a:cubicBezTo>
                <a:cubicBezTo>
                  <a:pt x="1945364" y="870900"/>
                  <a:pt x="1795836" y="1070198"/>
                  <a:pt x="1647883" y="1269985"/>
                </a:cubicBezTo>
                <a:cubicBezTo>
                  <a:pt x="1540599" y="1415080"/>
                  <a:pt x="1501415" y="1580889"/>
                  <a:pt x="1520717" y="1759907"/>
                </a:cubicBezTo>
                <a:cubicBezTo>
                  <a:pt x="1523326" y="1784258"/>
                  <a:pt x="1527823" y="1815311"/>
                  <a:pt x="1543766" y="1830628"/>
                </a:cubicBezTo>
                <a:cubicBezTo>
                  <a:pt x="1658106" y="1942683"/>
                  <a:pt x="1640044" y="2081390"/>
                  <a:pt x="1614449" y="2214437"/>
                </a:cubicBezTo>
                <a:cubicBezTo>
                  <a:pt x="1596540" y="2305976"/>
                  <a:pt x="1553273" y="2470386"/>
                  <a:pt x="1518347" y="2480439"/>
                </a:cubicBezTo>
                <a:cubicBezTo>
                  <a:pt x="1419917" y="2441945"/>
                  <a:pt x="1340337" y="2330558"/>
                  <a:pt x="1333958" y="2228696"/>
                </a:cubicBezTo>
                <a:cubicBezTo>
                  <a:pt x="1327047" y="2119620"/>
                  <a:pt x="1351988" y="2017093"/>
                  <a:pt x="1393891" y="1917299"/>
                </a:cubicBezTo>
                <a:cubicBezTo>
                  <a:pt x="1435587" y="1819435"/>
                  <a:pt x="1480215" y="1721549"/>
                  <a:pt x="1444276" y="1597756"/>
                </a:cubicBezTo>
                <a:cubicBezTo>
                  <a:pt x="1426211" y="1620618"/>
                  <a:pt x="1409833" y="1636820"/>
                  <a:pt x="1398976" y="1656198"/>
                </a:cubicBezTo>
                <a:cubicBezTo>
                  <a:pt x="1307990" y="1816321"/>
                  <a:pt x="1221595" y="1979197"/>
                  <a:pt x="1126020" y="2136568"/>
                </a:cubicBezTo>
                <a:cubicBezTo>
                  <a:pt x="1084909" y="2204555"/>
                  <a:pt x="1102743" y="2260093"/>
                  <a:pt x="1129825" y="2320491"/>
                </a:cubicBezTo>
                <a:cubicBezTo>
                  <a:pt x="1132714" y="2326973"/>
                  <a:pt x="1139384" y="2331569"/>
                  <a:pt x="1143273" y="2337828"/>
                </a:cubicBezTo>
                <a:cubicBezTo>
                  <a:pt x="1331962" y="2640780"/>
                  <a:pt x="1296787" y="2906252"/>
                  <a:pt x="1156978" y="3218822"/>
                </a:cubicBezTo>
                <a:cubicBezTo>
                  <a:pt x="1147627" y="3239331"/>
                  <a:pt x="1135596" y="3284945"/>
                  <a:pt x="1116365" y="3269939"/>
                </a:cubicBezTo>
                <a:cubicBezTo>
                  <a:pt x="984182" y="3132933"/>
                  <a:pt x="898820" y="2975065"/>
                  <a:pt x="883236" y="2779510"/>
                </a:cubicBezTo>
                <a:cubicBezTo>
                  <a:pt x="858965" y="2887963"/>
                  <a:pt x="842858" y="2999213"/>
                  <a:pt x="808845" y="3104380"/>
                </a:cubicBezTo>
                <a:cubicBezTo>
                  <a:pt x="744139" y="3304970"/>
                  <a:pt x="661597" y="3498832"/>
                  <a:pt x="488550" y="3634846"/>
                </a:cubicBezTo>
                <a:cubicBezTo>
                  <a:pt x="446643" y="3667606"/>
                  <a:pt x="346628" y="3741539"/>
                  <a:pt x="328509" y="3719164"/>
                </a:cubicBezTo>
                <a:cubicBezTo>
                  <a:pt x="308952" y="3695012"/>
                  <a:pt x="315042" y="3631863"/>
                  <a:pt x="318672" y="3594817"/>
                </a:cubicBezTo>
                <a:cubicBezTo>
                  <a:pt x="329065" y="3485254"/>
                  <a:pt x="343678" y="3375801"/>
                  <a:pt x="358291" y="3266349"/>
                </a:cubicBezTo>
                <a:cubicBezTo>
                  <a:pt x="375072" y="3145733"/>
                  <a:pt x="425539" y="3041943"/>
                  <a:pt x="517362" y="2959353"/>
                </a:cubicBezTo>
                <a:cubicBezTo>
                  <a:pt x="591164" y="2893121"/>
                  <a:pt x="664171" y="2825180"/>
                  <a:pt x="735958" y="2756462"/>
                </a:cubicBezTo>
                <a:cubicBezTo>
                  <a:pt x="752980" y="2740327"/>
                  <a:pt x="764113" y="2718374"/>
                  <a:pt x="772369" y="2692870"/>
                </a:cubicBezTo>
                <a:cubicBezTo>
                  <a:pt x="587814" y="2829971"/>
                  <a:pt x="370516" y="2871268"/>
                  <a:pt x="156545" y="2921045"/>
                </a:cubicBezTo>
                <a:cubicBezTo>
                  <a:pt x="135273" y="2925922"/>
                  <a:pt x="71447" y="2922918"/>
                  <a:pt x="15585" y="2908337"/>
                </a:cubicBezTo>
                <a:lnTo>
                  <a:pt x="0" y="2902697"/>
                </a:lnTo>
                <a:lnTo>
                  <a:pt x="0" y="2765873"/>
                </a:lnTo>
                <a:lnTo>
                  <a:pt x="29795" y="2717847"/>
                </a:lnTo>
                <a:cubicBezTo>
                  <a:pt x="40849" y="2702583"/>
                  <a:pt x="51469" y="2690198"/>
                  <a:pt x="59962" y="2682291"/>
                </a:cubicBezTo>
                <a:cubicBezTo>
                  <a:pt x="228768" y="2525013"/>
                  <a:pt x="418389" y="2401453"/>
                  <a:pt x="645405" y="2342287"/>
                </a:cubicBezTo>
                <a:cubicBezTo>
                  <a:pt x="879032" y="2306584"/>
                  <a:pt x="1032240" y="2213098"/>
                  <a:pt x="1059274" y="2164156"/>
                </a:cubicBezTo>
                <a:cubicBezTo>
                  <a:pt x="1151084" y="1996307"/>
                  <a:pt x="1239879" y="1826195"/>
                  <a:pt x="1341155" y="1664208"/>
                </a:cubicBezTo>
                <a:cubicBezTo>
                  <a:pt x="1477441" y="1445642"/>
                  <a:pt x="1624124" y="1233359"/>
                  <a:pt x="1766505" y="1018678"/>
                </a:cubicBezTo>
                <a:cubicBezTo>
                  <a:pt x="1778156" y="1001010"/>
                  <a:pt x="1791027" y="984119"/>
                  <a:pt x="1793256" y="954087"/>
                </a:cubicBezTo>
                <a:cubicBezTo>
                  <a:pt x="1736220" y="994393"/>
                  <a:pt x="1675663" y="1031081"/>
                  <a:pt x="1622366" y="1076005"/>
                </a:cubicBezTo>
                <a:cubicBezTo>
                  <a:pt x="1442738" y="1227933"/>
                  <a:pt x="1264479" y="1382281"/>
                  <a:pt x="1088015" y="1538117"/>
                </a:cubicBezTo>
                <a:cubicBezTo>
                  <a:pt x="1067855" y="1556206"/>
                  <a:pt x="1060774" y="1588991"/>
                  <a:pt x="1047011" y="1614249"/>
                </a:cubicBezTo>
                <a:cubicBezTo>
                  <a:pt x="939107" y="1813950"/>
                  <a:pt x="771972" y="1928122"/>
                  <a:pt x="545270" y="1944692"/>
                </a:cubicBezTo>
                <a:cubicBezTo>
                  <a:pt x="441606" y="1952189"/>
                  <a:pt x="416671" y="1908283"/>
                  <a:pt x="470627" y="1817545"/>
                </a:cubicBezTo>
                <a:cubicBezTo>
                  <a:pt x="562706" y="1662415"/>
                  <a:pt x="679164" y="1538119"/>
                  <a:pt x="879648" y="1544544"/>
                </a:cubicBezTo>
                <a:cubicBezTo>
                  <a:pt x="970485" y="1547433"/>
                  <a:pt x="1036974" y="1510057"/>
                  <a:pt x="1100842" y="1445401"/>
                </a:cubicBezTo>
                <a:cubicBezTo>
                  <a:pt x="1210992" y="1334445"/>
                  <a:pt x="1329909" y="1232856"/>
                  <a:pt x="1437652" y="1110911"/>
                </a:cubicBezTo>
                <a:cubicBezTo>
                  <a:pt x="1361289" y="1130996"/>
                  <a:pt x="1284490" y="1149082"/>
                  <a:pt x="1208853" y="1171520"/>
                </a:cubicBezTo>
                <a:cubicBezTo>
                  <a:pt x="1106003" y="1201880"/>
                  <a:pt x="1005248" y="1237013"/>
                  <a:pt x="902537" y="1266085"/>
                </a:cubicBezTo>
                <a:cubicBezTo>
                  <a:pt x="850537" y="1280555"/>
                  <a:pt x="815167" y="1303904"/>
                  <a:pt x="781831" y="1350894"/>
                </a:cubicBezTo>
                <a:cubicBezTo>
                  <a:pt x="694187" y="1473616"/>
                  <a:pt x="568919" y="1561531"/>
                  <a:pt x="429373" y="1606317"/>
                </a:cubicBezTo>
                <a:cubicBezTo>
                  <a:pt x="322179" y="1640784"/>
                  <a:pt x="200254" y="1642487"/>
                  <a:pt x="81275" y="1598286"/>
                </a:cubicBezTo>
                <a:cubicBezTo>
                  <a:pt x="88037" y="1574581"/>
                  <a:pt x="87604" y="1557289"/>
                  <a:pt x="96005" y="1548721"/>
                </a:cubicBezTo>
                <a:cubicBezTo>
                  <a:pt x="237899" y="1402652"/>
                  <a:pt x="389584" y="1271587"/>
                  <a:pt x="587023" y="1202853"/>
                </a:cubicBezTo>
                <a:cubicBezTo>
                  <a:pt x="647862" y="1181814"/>
                  <a:pt x="704352" y="1180174"/>
                  <a:pt x="756337" y="1211585"/>
                </a:cubicBezTo>
                <a:cubicBezTo>
                  <a:pt x="796419" y="1235581"/>
                  <a:pt x="829151" y="1230833"/>
                  <a:pt x="870149" y="1218805"/>
                </a:cubicBezTo>
                <a:cubicBezTo>
                  <a:pt x="1110131" y="1147964"/>
                  <a:pt x="1351782" y="1082828"/>
                  <a:pt x="1590533" y="1008282"/>
                </a:cubicBezTo>
                <a:cubicBezTo>
                  <a:pt x="1647452" y="990416"/>
                  <a:pt x="1692710" y="938477"/>
                  <a:pt x="1747291" y="908980"/>
                </a:cubicBezTo>
                <a:cubicBezTo>
                  <a:pt x="2010423" y="767643"/>
                  <a:pt x="2156926" y="514341"/>
                  <a:pt x="2359623" y="289630"/>
                </a:cubicBezTo>
                <a:cubicBezTo>
                  <a:pt x="2236423" y="294129"/>
                  <a:pt x="2139898" y="298787"/>
                  <a:pt x="2068468" y="400733"/>
                </a:cubicBezTo>
                <a:cubicBezTo>
                  <a:pt x="1952834" y="566116"/>
                  <a:pt x="1774030" y="627991"/>
                  <a:pt x="1585301" y="660856"/>
                </a:cubicBezTo>
                <a:cubicBezTo>
                  <a:pt x="1502406" y="675057"/>
                  <a:pt x="1416597" y="676917"/>
                  <a:pt x="1332281" y="676980"/>
                </a:cubicBezTo>
                <a:cubicBezTo>
                  <a:pt x="1303960" y="676978"/>
                  <a:pt x="1266699" y="660107"/>
                  <a:pt x="1249799" y="638509"/>
                </a:cubicBezTo>
                <a:cubicBezTo>
                  <a:pt x="1239732" y="626078"/>
                  <a:pt x="1254627" y="581086"/>
                  <a:pt x="1271498" y="563307"/>
                </a:cubicBezTo>
                <a:cubicBezTo>
                  <a:pt x="1315987" y="515520"/>
                  <a:pt x="1364996" y="471128"/>
                  <a:pt x="1416744" y="431576"/>
                </a:cubicBezTo>
                <a:cubicBezTo>
                  <a:pt x="1631217" y="267308"/>
                  <a:pt x="1881706" y="244413"/>
                  <a:pt x="2139805" y="244759"/>
                </a:cubicBezTo>
                <a:cubicBezTo>
                  <a:pt x="2215969" y="244830"/>
                  <a:pt x="2293713" y="230095"/>
                  <a:pt x="2367937" y="211741"/>
                </a:cubicBezTo>
                <a:cubicBezTo>
                  <a:pt x="2408728" y="201645"/>
                  <a:pt x="2451963" y="177807"/>
                  <a:pt x="2480293" y="147221"/>
                </a:cubicBezTo>
                <a:close/>
                <a:moveTo>
                  <a:pt x="1279469" y="0"/>
                </a:moveTo>
                <a:lnTo>
                  <a:pt x="1426070" y="0"/>
                </a:lnTo>
                <a:lnTo>
                  <a:pt x="1350504" y="33583"/>
                </a:lnTo>
                <a:cubicBezTo>
                  <a:pt x="1327260" y="98863"/>
                  <a:pt x="1310717" y="159304"/>
                  <a:pt x="1284284" y="214818"/>
                </a:cubicBezTo>
                <a:cubicBezTo>
                  <a:pt x="1183157" y="427258"/>
                  <a:pt x="1090002" y="647358"/>
                  <a:pt x="900440" y="800862"/>
                </a:cubicBezTo>
                <a:cubicBezTo>
                  <a:pt x="827038" y="860301"/>
                  <a:pt x="740694" y="903758"/>
                  <a:pt x="658158" y="951189"/>
                </a:cubicBezTo>
                <a:cubicBezTo>
                  <a:pt x="642179" y="960600"/>
                  <a:pt x="606501" y="962440"/>
                  <a:pt x="598449" y="952495"/>
                </a:cubicBezTo>
                <a:cubicBezTo>
                  <a:pt x="585218" y="936157"/>
                  <a:pt x="576639" y="903706"/>
                  <a:pt x="583851" y="884927"/>
                </a:cubicBezTo>
                <a:cubicBezTo>
                  <a:pt x="646997" y="720296"/>
                  <a:pt x="702254" y="550293"/>
                  <a:pt x="821592" y="414254"/>
                </a:cubicBezTo>
                <a:cubicBezTo>
                  <a:pt x="883927" y="342607"/>
                  <a:pt x="950426" y="274644"/>
                  <a:pt x="1021039" y="198645"/>
                </a:cubicBezTo>
                <a:cubicBezTo>
                  <a:pt x="925878" y="221015"/>
                  <a:pt x="852512" y="255727"/>
                  <a:pt x="807695" y="343180"/>
                </a:cubicBezTo>
                <a:cubicBezTo>
                  <a:pt x="757627" y="440178"/>
                  <a:pt x="677425" y="514533"/>
                  <a:pt x="581023" y="563784"/>
                </a:cubicBezTo>
                <a:cubicBezTo>
                  <a:pt x="463285" y="623842"/>
                  <a:pt x="365880" y="722125"/>
                  <a:pt x="231835" y="748932"/>
                </a:cubicBezTo>
                <a:cubicBezTo>
                  <a:pt x="170601" y="761470"/>
                  <a:pt x="108423" y="770657"/>
                  <a:pt x="46357" y="772696"/>
                </a:cubicBezTo>
                <a:lnTo>
                  <a:pt x="0" y="772842"/>
                </a:lnTo>
                <a:lnTo>
                  <a:pt x="0" y="708052"/>
                </a:lnTo>
                <a:lnTo>
                  <a:pt x="89067" y="704930"/>
                </a:lnTo>
                <a:cubicBezTo>
                  <a:pt x="352860" y="675038"/>
                  <a:pt x="632363" y="525002"/>
                  <a:pt x="710775" y="339334"/>
                </a:cubicBezTo>
                <a:cubicBezTo>
                  <a:pt x="664377" y="359265"/>
                  <a:pt x="626200" y="378419"/>
                  <a:pt x="585997" y="392158"/>
                </a:cubicBezTo>
                <a:cubicBezTo>
                  <a:pt x="568074" y="398439"/>
                  <a:pt x="536629" y="403320"/>
                  <a:pt x="527576" y="393598"/>
                </a:cubicBezTo>
                <a:cubicBezTo>
                  <a:pt x="494376" y="356971"/>
                  <a:pt x="459131" y="376102"/>
                  <a:pt x="425698" y="384358"/>
                </a:cubicBezTo>
                <a:cubicBezTo>
                  <a:pt x="375905" y="396453"/>
                  <a:pt x="327713" y="414896"/>
                  <a:pt x="278288" y="429633"/>
                </a:cubicBezTo>
                <a:cubicBezTo>
                  <a:pt x="194259" y="454455"/>
                  <a:pt x="116406" y="489273"/>
                  <a:pt x="43518" y="533227"/>
                </a:cubicBezTo>
                <a:lnTo>
                  <a:pt x="0" y="563132"/>
                </a:lnTo>
                <a:lnTo>
                  <a:pt x="0" y="500322"/>
                </a:lnTo>
                <a:lnTo>
                  <a:pt x="116366" y="435129"/>
                </a:lnTo>
                <a:cubicBezTo>
                  <a:pt x="236099" y="377351"/>
                  <a:pt x="362902" y="333769"/>
                  <a:pt x="495997" y="302145"/>
                </a:cubicBezTo>
                <a:cubicBezTo>
                  <a:pt x="624522" y="272163"/>
                  <a:pt x="751940" y="234257"/>
                  <a:pt x="876112" y="190158"/>
                </a:cubicBezTo>
                <a:cubicBezTo>
                  <a:pt x="951230" y="163437"/>
                  <a:pt x="1018312" y="114407"/>
                  <a:pt x="1091828" y="81338"/>
                </a:cubicBezTo>
                <a:close/>
              </a:path>
            </a:pathLst>
          </a:custGeom>
          <a:solidFill>
            <a:schemeClr val="tx1">
              <a:alpha val="17000"/>
            </a:schemeClr>
          </a:solidFill>
          <a:ln w="4569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C9EEA626-63D9-B376-D5C7-F7B224767D92}"/>
              </a:ext>
            </a:extLst>
          </p:cNvPr>
          <p:cNvSpPr>
            <a:spLocks noGrp="1"/>
          </p:cNvSpPr>
          <p:nvPr>
            <p:ph type="ctrTitle" hasCustomPrompt="1"/>
          </p:nvPr>
        </p:nvSpPr>
        <p:spPr>
          <a:xfrm>
            <a:off x="915924" y="914400"/>
            <a:ext cx="10360152" cy="5029200"/>
          </a:xfrm>
        </p:spPr>
        <p:txBody>
          <a:bodyPr anchor="ctr"/>
          <a:lstStyle>
            <a:lvl1pPr algn="ctr">
              <a:defRPr sz="4800"/>
            </a:lvl1pPr>
          </a:lstStyle>
          <a:p>
            <a:r>
              <a:rPr lang="en-US" dirty="0"/>
              <a:t>click to add title</a:t>
            </a:r>
          </a:p>
        </p:txBody>
      </p:sp>
    </p:spTree>
    <p:extLst>
      <p:ext uri="{BB962C8B-B14F-4D97-AF65-F5344CB8AC3E}">
        <p14:creationId xmlns:p14="http://schemas.microsoft.com/office/powerpoint/2010/main" val="16331837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5">
    <p:bg>
      <p:bgPr>
        <a:solidFill>
          <a:schemeClr val="bg2"/>
        </a:solidFill>
        <a:effectLst/>
      </p:bgPr>
    </p:bg>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CADEA8BB-3550-ABDA-99A6-455084D5D432}"/>
              </a:ext>
              <a:ext uri="{C183D7F6-B498-43B3-948B-1728B52AA6E4}">
                <adec:decorative xmlns:adec="http://schemas.microsoft.com/office/drawing/2017/decorative" val="1"/>
              </a:ext>
            </a:extLst>
          </p:cNvPr>
          <p:cNvSpPr>
            <a:spLocks/>
          </p:cNvSpPr>
          <p:nvPr userDrawn="1"/>
        </p:nvSpPr>
        <p:spPr>
          <a:xfrm>
            <a:off x="0" y="3271424"/>
            <a:ext cx="12192000" cy="3586577"/>
          </a:xfrm>
          <a:custGeom>
            <a:avLst/>
            <a:gdLst>
              <a:gd name="connsiteX0" fmla="*/ 1849560 w 12192000"/>
              <a:gd name="connsiteY0" fmla="*/ 803 h 3586577"/>
              <a:gd name="connsiteX1" fmla="*/ 2779308 w 12192000"/>
              <a:gd name="connsiteY1" fmla="*/ 191654 h 3586577"/>
              <a:gd name="connsiteX2" fmla="*/ 3529993 w 12192000"/>
              <a:gd name="connsiteY2" fmla="*/ 614650 h 3586577"/>
              <a:gd name="connsiteX3" fmla="*/ 5271921 w 12192000"/>
              <a:gd name="connsiteY3" fmla="*/ 1300408 h 3586577"/>
              <a:gd name="connsiteX4" fmla="*/ 6940105 w 12192000"/>
              <a:gd name="connsiteY4" fmla="*/ 1192018 h 3586577"/>
              <a:gd name="connsiteX5" fmla="*/ 8301823 w 12192000"/>
              <a:gd name="connsiteY5" fmla="*/ 780730 h 3586577"/>
              <a:gd name="connsiteX6" fmla="*/ 12120288 w 12192000"/>
              <a:gd name="connsiteY6" fmla="*/ 561429 h 3586577"/>
              <a:gd name="connsiteX7" fmla="*/ 12192000 w 12192000"/>
              <a:gd name="connsiteY7" fmla="*/ 591187 h 3586577"/>
              <a:gd name="connsiteX8" fmla="*/ 12192000 w 12192000"/>
              <a:gd name="connsiteY8" fmla="*/ 3586577 h 3586577"/>
              <a:gd name="connsiteX9" fmla="*/ 0 w 12192000"/>
              <a:gd name="connsiteY9" fmla="*/ 3586577 h 3586577"/>
              <a:gd name="connsiteX10" fmla="*/ 0 w 12192000"/>
              <a:gd name="connsiteY10" fmla="*/ 671712 h 3586577"/>
              <a:gd name="connsiteX11" fmla="*/ 66994 w 12192000"/>
              <a:gd name="connsiteY11" fmla="*/ 616810 h 3586577"/>
              <a:gd name="connsiteX12" fmla="*/ 314608 w 12192000"/>
              <a:gd name="connsiteY12" fmla="*/ 447849 h 3586577"/>
              <a:gd name="connsiteX13" fmla="*/ 1849560 w 12192000"/>
              <a:gd name="connsiteY13" fmla="*/ 803 h 358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3586577">
                <a:moveTo>
                  <a:pt x="1849560" y="803"/>
                </a:moveTo>
                <a:cubicBezTo>
                  <a:pt x="2158708" y="8598"/>
                  <a:pt x="2468821" y="73153"/>
                  <a:pt x="2779308" y="191654"/>
                </a:cubicBezTo>
                <a:cubicBezTo>
                  <a:pt x="3056080" y="297323"/>
                  <a:pt x="3289358" y="460148"/>
                  <a:pt x="3529993" y="614650"/>
                </a:cubicBezTo>
                <a:cubicBezTo>
                  <a:pt x="4050027" y="948769"/>
                  <a:pt x="4615367" y="1204778"/>
                  <a:pt x="5271921" y="1300408"/>
                </a:cubicBezTo>
                <a:cubicBezTo>
                  <a:pt x="5824636" y="1381128"/>
                  <a:pt x="6381038" y="1326165"/>
                  <a:pt x="6940105" y="1192018"/>
                </a:cubicBezTo>
                <a:cubicBezTo>
                  <a:pt x="7564423" y="1042204"/>
                  <a:pt x="7924583" y="909418"/>
                  <a:pt x="8301823" y="780730"/>
                </a:cubicBezTo>
                <a:cubicBezTo>
                  <a:pt x="8668653" y="655543"/>
                  <a:pt x="10619014" y="-9633"/>
                  <a:pt x="12120288" y="561429"/>
                </a:cubicBezTo>
                <a:lnTo>
                  <a:pt x="12192000" y="591187"/>
                </a:lnTo>
                <a:lnTo>
                  <a:pt x="12192000" y="3586577"/>
                </a:lnTo>
                <a:lnTo>
                  <a:pt x="0" y="3586577"/>
                </a:lnTo>
                <a:lnTo>
                  <a:pt x="0" y="671712"/>
                </a:lnTo>
                <a:lnTo>
                  <a:pt x="66994" y="616810"/>
                </a:lnTo>
                <a:cubicBezTo>
                  <a:pt x="145598" y="557990"/>
                  <a:pt x="228102" y="501632"/>
                  <a:pt x="314608" y="447849"/>
                </a:cubicBezTo>
                <a:cubicBezTo>
                  <a:pt x="821750" y="132484"/>
                  <a:pt x="1334314" y="-12190"/>
                  <a:pt x="1849560" y="803"/>
                </a:cubicBezTo>
                <a:close/>
              </a:path>
            </a:pathLst>
          </a:custGeom>
          <a:solidFill>
            <a:schemeClr val="accent4">
              <a:alpha val="50000"/>
            </a:schemeClr>
          </a:solidFill>
          <a:ln w="523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8" name="Freeform: Shape 17">
            <a:extLst>
              <a:ext uri="{FF2B5EF4-FFF2-40B4-BE49-F238E27FC236}">
                <a16:creationId xmlns:a16="http://schemas.microsoft.com/office/drawing/2014/main" id="{F0A8F0DB-3D3D-DC0F-84AC-4386B58AD6E5}"/>
              </a:ext>
              <a:ext uri="{C183D7F6-B498-43B3-948B-1728B52AA6E4}">
                <adec:decorative xmlns:adec="http://schemas.microsoft.com/office/drawing/2017/decorative" val="1"/>
              </a:ext>
            </a:extLst>
          </p:cNvPr>
          <p:cNvSpPr>
            <a:spLocks/>
          </p:cNvSpPr>
          <p:nvPr userDrawn="1"/>
        </p:nvSpPr>
        <p:spPr>
          <a:xfrm>
            <a:off x="5591140" y="1"/>
            <a:ext cx="5362677" cy="590065"/>
          </a:xfrm>
          <a:custGeom>
            <a:avLst/>
            <a:gdLst>
              <a:gd name="connsiteX0" fmla="*/ 0 w 5362677"/>
              <a:gd name="connsiteY0" fmla="*/ 0 h 590065"/>
              <a:gd name="connsiteX1" fmla="*/ 5362677 w 5362677"/>
              <a:gd name="connsiteY1" fmla="*/ 0 h 590065"/>
              <a:gd name="connsiteX2" fmla="*/ 5169991 w 5362677"/>
              <a:gd name="connsiteY2" fmla="*/ 69942 h 590065"/>
              <a:gd name="connsiteX3" fmla="*/ 2860400 w 5362677"/>
              <a:gd name="connsiteY3" fmla="*/ 564669 h 590065"/>
              <a:gd name="connsiteX4" fmla="*/ 85760 w 5362677"/>
              <a:gd name="connsiteY4" fmla="*/ 60567 h 590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2677" h="590065">
                <a:moveTo>
                  <a:pt x="0" y="0"/>
                </a:moveTo>
                <a:lnTo>
                  <a:pt x="5362677" y="0"/>
                </a:lnTo>
                <a:lnTo>
                  <a:pt x="5169991" y="69942"/>
                </a:lnTo>
                <a:cubicBezTo>
                  <a:pt x="4068113" y="454981"/>
                  <a:pt x="3200546" y="538854"/>
                  <a:pt x="2860400" y="564669"/>
                </a:cubicBezTo>
                <a:cubicBezTo>
                  <a:pt x="1318014" y="681954"/>
                  <a:pt x="547573" y="372284"/>
                  <a:pt x="85760" y="60567"/>
                </a:cubicBezTo>
                <a:close/>
              </a:path>
            </a:pathLst>
          </a:custGeom>
          <a:solidFill>
            <a:schemeClr val="accent2">
              <a:alpha val="60000"/>
            </a:schemeClr>
          </a:solidFill>
          <a:ln w="449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5" name="Title 1">
            <a:extLst>
              <a:ext uri="{FF2B5EF4-FFF2-40B4-BE49-F238E27FC236}">
                <a16:creationId xmlns:a16="http://schemas.microsoft.com/office/drawing/2014/main" id="{FDA50B04-DEA5-DCCF-0DAD-0D3B122FD652}"/>
              </a:ext>
            </a:extLst>
          </p:cNvPr>
          <p:cNvSpPr>
            <a:spLocks noGrp="1"/>
          </p:cNvSpPr>
          <p:nvPr userDrawn="1">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7" name="Table Placeholder 4">
            <a:extLst>
              <a:ext uri="{FF2B5EF4-FFF2-40B4-BE49-F238E27FC236}">
                <a16:creationId xmlns:a16="http://schemas.microsoft.com/office/drawing/2014/main" id="{A8715227-A125-7CA3-B8F5-9D5894E8C981}"/>
              </a:ext>
            </a:extLst>
          </p:cNvPr>
          <p:cNvSpPr>
            <a:spLocks noGrp="1"/>
          </p:cNvSpPr>
          <p:nvPr>
            <p:ph type="tbl" sz="quarter" idx="14"/>
          </p:nvPr>
        </p:nvSpPr>
        <p:spPr>
          <a:xfrm>
            <a:off x="914400" y="2039111"/>
            <a:ext cx="10360025" cy="3374136"/>
          </a:xfrm>
        </p:spPr>
        <p:txBody>
          <a:bodyPr/>
          <a:lstStyle/>
          <a:p>
            <a:r>
              <a:rPr lang="en-US"/>
              <a:t>Click icon to add table</a:t>
            </a:r>
          </a:p>
        </p:txBody>
      </p:sp>
      <p:sp>
        <p:nvSpPr>
          <p:cNvPr id="3" name="Slide Number Placeholder 5">
            <a:extLst>
              <a:ext uri="{FF2B5EF4-FFF2-40B4-BE49-F238E27FC236}">
                <a16:creationId xmlns:a16="http://schemas.microsoft.com/office/drawing/2014/main" id="{CEC2E35B-5EFD-B330-984C-15A012C90B8A}"/>
              </a:ext>
            </a:extLst>
          </p:cNvPr>
          <p:cNvSpPr>
            <a:spLocks noGrp="1"/>
          </p:cNvSpPr>
          <p:nvPr userDrawn="1">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597451346"/>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Two Content">
    <p:bg>
      <p:bgPr>
        <a:solidFill>
          <a:schemeClr val="bg2"/>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B05A86D8-26B0-1ADB-0CE2-B445D2A2866D}"/>
              </a:ext>
              <a:ext uri="{C183D7F6-B498-43B3-948B-1728B52AA6E4}">
                <adec:decorative xmlns:adec="http://schemas.microsoft.com/office/drawing/2017/decorative" val="1"/>
              </a:ext>
            </a:extLst>
          </p:cNvPr>
          <p:cNvSpPr/>
          <p:nvPr userDrawn="1"/>
        </p:nvSpPr>
        <p:spPr>
          <a:xfrm>
            <a:off x="4600810" y="0"/>
            <a:ext cx="7591189" cy="6858000"/>
          </a:xfrm>
          <a:custGeom>
            <a:avLst/>
            <a:gdLst>
              <a:gd name="connsiteX0" fmla="*/ 3873124 w 7591189"/>
              <a:gd name="connsiteY0" fmla="*/ 0 h 6858000"/>
              <a:gd name="connsiteX1" fmla="*/ 7591189 w 7591189"/>
              <a:gd name="connsiteY1" fmla="*/ 0 h 6858000"/>
              <a:gd name="connsiteX2" fmla="*/ 7591189 w 7591189"/>
              <a:gd name="connsiteY2" fmla="*/ 6858000 h 6858000"/>
              <a:gd name="connsiteX3" fmla="*/ 0 w 7591189"/>
              <a:gd name="connsiteY3" fmla="*/ 6858000 h 6858000"/>
              <a:gd name="connsiteX4" fmla="*/ 37792 w 7591189"/>
              <a:gd name="connsiteY4" fmla="*/ 6767219 h 6858000"/>
              <a:gd name="connsiteX5" fmla="*/ 124614 w 7591189"/>
              <a:gd name="connsiteY5" fmla="*/ 6593191 h 6858000"/>
              <a:gd name="connsiteX6" fmla="*/ 5022788 w 7591189"/>
              <a:gd name="connsiteY6" fmla="*/ 3831835 h 6858000"/>
              <a:gd name="connsiteX7" fmla="*/ 3917644 w 7591189"/>
              <a:gd name="connsiteY7" fmla="*/ 11237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91189" h="6858000">
                <a:moveTo>
                  <a:pt x="3873124" y="0"/>
                </a:moveTo>
                <a:lnTo>
                  <a:pt x="7591189" y="0"/>
                </a:lnTo>
                <a:lnTo>
                  <a:pt x="7591189" y="6858000"/>
                </a:lnTo>
                <a:lnTo>
                  <a:pt x="0" y="6858000"/>
                </a:lnTo>
                <a:lnTo>
                  <a:pt x="37792" y="6767219"/>
                </a:lnTo>
                <a:cubicBezTo>
                  <a:pt x="73499" y="6688089"/>
                  <a:pt x="105476" y="6628399"/>
                  <a:pt x="124614" y="6593191"/>
                </a:cubicBezTo>
                <a:cubicBezTo>
                  <a:pt x="1166892" y="4681475"/>
                  <a:pt x="4192708" y="5285613"/>
                  <a:pt x="5022788" y="3831835"/>
                </a:cubicBezTo>
                <a:cubicBezTo>
                  <a:pt x="5664755" y="2707491"/>
                  <a:pt x="4432969" y="1333564"/>
                  <a:pt x="3917644" y="112370"/>
                </a:cubicBezTo>
                <a:close/>
              </a:path>
            </a:pathLst>
          </a:custGeom>
          <a:solidFill>
            <a:schemeClr val="accent4">
              <a:alpha val="20000"/>
            </a:schemeClr>
          </a:solidFill>
          <a:ln w="455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9" name="Freeform: Shape 18">
            <a:extLst>
              <a:ext uri="{FF2B5EF4-FFF2-40B4-BE49-F238E27FC236}">
                <a16:creationId xmlns:a16="http://schemas.microsoft.com/office/drawing/2014/main" id="{33A68E8B-64DF-46D3-2FA2-4BBBBF8BFB15}"/>
              </a:ext>
              <a:ext uri="{C183D7F6-B498-43B3-948B-1728B52AA6E4}">
                <adec:decorative xmlns:adec="http://schemas.microsoft.com/office/drawing/2017/decorative" val="1"/>
              </a:ext>
            </a:extLst>
          </p:cNvPr>
          <p:cNvSpPr/>
          <p:nvPr userDrawn="1"/>
        </p:nvSpPr>
        <p:spPr>
          <a:xfrm>
            <a:off x="6134000" y="-30589"/>
            <a:ext cx="5047481" cy="6915258"/>
          </a:xfrm>
          <a:custGeom>
            <a:avLst/>
            <a:gdLst>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8" fmla="*/ 91440 w 6112702"/>
              <a:gd name="connsiteY8" fmla="*/ 91440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6101815 w 6101815"/>
              <a:gd name="connsiteY0" fmla="*/ 0 h 7110654"/>
              <a:gd name="connsiteX1" fmla="*/ 6101815 w 6101815"/>
              <a:gd name="connsiteY1" fmla="*/ 7022484 h 7110654"/>
              <a:gd name="connsiteX2" fmla="*/ 6052142 w 6101815"/>
              <a:gd name="connsiteY2" fmla="*/ 7038508 h 7110654"/>
              <a:gd name="connsiteX3" fmla="*/ 4881089 w 6101815"/>
              <a:gd name="connsiteY3" fmla="*/ 6854987 h 7110654"/>
              <a:gd name="connsiteX4" fmla="*/ 4705665 w 6101815"/>
              <a:gd name="connsiteY4" fmla="*/ 767477 h 7110654"/>
              <a:gd name="connsiteX5" fmla="*/ 107592 w 6101815"/>
              <a:gd name="connsiteY5" fmla="*/ 160166 h 7110654"/>
              <a:gd name="connsiteX6" fmla="*/ 0 w 6101815"/>
              <a:gd name="connsiteY6" fmla="*/ 17038 h 7110654"/>
              <a:gd name="connsiteX0" fmla="*/ 6101815 w 6101815"/>
              <a:gd name="connsiteY0" fmla="*/ 7005446 h 7093616"/>
              <a:gd name="connsiteX1" fmla="*/ 6052142 w 6101815"/>
              <a:gd name="connsiteY1" fmla="*/ 7021470 h 7093616"/>
              <a:gd name="connsiteX2" fmla="*/ 4881089 w 6101815"/>
              <a:gd name="connsiteY2" fmla="*/ 6837949 h 7093616"/>
              <a:gd name="connsiteX3" fmla="*/ 4705665 w 6101815"/>
              <a:gd name="connsiteY3" fmla="*/ 750439 h 7093616"/>
              <a:gd name="connsiteX4" fmla="*/ 107592 w 6101815"/>
              <a:gd name="connsiteY4" fmla="*/ 143128 h 7093616"/>
              <a:gd name="connsiteX5" fmla="*/ 0 w 6101815"/>
              <a:gd name="connsiteY5" fmla="*/ 0 h 7093616"/>
              <a:gd name="connsiteX0" fmla="*/ 6052142 w 6052142"/>
              <a:gd name="connsiteY0" fmla="*/ 7021470 h 7093616"/>
              <a:gd name="connsiteX1" fmla="*/ 4881089 w 6052142"/>
              <a:gd name="connsiteY1" fmla="*/ 6837949 h 7093616"/>
              <a:gd name="connsiteX2" fmla="*/ 4705665 w 6052142"/>
              <a:gd name="connsiteY2" fmla="*/ 750439 h 7093616"/>
              <a:gd name="connsiteX3" fmla="*/ 107592 w 6052142"/>
              <a:gd name="connsiteY3" fmla="*/ 143128 h 7093616"/>
              <a:gd name="connsiteX4" fmla="*/ 0 w 6052142"/>
              <a:gd name="connsiteY4" fmla="*/ 0 h 7093616"/>
              <a:gd name="connsiteX0" fmla="*/ 6052142 w 6052142"/>
              <a:gd name="connsiteY0" fmla="*/ 7021470 h 7095398"/>
              <a:gd name="connsiteX1" fmla="*/ 4881089 w 6052142"/>
              <a:gd name="connsiteY1" fmla="*/ 6843664 h 7095398"/>
              <a:gd name="connsiteX2" fmla="*/ 4705665 w 6052142"/>
              <a:gd name="connsiteY2" fmla="*/ 750439 h 7095398"/>
              <a:gd name="connsiteX3" fmla="*/ 107592 w 6052142"/>
              <a:gd name="connsiteY3" fmla="*/ 143128 h 7095398"/>
              <a:gd name="connsiteX4" fmla="*/ 0 w 6052142"/>
              <a:gd name="connsiteY4" fmla="*/ 0 h 7095398"/>
              <a:gd name="connsiteX0" fmla="*/ 6052142 w 6052142"/>
              <a:gd name="connsiteY0" fmla="*/ 7021470 h 7348010"/>
              <a:gd name="connsiteX1" fmla="*/ 5132169 w 6052142"/>
              <a:gd name="connsiteY1" fmla="*/ 7012413 h 7348010"/>
              <a:gd name="connsiteX2" fmla="*/ 4881089 w 6052142"/>
              <a:gd name="connsiteY2" fmla="*/ 6843664 h 7348010"/>
              <a:gd name="connsiteX3" fmla="*/ 4705665 w 6052142"/>
              <a:gd name="connsiteY3" fmla="*/ 750439 h 7348010"/>
              <a:gd name="connsiteX4" fmla="*/ 107592 w 6052142"/>
              <a:gd name="connsiteY4" fmla="*/ 143128 h 7348010"/>
              <a:gd name="connsiteX5" fmla="*/ 0 w 6052142"/>
              <a:gd name="connsiteY5" fmla="*/ 0 h 7348010"/>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021470"/>
              <a:gd name="connsiteX1" fmla="*/ 5132169 w 6052142"/>
              <a:gd name="connsiteY1" fmla="*/ 7012413 h 7021470"/>
              <a:gd name="connsiteX2" fmla="*/ 4881089 w 6052142"/>
              <a:gd name="connsiteY2" fmla="*/ 6843664 h 7021470"/>
              <a:gd name="connsiteX3" fmla="*/ 4705665 w 6052142"/>
              <a:gd name="connsiteY3" fmla="*/ 750439 h 7021470"/>
              <a:gd name="connsiteX4" fmla="*/ 107592 w 6052142"/>
              <a:gd name="connsiteY4" fmla="*/ 143128 h 7021470"/>
              <a:gd name="connsiteX5" fmla="*/ 0 w 6052142"/>
              <a:gd name="connsiteY5" fmla="*/ 0 h 7021470"/>
              <a:gd name="connsiteX0" fmla="*/ 6052142 w 6052142"/>
              <a:gd name="connsiteY0" fmla="*/ 7021470 h 7021470"/>
              <a:gd name="connsiteX1" fmla="*/ 5132169 w 6052142"/>
              <a:gd name="connsiteY1" fmla="*/ 7012413 h 7021470"/>
              <a:gd name="connsiteX2" fmla="*/ 4968339 w 6052142"/>
              <a:gd name="connsiteY2" fmla="*/ 6900018 h 7021470"/>
              <a:gd name="connsiteX3" fmla="*/ 4881089 w 6052142"/>
              <a:gd name="connsiteY3" fmla="*/ 6843664 h 7021470"/>
              <a:gd name="connsiteX4" fmla="*/ 4705665 w 6052142"/>
              <a:gd name="connsiteY4" fmla="*/ 750439 h 7021470"/>
              <a:gd name="connsiteX5" fmla="*/ 107592 w 6052142"/>
              <a:gd name="connsiteY5" fmla="*/ 143128 h 7021470"/>
              <a:gd name="connsiteX6" fmla="*/ 0 w 6052142"/>
              <a:gd name="connsiteY6" fmla="*/ 0 h 7021470"/>
              <a:gd name="connsiteX0" fmla="*/ 5132169 w 5132169"/>
              <a:gd name="connsiteY0" fmla="*/ 7012413 h 7012413"/>
              <a:gd name="connsiteX1" fmla="*/ 4968339 w 5132169"/>
              <a:gd name="connsiteY1" fmla="*/ 6900018 h 7012413"/>
              <a:gd name="connsiteX2" fmla="*/ 4881089 w 5132169"/>
              <a:gd name="connsiteY2" fmla="*/ 6843664 h 7012413"/>
              <a:gd name="connsiteX3" fmla="*/ 4705665 w 5132169"/>
              <a:gd name="connsiteY3" fmla="*/ 750439 h 7012413"/>
              <a:gd name="connsiteX4" fmla="*/ 107592 w 5132169"/>
              <a:gd name="connsiteY4" fmla="*/ 143128 h 7012413"/>
              <a:gd name="connsiteX5" fmla="*/ 0 w 5132169"/>
              <a:gd name="connsiteY5" fmla="*/ 0 h 7012413"/>
              <a:gd name="connsiteX0" fmla="*/ 4995009 w 5047481"/>
              <a:gd name="connsiteY0" fmla="*/ 6915258 h 6915258"/>
              <a:gd name="connsiteX1" fmla="*/ 4968339 w 5047481"/>
              <a:gd name="connsiteY1" fmla="*/ 6900018 h 6915258"/>
              <a:gd name="connsiteX2" fmla="*/ 4881089 w 5047481"/>
              <a:gd name="connsiteY2" fmla="*/ 6843664 h 6915258"/>
              <a:gd name="connsiteX3" fmla="*/ 4705665 w 5047481"/>
              <a:gd name="connsiteY3" fmla="*/ 750439 h 6915258"/>
              <a:gd name="connsiteX4" fmla="*/ 107592 w 5047481"/>
              <a:gd name="connsiteY4" fmla="*/ 143128 h 6915258"/>
              <a:gd name="connsiteX5" fmla="*/ 0 w 5047481"/>
              <a:gd name="connsiteY5" fmla="*/ 0 h 691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7481" h="6915258">
                <a:moveTo>
                  <a:pt x="4995009" y="6915258"/>
                </a:moveTo>
                <a:lnTo>
                  <a:pt x="4968339" y="6900018"/>
                </a:lnTo>
                <a:lnTo>
                  <a:pt x="4881089" y="6843664"/>
                </a:lnTo>
                <a:cubicBezTo>
                  <a:pt x="3776291" y="5767009"/>
                  <a:pt x="5813542" y="2039756"/>
                  <a:pt x="4705665" y="750439"/>
                </a:cubicBezTo>
                <a:cubicBezTo>
                  <a:pt x="3720820" y="-395678"/>
                  <a:pt x="1362200" y="1673555"/>
                  <a:pt x="107592" y="143128"/>
                </a:cubicBezTo>
                <a:cubicBezTo>
                  <a:pt x="84533" y="114915"/>
                  <a:pt x="45825" y="66862"/>
                  <a:pt x="0" y="0"/>
                </a:cubicBezTo>
              </a:path>
            </a:pathLst>
          </a:custGeom>
          <a:noFill/>
          <a:ln w="60325" cap="flat">
            <a:solidFill>
              <a:schemeClr val="accent1">
                <a:alpha val="5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0" name="Title 1">
            <a:extLst>
              <a:ext uri="{FF2B5EF4-FFF2-40B4-BE49-F238E27FC236}">
                <a16:creationId xmlns:a16="http://schemas.microsoft.com/office/drawing/2014/main" id="{20AE86F9-DD66-DE05-383C-6220D559B0DF}"/>
              </a:ext>
            </a:extLst>
          </p:cNvPr>
          <p:cNvSpPr>
            <a:spLocks noGrp="1"/>
          </p:cNvSpPr>
          <p:nvPr userDrawn="1">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6" name="Content Placeholder 6">
            <a:extLst>
              <a:ext uri="{FF2B5EF4-FFF2-40B4-BE49-F238E27FC236}">
                <a16:creationId xmlns:a16="http://schemas.microsoft.com/office/drawing/2014/main" id="{1B0F4867-5345-BF6B-3402-DEEC3D2DDF90}"/>
              </a:ext>
            </a:extLst>
          </p:cNvPr>
          <p:cNvSpPr>
            <a:spLocks noGrp="1"/>
          </p:cNvSpPr>
          <p:nvPr>
            <p:ph sz="quarter" idx="13"/>
          </p:nvPr>
        </p:nvSpPr>
        <p:spPr>
          <a:xfrm>
            <a:off x="914399" y="2039111"/>
            <a:ext cx="6729984" cy="3840480"/>
          </a:xfrm>
        </p:spPr>
        <p:txBody>
          <a:bodyPr>
            <a:normAutofit/>
          </a:bodyPr>
          <a:lstStyle>
            <a:lvl1pPr marL="228600" indent="-228600">
              <a:buFont typeface="Courier New" panose="02070309020205020404" pitchFamily="49" charset="0"/>
              <a:buChar char="o"/>
              <a:defRPr sz="2000" cap="all" baseline="0"/>
            </a:lvl1pPr>
            <a:lvl2pPr marL="685800" indent="-228600">
              <a:spcBef>
                <a:spcPts val="1000"/>
              </a:spcBef>
              <a:buFont typeface="Courier New" panose="02070309020205020404" pitchFamily="49" charset="0"/>
              <a:buChar char="o"/>
              <a:defRPr sz="2000"/>
            </a:lvl2pPr>
            <a:lvl3pPr marL="1143000" indent="-228600">
              <a:spcBef>
                <a:spcPts val="1000"/>
              </a:spcBef>
              <a:buFont typeface="Courier New" panose="02070309020205020404" pitchFamily="49" charset="0"/>
              <a:buChar char="o"/>
              <a:defRPr sz="2000"/>
            </a:lvl3pPr>
            <a:lvl4pPr marL="1600200" indent="-228600">
              <a:spcBef>
                <a:spcPts val="1000"/>
              </a:spcBef>
              <a:buFont typeface="Courier New" panose="02070309020205020404" pitchFamily="49" charset="0"/>
              <a:buChar char="o"/>
              <a:defRPr sz="2000"/>
            </a:lvl4pPr>
            <a:lvl5pPr marL="20574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Content Placeholder 6">
            <a:extLst>
              <a:ext uri="{FF2B5EF4-FFF2-40B4-BE49-F238E27FC236}">
                <a16:creationId xmlns:a16="http://schemas.microsoft.com/office/drawing/2014/main" id="{B693A8C2-EDAB-3C2B-00D3-3B9F9D64ACDC}"/>
              </a:ext>
            </a:extLst>
          </p:cNvPr>
          <p:cNvSpPr>
            <a:spLocks noGrp="1"/>
          </p:cNvSpPr>
          <p:nvPr>
            <p:ph sz="quarter" idx="12"/>
          </p:nvPr>
        </p:nvSpPr>
        <p:spPr>
          <a:xfrm>
            <a:off x="8113472" y="2039111"/>
            <a:ext cx="3163824" cy="3840480"/>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4CE52DCD-6B80-A17A-B12C-76D628BAF304}"/>
              </a:ext>
            </a:extLst>
          </p:cNvPr>
          <p:cNvSpPr>
            <a:spLocks noGrp="1"/>
          </p:cNvSpPr>
          <p:nvPr userDrawn="1">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1411433284"/>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Title and Two Content 2">
    <p:bg>
      <p:bgPr>
        <a:solidFill>
          <a:schemeClr val="bg2"/>
        </a:solidFill>
        <a:effectLst/>
      </p:bgPr>
    </p:bg>
    <p:spTree>
      <p:nvGrpSpPr>
        <p:cNvPr id="1" name=""/>
        <p:cNvGrpSpPr/>
        <p:nvPr/>
      </p:nvGrpSpPr>
      <p:grpSpPr>
        <a:xfrm>
          <a:off x="0" y="0"/>
          <a:ext cx="0" cy="0"/>
          <a:chOff x="0" y="0"/>
          <a:chExt cx="0" cy="0"/>
        </a:xfrm>
      </p:grpSpPr>
      <p:sp>
        <p:nvSpPr>
          <p:cNvPr id="17" name="Freeform: Shape 51">
            <a:extLst>
              <a:ext uri="{FF2B5EF4-FFF2-40B4-BE49-F238E27FC236}">
                <a16:creationId xmlns:a16="http://schemas.microsoft.com/office/drawing/2014/main" id="{4A781A8E-199F-1F48-C80E-B6501B563323}"/>
              </a:ext>
              <a:ext uri="{C183D7F6-B498-43B3-948B-1728B52AA6E4}">
                <adec:decorative xmlns:adec="http://schemas.microsoft.com/office/drawing/2017/decorative" val="1"/>
              </a:ext>
            </a:extLst>
          </p:cNvPr>
          <p:cNvSpPr/>
          <p:nvPr userDrawn="1"/>
        </p:nvSpPr>
        <p:spPr>
          <a:xfrm rot="5400000">
            <a:off x="10423648" y="-93866"/>
            <a:ext cx="1698615" cy="1838087"/>
          </a:xfrm>
          <a:custGeom>
            <a:avLst/>
            <a:gdLst>
              <a:gd name="connsiteX0" fmla="*/ 0 w 3216357"/>
              <a:gd name="connsiteY0" fmla="*/ 0 h 3480449"/>
              <a:gd name="connsiteX1" fmla="*/ 3216357 w 3216357"/>
              <a:gd name="connsiteY1" fmla="*/ 0 h 3480449"/>
              <a:gd name="connsiteX2" fmla="*/ 3215555 w 3216357"/>
              <a:gd name="connsiteY2" fmla="*/ 37372 h 3480449"/>
              <a:gd name="connsiteX3" fmla="*/ 1743546 w 3216357"/>
              <a:gd name="connsiteY3" fmla="*/ 3185195 h 3480449"/>
              <a:gd name="connsiteX4" fmla="*/ 112171 w 3216357"/>
              <a:gd name="connsiteY4" fmla="*/ 3438794 h 3480449"/>
              <a:gd name="connsiteX5" fmla="*/ 0 w 3216357"/>
              <a:gd name="connsiteY5" fmla="*/ 3408770 h 348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6357" h="3480449">
                <a:moveTo>
                  <a:pt x="0" y="0"/>
                </a:moveTo>
                <a:lnTo>
                  <a:pt x="3216357" y="0"/>
                </a:lnTo>
                <a:lnTo>
                  <a:pt x="3215555" y="37372"/>
                </a:lnTo>
                <a:cubicBezTo>
                  <a:pt x="3204137" y="529564"/>
                  <a:pt x="3121634" y="2470682"/>
                  <a:pt x="1743546" y="3185195"/>
                </a:cubicBezTo>
                <a:cubicBezTo>
                  <a:pt x="1289330" y="3420695"/>
                  <a:pt x="636456" y="3552958"/>
                  <a:pt x="112171" y="3438794"/>
                </a:cubicBezTo>
                <a:lnTo>
                  <a:pt x="0" y="3408770"/>
                </a:lnTo>
                <a:close/>
              </a:path>
            </a:pathLst>
          </a:custGeom>
          <a:solidFill>
            <a:schemeClr val="accent4">
              <a:alpha val="79000"/>
            </a:schemeClr>
          </a:solidFill>
          <a:ln w="3531"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Freeform: Shape 23">
            <a:extLst>
              <a:ext uri="{FF2B5EF4-FFF2-40B4-BE49-F238E27FC236}">
                <a16:creationId xmlns:a16="http://schemas.microsoft.com/office/drawing/2014/main" id="{11C6679A-1B60-DCCD-7295-255649B92C60}"/>
              </a:ext>
              <a:ext uri="{C183D7F6-B498-43B3-948B-1728B52AA6E4}">
                <adec:decorative xmlns:adec="http://schemas.microsoft.com/office/drawing/2017/decorative" val="1"/>
              </a:ext>
            </a:extLst>
          </p:cNvPr>
          <p:cNvSpPr/>
          <p:nvPr userDrawn="1"/>
        </p:nvSpPr>
        <p:spPr>
          <a:xfrm>
            <a:off x="6381060" y="-24130"/>
            <a:ext cx="5371060" cy="6899910"/>
          </a:xfrm>
          <a:custGeom>
            <a:avLst/>
            <a:gdLst>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91440 w 5864280"/>
              <a:gd name="connsiteY8" fmla="*/ 91440 h 6938010"/>
              <a:gd name="connsiteX0" fmla="*/ 7620 w 5871900"/>
              <a:gd name="connsiteY0" fmla="*/ 0 h 6938010"/>
              <a:gd name="connsiteX1" fmla="*/ 5871900 w 5871900"/>
              <a:gd name="connsiteY1" fmla="*/ 0 h 6938010"/>
              <a:gd name="connsiteX2" fmla="*/ 5871900 w 5871900"/>
              <a:gd name="connsiteY2" fmla="*/ 6938010 h 6938010"/>
              <a:gd name="connsiteX3" fmla="*/ 4907589 w 5871900"/>
              <a:gd name="connsiteY3" fmla="*/ 6938010 h 6938010"/>
              <a:gd name="connsiteX4" fmla="*/ 4888403 w 5871900"/>
              <a:gd name="connsiteY4" fmla="*/ 6771085 h 6938010"/>
              <a:gd name="connsiteX5" fmla="*/ 5044484 w 5871900"/>
              <a:gd name="connsiteY5" fmla="*/ 1534679 h 6938010"/>
              <a:gd name="connsiteX6" fmla="*/ 446410 w 5871900"/>
              <a:gd name="connsiteY6" fmla="*/ 927368 h 6938010"/>
              <a:gd name="connsiteX7" fmla="*/ 46684 w 5871900"/>
              <a:gd name="connsiteY7" fmla="*/ 165620 h 6938010"/>
              <a:gd name="connsiteX8" fmla="*/ 0 w 5871900"/>
              <a:gd name="connsiteY8" fmla="*/ 1524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7620 w 5864280"/>
              <a:gd name="connsiteY8" fmla="*/ 17780 h 6938010"/>
              <a:gd name="connsiteX0" fmla="*/ 12700 w 5856660"/>
              <a:gd name="connsiteY0" fmla="*/ 0 h 7004050"/>
              <a:gd name="connsiteX1" fmla="*/ 5856660 w 5856660"/>
              <a:gd name="connsiteY1" fmla="*/ 66040 h 7004050"/>
              <a:gd name="connsiteX2" fmla="*/ 5856660 w 5856660"/>
              <a:gd name="connsiteY2" fmla="*/ 7004050 h 7004050"/>
              <a:gd name="connsiteX3" fmla="*/ 4892349 w 5856660"/>
              <a:gd name="connsiteY3" fmla="*/ 7004050 h 7004050"/>
              <a:gd name="connsiteX4" fmla="*/ 4873163 w 5856660"/>
              <a:gd name="connsiteY4" fmla="*/ 6837125 h 7004050"/>
              <a:gd name="connsiteX5" fmla="*/ 5029244 w 5856660"/>
              <a:gd name="connsiteY5" fmla="*/ 1600719 h 7004050"/>
              <a:gd name="connsiteX6" fmla="*/ 431170 w 5856660"/>
              <a:gd name="connsiteY6" fmla="*/ 993408 h 7004050"/>
              <a:gd name="connsiteX7" fmla="*/ 31444 w 5856660"/>
              <a:gd name="connsiteY7" fmla="*/ 231660 h 7004050"/>
              <a:gd name="connsiteX8" fmla="*/ 0 w 5856660"/>
              <a:gd name="connsiteY8" fmla="*/ 83820 h 7004050"/>
              <a:gd name="connsiteX0" fmla="*/ 5856660 w 5856660"/>
              <a:gd name="connsiteY0" fmla="*/ 0 h 6938010"/>
              <a:gd name="connsiteX1" fmla="*/ 5856660 w 5856660"/>
              <a:gd name="connsiteY1" fmla="*/ 6938010 h 6938010"/>
              <a:gd name="connsiteX2" fmla="*/ 4892349 w 5856660"/>
              <a:gd name="connsiteY2" fmla="*/ 6938010 h 6938010"/>
              <a:gd name="connsiteX3" fmla="*/ 4873163 w 5856660"/>
              <a:gd name="connsiteY3" fmla="*/ 6771085 h 6938010"/>
              <a:gd name="connsiteX4" fmla="*/ 5029244 w 5856660"/>
              <a:gd name="connsiteY4" fmla="*/ 1534679 h 6938010"/>
              <a:gd name="connsiteX5" fmla="*/ 431170 w 5856660"/>
              <a:gd name="connsiteY5" fmla="*/ 927368 h 6938010"/>
              <a:gd name="connsiteX6" fmla="*/ 31444 w 5856660"/>
              <a:gd name="connsiteY6" fmla="*/ 165620 h 6938010"/>
              <a:gd name="connsiteX7" fmla="*/ 0 w 5856660"/>
              <a:gd name="connsiteY7" fmla="*/ 17780 h 6938010"/>
              <a:gd name="connsiteX0" fmla="*/ 5856660 w 5856660"/>
              <a:gd name="connsiteY0" fmla="*/ 6920230 h 6920230"/>
              <a:gd name="connsiteX1" fmla="*/ 4892349 w 5856660"/>
              <a:gd name="connsiteY1" fmla="*/ 6920230 h 6920230"/>
              <a:gd name="connsiteX2" fmla="*/ 4873163 w 5856660"/>
              <a:gd name="connsiteY2" fmla="*/ 6753305 h 6920230"/>
              <a:gd name="connsiteX3" fmla="*/ 5029244 w 5856660"/>
              <a:gd name="connsiteY3" fmla="*/ 1516899 h 6920230"/>
              <a:gd name="connsiteX4" fmla="*/ 431170 w 5856660"/>
              <a:gd name="connsiteY4" fmla="*/ 909588 h 6920230"/>
              <a:gd name="connsiteX5" fmla="*/ 31444 w 5856660"/>
              <a:gd name="connsiteY5" fmla="*/ 147840 h 6920230"/>
              <a:gd name="connsiteX6" fmla="*/ 0 w 5856660"/>
              <a:gd name="connsiteY6" fmla="*/ 0 h 6920230"/>
              <a:gd name="connsiteX0" fmla="*/ 4892349 w 5371060"/>
              <a:gd name="connsiteY0" fmla="*/ 6920230 h 6920230"/>
              <a:gd name="connsiteX1" fmla="*/ 4873163 w 5371060"/>
              <a:gd name="connsiteY1" fmla="*/ 6753305 h 6920230"/>
              <a:gd name="connsiteX2" fmla="*/ 5029244 w 5371060"/>
              <a:gd name="connsiteY2" fmla="*/ 1516899 h 6920230"/>
              <a:gd name="connsiteX3" fmla="*/ 431170 w 5371060"/>
              <a:gd name="connsiteY3" fmla="*/ 909588 h 6920230"/>
              <a:gd name="connsiteX4" fmla="*/ 31444 w 5371060"/>
              <a:gd name="connsiteY4" fmla="*/ 147840 h 6920230"/>
              <a:gd name="connsiteX5" fmla="*/ 0 w 5371060"/>
              <a:gd name="connsiteY5" fmla="*/ 0 h 6920230"/>
              <a:gd name="connsiteX0" fmla="*/ 4889809 w 5371060"/>
              <a:gd name="connsiteY0" fmla="*/ 6904990 h 6904990"/>
              <a:gd name="connsiteX1" fmla="*/ 4873163 w 5371060"/>
              <a:gd name="connsiteY1" fmla="*/ 6753305 h 6904990"/>
              <a:gd name="connsiteX2" fmla="*/ 5029244 w 5371060"/>
              <a:gd name="connsiteY2" fmla="*/ 1516899 h 6904990"/>
              <a:gd name="connsiteX3" fmla="*/ 431170 w 5371060"/>
              <a:gd name="connsiteY3" fmla="*/ 909588 h 6904990"/>
              <a:gd name="connsiteX4" fmla="*/ 31444 w 5371060"/>
              <a:gd name="connsiteY4" fmla="*/ 147840 h 6904990"/>
              <a:gd name="connsiteX5" fmla="*/ 0 w 5371060"/>
              <a:gd name="connsiteY5" fmla="*/ 0 h 6904990"/>
              <a:gd name="connsiteX0" fmla="*/ 4892349 w 5371060"/>
              <a:gd name="connsiteY0" fmla="*/ 6899910 h 6899910"/>
              <a:gd name="connsiteX1" fmla="*/ 4873163 w 5371060"/>
              <a:gd name="connsiteY1" fmla="*/ 6753305 h 6899910"/>
              <a:gd name="connsiteX2" fmla="*/ 5029244 w 5371060"/>
              <a:gd name="connsiteY2" fmla="*/ 1516899 h 6899910"/>
              <a:gd name="connsiteX3" fmla="*/ 431170 w 5371060"/>
              <a:gd name="connsiteY3" fmla="*/ 909588 h 6899910"/>
              <a:gd name="connsiteX4" fmla="*/ 31444 w 5371060"/>
              <a:gd name="connsiteY4" fmla="*/ 147840 h 6899910"/>
              <a:gd name="connsiteX5" fmla="*/ 0 w 5371060"/>
              <a:gd name="connsiteY5" fmla="*/ 0 h 689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1060" h="6899910">
                <a:moveTo>
                  <a:pt x="4892349" y="6899910"/>
                </a:moveTo>
                <a:lnTo>
                  <a:pt x="4873163" y="6753305"/>
                </a:lnTo>
                <a:cubicBezTo>
                  <a:pt x="4753267" y="5217685"/>
                  <a:pt x="5929393" y="2564469"/>
                  <a:pt x="5029244" y="1516899"/>
                </a:cubicBezTo>
                <a:cubicBezTo>
                  <a:pt x="4044398" y="370782"/>
                  <a:pt x="1685778" y="2440015"/>
                  <a:pt x="431170" y="909588"/>
                </a:cubicBezTo>
                <a:cubicBezTo>
                  <a:pt x="361992" y="824949"/>
                  <a:pt x="151981" y="561750"/>
                  <a:pt x="31444" y="147840"/>
                </a:cubicBezTo>
                <a:cubicBezTo>
                  <a:pt x="18423" y="92633"/>
                  <a:pt x="0" y="0"/>
                  <a:pt x="0" y="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6" name="Freeform: Shape 22">
            <a:extLst>
              <a:ext uri="{FF2B5EF4-FFF2-40B4-BE49-F238E27FC236}">
                <a16:creationId xmlns:a16="http://schemas.microsoft.com/office/drawing/2014/main" id="{1C466053-4CA7-4CBB-C1D2-19FE899BEDFC}"/>
              </a:ext>
              <a:ext uri="{C183D7F6-B498-43B3-948B-1728B52AA6E4}">
                <adec:decorative xmlns:adec="http://schemas.microsoft.com/office/drawing/2017/decorative" val="1"/>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cxnSp>
        <p:nvCxnSpPr>
          <p:cNvPr id="18" name="Straight Connector 17">
            <a:extLst>
              <a:ext uri="{FF2B5EF4-FFF2-40B4-BE49-F238E27FC236}">
                <a16:creationId xmlns:a16="http://schemas.microsoft.com/office/drawing/2014/main" id="{1100480F-88D3-CF82-FAF8-9527C86BCAE2}"/>
              </a:ext>
              <a:ext uri="{C183D7F6-B498-43B3-948B-1728B52AA6E4}">
                <adec:decorative xmlns:adec="http://schemas.microsoft.com/office/drawing/2017/decorative" val="1"/>
              </a:ext>
            </a:extLst>
          </p:cNvPr>
          <p:cNvCxnSpPr>
            <a:cxnSpLocks/>
          </p:cNvCxnSpPr>
          <p:nvPr userDrawn="1"/>
        </p:nvCxnSpPr>
        <p:spPr>
          <a:xfrm>
            <a:off x="10938933" y="6327754"/>
            <a:ext cx="414867" cy="0"/>
          </a:xfrm>
          <a:prstGeom prst="line">
            <a:avLst/>
          </a:prstGeom>
          <a:ln w="15875">
            <a:solidFill>
              <a:schemeClr val="tx1"/>
            </a:solidFill>
          </a:ln>
        </p:spPr>
        <p:style>
          <a:lnRef idx="1">
            <a:schemeClr val="dk1"/>
          </a:lnRef>
          <a:fillRef idx="0">
            <a:schemeClr val="dk1"/>
          </a:fillRef>
          <a:effectRef idx="0">
            <a:schemeClr val="dk1"/>
          </a:effectRef>
          <a:fontRef idx="minor">
            <a:schemeClr val="tx1"/>
          </a:fontRef>
        </p:style>
      </p:cxnSp>
      <p:sp>
        <p:nvSpPr>
          <p:cNvPr id="5" name="Title 1">
            <a:extLst>
              <a:ext uri="{FF2B5EF4-FFF2-40B4-BE49-F238E27FC236}">
                <a16:creationId xmlns:a16="http://schemas.microsoft.com/office/drawing/2014/main" id="{05F17713-1E50-F9DA-1134-DEB4A4AEA114}"/>
              </a:ext>
            </a:extLst>
          </p:cNvPr>
          <p:cNvSpPr>
            <a:spLocks noGrp="1"/>
          </p:cNvSpPr>
          <p:nvPr>
            <p:ph type="title"/>
          </p:nvPr>
        </p:nvSpPr>
        <p:spPr>
          <a:xfrm>
            <a:off x="914400" y="914400"/>
            <a:ext cx="10360152" cy="914400"/>
          </a:xfrm>
        </p:spPr>
        <p:txBody>
          <a:bodyPr anchor="b" anchorCtr="0"/>
          <a:lstStyle>
            <a:lvl1pPr>
              <a:defRPr sz="3200"/>
            </a:lvl1p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05A7D8CB-7B8B-DA38-6E7E-0DAEB7D29967}"/>
              </a:ext>
            </a:extLst>
          </p:cNvPr>
          <p:cNvSpPr>
            <a:spLocks noGrp="1"/>
          </p:cNvSpPr>
          <p:nvPr>
            <p:ph sz="quarter" idx="12"/>
          </p:nvPr>
        </p:nvSpPr>
        <p:spPr>
          <a:xfrm>
            <a:off x="914399" y="2039111"/>
            <a:ext cx="2816352" cy="3840480"/>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6">
            <a:extLst>
              <a:ext uri="{FF2B5EF4-FFF2-40B4-BE49-F238E27FC236}">
                <a16:creationId xmlns:a16="http://schemas.microsoft.com/office/drawing/2014/main" id="{CE441B96-235E-1744-83C7-22A1E6ED8BB3}"/>
              </a:ext>
            </a:extLst>
          </p:cNvPr>
          <p:cNvSpPr>
            <a:spLocks noGrp="1"/>
          </p:cNvSpPr>
          <p:nvPr>
            <p:ph sz="quarter" idx="13"/>
          </p:nvPr>
        </p:nvSpPr>
        <p:spPr>
          <a:xfrm>
            <a:off x="4097800" y="2039111"/>
            <a:ext cx="6949440" cy="3840480"/>
          </a:xfrm>
        </p:spPr>
        <p:txBody>
          <a:bodyPr>
            <a:normAutofit/>
          </a:bodyPr>
          <a:lstStyle>
            <a:lvl1pPr marL="228600" indent="-228600">
              <a:buFont typeface="Courier New" panose="02070309020205020404" pitchFamily="49" charset="0"/>
              <a:buChar char="o"/>
              <a:defRPr sz="2000"/>
            </a:lvl1pPr>
            <a:lvl2pPr marL="685800" indent="-228600">
              <a:spcBef>
                <a:spcPts val="1000"/>
              </a:spcBef>
              <a:buFont typeface="Courier New" panose="02070309020205020404" pitchFamily="49" charset="0"/>
              <a:buChar char="o"/>
              <a:defRPr sz="2000"/>
            </a:lvl2pPr>
            <a:lvl3pPr marL="1143000" indent="-228600">
              <a:spcBef>
                <a:spcPts val="1000"/>
              </a:spcBef>
              <a:buFont typeface="Courier New" panose="02070309020205020404" pitchFamily="49" charset="0"/>
              <a:buChar char="o"/>
              <a:defRPr sz="2000"/>
            </a:lvl3pPr>
            <a:lvl4pPr marL="1600200" indent="-228600">
              <a:spcBef>
                <a:spcPts val="1000"/>
              </a:spcBef>
              <a:buFont typeface="Courier New" panose="02070309020205020404" pitchFamily="49" charset="0"/>
              <a:buChar char="o"/>
              <a:defRPr sz="2000"/>
            </a:lvl4pPr>
            <a:lvl5pPr marL="20574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CF605979-8A00-C008-E1AA-6AC1F9EABEAF}"/>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291301068"/>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Content 7">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8639877-C4A6-4E44-C600-FE3C6CD5F187}"/>
              </a:ext>
              <a:ext uri="{C183D7F6-B498-43B3-948B-1728B52AA6E4}">
                <adec:decorative xmlns:adec="http://schemas.microsoft.com/office/drawing/2017/decorative" val="1"/>
              </a:ext>
            </a:extLst>
          </p:cNvPr>
          <p:cNvGrpSpPr/>
          <p:nvPr userDrawn="1"/>
        </p:nvGrpSpPr>
        <p:grpSpPr>
          <a:xfrm flipH="1">
            <a:off x="8970744" y="5209684"/>
            <a:ext cx="3221255" cy="1682471"/>
            <a:chOff x="-1483620" y="3988558"/>
            <a:chExt cx="4239452" cy="2903598"/>
          </a:xfrm>
        </p:grpSpPr>
        <p:sp>
          <p:nvSpPr>
            <p:cNvPr id="9" name="Freeform: Shape 8">
              <a:extLst>
                <a:ext uri="{FF2B5EF4-FFF2-40B4-BE49-F238E27FC236}">
                  <a16:creationId xmlns:a16="http://schemas.microsoft.com/office/drawing/2014/main" id="{F0439AA5-A7EE-A20E-BB67-D356776D0B21}"/>
                </a:ext>
                <a:ext uri="{C183D7F6-B498-43B3-948B-1728B52AA6E4}">
                  <adec:decorative xmlns:adec="http://schemas.microsoft.com/office/drawing/2017/decorative" val="1"/>
                </a:ext>
              </a:extLst>
            </p:cNvPr>
            <p:cNvSpPr/>
            <p:nvPr/>
          </p:nvSpPr>
          <p:spPr>
            <a:xfrm>
              <a:off x="325717"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0" name="Freeform: Shape 9">
              <a:extLst>
                <a:ext uri="{FF2B5EF4-FFF2-40B4-BE49-F238E27FC236}">
                  <a16:creationId xmlns:a16="http://schemas.microsoft.com/office/drawing/2014/main" id="{39E752F7-61F0-6779-9E8E-3541BFF7D2CF}"/>
                </a:ext>
                <a:ext uri="{C183D7F6-B498-43B3-948B-1728B52AA6E4}">
                  <adec:decorative xmlns:adec="http://schemas.microsoft.com/office/drawing/2017/decorative" val="1"/>
                </a:ext>
              </a:extLst>
            </p:cNvPr>
            <p:cNvSpPr/>
            <p:nvPr/>
          </p:nvSpPr>
          <p:spPr>
            <a:xfrm>
              <a:off x="-1483620"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6" name="Title 1">
            <a:extLst>
              <a:ext uri="{FF2B5EF4-FFF2-40B4-BE49-F238E27FC236}">
                <a16:creationId xmlns:a16="http://schemas.microsoft.com/office/drawing/2014/main" id="{FA7EBEDF-950A-F10B-DA20-24FB521457FC}"/>
              </a:ext>
            </a:extLst>
          </p:cNvPr>
          <p:cNvSpPr>
            <a:spLocks noGrp="1"/>
          </p:cNvSpPr>
          <p:nvPr>
            <p:ph type="title" hasCustomPrompt="1"/>
          </p:nvPr>
        </p:nvSpPr>
        <p:spPr>
          <a:xfrm>
            <a:off x="914400" y="914400"/>
            <a:ext cx="7534656" cy="914400"/>
          </a:xfrm>
        </p:spPr>
        <p:txBody>
          <a:bodyPr anchor="b" anchorCtr="0"/>
          <a:lstStyle>
            <a:lvl1pPr>
              <a:defRPr sz="3200"/>
            </a:lvl1pPr>
          </a:lstStyle>
          <a:p>
            <a:r>
              <a:rPr lang="en-US" dirty="0"/>
              <a:t>click to add title</a:t>
            </a:r>
          </a:p>
        </p:txBody>
      </p:sp>
      <p:sp>
        <p:nvSpPr>
          <p:cNvPr id="12" name="Freeform 11">
            <a:extLst>
              <a:ext uri="{FF2B5EF4-FFF2-40B4-BE49-F238E27FC236}">
                <a16:creationId xmlns:a16="http://schemas.microsoft.com/office/drawing/2014/main" id="{6FD0E545-8D0D-B848-836A-23CEBCD6B0A5}"/>
              </a:ext>
              <a:ext uri="{C183D7F6-B498-43B3-948B-1728B52AA6E4}">
                <adec:decorative xmlns:adec="http://schemas.microsoft.com/office/drawing/2017/decorative" val="1"/>
              </a:ext>
            </a:extLst>
          </p:cNvPr>
          <p:cNvSpPr/>
          <p:nvPr userDrawn="1"/>
        </p:nvSpPr>
        <p:spPr>
          <a:xfrm rot="10800000">
            <a:off x="-1" y="5010313"/>
            <a:ext cx="3307890" cy="1876021"/>
          </a:xfrm>
          <a:custGeom>
            <a:avLst/>
            <a:gdLst>
              <a:gd name="connsiteX0" fmla="*/ 3307890 w 3307890"/>
              <a:gd name="connsiteY0" fmla="*/ 1876021 h 1876021"/>
              <a:gd name="connsiteX1" fmla="*/ 3062737 w 3307890"/>
              <a:gd name="connsiteY1" fmla="*/ 1792455 h 1876021"/>
              <a:gd name="connsiteX2" fmla="*/ 56315 w 3307890"/>
              <a:gd name="connsiteY2" fmla="*/ 110172 h 1876021"/>
              <a:gd name="connsiteX3" fmla="*/ 0 w 3307890"/>
              <a:gd name="connsiteY3" fmla="*/ 0 h 1876021"/>
              <a:gd name="connsiteX4" fmla="*/ 3307890 w 3307890"/>
              <a:gd name="connsiteY4" fmla="*/ 0 h 1876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7890" h="1876021">
                <a:moveTo>
                  <a:pt x="3307890" y="1876021"/>
                </a:moveTo>
                <a:lnTo>
                  <a:pt x="3062737" y="1792455"/>
                </a:lnTo>
                <a:cubicBezTo>
                  <a:pt x="1499256" y="1257872"/>
                  <a:pt x="548396" y="895598"/>
                  <a:pt x="56315" y="110172"/>
                </a:cubicBezTo>
                <a:lnTo>
                  <a:pt x="0" y="0"/>
                </a:lnTo>
                <a:lnTo>
                  <a:pt x="3307890" y="0"/>
                </a:lnTo>
                <a:close/>
              </a:path>
            </a:pathLst>
          </a:custGeom>
          <a:solidFill>
            <a:schemeClr val="accent2">
              <a:alpha val="60000"/>
            </a:schemeClr>
          </a:solidFill>
          <a:ln w="7620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5" name="Freeform 14">
            <a:extLst>
              <a:ext uri="{FF2B5EF4-FFF2-40B4-BE49-F238E27FC236}">
                <a16:creationId xmlns:a16="http://schemas.microsoft.com/office/drawing/2014/main" id="{7114E853-6F7C-9899-77FD-0E77D0A86207}"/>
              </a:ext>
              <a:ext uri="{C183D7F6-B498-43B3-948B-1728B52AA6E4}">
                <adec:decorative xmlns:adec="http://schemas.microsoft.com/office/drawing/2017/decorative" val="1"/>
              </a:ext>
            </a:extLst>
          </p:cNvPr>
          <p:cNvSpPr/>
          <p:nvPr userDrawn="1"/>
        </p:nvSpPr>
        <p:spPr>
          <a:xfrm rot="10800000">
            <a:off x="9394047" y="4650286"/>
            <a:ext cx="1859768" cy="2207713"/>
          </a:xfrm>
          <a:custGeom>
            <a:avLst/>
            <a:gdLst>
              <a:gd name="connsiteX0" fmla="*/ 0 w 1859768"/>
              <a:gd name="connsiteY0" fmla="*/ 118614 h 2207713"/>
              <a:gd name="connsiteX1" fmla="*/ 0 w 1859768"/>
              <a:gd name="connsiteY1" fmla="*/ 29419 h 2207713"/>
              <a:gd name="connsiteX2" fmla="*/ 16244 w 1859768"/>
              <a:gd name="connsiteY2" fmla="*/ 0 h 2207713"/>
              <a:gd name="connsiteX3" fmla="*/ 68915 w 1859768"/>
              <a:gd name="connsiteY3" fmla="*/ 0 h 2207713"/>
              <a:gd name="connsiteX4" fmla="*/ 1715656 w 1859768"/>
              <a:gd name="connsiteY4" fmla="*/ 494800 h 2207713"/>
              <a:gd name="connsiteX5" fmla="*/ 1683714 w 1859768"/>
              <a:gd name="connsiteY5" fmla="*/ 491216 h 2207713"/>
              <a:gd name="connsiteX6" fmla="*/ 1337678 w 1859768"/>
              <a:gd name="connsiteY6" fmla="*/ 431097 h 2207713"/>
              <a:gd name="connsiteX7" fmla="*/ 950852 w 1859768"/>
              <a:gd name="connsiteY7" fmla="*/ 31845 h 2207713"/>
              <a:gd name="connsiteX8" fmla="*/ 938957 w 1859768"/>
              <a:gd name="connsiteY8" fmla="*/ 0 h 2207713"/>
              <a:gd name="connsiteX9" fmla="*/ 1152830 w 1859768"/>
              <a:gd name="connsiteY9" fmla="*/ 0 h 2207713"/>
              <a:gd name="connsiteX10" fmla="*/ 1267279 w 1859768"/>
              <a:gd name="connsiteY10" fmla="*/ 105940 h 2207713"/>
              <a:gd name="connsiteX11" fmla="*/ 1390620 w 1859768"/>
              <a:gd name="connsiteY11" fmla="*/ 219990 h 2207713"/>
              <a:gd name="connsiteX12" fmla="*/ 1376706 w 1859768"/>
              <a:gd name="connsiteY12" fmla="*/ 237482 h 2207713"/>
              <a:gd name="connsiteX13" fmla="*/ 1213653 w 1859768"/>
              <a:gd name="connsiteY13" fmla="*/ 110730 h 2207713"/>
              <a:gd name="connsiteX14" fmla="*/ 1013214 w 1859768"/>
              <a:gd name="connsiteY14" fmla="*/ 4927 h 2207713"/>
              <a:gd name="connsiteX15" fmla="*/ 1634702 w 1859768"/>
              <a:gd name="connsiteY15" fmla="*/ 427133 h 2207713"/>
              <a:gd name="connsiteX16" fmla="*/ 1297389 w 1859768"/>
              <a:gd name="connsiteY16" fmla="*/ 8655 h 2207713"/>
              <a:gd name="connsiteX17" fmla="*/ 1259059 w 1859768"/>
              <a:gd name="connsiteY17" fmla="*/ 0 h 2207713"/>
              <a:gd name="connsiteX18" fmla="*/ 1410415 w 1859768"/>
              <a:gd name="connsiteY18" fmla="*/ 0 h 2207713"/>
              <a:gd name="connsiteX19" fmla="*/ 1499716 w 1859768"/>
              <a:gd name="connsiteY19" fmla="*/ 66646 h 2207713"/>
              <a:gd name="connsiteX20" fmla="*/ 1637128 w 1859768"/>
              <a:gd name="connsiteY20" fmla="*/ 256403 h 2207713"/>
              <a:gd name="connsiteX21" fmla="*/ 1744255 w 1859768"/>
              <a:gd name="connsiteY21" fmla="*/ 480278 h 2207713"/>
              <a:gd name="connsiteX22" fmla="*/ 1715656 w 1859768"/>
              <a:gd name="connsiteY22" fmla="*/ 494800 h 2207713"/>
              <a:gd name="connsiteX23" fmla="*/ 118121 w 1859768"/>
              <a:gd name="connsiteY23" fmla="*/ 857786 h 2207713"/>
              <a:gd name="connsiteX24" fmla="*/ 433985 w 1859768"/>
              <a:gd name="connsiteY24" fmla="*/ 43220 h 2207713"/>
              <a:gd name="connsiteX25" fmla="*/ 374233 w 1859768"/>
              <a:gd name="connsiteY25" fmla="*/ 191214 h 2207713"/>
              <a:gd name="connsiteX26" fmla="*/ 330862 w 1859768"/>
              <a:gd name="connsiteY26" fmla="*/ 340269 h 2207713"/>
              <a:gd name="connsiteX27" fmla="*/ 304211 w 1859768"/>
              <a:gd name="connsiteY27" fmla="*/ 324744 h 2207713"/>
              <a:gd name="connsiteX28" fmla="*/ 328152 w 1859768"/>
              <a:gd name="connsiteY28" fmla="*/ 127918 h 2207713"/>
              <a:gd name="connsiteX29" fmla="*/ 118121 w 1859768"/>
              <a:gd name="connsiteY29" fmla="*/ 857786 h 2207713"/>
              <a:gd name="connsiteX30" fmla="*/ 74903 w 1859768"/>
              <a:gd name="connsiteY30" fmla="*/ 966935 h 2207713"/>
              <a:gd name="connsiteX31" fmla="*/ 69491 w 1859768"/>
              <a:gd name="connsiteY31" fmla="*/ 504187 h 2207713"/>
              <a:gd name="connsiteX32" fmla="*/ 326258 w 1859768"/>
              <a:gd name="connsiteY32" fmla="*/ 28833 h 2207713"/>
              <a:gd name="connsiteX33" fmla="*/ 351236 w 1859768"/>
              <a:gd name="connsiteY33" fmla="*/ 0 h 2207713"/>
              <a:gd name="connsiteX34" fmla="*/ 500166 w 1859768"/>
              <a:gd name="connsiteY34" fmla="*/ 0 h 2207713"/>
              <a:gd name="connsiteX35" fmla="*/ 501007 w 1859768"/>
              <a:gd name="connsiteY35" fmla="*/ 11785 h 2207713"/>
              <a:gd name="connsiteX36" fmla="*/ 245786 w 1859768"/>
              <a:gd name="connsiteY36" fmla="*/ 835475 h 2207713"/>
              <a:gd name="connsiteX37" fmla="*/ 74903 w 1859768"/>
              <a:gd name="connsiteY37" fmla="*/ 966935 h 2207713"/>
              <a:gd name="connsiteX38" fmla="*/ 1661942 w 1859768"/>
              <a:gd name="connsiteY38" fmla="*/ 1353812 h 2207713"/>
              <a:gd name="connsiteX39" fmla="*/ 1749989 w 1859768"/>
              <a:gd name="connsiteY39" fmla="*/ 1342230 h 2207713"/>
              <a:gd name="connsiteX40" fmla="*/ 1312677 w 1859768"/>
              <a:gd name="connsiteY40" fmla="*/ 968809 h 2207713"/>
              <a:gd name="connsiteX41" fmla="*/ 1232104 w 1859768"/>
              <a:gd name="connsiteY41" fmla="*/ 979836 h 2207713"/>
              <a:gd name="connsiteX42" fmla="*/ 1510925 w 1859768"/>
              <a:gd name="connsiteY42" fmla="*/ 1199562 h 2207713"/>
              <a:gd name="connsiteX43" fmla="*/ 1217072 w 1859768"/>
              <a:gd name="connsiteY43" fmla="*/ 1054216 h 2207713"/>
              <a:gd name="connsiteX44" fmla="*/ 1661942 w 1859768"/>
              <a:gd name="connsiteY44" fmla="*/ 1353812 h 2207713"/>
              <a:gd name="connsiteX45" fmla="*/ 394807 w 1859768"/>
              <a:gd name="connsiteY45" fmla="*/ 1626455 h 2207713"/>
              <a:gd name="connsiteX46" fmla="*/ 466693 w 1859768"/>
              <a:gd name="connsiteY46" fmla="*/ 1595017 h 2207713"/>
              <a:gd name="connsiteX47" fmla="*/ 650821 w 1859768"/>
              <a:gd name="connsiteY47" fmla="*/ 1077380 h 2207713"/>
              <a:gd name="connsiteX48" fmla="*/ 591587 w 1859768"/>
              <a:gd name="connsiteY48" fmla="*/ 974474 h 2207713"/>
              <a:gd name="connsiteX49" fmla="*/ 557216 w 1859768"/>
              <a:gd name="connsiteY49" fmla="*/ 1094794 h 2207713"/>
              <a:gd name="connsiteX50" fmla="*/ 486148 w 1859768"/>
              <a:gd name="connsiteY50" fmla="*/ 1388665 h 2207713"/>
              <a:gd name="connsiteX51" fmla="*/ 452079 w 1859768"/>
              <a:gd name="connsiteY51" fmla="*/ 1431607 h 2207713"/>
              <a:gd name="connsiteX52" fmla="*/ 430714 w 1859768"/>
              <a:gd name="connsiteY52" fmla="*/ 1420233 h 2207713"/>
              <a:gd name="connsiteX53" fmla="*/ 493238 w 1859768"/>
              <a:gd name="connsiteY53" fmla="*/ 1142201 h 2207713"/>
              <a:gd name="connsiteX54" fmla="*/ 394807 w 1859768"/>
              <a:gd name="connsiteY54" fmla="*/ 1626455 h 2207713"/>
              <a:gd name="connsiteX55" fmla="*/ 1315388 w 1859768"/>
              <a:gd name="connsiteY55" fmla="*/ 2115696 h 2207713"/>
              <a:gd name="connsiteX56" fmla="*/ 1031118 w 1859768"/>
              <a:gd name="connsiteY56" fmla="*/ 1312715 h 2207713"/>
              <a:gd name="connsiteX57" fmla="*/ 1129348 w 1859768"/>
              <a:gd name="connsiteY57" fmla="*/ 1549780 h 2207713"/>
              <a:gd name="connsiteX58" fmla="*/ 1248211 w 1859768"/>
              <a:gd name="connsiteY58" fmla="*/ 1771927 h 2207713"/>
              <a:gd name="connsiteX59" fmla="*/ 1198290 w 1859768"/>
              <a:gd name="connsiteY59" fmla="*/ 1766808 h 2207713"/>
              <a:gd name="connsiteX60" fmla="*/ 990681 w 1859768"/>
              <a:gd name="connsiteY60" fmla="*/ 1391341 h 2207713"/>
              <a:gd name="connsiteX61" fmla="*/ 1315388 w 1859768"/>
              <a:gd name="connsiteY61" fmla="*/ 2115696 h 2207713"/>
              <a:gd name="connsiteX62" fmla="*/ 1350109 w 1859768"/>
              <a:gd name="connsiteY62" fmla="*/ 2206800 h 2207713"/>
              <a:gd name="connsiteX63" fmla="*/ 1016305 w 1859768"/>
              <a:gd name="connsiteY63" fmla="*/ 1939402 h 2207713"/>
              <a:gd name="connsiteX64" fmla="*/ 915052 w 1859768"/>
              <a:gd name="connsiteY64" fmla="*/ 1399068 h 2207713"/>
              <a:gd name="connsiteX65" fmla="*/ 854782 w 1859768"/>
              <a:gd name="connsiteY65" fmla="*/ 932137 h 2207713"/>
              <a:gd name="connsiteX66" fmla="*/ 770773 w 1859768"/>
              <a:gd name="connsiteY66" fmla="*/ 875318 h 2207713"/>
              <a:gd name="connsiteX67" fmla="*/ 825964 w 1859768"/>
              <a:gd name="connsiteY67" fmla="*/ 823117 h 2207713"/>
              <a:gd name="connsiteX68" fmla="*/ 778651 w 1859768"/>
              <a:gd name="connsiteY68" fmla="*/ 628353 h 2207713"/>
              <a:gd name="connsiteX69" fmla="*/ 674057 w 1859768"/>
              <a:gd name="connsiteY69" fmla="*/ 806473 h 2207713"/>
              <a:gd name="connsiteX70" fmla="*/ 678691 w 1859768"/>
              <a:gd name="connsiteY70" fmla="*/ 987300 h 2207713"/>
              <a:gd name="connsiteX71" fmla="*/ 573399 w 1859768"/>
              <a:gd name="connsiteY71" fmla="*/ 1572793 h 2207713"/>
              <a:gd name="connsiteX72" fmla="*/ 448294 w 1859768"/>
              <a:gd name="connsiteY72" fmla="*/ 1671763 h 2207713"/>
              <a:gd name="connsiteX73" fmla="*/ 347341 w 1859768"/>
              <a:gd name="connsiteY73" fmla="*/ 1644762 h 2207713"/>
              <a:gd name="connsiteX74" fmla="*/ 322256 w 1859768"/>
              <a:gd name="connsiteY74" fmla="*/ 1459939 h 2207713"/>
              <a:gd name="connsiteX75" fmla="*/ 495295 w 1859768"/>
              <a:gd name="connsiteY75" fmla="*/ 1011735 h 2207713"/>
              <a:gd name="connsiteX76" fmla="*/ 631502 w 1859768"/>
              <a:gd name="connsiteY76" fmla="*/ 767246 h 2207713"/>
              <a:gd name="connsiteX77" fmla="*/ 678184 w 1859768"/>
              <a:gd name="connsiteY77" fmla="*/ 678226 h 2207713"/>
              <a:gd name="connsiteX78" fmla="*/ 718531 w 1859768"/>
              <a:gd name="connsiteY78" fmla="*/ 365894 h 2207713"/>
              <a:gd name="connsiteX79" fmla="*/ 669080 w 1859768"/>
              <a:gd name="connsiteY79" fmla="*/ 150213 h 2207713"/>
              <a:gd name="connsiteX80" fmla="*/ 639037 w 1859768"/>
              <a:gd name="connsiteY80" fmla="*/ 0 h 2207713"/>
              <a:gd name="connsiteX81" fmla="*/ 685477 w 1859768"/>
              <a:gd name="connsiteY81" fmla="*/ 0 h 2207713"/>
              <a:gd name="connsiteX82" fmla="*/ 830123 w 1859768"/>
              <a:gd name="connsiteY82" fmla="*/ 644646 h 2207713"/>
              <a:gd name="connsiteX83" fmla="*/ 868286 w 1859768"/>
              <a:gd name="connsiteY83" fmla="*/ 801231 h 2207713"/>
              <a:gd name="connsiteX84" fmla="*/ 945378 w 1859768"/>
              <a:gd name="connsiteY84" fmla="*/ 881698 h 2207713"/>
              <a:gd name="connsiteX85" fmla="*/ 1208838 w 1859768"/>
              <a:gd name="connsiteY85" fmla="*/ 919029 h 2207713"/>
              <a:gd name="connsiteX86" fmla="*/ 1753984 w 1859768"/>
              <a:gd name="connsiteY86" fmla="*/ 1208539 h 2207713"/>
              <a:gd name="connsiteX87" fmla="*/ 1859768 w 1859768"/>
              <a:gd name="connsiteY87" fmla="*/ 1390144 h 2207713"/>
              <a:gd name="connsiteX88" fmla="*/ 1607507 w 1859768"/>
              <a:gd name="connsiteY88" fmla="*/ 1402956 h 2207713"/>
              <a:gd name="connsiteX89" fmla="*/ 1298703 w 1859768"/>
              <a:gd name="connsiteY89" fmla="*/ 1257406 h 2207713"/>
              <a:gd name="connsiteX90" fmla="*/ 1164863 w 1859768"/>
              <a:gd name="connsiteY90" fmla="*/ 1082843 h 2207713"/>
              <a:gd name="connsiteX91" fmla="*/ 1010750 w 1859768"/>
              <a:gd name="connsiteY91" fmla="*/ 956586 h 2207713"/>
              <a:gd name="connsiteX92" fmla="*/ 905506 w 1859768"/>
              <a:gd name="connsiteY92" fmla="*/ 929445 h 2207713"/>
              <a:gd name="connsiteX93" fmla="*/ 994250 w 1859768"/>
              <a:gd name="connsiteY93" fmla="*/ 1187151 h 2207713"/>
              <a:gd name="connsiteX94" fmla="*/ 1063313 w 1859768"/>
              <a:gd name="connsiteY94" fmla="*/ 1241331 h 2207713"/>
              <a:gd name="connsiteX95" fmla="*/ 1403427 w 1859768"/>
              <a:gd name="connsiteY95" fmla="*/ 1675440 h 2207713"/>
              <a:gd name="connsiteX96" fmla="*/ 1412888 w 1859768"/>
              <a:gd name="connsiteY96" fmla="*/ 2013308 h 2207713"/>
              <a:gd name="connsiteX97" fmla="*/ 1370292 w 1859768"/>
              <a:gd name="connsiteY97" fmla="*/ 2202341 h 2207713"/>
              <a:gd name="connsiteX98" fmla="*/ 1350109 w 1859768"/>
              <a:gd name="connsiteY98" fmla="*/ 2206800 h 220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1859768" h="2207713">
                <a:moveTo>
                  <a:pt x="0" y="118614"/>
                </a:moveTo>
                <a:lnTo>
                  <a:pt x="0" y="29419"/>
                </a:lnTo>
                <a:lnTo>
                  <a:pt x="16244" y="0"/>
                </a:lnTo>
                <a:lnTo>
                  <a:pt x="68915" y="0"/>
                </a:lnTo>
                <a:close/>
                <a:moveTo>
                  <a:pt x="1715656" y="494800"/>
                </a:moveTo>
                <a:cubicBezTo>
                  <a:pt x="1704862" y="495265"/>
                  <a:pt x="1693511" y="492713"/>
                  <a:pt x="1683714" y="491216"/>
                </a:cubicBezTo>
                <a:cubicBezTo>
                  <a:pt x="1567792" y="473756"/>
                  <a:pt x="1449925" y="461958"/>
                  <a:pt x="1337678" y="431097"/>
                </a:cubicBezTo>
                <a:cubicBezTo>
                  <a:pt x="1134061" y="375091"/>
                  <a:pt x="1009028" y="231185"/>
                  <a:pt x="950852" y="31845"/>
                </a:cubicBezTo>
                <a:lnTo>
                  <a:pt x="938957" y="0"/>
                </a:lnTo>
                <a:lnTo>
                  <a:pt x="1152830" y="0"/>
                </a:lnTo>
                <a:lnTo>
                  <a:pt x="1267279" y="105940"/>
                </a:lnTo>
                <a:cubicBezTo>
                  <a:pt x="1308707" y="144308"/>
                  <a:pt x="1349638" y="182194"/>
                  <a:pt x="1390620" y="219990"/>
                </a:cubicBezTo>
                <a:cubicBezTo>
                  <a:pt x="1386245" y="225654"/>
                  <a:pt x="1381298" y="231460"/>
                  <a:pt x="1376706" y="237482"/>
                </a:cubicBezTo>
                <a:cubicBezTo>
                  <a:pt x="1304559" y="222422"/>
                  <a:pt x="1267575" y="152885"/>
                  <a:pt x="1213653" y="110730"/>
                </a:cubicBezTo>
                <a:cubicBezTo>
                  <a:pt x="1155161" y="64853"/>
                  <a:pt x="1098884" y="19331"/>
                  <a:pt x="1013214" y="4927"/>
                </a:cubicBezTo>
                <a:cubicBezTo>
                  <a:pt x="1047417" y="278154"/>
                  <a:pt x="1317065" y="436272"/>
                  <a:pt x="1634702" y="427133"/>
                </a:cubicBezTo>
                <a:cubicBezTo>
                  <a:pt x="1577765" y="199027"/>
                  <a:pt x="1448459" y="58590"/>
                  <a:pt x="1297389" y="8655"/>
                </a:cubicBezTo>
                <a:lnTo>
                  <a:pt x="1259059" y="0"/>
                </a:lnTo>
                <a:lnTo>
                  <a:pt x="1410415" y="0"/>
                </a:lnTo>
                <a:lnTo>
                  <a:pt x="1499716" y="66646"/>
                </a:lnTo>
                <a:cubicBezTo>
                  <a:pt x="1554948" y="119466"/>
                  <a:pt x="1598789" y="185076"/>
                  <a:pt x="1637128" y="256403"/>
                </a:cubicBezTo>
                <a:cubicBezTo>
                  <a:pt x="1675184" y="326584"/>
                  <a:pt x="1755798" y="433557"/>
                  <a:pt x="1744255" y="480278"/>
                </a:cubicBezTo>
                <a:cubicBezTo>
                  <a:pt x="1736686" y="490852"/>
                  <a:pt x="1726450" y="494335"/>
                  <a:pt x="1715656" y="494800"/>
                </a:cubicBezTo>
                <a:close/>
                <a:moveTo>
                  <a:pt x="118121" y="857786"/>
                </a:moveTo>
                <a:cubicBezTo>
                  <a:pt x="321011" y="780677"/>
                  <a:pt x="535523" y="340321"/>
                  <a:pt x="433985" y="43220"/>
                </a:cubicBezTo>
                <a:cubicBezTo>
                  <a:pt x="410330" y="101200"/>
                  <a:pt x="389994" y="145563"/>
                  <a:pt x="374233" y="191214"/>
                </a:cubicBezTo>
                <a:cubicBezTo>
                  <a:pt x="357538" y="239229"/>
                  <a:pt x="345560" y="289103"/>
                  <a:pt x="330862" y="340269"/>
                </a:cubicBezTo>
                <a:cubicBezTo>
                  <a:pt x="314214" y="330754"/>
                  <a:pt x="303849" y="326966"/>
                  <a:pt x="304211" y="324744"/>
                </a:cubicBezTo>
                <a:cubicBezTo>
                  <a:pt x="311428" y="259327"/>
                  <a:pt x="319790" y="193622"/>
                  <a:pt x="328152" y="127918"/>
                </a:cubicBezTo>
                <a:cubicBezTo>
                  <a:pt x="110186" y="438886"/>
                  <a:pt x="47314" y="643052"/>
                  <a:pt x="118121" y="857786"/>
                </a:cubicBezTo>
                <a:close/>
                <a:moveTo>
                  <a:pt x="74903" y="966935"/>
                </a:moveTo>
                <a:cubicBezTo>
                  <a:pt x="38034" y="945758"/>
                  <a:pt x="15827" y="648523"/>
                  <a:pt x="69491" y="504187"/>
                </a:cubicBezTo>
                <a:cubicBezTo>
                  <a:pt x="133206" y="333209"/>
                  <a:pt x="216093" y="172655"/>
                  <a:pt x="326258" y="28833"/>
                </a:cubicBezTo>
                <a:lnTo>
                  <a:pt x="351236" y="0"/>
                </a:lnTo>
                <a:lnTo>
                  <a:pt x="500166" y="0"/>
                </a:lnTo>
                <a:lnTo>
                  <a:pt x="501007" y="11785"/>
                </a:lnTo>
                <a:cubicBezTo>
                  <a:pt x="557150" y="329413"/>
                  <a:pt x="461159" y="602456"/>
                  <a:pt x="245786" y="835475"/>
                </a:cubicBezTo>
                <a:cubicBezTo>
                  <a:pt x="201837" y="882723"/>
                  <a:pt x="98490" y="976231"/>
                  <a:pt x="74903" y="966935"/>
                </a:cubicBezTo>
                <a:close/>
                <a:moveTo>
                  <a:pt x="1661942" y="1353812"/>
                </a:moveTo>
                <a:cubicBezTo>
                  <a:pt x="1689964" y="1352207"/>
                  <a:pt x="1719270" y="1348345"/>
                  <a:pt x="1749989" y="1342230"/>
                </a:cubicBezTo>
                <a:cubicBezTo>
                  <a:pt x="1656665" y="1097504"/>
                  <a:pt x="1497337" y="963250"/>
                  <a:pt x="1312677" y="968809"/>
                </a:cubicBezTo>
                <a:cubicBezTo>
                  <a:pt x="1286297" y="969603"/>
                  <a:pt x="1259399" y="973250"/>
                  <a:pt x="1232104" y="979836"/>
                </a:cubicBezTo>
                <a:cubicBezTo>
                  <a:pt x="1319351" y="1062014"/>
                  <a:pt x="1460184" y="1072004"/>
                  <a:pt x="1510925" y="1199562"/>
                </a:cubicBezTo>
                <a:cubicBezTo>
                  <a:pt x="1413953" y="1150563"/>
                  <a:pt x="1328893" y="1083357"/>
                  <a:pt x="1217072" y="1054216"/>
                </a:cubicBezTo>
                <a:cubicBezTo>
                  <a:pt x="1332495" y="1265699"/>
                  <a:pt x="1465786" y="1365048"/>
                  <a:pt x="1661942" y="1353812"/>
                </a:cubicBezTo>
                <a:close/>
                <a:moveTo>
                  <a:pt x="394807" y="1626455"/>
                </a:moveTo>
                <a:cubicBezTo>
                  <a:pt x="431036" y="1610664"/>
                  <a:pt x="450719" y="1605418"/>
                  <a:pt x="466693" y="1595017"/>
                </a:cubicBezTo>
                <a:cubicBezTo>
                  <a:pt x="617981" y="1496170"/>
                  <a:pt x="702592" y="1260677"/>
                  <a:pt x="650821" y="1077380"/>
                </a:cubicBezTo>
                <a:cubicBezTo>
                  <a:pt x="640663" y="1042498"/>
                  <a:pt x="641972" y="997433"/>
                  <a:pt x="591587" y="974474"/>
                </a:cubicBezTo>
                <a:cubicBezTo>
                  <a:pt x="578978" y="1018116"/>
                  <a:pt x="566810" y="1056169"/>
                  <a:pt x="557216" y="1094794"/>
                </a:cubicBezTo>
                <a:cubicBezTo>
                  <a:pt x="533192" y="1193037"/>
                  <a:pt x="511601" y="1291280"/>
                  <a:pt x="486148" y="1388665"/>
                </a:cubicBezTo>
                <a:cubicBezTo>
                  <a:pt x="481894" y="1404645"/>
                  <a:pt x="464055" y="1417340"/>
                  <a:pt x="452079" y="1431607"/>
                </a:cubicBezTo>
                <a:cubicBezTo>
                  <a:pt x="445076" y="1427887"/>
                  <a:pt x="437717" y="1423952"/>
                  <a:pt x="430714" y="1420233"/>
                </a:cubicBezTo>
                <a:cubicBezTo>
                  <a:pt x="451292" y="1327723"/>
                  <a:pt x="472444" y="1235070"/>
                  <a:pt x="493238" y="1142201"/>
                </a:cubicBezTo>
                <a:cubicBezTo>
                  <a:pt x="405949" y="1288283"/>
                  <a:pt x="340614" y="1438288"/>
                  <a:pt x="394807" y="1626455"/>
                </a:cubicBezTo>
                <a:close/>
                <a:moveTo>
                  <a:pt x="1315388" y="2115696"/>
                </a:moveTo>
                <a:cubicBezTo>
                  <a:pt x="1459383" y="1841253"/>
                  <a:pt x="1300831" y="1370388"/>
                  <a:pt x="1031118" y="1312715"/>
                </a:cubicBezTo>
                <a:cubicBezTo>
                  <a:pt x="1065996" y="1397084"/>
                  <a:pt x="1095810" y="1474508"/>
                  <a:pt x="1129348" y="1549780"/>
                </a:cubicBezTo>
                <a:cubicBezTo>
                  <a:pt x="1161888" y="1623476"/>
                  <a:pt x="1222856" y="1683035"/>
                  <a:pt x="1248211" y="1771927"/>
                </a:cubicBezTo>
                <a:cubicBezTo>
                  <a:pt x="1222391" y="1769583"/>
                  <a:pt x="1201710" y="1773253"/>
                  <a:pt x="1198290" y="1766808"/>
                </a:cubicBezTo>
                <a:cubicBezTo>
                  <a:pt x="1127371" y="1641272"/>
                  <a:pt x="1057886" y="1514158"/>
                  <a:pt x="990681" y="1391341"/>
                </a:cubicBezTo>
                <a:cubicBezTo>
                  <a:pt x="855540" y="1570131"/>
                  <a:pt x="974506" y="1949897"/>
                  <a:pt x="1315388" y="2115696"/>
                </a:cubicBezTo>
                <a:close/>
                <a:moveTo>
                  <a:pt x="1350109" y="2206800"/>
                </a:moveTo>
                <a:cubicBezTo>
                  <a:pt x="1227294" y="2132029"/>
                  <a:pt x="1103839" y="2055898"/>
                  <a:pt x="1016305" y="1939402"/>
                </a:cubicBezTo>
                <a:cubicBezTo>
                  <a:pt x="894527" y="1777942"/>
                  <a:pt x="844899" y="1595932"/>
                  <a:pt x="915052" y="1399068"/>
                </a:cubicBezTo>
                <a:cubicBezTo>
                  <a:pt x="975348" y="1229938"/>
                  <a:pt x="907264" y="1082692"/>
                  <a:pt x="854782" y="932137"/>
                </a:cubicBezTo>
                <a:cubicBezTo>
                  <a:pt x="846533" y="908644"/>
                  <a:pt x="804422" y="896999"/>
                  <a:pt x="770773" y="875318"/>
                </a:cubicBezTo>
                <a:cubicBezTo>
                  <a:pt x="787545" y="859543"/>
                  <a:pt x="802883" y="845346"/>
                  <a:pt x="825964" y="823117"/>
                </a:cubicBezTo>
                <a:cubicBezTo>
                  <a:pt x="812484" y="768678"/>
                  <a:pt x="797092" y="705284"/>
                  <a:pt x="778651" y="628353"/>
                </a:cubicBezTo>
                <a:cubicBezTo>
                  <a:pt x="718445" y="684857"/>
                  <a:pt x="704504" y="750136"/>
                  <a:pt x="674057" y="806473"/>
                </a:cubicBezTo>
                <a:cubicBezTo>
                  <a:pt x="639013" y="871268"/>
                  <a:pt x="653565" y="926351"/>
                  <a:pt x="678691" y="987300"/>
                </a:cubicBezTo>
                <a:cubicBezTo>
                  <a:pt x="768807" y="1203882"/>
                  <a:pt x="699453" y="1395372"/>
                  <a:pt x="573399" y="1572793"/>
                </a:cubicBezTo>
                <a:cubicBezTo>
                  <a:pt x="543911" y="1614586"/>
                  <a:pt x="491566" y="1640205"/>
                  <a:pt x="448294" y="1671763"/>
                </a:cubicBezTo>
                <a:cubicBezTo>
                  <a:pt x="404448" y="1703465"/>
                  <a:pt x="371872" y="1682427"/>
                  <a:pt x="347341" y="1644762"/>
                </a:cubicBezTo>
                <a:cubicBezTo>
                  <a:pt x="310117" y="1587763"/>
                  <a:pt x="311251" y="1523568"/>
                  <a:pt x="322256" y="1459939"/>
                </a:cubicBezTo>
                <a:cubicBezTo>
                  <a:pt x="349914" y="1299003"/>
                  <a:pt x="405306" y="1149365"/>
                  <a:pt x="495295" y="1011735"/>
                </a:cubicBezTo>
                <a:cubicBezTo>
                  <a:pt x="545960" y="933888"/>
                  <a:pt x="586695" y="849101"/>
                  <a:pt x="631502" y="767246"/>
                </a:cubicBezTo>
                <a:cubicBezTo>
                  <a:pt x="647658" y="737930"/>
                  <a:pt x="657956" y="704608"/>
                  <a:pt x="678184" y="678226"/>
                </a:cubicBezTo>
                <a:cubicBezTo>
                  <a:pt x="752638" y="581017"/>
                  <a:pt x="749272" y="478997"/>
                  <a:pt x="718531" y="365894"/>
                </a:cubicBezTo>
                <a:cubicBezTo>
                  <a:pt x="699256" y="294803"/>
                  <a:pt x="683666" y="222633"/>
                  <a:pt x="669080" y="150213"/>
                </a:cubicBezTo>
                <a:lnTo>
                  <a:pt x="639037" y="0"/>
                </a:lnTo>
                <a:lnTo>
                  <a:pt x="685477" y="0"/>
                </a:lnTo>
                <a:lnTo>
                  <a:pt x="830123" y="644646"/>
                </a:lnTo>
                <a:cubicBezTo>
                  <a:pt x="841889" y="697081"/>
                  <a:pt x="858594" y="748580"/>
                  <a:pt x="868286" y="801231"/>
                </a:cubicBezTo>
                <a:cubicBezTo>
                  <a:pt x="876847" y="846862"/>
                  <a:pt x="902344" y="867547"/>
                  <a:pt x="945378" y="881698"/>
                </a:cubicBezTo>
                <a:cubicBezTo>
                  <a:pt x="1031306" y="909427"/>
                  <a:pt x="1113389" y="928992"/>
                  <a:pt x="1208838" y="919029"/>
                </a:cubicBezTo>
                <a:cubicBezTo>
                  <a:pt x="1450323" y="893401"/>
                  <a:pt x="1641860" y="979221"/>
                  <a:pt x="1753984" y="1208539"/>
                </a:cubicBezTo>
                <a:cubicBezTo>
                  <a:pt x="1782977" y="1267908"/>
                  <a:pt x="1856145" y="1343578"/>
                  <a:pt x="1859768" y="1390144"/>
                </a:cubicBezTo>
                <a:cubicBezTo>
                  <a:pt x="1836417" y="1439526"/>
                  <a:pt x="1688979" y="1406544"/>
                  <a:pt x="1607507" y="1402956"/>
                </a:cubicBezTo>
                <a:cubicBezTo>
                  <a:pt x="1486122" y="1397822"/>
                  <a:pt x="1378192" y="1354922"/>
                  <a:pt x="1298703" y="1257406"/>
                </a:cubicBezTo>
                <a:cubicBezTo>
                  <a:pt x="1252324" y="1200270"/>
                  <a:pt x="1195489" y="1147586"/>
                  <a:pt x="1164863" y="1082843"/>
                </a:cubicBezTo>
                <a:cubicBezTo>
                  <a:pt x="1130674" y="1011083"/>
                  <a:pt x="1077231" y="979459"/>
                  <a:pt x="1010750" y="956586"/>
                </a:cubicBezTo>
                <a:cubicBezTo>
                  <a:pt x="982871" y="947151"/>
                  <a:pt x="954125" y="941586"/>
                  <a:pt x="905506" y="929445"/>
                </a:cubicBezTo>
                <a:cubicBezTo>
                  <a:pt x="938069" y="1026569"/>
                  <a:pt x="961505" y="1108942"/>
                  <a:pt x="994250" y="1187151"/>
                </a:cubicBezTo>
                <a:cubicBezTo>
                  <a:pt x="1004360" y="1210786"/>
                  <a:pt x="1037660" y="1227381"/>
                  <a:pt x="1063313" y="1241331"/>
                </a:cubicBezTo>
                <a:cubicBezTo>
                  <a:pt x="1239665" y="1337051"/>
                  <a:pt x="1330749" y="1501044"/>
                  <a:pt x="1403427" y="1675440"/>
                </a:cubicBezTo>
                <a:cubicBezTo>
                  <a:pt x="1448273" y="1782871"/>
                  <a:pt x="1438875" y="1899660"/>
                  <a:pt x="1412888" y="2013308"/>
                </a:cubicBezTo>
                <a:cubicBezTo>
                  <a:pt x="1398883" y="2074648"/>
                  <a:pt x="1385094" y="2135629"/>
                  <a:pt x="1370292" y="2202341"/>
                </a:cubicBezTo>
                <a:cubicBezTo>
                  <a:pt x="1368001" y="2202917"/>
                  <a:pt x="1355826" y="2210234"/>
                  <a:pt x="1350109" y="2206800"/>
                </a:cubicBez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3" name="Freeform 12">
            <a:extLst>
              <a:ext uri="{FF2B5EF4-FFF2-40B4-BE49-F238E27FC236}">
                <a16:creationId xmlns:a16="http://schemas.microsoft.com/office/drawing/2014/main" id="{69002426-033B-400A-C519-AF4C659C4F05}"/>
              </a:ext>
              <a:ext uri="{C183D7F6-B498-43B3-948B-1728B52AA6E4}">
                <adec:decorative xmlns:adec="http://schemas.microsoft.com/office/drawing/2017/decorative" val="1"/>
              </a:ext>
            </a:extLst>
          </p:cNvPr>
          <p:cNvSpPr/>
          <p:nvPr userDrawn="1"/>
        </p:nvSpPr>
        <p:spPr>
          <a:xfrm rot="16200000" flipH="1">
            <a:off x="8812879" y="2130044"/>
            <a:ext cx="5509165" cy="1249078"/>
          </a:xfrm>
          <a:custGeom>
            <a:avLst/>
            <a:gdLst>
              <a:gd name="connsiteX0" fmla="*/ 5509165 w 5509165"/>
              <a:gd name="connsiteY0" fmla="*/ 1249078 h 1249078"/>
              <a:gd name="connsiteX1" fmla="*/ 0 w 5509165"/>
              <a:gd name="connsiteY1" fmla="*/ 1249078 h 1249078"/>
              <a:gd name="connsiteX2" fmla="*/ 0 w 5509165"/>
              <a:gd name="connsiteY2" fmla="*/ 376649 h 1249078"/>
              <a:gd name="connsiteX3" fmla="*/ 124275 w 5509165"/>
              <a:gd name="connsiteY3" fmla="*/ 338434 h 1249078"/>
              <a:gd name="connsiteX4" fmla="*/ 2337339 w 5509165"/>
              <a:gd name="connsiteY4" fmla="*/ 1263 h 1249078"/>
              <a:gd name="connsiteX5" fmla="*/ 4747463 w 5509165"/>
              <a:gd name="connsiteY5" fmla="*/ 509094 h 1249078"/>
              <a:gd name="connsiteX6" fmla="*/ 5475419 w 5509165"/>
              <a:gd name="connsiteY6" fmla="*/ 1196657 h 124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9165" h="1249078">
                <a:moveTo>
                  <a:pt x="5509165" y="1249078"/>
                </a:moveTo>
                <a:lnTo>
                  <a:pt x="0" y="1249078"/>
                </a:lnTo>
                <a:lnTo>
                  <a:pt x="0" y="376649"/>
                </a:lnTo>
                <a:lnTo>
                  <a:pt x="124275" y="338434"/>
                </a:lnTo>
                <a:cubicBezTo>
                  <a:pt x="840589" y="132976"/>
                  <a:pt x="1609226" y="14590"/>
                  <a:pt x="2337339" y="1263"/>
                </a:cubicBezTo>
                <a:cubicBezTo>
                  <a:pt x="3273483" y="-15871"/>
                  <a:pt x="4142637" y="140664"/>
                  <a:pt x="4747463" y="509094"/>
                </a:cubicBezTo>
                <a:cubicBezTo>
                  <a:pt x="5039841" y="687195"/>
                  <a:pt x="5284004" y="923072"/>
                  <a:pt x="5475419" y="1196657"/>
                </a:cubicBezTo>
                <a:close/>
              </a:path>
            </a:pathLst>
          </a:custGeom>
          <a:solidFill>
            <a:schemeClr val="accent4">
              <a:alpha val="50000"/>
            </a:schemeClr>
          </a:solidFill>
          <a:ln w="377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7" name="Content Placeholder 6">
            <a:extLst>
              <a:ext uri="{FF2B5EF4-FFF2-40B4-BE49-F238E27FC236}">
                <a16:creationId xmlns:a16="http://schemas.microsoft.com/office/drawing/2014/main" id="{13980755-170E-8438-DC1B-7B3283F2A49D}"/>
              </a:ext>
            </a:extLst>
          </p:cNvPr>
          <p:cNvSpPr>
            <a:spLocks noGrp="1"/>
          </p:cNvSpPr>
          <p:nvPr>
            <p:ph sz="quarter" idx="10"/>
          </p:nvPr>
        </p:nvSpPr>
        <p:spPr>
          <a:xfrm>
            <a:off x="914400" y="2039112"/>
            <a:ext cx="7150608" cy="3356576"/>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5">
            <a:extLst>
              <a:ext uri="{FF2B5EF4-FFF2-40B4-BE49-F238E27FC236}">
                <a16:creationId xmlns:a16="http://schemas.microsoft.com/office/drawing/2014/main" id="{933C021B-6AA4-3C5D-099F-96D113A1495C}"/>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16419474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Quote">
    <p:bg>
      <p:bgPr>
        <a:solidFill>
          <a:schemeClr val="bg2"/>
        </a:solidFill>
        <a:effectLst/>
      </p:bgPr>
    </p:bg>
    <p:spTree>
      <p:nvGrpSpPr>
        <p:cNvPr id="1" name=""/>
        <p:cNvGrpSpPr/>
        <p:nvPr/>
      </p:nvGrpSpPr>
      <p:grpSpPr>
        <a:xfrm>
          <a:off x="0" y="0"/>
          <a:ext cx="0" cy="0"/>
          <a:chOff x="0" y="0"/>
          <a:chExt cx="0" cy="0"/>
        </a:xfrm>
      </p:grpSpPr>
      <p:sp>
        <p:nvSpPr>
          <p:cNvPr id="52" name="Freeform: Shape 51">
            <a:extLst>
              <a:ext uri="{FF2B5EF4-FFF2-40B4-BE49-F238E27FC236}">
                <a16:creationId xmlns:a16="http://schemas.microsoft.com/office/drawing/2014/main" id="{90FA743D-BDB5-4069-7325-E91CA7BC3ED7}"/>
              </a:ext>
              <a:ext uri="{C183D7F6-B498-43B3-948B-1728B52AA6E4}">
                <adec:decorative xmlns:adec="http://schemas.microsoft.com/office/drawing/2017/decorative" val="1"/>
              </a:ext>
            </a:extLst>
          </p:cNvPr>
          <p:cNvSpPr/>
          <p:nvPr userDrawn="1"/>
        </p:nvSpPr>
        <p:spPr>
          <a:xfrm>
            <a:off x="1" y="1"/>
            <a:ext cx="3216357" cy="3480449"/>
          </a:xfrm>
          <a:custGeom>
            <a:avLst/>
            <a:gdLst>
              <a:gd name="connsiteX0" fmla="*/ 0 w 3216357"/>
              <a:gd name="connsiteY0" fmla="*/ 0 h 3480449"/>
              <a:gd name="connsiteX1" fmla="*/ 3216357 w 3216357"/>
              <a:gd name="connsiteY1" fmla="*/ 0 h 3480449"/>
              <a:gd name="connsiteX2" fmla="*/ 3215555 w 3216357"/>
              <a:gd name="connsiteY2" fmla="*/ 37372 h 3480449"/>
              <a:gd name="connsiteX3" fmla="*/ 1743546 w 3216357"/>
              <a:gd name="connsiteY3" fmla="*/ 3185195 h 3480449"/>
              <a:gd name="connsiteX4" fmla="*/ 112171 w 3216357"/>
              <a:gd name="connsiteY4" fmla="*/ 3438794 h 3480449"/>
              <a:gd name="connsiteX5" fmla="*/ 0 w 3216357"/>
              <a:gd name="connsiteY5" fmla="*/ 3408770 h 348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6357" h="3480449">
                <a:moveTo>
                  <a:pt x="0" y="0"/>
                </a:moveTo>
                <a:lnTo>
                  <a:pt x="3216357" y="0"/>
                </a:lnTo>
                <a:lnTo>
                  <a:pt x="3215555" y="37372"/>
                </a:lnTo>
                <a:cubicBezTo>
                  <a:pt x="3204137" y="529564"/>
                  <a:pt x="3121634" y="2470682"/>
                  <a:pt x="1743546" y="3185195"/>
                </a:cubicBezTo>
                <a:cubicBezTo>
                  <a:pt x="1289330" y="3420695"/>
                  <a:pt x="636456" y="3552958"/>
                  <a:pt x="112171" y="3438794"/>
                </a:cubicBezTo>
                <a:lnTo>
                  <a:pt x="0" y="3408770"/>
                </a:lnTo>
                <a:close/>
              </a:path>
            </a:pathLst>
          </a:custGeom>
          <a:solidFill>
            <a:schemeClr val="accent4">
              <a:alpha val="79000"/>
            </a:schemeClr>
          </a:solidFill>
          <a:ln w="3531"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Freeform 3">
            <a:extLst>
              <a:ext uri="{FF2B5EF4-FFF2-40B4-BE49-F238E27FC236}">
                <a16:creationId xmlns:a16="http://schemas.microsoft.com/office/drawing/2014/main" id="{2FE03F25-D589-68A8-30C7-175547B6A9EE}"/>
              </a:ext>
              <a:ext uri="{C183D7F6-B498-43B3-948B-1728B52AA6E4}">
                <adec:decorative xmlns:adec="http://schemas.microsoft.com/office/drawing/2017/decorative" val="1"/>
              </a:ext>
            </a:extLst>
          </p:cNvPr>
          <p:cNvSpPr/>
          <p:nvPr userDrawn="1"/>
        </p:nvSpPr>
        <p:spPr>
          <a:xfrm>
            <a:off x="9037474" y="1618811"/>
            <a:ext cx="3154526" cy="5229819"/>
          </a:xfrm>
          <a:custGeom>
            <a:avLst/>
            <a:gdLst>
              <a:gd name="connsiteX0" fmla="*/ 2984957 w 3154526"/>
              <a:gd name="connsiteY0" fmla="*/ 4764199 h 5229819"/>
              <a:gd name="connsiteX1" fmla="*/ 3085247 w 3154526"/>
              <a:gd name="connsiteY1" fmla="*/ 4783935 h 5229819"/>
              <a:gd name="connsiteX2" fmla="*/ 3154526 w 3154526"/>
              <a:gd name="connsiteY2" fmla="*/ 4805985 h 5229819"/>
              <a:gd name="connsiteX3" fmla="*/ 3154526 w 3154526"/>
              <a:gd name="connsiteY3" fmla="*/ 4854317 h 5229819"/>
              <a:gd name="connsiteX4" fmla="*/ 3077489 w 3154526"/>
              <a:gd name="connsiteY4" fmla="*/ 4835342 h 5229819"/>
              <a:gd name="connsiteX5" fmla="*/ 2943802 w 3154526"/>
              <a:gd name="connsiteY5" fmla="*/ 4819637 h 5229819"/>
              <a:gd name="connsiteX6" fmla="*/ 2790751 w 3154526"/>
              <a:gd name="connsiteY6" fmla="*/ 4847576 h 5229819"/>
              <a:gd name="connsiteX7" fmla="*/ 2434897 w 3154526"/>
              <a:gd name="connsiteY7" fmla="*/ 5031577 h 5229819"/>
              <a:gd name="connsiteX8" fmla="*/ 2951768 w 3154526"/>
              <a:gd name="connsiteY8" fmla="*/ 4976098 h 5229819"/>
              <a:gd name="connsiteX9" fmla="*/ 3154526 w 3154526"/>
              <a:gd name="connsiteY9" fmla="*/ 4968709 h 5229819"/>
              <a:gd name="connsiteX10" fmla="*/ 3154526 w 3154526"/>
              <a:gd name="connsiteY10" fmla="*/ 5031765 h 5229819"/>
              <a:gd name="connsiteX11" fmla="*/ 3014835 w 3154526"/>
              <a:gd name="connsiteY11" fmla="*/ 5034301 h 5229819"/>
              <a:gd name="connsiteX12" fmla="*/ 2393353 w 3154526"/>
              <a:gd name="connsiteY12" fmla="*/ 5115550 h 5229819"/>
              <a:gd name="connsiteX13" fmla="*/ 2867479 w 3154526"/>
              <a:gd name="connsiteY13" fmla="*/ 5174972 h 5229819"/>
              <a:gd name="connsiteX14" fmla="*/ 3154526 w 3154526"/>
              <a:gd name="connsiteY14" fmla="*/ 5146324 h 5229819"/>
              <a:gd name="connsiteX15" fmla="*/ 3154526 w 3154526"/>
              <a:gd name="connsiteY15" fmla="*/ 5195560 h 5229819"/>
              <a:gd name="connsiteX16" fmla="*/ 2893424 w 3154526"/>
              <a:gd name="connsiteY16" fmla="*/ 5222073 h 5229819"/>
              <a:gd name="connsiteX17" fmla="*/ 2386859 w 3154526"/>
              <a:gd name="connsiteY17" fmla="*/ 5181967 h 5229819"/>
              <a:gd name="connsiteX18" fmla="*/ 2246076 w 3154526"/>
              <a:gd name="connsiteY18" fmla="*/ 5123402 h 5229819"/>
              <a:gd name="connsiteX19" fmla="*/ 2334992 w 3154526"/>
              <a:gd name="connsiteY19" fmla="*/ 5028470 h 5229819"/>
              <a:gd name="connsiteX20" fmla="*/ 2693848 w 3154526"/>
              <a:gd name="connsiteY20" fmla="*/ 4824451 h 5229819"/>
              <a:gd name="connsiteX21" fmla="*/ 2984957 w 3154526"/>
              <a:gd name="connsiteY21" fmla="*/ 4764199 h 5229819"/>
              <a:gd name="connsiteX22" fmla="*/ 2257356 w 3154526"/>
              <a:gd name="connsiteY22" fmla="*/ 4262588 h 5229819"/>
              <a:gd name="connsiteX23" fmla="*/ 2122814 w 3154526"/>
              <a:gd name="connsiteY23" fmla="*/ 4273357 h 5229819"/>
              <a:gd name="connsiteX24" fmla="*/ 2427819 w 3154526"/>
              <a:gd name="connsiteY24" fmla="*/ 4316623 h 5229819"/>
              <a:gd name="connsiteX25" fmla="*/ 2495745 w 3154526"/>
              <a:gd name="connsiteY25" fmla="*/ 4323417 h 5229819"/>
              <a:gd name="connsiteX26" fmla="*/ 2842012 w 3154526"/>
              <a:gd name="connsiteY26" fmla="*/ 4396980 h 5229819"/>
              <a:gd name="connsiteX27" fmla="*/ 2946172 w 3154526"/>
              <a:gd name="connsiteY27" fmla="*/ 4417967 h 5229819"/>
              <a:gd name="connsiteX28" fmla="*/ 2257356 w 3154526"/>
              <a:gd name="connsiteY28" fmla="*/ 4262588 h 5229819"/>
              <a:gd name="connsiteX29" fmla="*/ 2658537 w 3154526"/>
              <a:gd name="connsiteY29" fmla="*/ 3869558 h 5229819"/>
              <a:gd name="connsiteX30" fmla="*/ 2641175 w 3154526"/>
              <a:gd name="connsiteY30" fmla="*/ 3888643 h 5229819"/>
              <a:gd name="connsiteX31" fmla="*/ 3126479 w 3154526"/>
              <a:gd name="connsiteY31" fmla="*/ 4335544 h 5229819"/>
              <a:gd name="connsiteX32" fmla="*/ 3143670 w 3154526"/>
              <a:gd name="connsiteY32" fmla="*/ 4314908 h 5229819"/>
              <a:gd name="connsiteX33" fmla="*/ 2658537 w 3154526"/>
              <a:gd name="connsiteY33" fmla="*/ 3869558 h 5229819"/>
              <a:gd name="connsiteX34" fmla="*/ 2629101 w 3154526"/>
              <a:gd name="connsiteY34" fmla="*/ 3729983 h 5229819"/>
              <a:gd name="connsiteX35" fmla="*/ 2725377 w 3154526"/>
              <a:gd name="connsiteY35" fmla="*/ 3746294 h 5229819"/>
              <a:gd name="connsiteX36" fmla="*/ 3013384 w 3154526"/>
              <a:gd name="connsiteY36" fmla="*/ 3891324 h 5229819"/>
              <a:gd name="connsiteX37" fmla="*/ 3154526 w 3154526"/>
              <a:gd name="connsiteY37" fmla="*/ 3990464 h 5229819"/>
              <a:gd name="connsiteX38" fmla="*/ 3154526 w 3154526"/>
              <a:gd name="connsiteY38" fmla="*/ 4060395 h 5229819"/>
              <a:gd name="connsiteX39" fmla="*/ 3036403 w 3154526"/>
              <a:gd name="connsiteY39" fmla="*/ 3972021 h 5229819"/>
              <a:gd name="connsiteX40" fmla="*/ 2688997 w 3154526"/>
              <a:gd name="connsiteY40" fmla="*/ 3810128 h 5229819"/>
              <a:gd name="connsiteX41" fmla="*/ 3092476 w 3154526"/>
              <a:gd name="connsiteY41" fmla="*/ 4164235 h 5229819"/>
              <a:gd name="connsiteX42" fmla="*/ 3154526 w 3154526"/>
              <a:gd name="connsiteY42" fmla="*/ 4207256 h 5229819"/>
              <a:gd name="connsiteX43" fmla="*/ 3154526 w 3154526"/>
              <a:gd name="connsiteY43" fmla="*/ 4417507 h 5229819"/>
              <a:gd name="connsiteX44" fmla="*/ 3087942 w 3154526"/>
              <a:gd name="connsiteY44" fmla="*/ 4378606 h 5229819"/>
              <a:gd name="connsiteX45" fmla="*/ 3130359 w 3154526"/>
              <a:gd name="connsiteY45" fmla="*/ 4425849 h 5229819"/>
              <a:gd name="connsiteX46" fmla="*/ 3154526 w 3154526"/>
              <a:gd name="connsiteY46" fmla="*/ 4447989 h 5229819"/>
              <a:gd name="connsiteX47" fmla="*/ 3154526 w 3154526"/>
              <a:gd name="connsiteY47" fmla="*/ 4543354 h 5229819"/>
              <a:gd name="connsiteX48" fmla="*/ 3094526 w 3154526"/>
              <a:gd name="connsiteY48" fmla="*/ 4521621 h 5229819"/>
              <a:gd name="connsiteX49" fmla="*/ 2985083 w 3154526"/>
              <a:gd name="connsiteY49" fmla="*/ 4485238 h 5229819"/>
              <a:gd name="connsiteX50" fmla="*/ 2708626 w 3154526"/>
              <a:gd name="connsiteY50" fmla="*/ 4418017 h 5229819"/>
              <a:gd name="connsiteX51" fmla="*/ 2620844 w 3154526"/>
              <a:gd name="connsiteY51" fmla="*/ 4430706 h 5229819"/>
              <a:gd name="connsiteX52" fmla="*/ 2540001 w 3154526"/>
              <a:gd name="connsiteY52" fmla="*/ 4424025 h 5229819"/>
              <a:gd name="connsiteX53" fmla="*/ 1907604 w 3154526"/>
              <a:gd name="connsiteY53" fmla="*/ 4339664 h 5229819"/>
              <a:gd name="connsiteX54" fmla="*/ 1879113 w 3154526"/>
              <a:gd name="connsiteY54" fmla="*/ 4342926 h 5229819"/>
              <a:gd name="connsiteX55" fmla="*/ 1921270 w 3154526"/>
              <a:gd name="connsiteY55" fmla="*/ 4376988 h 5229819"/>
              <a:gd name="connsiteX56" fmla="*/ 2647281 w 3154526"/>
              <a:gd name="connsiteY56" fmla="*/ 4614572 h 5229819"/>
              <a:gd name="connsiteX57" fmla="*/ 3060973 w 3154526"/>
              <a:gd name="connsiteY57" fmla="*/ 4624283 h 5229819"/>
              <a:gd name="connsiteX58" fmla="*/ 3154526 w 3154526"/>
              <a:gd name="connsiteY58" fmla="*/ 4599347 h 5229819"/>
              <a:gd name="connsiteX59" fmla="*/ 3154526 w 3154526"/>
              <a:gd name="connsiteY59" fmla="*/ 4661496 h 5229819"/>
              <a:gd name="connsiteX60" fmla="*/ 3124590 w 3154526"/>
              <a:gd name="connsiteY60" fmla="*/ 4670972 h 5229819"/>
              <a:gd name="connsiteX61" fmla="*/ 2657957 w 3154526"/>
              <a:gd name="connsiteY61" fmla="*/ 4674486 h 5229819"/>
              <a:gd name="connsiteX62" fmla="*/ 1891952 w 3154526"/>
              <a:gd name="connsiteY62" fmla="*/ 4426992 h 5229819"/>
              <a:gd name="connsiteX63" fmla="*/ 1839998 w 3154526"/>
              <a:gd name="connsiteY63" fmla="*/ 4399458 h 5229819"/>
              <a:gd name="connsiteX64" fmla="*/ 1897411 w 3154526"/>
              <a:gd name="connsiteY64" fmla="*/ 4275071 h 5229819"/>
              <a:gd name="connsiteX65" fmla="*/ 2271660 w 3154526"/>
              <a:gd name="connsiteY65" fmla="*/ 4202654 h 5229819"/>
              <a:gd name="connsiteX66" fmla="*/ 2860369 w 3154526"/>
              <a:gd name="connsiteY66" fmla="*/ 4283351 h 5229819"/>
              <a:gd name="connsiteX67" fmla="*/ 2986729 w 3154526"/>
              <a:gd name="connsiteY67" fmla="*/ 4338210 h 5229819"/>
              <a:gd name="connsiteX68" fmla="*/ 2815025 w 3154526"/>
              <a:gd name="connsiteY68" fmla="*/ 4191559 h 5229819"/>
              <a:gd name="connsiteX69" fmla="*/ 2550431 w 3154526"/>
              <a:gd name="connsiteY69" fmla="*/ 3844543 h 5229819"/>
              <a:gd name="connsiteX70" fmla="*/ 2629101 w 3154526"/>
              <a:gd name="connsiteY70" fmla="*/ 3729983 h 5229819"/>
              <a:gd name="connsiteX71" fmla="*/ 2911098 w 3154526"/>
              <a:gd name="connsiteY71" fmla="*/ 3440435 h 5229819"/>
              <a:gd name="connsiteX72" fmla="*/ 2828048 w 3154526"/>
              <a:gd name="connsiteY72" fmla="*/ 3443932 h 5229819"/>
              <a:gd name="connsiteX73" fmla="*/ 2509409 w 3154526"/>
              <a:gd name="connsiteY73" fmla="*/ 3495655 h 5229819"/>
              <a:gd name="connsiteX74" fmla="*/ 2147895 w 3154526"/>
              <a:gd name="connsiteY74" fmla="*/ 3514483 h 5229819"/>
              <a:gd name="connsiteX75" fmla="*/ 2003552 w 3154526"/>
              <a:gd name="connsiteY75" fmla="*/ 3520439 h 5229819"/>
              <a:gd name="connsiteX76" fmla="*/ 2246830 w 3154526"/>
              <a:gd name="connsiteY76" fmla="*/ 3622276 h 5229819"/>
              <a:gd name="connsiteX77" fmla="*/ 2835671 w 3154526"/>
              <a:gd name="connsiteY77" fmla="*/ 3548747 h 5229819"/>
              <a:gd name="connsiteX78" fmla="*/ 2998953 w 3154526"/>
              <a:gd name="connsiteY78" fmla="*/ 3464237 h 5229819"/>
              <a:gd name="connsiteX79" fmla="*/ 2995075 w 3154526"/>
              <a:gd name="connsiteY79" fmla="*/ 3442088 h 5229819"/>
              <a:gd name="connsiteX80" fmla="*/ 2911098 w 3154526"/>
              <a:gd name="connsiteY80" fmla="*/ 3440435 h 5229819"/>
              <a:gd name="connsiteX81" fmla="*/ 2690666 w 3154526"/>
              <a:gd name="connsiteY81" fmla="*/ 3299672 h 5229819"/>
              <a:gd name="connsiteX82" fmla="*/ 2476905 w 3154526"/>
              <a:gd name="connsiteY82" fmla="*/ 3324782 h 5229819"/>
              <a:gd name="connsiteX83" fmla="*/ 2094849 w 3154526"/>
              <a:gd name="connsiteY83" fmla="*/ 3447220 h 5229819"/>
              <a:gd name="connsiteX84" fmla="*/ 2483888 w 3154526"/>
              <a:gd name="connsiteY84" fmla="*/ 3440295 h 5229819"/>
              <a:gd name="connsiteX85" fmla="*/ 3014076 w 3154526"/>
              <a:gd name="connsiteY85" fmla="*/ 3366305 h 5229819"/>
              <a:gd name="connsiteX86" fmla="*/ 2904378 w 3154526"/>
              <a:gd name="connsiteY86" fmla="*/ 3324561 h 5229819"/>
              <a:gd name="connsiteX87" fmla="*/ 2690666 w 3154526"/>
              <a:gd name="connsiteY87" fmla="*/ 3299672 h 5229819"/>
              <a:gd name="connsiteX88" fmla="*/ 2600173 w 3154526"/>
              <a:gd name="connsiteY88" fmla="*/ 3247414 h 5229819"/>
              <a:gd name="connsiteX89" fmla="*/ 3008079 w 3154526"/>
              <a:gd name="connsiteY89" fmla="*/ 3291395 h 5229819"/>
              <a:gd name="connsiteX90" fmla="*/ 3154526 w 3154526"/>
              <a:gd name="connsiteY90" fmla="*/ 3354047 h 5229819"/>
              <a:gd name="connsiteX91" fmla="*/ 3154526 w 3154526"/>
              <a:gd name="connsiteY91" fmla="*/ 3464030 h 5229819"/>
              <a:gd name="connsiteX92" fmla="*/ 3150012 w 3154526"/>
              <a:gd name="connsiteY92" fmla="*/ 3464430 h 5229819"/>
              <a:gd name="connsiteX93" fmla="*/ 3006185 w 3154526"/>
              <a:gd name="connsiteY93" fmla="*/ 3521395 h 5229819"/>
              <a:gd name="connsiteX94" fmla="*/ 2745224 w 3154526"/>
              <a:gd name="connsiteY94" fmla="*/ 3629721 h 5229819"/>
              <a:gd name="connsiteX95" fmla="*/ 2266244 w 3154526"/>
              <a:gd name="connsiteY95" fmla="*/ 3673727 h 5229819"/>
              <a:gd name="connsiteX96" fmla="*/ 1968615 w 3154526"/>
              <a:gd name="connsiteY96" fmla="*/ 3585320 h 5229819"/>
              <a:gd name="connsiteX97" fmla="*/ 1898396 w 3154526"/>
              <a:gd name="connsiteY97" fmla="*/ 3500287 h 5229819"/>
              <a:gd name="connsiteX98" fmla="*/ 1989083 w 3154526"/>
              <a:gd name="connsiteY98" fmla="*/ 3427016 h 5229819"/>
              <a:gd name="connsiteX99" fmla="*/ 2389567 w 3154526"/>
              <a:gd name="connsiteY99" fmla="*/ 3290809 h 5229819"/>
              <a:gd name="connsiteX100" fmla="*/ 2600173 w 3154526"/>
              <a:gd name="connsiteY100" fmla="*/ 3247414 h 5229819"/>
              <a:gd name="connsiteX101" fmla="*/ 2319352 w 3154526"/>
              <a:gd name="connsiteY101" fmla="*/ 2601737 h 5229819"/>
              <a:gd name="connsiteX102" fmla="*/ 2766163 w 3154526"/>
              <a:gd name="connsiteY102" fmla="*/ 2737145 h 5229819"/>
              <a:gd name="connsiteX103" fmla="*/ 2974746 w 3154526"/>
              <a:gd name="connsiteY103" fmla="*/ 2866399 h 5229819"/>
              <a:gd name="connsiteX104" fmla="*/ 3121568 w 3154526"/>
              <a:gd name="connsiteY104" fmla="*/ 2982134 h 5229819"/>
              <a:gd name="connsiteX105" fmla="*/ 3154526 w 3154526"/>
              <a:gd name="connsiteY105" fmla="*/ 3011886 h 5229819"/>
              <a:gd name="connsiteX106" fmla="*/ 3154526 w 3154526"/>
              <a:gd name="connsiteY106" fmla="*/ 3160319 h 5229819"/>
              <a:gd name="connsiteX107" fmla="*/ 3067546 w 3154526"/>
              <a:gd name="connsiteY107" fmla="*/ 3110720 h 5229819"/>
              <a:gd name="connsiteX108" fmla="*/ 2232937 w 3154526"/>
              <a:gd name="connsiteY108" fmla="*/ 2769088 h 5229819"/>
              <a:gd name="connsiteX109" fmla="*/ 2352619 w 3154526"/>
              <a:gd name="connsiteY109" fmla="*/ 2743180 h 5229819"/>
              <a:gd name="connsiteX110" fmla="*/ 2721589 w 3154526"/>
              <a:gd name="connsiteY110" fmla="*/ 2876160 h 5229819"/>
              <a:gd name="connsiteX111" fmla="*/ 3060914 w 3154526"/>
              <a:gd name="connsiteY111" fmla="*/ 3014259 h 5229819"/>
              <a:gd name="connsiteX112" fmla="*/ 2965264 w 3154526"/>
              <a:gd name="connsiteY112" fmla="*/ 2935323 h 5229819"/>
              <a:gd name="connsiteX113" fmla="*/ 2367226 w 3154526"/>
              <a:gd name="connsiteY113" fmla="*/ 2661486 h 5229819"/>
              <a:gd name="connsiteX114" fmla="*/ 2207259 w 3154526"/>
              <a:gd name="connsiteY114" fmla="*/ 2694665 h 5229819"/>
              <a:gd name="connsiteX115" fmla="*/ 2179723 w 3154526"/>
              <a:gd name="connsiteY115" fmla="*/ 2818255 h 5229819"/>
              <a:gd name="connsiteX116" fmla="*/ 2514888 w 3154526"/>
              <a:gd name="connsiteY116" fmla="*/ 3048475 h 5229819"/>
              <a:gd name="connsiteX117" fmla="*/ 3016861 w 3154526"/>
              <a:gd name="connsiteY117" fmla="*/ 3160740 h 5229819"/>
              <a:gd name="connsiteX118" fmla="*/ 3154526 w 3154526"/>
              <a:gd name="connsiteY118" fmla="*/ 3176279 h 5229819"/>
              <a:gd name="connsiteX119" fmla="*/ 3154526 w 3154526"/>
              <a:gd name="connsiteY119" fmla="*/ 3250361 h 5229819"/>
              <a:gd name="connsiteX120" fmla="*/ 3091307 w 3154526"/>
              <a:gd name="connsiteY120" fmla="*/ 3229805 h 5229819"/>
              <a:gd name="connsiteX121" fmla="*/ 2723879 w 3154526"/>
              <a:gd name="connsiteY121" fmla="*/ 3162709 h 5229819"/>
              <a:gd name="connsiteX122" fmla="*/ 2203034 w 3154526"/>
              <a:gd name="connsiteY122" fmla="*/ 2922890 h 5229819"/>
              <a:gd name="connsiteX123" fmla="*/ 2101110 w 3154526"/>
              <a:gd name="connsiteY123" fmla="*/ 2793332 h 5229819"/>
              <a:gd name="connsiteX124" fmla="*/ 2116325 w 3154526"/>
              <a:gd name="connsiteY124" fmla="*/ 2687419 h 5229819"/>
              <a:gd name="connsiteX125" fmla="*/ 2319352 w 3154526"/>
              <a:gd name="connsiteY125" fmla="*/ 2601737 h 5229819"/>
              <a:gd name="connsiteX126" fmla="*/ 1350946 w 3154526"/>
              <a:gd name="connsiteY126" fmla="*/ 1631006 h 5229819"/>
              <a:gd name="connsiteX127" fmla="*/ 1004901 w 3154526"/>
              <a:gd name="connsiteY127" fmla="*/ 1697258 h 5229819"/>
              <a:gd name="connsiteX128" fmla="*/ 955407 w 3154526"/>
              <a:gd name="connsiteY128" fmla="*/ 1725240 h 5229819"/>
              <a:gd name="connsiteX129" fmla="*/ 1056827 w 3154526"/>
              <a:gd name="connsiteY129" fmla="*/ 1829253 h 5229819"/>
              <a:gd name="connsiteX130" fmla="*/ 1626585 w 3154526"/>
              <a:gd name="connsiteY130" fmla="*/ 2030287 h 5229819"/>
              <a:gd name="connsiteX131" fmla="*/ 2214811 w 3154526"/>
              <a:gd name="connsiteY131" fmla="*/ 2140743 h 5229819"/>
              <a:gd name="connsiteX132" fmla="*/ 2475442 w 3154526"/>
              <a:gd name="connsiteY132" fmla="*/ 2220115 h 5229819"/>
              <a:gd name="connsiteX133" fmla="*/ 1255641 w 3154526"/>
              <a:gd name="connsiteY133" fmla="*/ 1766864 h 5229819"/>
              <a:gd name="connsiteX134" fmla="*/ 1305929 w 3154526"/>
              <a:gd name="connsiteY134" fmla="*/ 1722974 h 5229819"/>
              <a:gd name="connsiteX135" fmla="*/ 2002915 w 3154526"/>
              <a:gd name="connsiteY135" fmla="*/ 1923946 h 5229819"/>
              <a:gd name="connsiteX136" fmla="*/ 2449662 w 3154526"/>
              <a:gd name="connsiteY136" fmla="*/ 2126020 h 5229819"/>
              <a:gd name="connsiteX137" fmla="*/ 2505028 w 3154526"/>
              <a:gd name="connsiteY137" fmla="*/ 2142789 h 5229819"/>
              <a:gd name="connsiteX138" fmla="*/ 2446175 w 3154526"/>
              <a:gd name="connsiteY138" fmla="*/ 2082091 h 5229819"/>
              <a:gd name="connsiteX139" fmla="*/ 2312648 w 3154526"/>
              <a:gd name="connsiteY139" fmla="*/ 1997116 h 5229819"/>
              <a:gd name="connsiteX140" fmla="*/ 1350946 w 3154526"/>
              <a:gd name="connsiteY140" fmla="*/ 1631006 h 5229819"/>
              <a:gd name="connsiteX141" fmla="*/ 2656659 w 3154526"/>
              <a:gd name="connsiteY141" fmla="*/ 1238775 h 5229819"/>
              <a:gd name="connsiteX142" fmla="*/ 2625436 w 3154526"/>
              <a:gd name="connsiteY142" fmla="*/ 1397072 h 5229819"/>
              <a:gd name="connsiteX143" fmla="*/ 2875161 w 3154526"/>
              <a:gd name="connsiteY143" fmla="*/ 2321650 h 5229819"/>
              <a:gd name="connsiteX144" fmla="*/ 2925722 w 3154526"/>
              <a:gd name="connsiteY144" fmla="*/ 2392692 h 5229819"/>
              <a:gd name="connsiteX145" fmla="*/ 2811462 w 3154526"/>
              <a:gd name="connsiteY145" fmla="*/ 1947758 h 5229819"/>
              <a:gd name="connsiteX146" fmla="*/ 2718919 w 3154526"/>
              <a:gd name="connsiteY146" fmla="*/ 1497019 h 5229819"/>
              <a:gd name="connsiteX147" fmla="*/ 2753255 w 3154526"/>
              <a:gd name="connsiteY147" fmla="*/ 1529176 h 5229819"/>
              <a:gd name="connsiteX148" fmla="*/ 2881379 w 3154526"/>
              <a:gd name="connsiteY148" fmla="*/ 2022317 h 5229819"/>
              <a:gd name="connsiteX149" fmla="*/ 2996393 w 3154526"/>
              <a:gd name="connsiteY149" fmla="*/ 2365005 h 5229819"/>
              <a:gd name="connsiteX150" fmla="*/ 3100133 w 3154526"/>
              <a:gd name="connsiteY150" fmla="*/ 2512233 h 5229819"/>
              <a:gd name="connsiteX151" fmla="*/ 3079545 w 3154526"/>
              <a:gd name="connsiteY151" fmla="*/ 1967247 h 5229819"/>
              <a:gd name="connsiteX152" fmla="*/ 2899475 w 3154526"/>
              <a:gd name="connsiteY152" fmla="*/ 1449951 h 5229819"/>
              <a:gd name="connsiteX153" fmla="*/ 2656659 w 3154526"/>
              <a:gd name="connsiteY153" fmla="*/ 1238775 h 5229819"/>
              <a:gd name="connsiteX154" fmla="*/ 1367798 w 3154526"/>
              <a:gd name="connsiteY154" fmla="*/ 807514 h 5229819"/>
              <a:gd name="connsiteX155" fmla="*/ 1321670 w 3154526"/>
              <a:gd name="connsiteY155" fmla="*/ 812743 h 5229819"/>
              <a:gd name="connsiteX156" fmla="*/ 1326427 w 3154526"/>
              <a:gd name="connsiteY156" fmla="*/ 995044 h 5229819"/>
              <a:gd name="connsiteX157" fmla="*/ 1646715 w 3154526"/>
              <a:gd name="connsiteY157" fmla="*/ 1403714 h 5229819"/>
              <a:gd name="connsiteX158" fmla="*/ 1699020 w 3154526"/>
              <a:gd name="connsiteY158" fmla="*/ 1462003 h 5229819"/>
              <a:gd name="connsiteX159" fmla="*/ 2128129 w 3154526"/>
              <a:gd name="connsiteY159" fmla="*/ 1776540 h 5229819"/>
              <a:gd name="connsiteX160" fmla="*/ 2153908 w 3154526"/>
              <a:gd name="connsiteY160" fmla="*/ 1776925 h 5229819"/>
              <a:gd name="connsiteX161" fmla="*/ 1447891 w 3154526"/>
              <a:gd name="connsiteY161" fmla="*/ 949010 h 5229819"/>
              <a:gd name="connsiteX162" fmla="*/ 1451500 w 3154526"/>
              <a:gd name="connsiteY162" fmla="*/ 904772 h 5229819"/>
              <a:gd name="connsiteX163" fmla="*/ 1824226 w 3154526"/>
              <a:gd name="connsiteY163" fmla="*/ 1311217 h 5229819"/>
              <a:gd name="connsiteX164" fmla="*/ 2204689 w 3154526"/>
              <a:gd name="connsiteY164" fmla="*/ 1730927 h 5229819"/>
              <a:gd name="connsiteX165" fmla="*/ 1890667 w 3154526"/>
              <a:gd name="connsiteY165" fmla="*/ 1206353 h 5229819"/>
              <a:gd name="connsiteX166" fmla="*/ 1627192 w 3154526"/>
              <a:gd name="connsiteY166" fmla="*/ 933479 h 5229819"/>
              <a:gd name="connsiteX167" fmla="*/ 1367798 w 3154526"/>
              <a:gd name="connsiteY167" fmla="*/ 807514 h 5229819"/>
              <a:gd name="connsiteX168" fmla="*/ 283580 w 3154526"/>
              <a:gd name="connsiteY168" fmla="*/ 681216 h 5229819"/>
              <a:gd name="connsiteX169" fmla="*/ 110348 w 3154526"/>
              <a:gd name="connsiteY169" fmla="*/ 708025 h 5229819"/>
              <a:gd name="connsiteX170" fmla="*/ 85723 w 3154526"/>
              <a:gd name="connsiteY170" fmla="*/ 819576 h 5229819"/>
              <a:gd name="connsiteX171" fmla="*/ 199932 w 3154526"/>
              <a:gd name="connsiteY171" fmla="*/ 893664 h 5229819"/>
              <a:gd name="connsiteX172" fmla="*/ 740736 w 3154526"/>
              <a:gd name="connsiteY172" fmla="*/ 1064235 h 5229819"/>
              <a:gd name="connsiteX173" fmla="*/ 1110528 w 3154526"/>
              <a:gd name="connsiteY173" fmla="*/ 1146285 h 5229819"/>
              <a:gd name="connsiteX174" fmla="*/ 459412 w 3154526"/>
              <a:gd name="connsiteY174" fmla="*/ 885372 h 5229819"/>
              <a:gd name="connsiteX175" fmla="*/ 543138 w 3154526"/>
              <a:gd name="connsiteY175" fmla="*/ 845601 h 5229819"/>
              <a:gd name="connsiteX176" fmla="*/ 910153 w 3154526"/>
              <a:gd name="connsiteY176" fmla="*/ 948610 h 5229819"/>
              <a:gd name="connsiteX177" fmla="*/ 966399 w 3154526"/>
              <a:gd name="connsiteY177" fmla="*/ 962382 h 5229819"/>
              <a:gd name="connsiteX178" fmla="*/ 283580 w 3154526"/>
              <a:gd name="connsiteY178" fmla="*/ 681216 h 5229819"/>
              <a:gd name="connsiteX179" fmla="*/ 1590373 w 3154526"/>
              <a:gd name="connsiteY179" fmla="*/ 207352 h 5229819"/>
              <a:gd name="connsiteX180" fmla="*/ 1849000 w 3154526"/>
              <a:gd name="connsiteY180" fmla="*/ 1052202 h 5229819"/>
              <a:gd name="connsiteX181" fmla="*/ 1897521 w 3154526"/>
              <a:gd name="connsiteY181" fmla="*/ 1104633 h 5229819"/>
              <a:gd name="connsiteX182" fmla="*/ 1590373 w 3154526"/>
              <a:gd name="connsiteY182" fmla="*/ 207352 h 5229819"/>
              <a:gd name="connsiteX183" fmla="*/ 1477590 w 3154526"/>
              <a:gd name="connsiteY183" fmla="*/ 196987 h 5229819"/>
              <a:gd name="connsiteX184" fmla="*/ 1734197 w 3154526"/>
              <a:gd name="connsiteY184" fmla="*/ 915385 h 5229819"/>
              <a:gd name="connsiteX185" fmla="*/ 1477590 w 3154526"/>
              <a:gd name="connsiteY185" fmla="*/ 196987 h 5229819"/>
              <a:gd name="connsiteX186" fmla="*/ 1520807 w 3154526"/>
              <a:gd name="connsiteY186" fmla="*/ 401 h 5229819"/>
              <a:gd name="connsiteX187" fmla="*/ 1959261 w 3154526"/>
              <a:gd name="connsiteY187" fmla="*/ 1004279 h 5229819"/>
              <a:gd name="connsiteX188" fmla="*/ 1999831 w 3154526"/>
              <a:gd name="connsiteY188" fmla="*/ 1233302 h 5229819"/>
              <a:gd name="connsiteX189" fmla="*/ 2119085 w 3154526"/>
              <a:gd name="connsiteY189" fmla="*/ 1423964 h 5229819"/>
              <a:gd name="connsiteX190" fmla="*/ 2335471 w 3154526"/>
              <a:gd name="connsiteY190" fmla="*/ 1850384 h 5229819"/>
              <a:gd name="connsiteX191" fmla="*/ 2392591 w 3154526"/>
              <a:gd name="connsiteY191" fmla="*/ 1951489 h 5229819"/>
              <a:gd name="connsiteX192" fmla="*/ 2748943 w 3154526"/>
              <a:gd name="connsiteY192" fmla="*/ 2303364 h 5229819"/>
              <a:gd name="connsiteX193" fmla="*/ 2806241 w 3154526"/>
              <a:gd name="connsiteY193" fmla="*/ 2339964 h 5229819"/>
              <a:gd name="connsiteX194" fmla="*/ 2679338 w 3154526"/>
              <a:gd name="connsiteY194" fmla="*/ 2010074 h 5229819"/>
              <a:gd name="connsiteX195" fmla="*/ 2606989 w 3154526"/>
              <a:gd name="connsiteY195" fmla="*/ 1775538 h 5229819"/>
              <a:gd name="connsiteX196" fmla="*/ 2582155 w 3154526"/>
              <a:gd name="connsiteY196" fmla="*/ 1309760 h 5229819"/>
              <a:gd name="connsiteX197" fmla="*/ 2592851 w 3154526"/>
              <a:gd name="connsiteY197" fmla="*/ 1261833 h 5229819"/>
              <a:gd name="connsiteX198" fmla="*/ 2718128 w 3154526"/>
              <a:gd name="connsiteY198" fmla="*/ 1210907 h 5229819"/>
              <a:gd name="connsiteX199" fmla="*/ 2951511 w 3154526"/>
              <a:gd name="connsiteY199" fmla="*/ 1441852 h 5229819"/>
              <a:gd name="connsiteX200" fmla="*/ 3144770 w 3154526"/>
              <a:gd name="connsiteY200" fmla="*/ 2025597 h 5229819"/>
              <a:gd name="connsiteX201" fmla="*/ 3154526 w 3154526"/>
              <a:gd name="connsiteY201" fmla="*/ 2110676 h 5229819"/>
              <a:gd name="connsiteX202" fmla="*/ 3154526 w 3154526"/>
              <a:gd name="connsiteY202" fmla="*/ 2821253 h 5229819"/>
              <a:gd name="connsiteX203" fmla="*/ 2760231 w 3154526"/>
              <a:gd name="connsiteY203" fmla="*/ 2387604 h 5229819"/>
              <a:gd name="connsiteX204" fmla="*/ 2690109 w 3154526"/>
              <a:gd name="connsiteY204" fmla="*/ 2343136 h 5229819"/>
              <a:gd name="connsiteX205" fmla="*/ 2584945 w 3154526"/>
              <a:gd name="connsiteY205" fmla="*/ 2319604 h 5229819"/>
              <a:gd name="connsiteX206" fmla="*/ 2476459 w 3154526"/>
              <a:gd name="connsiteY206" fmla="*/ 2274585 h 5229819"/>
              <a:gd name="connsiteX207" fmla="*/ 1635021 w 3154526"/>
              <a:gd name="connsiteY207" fmla="*/ 2080790 h 5229819"/>
              <a:gd name="connsiteX208" fmla="*/ 994284 w 3154526"/>
              <a:gd name="connsiteY208" fmla="*/ 1848426 h 5229819"/>
              <a:gd name="connsiteX209" fmla="*/ 900907 w 3154526"/>
              <a:gd name="connsiteY209" fmla="*/ 1722986 h 5229819"/>
              <a:gd name="connsiteX210" fmla="*/ 1019942 w 3154526"/>
              <a:gd name="connsiteY210" fmla="*/ 1634959 h 5229819"/>
              <a:gd name="connsiteX211" fmla="*/ 1436756 w 3154526"/>
              <a:gd name="connsiteY211" fmla="*/ 1581585 h 5229819"/>
              <a:gd name="connsiteX212" fmla="*/ 1745065 w 3154526"/>
              <a:gd name="connsiteY212" fmla="*/ 1615304 h 5229819"/>
              <a:gd name="connsiteX213" fmla="*/ 1601192 w 3154526"/>
              <a:gd name="connsiteY213" fmla="*/ 1445865 h 5229819"/>
              <a:gd name="connsiteX214" fmla="*/ 1401935 w 3154526"/>
              <a:gd name="connsiteY214" fmla="*/ 1322332 h 5229819"/>
              <a:gd name="connsiteX215" fmla="*/ 1350058 w 3154526"/>
              <a:gd name="connsiteY215" fmla="*/ 1304329 h 5229819"/>
              <a:gd name="connsiteX216" fmla="*/ 1196299 w 3154526"/>
              <a:gd name="connsiteY216" fmla="*/ 1267380 h 5229819"/>
              <a:gd name="connsiteX217" fmla="*/ 1010774 w 3154526"/>
              <a:gd name="connsiteY217" fmla="*/ 1183133 h 5229819"/>
              <a:gd name="connsiteX218" fmla="*/ 762606 w 3154526"/>
              <a:gd name="connsiteY218" fmla="*/ 1122658 h 5229819"/>
              <a:gd name="connsiteX219" fmla="*/ 154893 w 3154526"/>
              <a:gd name="connsiteY219" fmla="*/ 930327 h 5229819"/>
              <a:gd name="connsiteX220" fmla="*/ 41348 w 3154526"/>
              <a:gd name="connsiteY220" fmla="*/ 855682 h 5229819"/>
              <a:gd name="connsiteX221" fmla="*/ 71618 w 3154526"/>
              <a:gd name="connsiteY221" fmla="*/ 669959 h 5229819"/>
              <a:gd name="connsiteX222" fmla="*/ 192882 w 3154526"/>
              <a:gd name="connsiteY222" fmla="*/ 633126 h 5229819"/>
              <a:gd name="connsiteX223" fmla="*/ 753661 w 3154526"/>
              <a:gd name="connsiteY223" fmla="*/ 741211 h 5229819"/>
              <a:gd name="connsiteX224" fmla="*/ 1255776 w 3154526"/>
              <a:gd name="connsiteY224" fmla="*/ 1147472 h 5229819"/>
              <a:gd name="connsiteX225" fmla="*/ 1455766 w 3154526"/>
              <a:gd name="connsiteY225" fmla="*/ 1276598 h 5229819"/>
              <a:gd name="connsiteX226" fmla="*/ 1288932 w 3154526"/>
              <a:gd name="connsiteY226" fmla="*/ 1033280 h 5229819"/>
              <a:gd name="connsiteX227" fmla="*/ 1232411 w 3154526"/>
              <a:gd name="connsiteY227" fmla="*/ 880301 h 5229819"/>
              <a:gd name="connsiteX228" fmla="*/ 1384570 w 3154526"/>
              <a:gd name="connsiteY228" fmla="*/ 733996 h 5229819"/>
              <a:gd name="connsiteX229" fmla="*/ 1507746 w 3154526"/>
              <a:gd name="connsiteY229" fmla="*/ 755398 h 5229819"/>
              <a:gd name="connsiteX230" fmla="*/ 1477350 w 3154526"/>
              <a:gd name="connsiteY230" fmla="*/ 678725 h 5229819"/>
              <a:gd name="connsiteX231" fmla="*/ 1417151 w 3154526"/>
              <a:gd name="connsiteY231" fmla="*/ 168105 h 5229819"/>
              <a:gd name="connsiteX232" fmla="*/ 1520807 w 3154526"/>
              <a:gd name="connsiteY232" fmla="*/ 401 h 522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3154526" h="5229819">
                <a:moveTo>
                  <a:pt x="2984957" y="4764199"/>
                </a:moveTo>
                <a:cubicBezTo>
                  <a:pt x="3018240" y="4767408"/>
                  <a:pt x="3051712" y="4773969"/>
                  <a:pt x="3085247" y="4783935"/>
                </a:cubicBezTo>
                <a:lnTo>
                  <a:pt x="3154526" y="4805985"/>
                </a:lnTo>
                <a:lnTo>
                  <a:pt x="3154526" y="4854317"/>
                </a:lnTo>
                <a:lnTo>
                  <a:pt x="3077489" y="4835342"/>
                </a:lnTo>
                <a:cubicBezTo>
                  <a:pt x="3033509" y="4827066"/>
                  <a:pt x="2989112" y="4821557"/>
                  <a:pt x="2943802" y="4819637"/>
                </a:cubicBezTo>
                <a:cubicBezTo>
                  <a:pt x="2893293" y="4817421"/>
                  <a:pt x="2839830" y="4831234"/>
                  <a:pt x="2790751" y="4847576"/>
                </a:cubicBezTo>
                <a:cubicBezTo>
                  <a:pt x="2669496" y="4887789"/>
                  <a:pt x="2461044" y="5000040"/>
                  <a:pt x="2434897" y="5031577"/>
                </a:cubicBezTo>
                <a:cubicBezTo>
                  <a:pt x="2484364" y="5038618"/>
                  <a:pt x="2785484" y="4986917"/>
                  <a:pt x="2951768" y="4976098"/>
                </a:cubicBezTo>
                <a:lnTo>
                  <a:pt x="3154526" y="4968709"/>
                </a:lnTo>
                <a:lnTo>
                  <a:pt x="3154526" y="5031765"/>
                </a:lnTo>
                <a:lnTo>
                  <a:pt x="3014835" y="5034301"/>
                </a:lnTo>
                <a:cubicBezTo>
                  <a:pt x="2710439" y="5051677"/>
                  <a:pt x="2441583" y="5097943"/>
                  <a:pt x="2393353" y="5115550"/>
                </a:cubicBezTo>
                <a:cubicBezTo>
                  <a:pt x="2431157" y="5160603"/>
                  <a:pt x="2707409" y="5188478"/>
                  <a:pt x="2867479" y="5174972"/>
                </a:cubicBezTo>
                <a:lnTo>
                  <a:pt x="3154526" y="5146324"/>
                </a:lnTo>
                <a:lnTo>
                  <a:pt x="3154526" y="5195560"/>
                </a:lnTo>
                <a:lnTo>
                  <a:pt x="2893424" y="5222073"/>
                </a:lnTo>
                <a:cubicBezTo>
                  <a:pt x="2723102" y="5236843"/>
                  <a:pt x="2552184" y="5234050"/>
                  <a:pt x="2386859" y="5181967"/>
                </a:cubicBezTo>
                <a:cubicBezTo>
                  <a:pt x="2344695" y="5168797"/>
                  <a:pt x="2273873" y="5156530"/>
                  <a:pt x="2246076" y="5123402"/>
                </a:cubicBezTo>
                <a:cubicBezTo>
                  <a:pt x="2248155" y="5065206"/>
                  <a:pt x="2304768" y="5047057"/>
                  <a:pt x="2334992" y="5028470"/>
                </a:cubicBezTo>
                <a:cubicBezTo>
                  <a:pt x="2452848" y="4957239"/>
                  <a:pt x="2572264" y="4889215"/>
                  <a:pt x="2693848" y="4824451"/>
                </a:cubicBezTo>
                <a:cubicBezTo>
                  <a:pt x="2786948" y="4775123"/>
                  <a:pt x="2885106" y="4754573"/>
                  <a:pt x="2984957" y="4764199"/>
                </a:cubicBezTo>
                <a:close/>
                <a:moveTo>
                  <a:pt x="2257356" y="4262588"/>
                </a:moveTo>
                <a:cubicBezTo>
                  <a:pt x="2189977" y="4262303"/>
                  <a:pt x="2140260" y="4266339"/>
                  <a:pt x="2122814" y="4273357"/>
                </a:cubicBezTo>
                <a:cubicBezTo>
                  <a:pt x="2175826" y="4302827"/>
                  <a:pt x="2336755" y="4324727"/>
                  <a:pt x="2427819" y="4316623"/>
                </a:cubicBezTo>
                <a:cubicBezTo>
                  <a:pt x="2449822" y="4314531"/>
                  <a:pt x="2473394" y="4319027"/>
                  <a:pt x="2495745" y="4323417"/>
                </a:cubicBezTo>
                <a:cubicBezTo>
                  <a:pt x="2611332" y="4347235"/>
                  <a:pt x="2726479" y="4372552"/>
                  <a:pt x="2842012" y="4396980"/>
                </a:cubicBezTo>
                <a:cubicBezTo>
                  <a:pt x="2876678" y="4404585"/>
                  <a:pt x="2911453" y="4410971"/>
                  <a:pt x="2946172" y="4417967"/>
                </a:cubicBezTo>
                <a:cubicBezTo>
                  <a:pt x="2820585" y="4303185"/>
                  <a:pt x="2459492" y="4263443"/>
                  <a:pt x="2257356" y="4262588"/>
                </a:cubicBezTo>
                <a:close/>
                <a:moveTo>
                  <a:pt x="2658537" y="3869558"/>
                </a:moveTo>
                <a:cubicBezTo>
                  <a:pt x="2652732" y="3876123"/>
                  <a:pt x="2646980" y="3882078"/>
                  <a:pt x="2641175" y="3888643"/>
                </a:cubicBezTo>
                <a:cubicBezTo>
                  <a:pt x="2746782" y="4098095"/>
                  <a:pt x="2938317" y="4215122"/>
                  <a:pt x="3126479" y="4335544"/>
                </a:cubicBezTo>
                <a:cubicBezTo>
                  <a:pt x="3132006" y="4328648"/>
                  <a:pt x="3138143" y="4321804"/>
                  <a:pt x="3143670" y="4314908"/>
                </a:cubicBezTo>
                <a:cubicBezTo>
                  <a:pt x="2981663" y="4166330"/>
                  <a:pt x="2819935" y="4018083"/>
                  <a:pt x="2658537" y="3869558"/>
                </a:cubicBezTo>
                <a:close/>
                <a:moveTo>
                  <a:pt x="2629101" y="3729983"/>
                </a:moveTo>
                <a:cubicBezTo>
                  <a:pt x="2661589" y="3730947"/>
                  <a:pt x="2697073" y="3732787"/>
                  <a:pt x="2725377" y="3746294"/>
                </a:cubicBezTo>
                <a:cubicBezTo>
                  <a:pt x="2822777" y="3791583"/>
                  <a:pt x="2920786" y="3836926"/>
                  <a:pt x="3013384" y="3891324"/>
                </a:cubicBezTo>
                <a:lnTo>
                  <a:pt x="3154526" y="3990464"/>
                </a:lnTo>
                <a:lnTo>
                  <a:pt x="3154526" y="4060395"/>
                </a:lnTo>
                <a:lnTo>
                  <a:pt x="3036403" y="3972021"/>
                </a:lnTo>
                <a:cubicBezTo>
                  <a:pt x="2907615" y="3883525"/>
                  <a:pt x="2779554" y="3819455"/>
                  <a:pt x="2688997" y="3810128"/>
                </a:cubicBezTo>
                <a:cubicBezTo>
                  <a:pt x="2831670" y="3941058"/>
                  <a:pt x="2937046" y="4076752"/>
                  <a:pt x="3092476" y="4164235"/>
                </a:cubicBezTo>
                <a:lnTo>
                  <a:pt x="3154526" y="4207256"/>
                </a:lnTo>
                <a:lnTo>
                  <a:pt x="3154526" y="4417507"/>
                </a:lnTo>
                <a:lnTo>
                  <a:pt x="3087942" y="4378606"/>
                </a:lnTo>
                <a:cubicBezTo>
                  <a:pt x="3102143" y="4394351"/>
                  <a:pt x="3115996" y="4410565"/>
                  <a:pt x="3130359" y="4425849"/>
                </a:cubicBezTo>
                <a:lnTo>
                  <a:pt x="3154526" y="4447989"/>
                </a:lnTo>
                <a:lnTo>
                  <a:pt x="3154526" y="4543354"/>
                </a:lnTo>
                <a:lnTo>
                  <a:pt x="3094526" y="4521621"/>
                </a:lnTo>
                <a:cubicBezTo>
                  <a:pt x="3058315" y="4508467"/>
                  <a:pt x="3021946" y="4495799"/>
                  <a:pt x="2985083" y="4485238"/>
                </a:cubicBezTo>
                <a:cubicBezTo>
                  <a:pt x="2893993" y="4458928"/>
                  <a:pt x="2801476" y="4438333"/>
                  <a:pt x="2708626" y="4418017"/>
                </a:cubicBezTo>
                <a:cubicBezTo>
                  <a:pt x="2680283" y="4411879"/>
                  <a:pt x="2649801" y="4391731"/>
                  <a:pt x="2620844" y="4430706"/>
                </a:cubicBezTo>
                <a:cubicBezTo>
                  <a:pt x="2612114" y="4442549"/>
                  <a:pt x="2565967" y="4432721"/>
                  <a:pt x="2540001" y="4424025"/>
                </a:cubicBezTo>
                <a:cubicBezTo>
                  <a:pt x="2355773" y="4363740"/>
                  <a:pt x="2011228" y="4336407"/>
                  <a:pt x="1907604" y="4339664"/>
                </a:cubicBezTo>
                <a:cubicBezTo>
                  <a:pt x="1892800" y="4340130"/>
                  <a:pt x="1882913" y="4341219"/>
                  <a:pt x="1879113" y="4342926"/>
                </a:cubicBezTo>
                <a:cubicBezTo>
                  <a:pt x="1889398" y="4355183"/>
                  <a:pt x="1908839" y="4371612"/>
                  <a:pt x="1921270" y="4376988"/>
                </a:cubicBezTo>
                <a:cubicBezTo>
                  <a:pt x="2156448" y="4476588"/>
                  <a:pt x="2398951" y="4555928"/>
                  <a:pt x="2647281" y="4614572"/>
                </a:cubicBezTo>
                <a:cubicBezTo>
                  <a:pt x="2785895" y="4647295"/>
                  <a:pt x="2924346" y="4650622"/>
                  <a:pt x="3060973" y="4624283"/>
                </a:cubicBezTo>
                <a:lnTo>
                  <a:pt x="3154526" y="4599347"/>
                </a:lnTo>
                <a:lnTo>
                  <a:pt x="3154526" y="4661496"/>
                </a:lnTo>
                <a:lnTo>
                  <a:pt x="3124590" y="4670972"/>
                </a:lnTo>
                <a:cubicBezTo>
                  <a:pt x="2971313" y="4708028"/>
                  <a:pt x="2814417" y="4711286"/>
                  <a:pt x="2657957" y="4674486"/>
                </a:cubicBezTo>
                <a:cubicBezTo>
                  <a:pt x="2396648" y="4613183"/>
                  <a:pt x="2139893" y="4531689"/>
                  <a:pt x="1891952" y="4426992"/>
                </a:cubicBezTo>
                <a:cubicBezTo>
                  <a:pt x="1873862" y="4419591"/>
                  <a:pt x="1855934" y="4410359"/>
                  <a:pt x="1839998" y="4399458"/>
                </a:cubicBezTo>
                <a:cubicBezTo>
                  <a:pt x="1799184" y="4371042"/>
                  <a:pt x="1790516" y="4316218"/>
                  <a:pt x="1897411" y="4275071"/>
                </a:cubicBezTo>
                <a:cubicBezTo>
                  <a:pt x="2016133" y="4218356"/>
                  <a:pt x="2144967" y="4217510"/>
                  <a:pt x="2271660" y="4202654"/>
                </a:cubicBezTo>
                <a:cubicBezTo>
                  <a:pt x="2475666" y="4178813"/>
                  <a:pt x="2669842" y="4217414"/>
                  <a:pt x="2860369" y="4283351"/>
                </a:cubicBezTo>
                <a:cubicBezTo>
                  <a:pt x="2903590" y="4298455"/>
                  <a:pt x="2944719" y="4319831"/>
                  <a:pt x="2986729" y="4338210"/>
                </a:cubicBezTo>
                <a:cubicBezTo>
                  <a:pt x="2932216" y="4284031"/>
                  <a:pt x="2873289" y="4238074"/>
                  <a:pt x="2815025" y="4191559"/>
                </a:cubicBezTo>
                <a:cubicBezTo>
                  <a:pt x="2697609" y="4098146"/>
                  <a:pt x="2608526" y="3983216"/>
                  <a:pt x="2550431" y="3844543"/>
                </a:cubicBezTo>
                <a:cubicBezTo>
                  <a:pt x="2515920" y="3762290"/>
                  <a:pt x="2539341" y="3726831"/>
                  <a:pt x="2629101" y="3729983"/>
                </a:cubicBezTo>
                <a:close/>
                <a:moveTo>
                  <a:pt x="2911098" y="3440435"/>
                </a:moveTo>
                <a:cubicBezTo>
                  <a:pt x="2883171" y="3440018"/>
                  <a:pt x="2855398" y="3440459"/>
                  <a:pt x="2828048" y="3443932"/>
                </a:cubicBezTo>
                <a:cubicBezTo>
                  <a:pt x="2721421" y="3457758"/>
                  <a:pt x="2616099" y="3484600"/>
                  <a:pt x="2509409" y="3495655"/>
                </a:cubicBezTo>
                <a:cubicBezTo>
                  <a:pt x="2389696" y="3508042"/>
                  <a:pt x="2268567" y="3508631"/>
                  <a:pt x="2147895" y="3514483"/>
                </a:cubicBezTo>
                <a:cubicBezTo>
                  <a:pt x="2100059" y="3516800"/>
                  <a:pt x="2051667" y="3518454"/>
                  <a:pt x="2003552" y="3520439"/>
                </a:cubicBezTo>
                <a:cubicBezTo>
                  <a:pt x="2024103" y="3583357"/>
                  <a:pt x="2159850" y="3622437"/>
                  <a:pt x="2246830" y="3622276"/>
                </a:cubicBezTo>
                <a:cubicBezTo>
                  <a:pt x="2445349" y="3622231"/>
                  <a:pt x="2646030" y="3622068"/>
                  <a:pt x="2835671" y="3548747"/>
                </a:cubicBezTo>
                <a:cubicBezTo>
                  <a:pt x="2892607" y="3526938"/>
                  <a:pt x="2944804" y="3492738"/>
                  <a:pt x="2998953" y="3464237"/>
                </a:cubicBezTo>
                <a:cubicBezTo>
                  <a:pt x="2997770" y="3456761"/>
                  <a:pt x="2996257" y="3449563"/>
                  <a:pt x="2995075" y="3442088"/>
                </a:cubicBezTo>
                <a:cubicBezTo>
                  <a:pt x="2967107" y="3442128"/>
                  <a:pt x="2939025" y="3440852"/>
                  <a:pt x="2911098" y="3440435"/>
                </a:cubicBezTo>
                <a:close/>
                <a:moveTo>
                  <a:pt x="2690666" y="3299672"/>
                </a:moveTo>
                <a:cubicBezTo>
                  <a:pt x="2619313" y="3297305"/>
                  <a:pt x="2547952" y="3303272"/>
                  <a:pt x="2476905" y="3324782"/>
                </a:cubicBezTo>
                <a:cubicBezTo>
                  <a:pt x="2348716" y="3363474"/>
                  <a:pt x="2192655" y="3383779"/>
                  <a:pt x="2094849" y="3447220"/>
                </a:cubicBezTo>
                <a:cubicBezTo>
                  <a:pt x="2096255" y="3455637"/>
                  <a:pt x="2357319" y="3460692"/>
                  <a:pt x="2483888" y="3440295"/>
                </a:cubicBezTo>
                <a:cubicBezTo>
                  <a:pt x="2657838" y="3412319"/>
                  <a:pt x="2830319" y="3373155"/>
                  <a:pt x="3014076" y="3366305"/>
                </a:cubicBezTo>
                <a:cubicBezTo>
                  <a:pt x="2977564" y="3351780"/>
                  <a:pt x="2942256" y="3330600"/>
                  <a:pt x="2904378" y="3324561"/>
                </a:cubicBezTo>
                <a:cubicBezTo>
                  <a:pt x="2833363" y="3312737"/>
                  <a:pt x="2762018" y="3302038"/>
                  <a:pt x="2690666" y="3299672"/>
                </a:cubicBezTo>
                <a:close/>
                <a:moveTo>
                  <a:pt x="2600173" y="3247414"/>
                </a:moveTo>
                <a:cubicBezTo>
                  <a:pt x="2739107" y="3233347"/>
                  <a:pt x="2875094" y="3248675"/>
                  <a:pt x="3008079" y="3291395"/>
                </a:cubicBezTo>
                <a:lnTo>
                  <a:pt x="3154526" y="3354047"/>
                </a:lnTo>
                <a:lnTo>
                  <a:pt x="3154526" y="3464030"/>
                </a:lnTo>
                <a:lnTo>
                  <a:pt x="3150012" y="3464430"/>
                </a:lnTo>
                <a:cubicBezTo>
                  <a:pt x="3100914" y="3475356"/>
                  <a:pt x="3052436" y="3493594"/>
                  <a:pt x="3006185" y="3521395"/>
                </a:cubicBezTo>
                <a:cubicBezTo>
                  <a:pt x="2926027" y="3569462"/>
                  <a:pt x="2836047" y="3613915"/>
                  <a:pt x="2745224" y="3629721"/>
                </a:cubicBezTo>
                <a:cubicBezTo>
                  <a:pt x="2587573" y="3657570"/>
                  <a:pt x="2426338" y="3670362"/>
                  <a:pt x="2266244" y="3673727"/>
                </a:cubicBezTo>
                <a:cubicBezTo>
                  <a:pt x="2161862" y="3676071"/>
                  <a:pt x="2057516" y="3646772"/>
                  <a:pt x="1968615" y="3585320"/>
                </a:cubicBezTo>
                <a:cubicBezTo>
                  <a:pt x="1938796" y="3564615"/>
                  <a:pt x="1901796" y="3531306"/>
                  <a:pt x="1898396" y="3500287"/>
                </a:cubicBezTo>
                <a:cubicBezTo>
                  <a:pt x="1892616" y="3447557"/>
                  <a:pt x="1951307" y="3440648"/>
                  <a:pt x="1989083" y="3427016"/>
                </a:cubicBezTo>
                <a:cubicBezTo>
                  <a:pt x="2121741" y="3379493"/>
                  <a:pt x="2254677" y="3332301"/>
                  <a:pt x="2389567" y="3290809"/>
                </a:cubicBezTo>
                <a:cubicBezTo>
                  <a:pt x="2460502" y="3268829"/>
                  <a:pt x="2530706" y="3254447"/>
                  <a:pt x="2600173" y="3247414"/>
                </a:cubicBezTo>
                <a:close/>
                <a:moveTo>
                  <a:pt x="2319352" y="2601737"/>
                </a:moveTo>
                <a:cubicBezTo>
                  <a:pt x="2479864" y="2611004"/>
                  <a:pt x="2629308" y="2651575"/>
                  <a:pt x="2766163" y="2737145"/>
                </a:cubicBezTo>
                <a:cubicBezTo>
                  <a:pt x="2835451" y="2780619"/>
                  <a:pt x="2910653" y="2816308"/>
                  <a:pt x="2974746" y="2866399"/>
                </a:cubicBezTo>
                <a:cubicBezTo>
                  <a:pt x="3023787" y="2904282"/>
                  <a:pt x="3073991" y="2942035"/>
                  <a:pt x="3121568" y="2982134"/>
                </a:cubicBezTo>
                <a:lnTo>
                  <a:pt x="3154526" y="3011886"/>
                </a:lnTo>
                <a:lnTo>
                  <a:pt x="3154526" y="3160319"/>
                </a:lnTo>
                <a:lnTo>
                  <a:pt x="3067546" y="3110720"/>
                </a:lnTo>
                <a:cubicBezTo>
                  <a:pt x="2761030" y="2947917"/>
                  <a:pt x="2322476" y="2787314"/>
                  <a:pt x="2232937" y="2769088"/>
                </a:cubicBezTo>
                <a:cubicBezTo>
                  <a:pt x="2271002" y="2714002"/>
                  <a:pt x="2316500" y="2731147"/>
                  <a:pt x="2352619" y="2743180"/>
                </a:cubicBezTo>
                <a:cubicBezTo>
                  <a:pt x="2476839" y="2784028"/>
                  <a:pt x="2600565" y="2826985"/>
                  <a:pt x="2721589" y="2876160"/>
                </a:cubicBezTo>
                <a:cubicBezTo>
                  <a:pt x="2833126" y="2921442"/>
                  <a:pt x="2940747" y="2976218"/>
                  <a:pt x="3060914" y="3014259"/>
                </a:cubicBezTo>
                <a:cubicBezTo>
                  <a:pt x="3029142" y="2987854"/>
                  <a:pt x="2999137" y="2958837"/>
                  <a:pt x="2965264" y="2935323"/>
                </a:cubicBezTo>
                <a:cubicBezTo>
                  <a:pt x="2782298" y="2808284"/>
                  <a:pt x="2601431" y="2678353"/>
                  <a:pt x="2367226" y="2661486"/>
                </a:cubicBezTo>
                <a:cubicBezTo>
                  <a:pt x="2309507" y="2657418"/>
                  <a:pt x="2257578" y="2664297"/>
                  <a:pt x="2207259" y="2694665"/>
                </a:cubicBezTo>
                <a:cubicBezTo>
                  <a:pt x="2140333" y="2735581"/>
                  <a:pt x="2134004" y="2755005"/>
                  <a:pt x="2179723" y="2818255"/>
                </a:cubicBezTo>
                <a:cubicBezTo>
                  <a:pt x="2263765" y="2934592"/>
                  <a:pt x="2387980" y="2996333"/>
                  <a:pt x="2514888" y="3048475"/>
                </a:cubicBezTo>
                <a:cubicBezTo>
                  <a:pt x="2675451" y="3114433"/>
                  <a:pt x="2844900" y="3140546"/>
                  <a:pt x="3016861" y="3160740"/>
                </a:cubicBezTo>
                <a:lnTo>
                  <a:pt x="3154526" y="3176279"/>
                </a:lnTo>
                <a:lnTo>
                  <a:pt x="3154526" y="3250361"/>
                </a:lnTo>
                <a:lnTo>
                  <a:pt x="3091307" y="3229805"/>
                </a:lnTo>
                <a:cubicBezTo>
                  <a:pt x="2970331" y="3200913"/>
                  <a:pt x="2845789" y="3187995"/>
                  <a:pt x="2723879" y="3162709"/>
                </a:cubicBezTo>
                <a:cubicBezTo>
                  <a:pt x="2531918" y="3123378"/>
                  <a:pt x="2352246" y="3052849"/>
                  <a:pt x="2203034" y="2922890"/>
                </a:cubicBezTo>
                <a:cubicBezTo>
                  <a:pt x="2162204" y="2887714"/>
                  <a:pt x="2133093" y="2838189"/>
                  <a:pt x="2101110" y="2793332"/>
                </a:cubicBezTo>
                <a:cubicBezTo>
                  <a:pt x="2073799" y="2754715"/>
                  <a:pt x="2082736" y="2712782"/>
                  <a:pt x="2116325" y="2687419"/>
                </a:cubicBezTo>
                <a:cubicBezTo>
                  <a:pt x="2175646" y="2642160"/>
                  <a:pt x="2236186" y="2597005"/>
                  <a:pt x="2319352" y="2601737"/>
                </a:cubicBezTo>
                <a:close/>
                <a:moveTo>
                  <a:pt x="1350946" y="1631006"/>
                </a:moveTo>
                <a:cubicBezTo>
                  <a:pt x="1231934" y="1635465"/>
                  <a:pt x="1116058" y="1653099"/>
                  <a:pt x="1004901" y="1697258"/>
                </a:cubicBezTo>
                <a:cubicBezTo>
                  <a:pt x="987400" y="1704041"/>
                  <a:pt x="971905" y="1715913"/>
                  <a:pt x="955407" y="1725240"/>
                </a:cubicBezTo>
                <a:cubicBezTo>
                  <a:pt x="966639" y="1785816"/>
                  <a:pt x="1017519" y="1804655"/>
                  <a:pt x="1056827" y="1829253"/>
                </a:cubicBezTo>
                <a:cubicBezTo>
                  <a:pt x="1231268" y="1938043"/>
                  <a:pt x="1422837" y="1999155"/>
                  <a:pt x="1626585" y="2030287"/>
                </a:cubicBezTo>
                <a:cubicBezTo>
                  <a:pt x="1823957" y="2060561"/>
                  <a:pt x="2019631" y="2099599"/>
                  <a:pt x="2214811" y="2140743"/>
                </a:cubicBezTo>
                <a:cubicBezTo>
                  <a:pt x="2303499" y="2159472"/>
                  <a:pt x="2388397" y="2193234"/>
                  <a:pt x="2475442" y="2220115"/>
                </a:cubicBezTo>
                <a:cubicBezTo>
                  <a:pt x="2104592" y="1972985"/>
                  <a:pt x="1687908" y="1847862"/>
                  <a:pt x="1255641" y="1766864"/>
                </a:cubicBezTo>
                <a:cubicBezTo>
                  <a:pt x="1255251" y="1719208"/>
                  <a:pt x="1277138" y="1714955"/>
                  <a:pt x="1305929" y="1722974"/>
                </a:cubicBezTo>
                <a:cubicBezTo>
                  <a:pt x="1538973" y="1787671"/>
                  <a:pt x="1780869" y="1821795"/>
                  <a:pt x="2002915" y="1923946"/>
                </a:cubicBezTo>
                <a:cubicBezTo>
                  <a:pt x="2151427" y="1992395"/>
                  <a:pt x="2300710" y="2059069"/>
                  <a:pt x="2449662" y="2126020"/>
                </a:cubicBezTo>
                <a:cubicBezTo>
                  <a:pt x="2460594" y="2130960"/>
                  <a:pt x="2472685" y="2133234"/>
                  <a:pt x="2505028" y="2142789"/>
                </a:cubicBezTo>
                <a:cubicBezTo>
                  <a:pt x="2475571" y="2111055"/>
                  <a:pt x="2460365" y="2081474"/>
                  <a:pt x="2446175" y="2082091"/>
                </a:cubicBezTo>
                <a:cubicBezTo>
                  <a:pt x="2379269" y="2084602"/>
                  <a:pt x="2355631" y="2028791"/>
                  <a:pt x="2312648" y="1997116"/>
                </a:cubicBezTo>
                <a:cubicBezTo>
                  <a:pt x="2026480" y="1786187"/>
                  <a:pt x="1723671" y="1617449"/>
                  <a:pt x="1350946" y="1631006"/>
                </a:cubicBezTo>
                <a:close/>
                <a:moveTo>
                  <a:pt x="2656659" y="1238775"/>
                </a:moveTo>
                <a:cubicBezTo>
                  <a:pt x="2644606" y="1298568"/>
                  <a:pt x="2626428" y="1347692"/>
                  <a:pt x="2625436" y="1397072"/>
                </a:cubicBezTo>
                <a:cubicBezTo>
                  <a:pt x="2619407" y="1728988"/>
                  <a:pt x="2721248" y="2033054"/>
                  <a:pt x="2875161" y="2321650"/>
                </a:cubicBezTo>
                <a:cubicBezTo>
                  <a:pt x="2888582" y="2347082"/>
                  <a:pt x="2908758" y="2369104"/>
                  <a:pt x="2925722" y="2392692"/>
                </a:cubicBezTo>
                <a:cubicBezTo>
                  <a:pt x="2886672" y="2243683"/>
                  <a:pt x="2841864" y="2097249"/>
                  <a:pt x="2811462" y="1947758"/>
                </a:cubicBezTo>
                <a:cubicBezTo>
                  <a:pt x="2781284" y="1799209"/>
                  <a:pt x="2712820" y="1659639"/>
                  <a:pt x="2718919" y="1497019"/>
                </a:cubicBezTo>
                <a:cubicBezTo>
                  <a:pt x="2730586" y="1507553"/>
                  <a:pt x="2749788" y="1516279"/>
                  <a:pt x="2753255" y="1529176"/>
                </a:cubicBezTo>
                <a:cubicBezTo>
                  <a:pt x="2797108" y="1693348"/>
                  <a:pt x="2835310" y="1858876"/>
                  <a:pt x="2881379" y="2022317"/>
                </a:cubicBezTo>
                <a:cubicBezTo>
                  <a:pt x="2914140" y="2138215"/>
                  <a:pt x="2951889" y="2253316"/>
                  <a:pt x="2996393" y="2365005"/>
                </a:cubicBezTo>
                <a:cubicBezTo>
                  <a:pt x="3016804" y="2415622"/>
                  <a:pt x="3059865" y="2456828"/>
                  <a:pt x="3100133" y="2512233"/>
                </a:cubicBezTo>
                <a:cubicBezTo>
                  <a:pt x="3125902" y="2321819"/>
                  <a:pt x="3114999" y="2142982"/>
                  <a:pt x="3079545" y="1967247"/>
                </a:cubicBezTo>
                <a:cubicBezTo>
                  <a:pt x="3043195" y="1787746"/>
                  <a:pt x="2984240" y="1613666"/>
                  <a:pt x="2899475" y="1449951"/>
                </a:cubicBezTo>
                <a:cubicBezTo>
                  <a:pt x="2849352" y="1353137"/>
                  <a:pt x="2770149" y="1289757"/>
                  <a:pt x="2656659" y="1238775"/>
                </a:cubicBezTo>
                <a:close/>
                <a:moveTo>
                  <a:pt x="1367798" y="807514"/>
                </a:moveTo>
                <a:cubicBezTo>
                  <a:pt x="1352912" y="807830"/>
                  <a:pt x="1337552" y="809508"/>
                  <a:pt x="1321670" y="812743"/>
                </a:cubicBezTo>
                <a:cubicBezTo>
                  <a:pt x="1275978" y="877616"/>
                  <a:pt x="1280886" y="936724"/>
                  <a:pt x="1326427" y="995044"/>
                </a:cubicBezTo>
                <a:cubicBezTo>
                  <a:pt x="1433301" y="1131174"/>
                  <a:pt x="1539511" y="1267862"/>
                  <a:pt x="1646715" y="1403714"/>
                </a:cubicBezTo>
                <a:cubicBezTo>
                  <a:pt x="1662730" y="1424147"/>
                  <a:pt x="1685275" y="1440230"/>
                  <a:pt x="1699020" y="1462003"/>
                </a:cubicBezTo>
                <a:cubicBezTo>
                  <a:pt x="1800908" y="1623204"/>
                  <a:pt x="1970651" y="1691339"/>
                  <a:pt x="2128129" y="1776540"/>
                </a:cubicBezTo>
                <a:cubicBezTo>
                  <a:pt x="2132515" y="1779070"/>
                  <a:pt x="2139771" y="1776932"/>
                  <a:pt x="2153908" y="1776925"/>
                </a:cubicBezTo>
                <a:cubicBezTo>
                  <a:pt x="1913308" y="1495583"/>
                  <a:pt x="1480360" y="988380"/>
                  <a:pt x="1447891" y="949010"/>
                </a:cubicBezTo>
                <a:cubicBezTo>
                  <a:pt x="1438440" y="937747"/>
                  <a:pt x="1451500" y="904772"/>
                  <a:pt x="1451500" y="904772"/>
                </a:cubicBezTo>
                <a:cubicBezTo>
                  <a:pt x="1583380" y="1043065"/>
                  <a:pt x="1709693" y="1171351"/>
                  <a:pt x="1824226" y="1311217"/>
                </a:cubicBezTo>
                <a:cubicBezTo>
                  <a:pt x="1939592" y="1452076"/>
                  <a:pt x="2051809" y="1597271"/>
                  <a:pt x="2204689" y="1730927"/>
                </a:cubicBezTo>
                <a:cubicBezTo>
                  <a:pt x="2130020" y="1522613"/>
                  <a:pt x="2018534" y="1358739"/>
                  <a:pt x="1890667" y="1206353"/>
                </a:cubicBezTo>
                <a:cubicBezTo>
                  <a:pt x="1809499" y="1109621"/>
                  <a:pt x="1722572" y="1015464"/>
                  <a:pt x="1627192" y="933479"/>
                </a:cubicBezTo>
                <a:cubicBezTo>
                  <a:pt x="1552970" y="869801"/>
                  <a:pt x="1471998" y="805303"/>
                  <a:pt x="1367798" y="807514"/>
                </a:cubicBezTo>
                <a:close/>
                <a:moveTo>
                  <a:pt x="283580" y="681216"/>
                </a:moveTo>
                <a:cubicBezTo>
                  <a:pt x="225321" y="683247"/>
                  <a:pt x="165634" y="690991"/>
                  <a:pt x="110348" y="708025"/>
                </a:cubicBezTo>
                <a:cubicBezTo>
                  <a:pt x="47806" y="727198"/>
                  <a:pt x="38159" y="773680"/>
                  <a:pt x="85723" y="819576"/>
                </a:cubicBezTo>
                <a:cubicBezTo>
                  <a:pt x="117727" y="850303"/>
                  <a:pt x="158972" y="873839"/>
                  <a:pt x="199932" y="893664"/>
                </a:cubicBezTo>
                <a:cubicBezTo>
                  <a:pt x="371707" y="977029"/>
                  <a:pt x="555037" y="1023602"/>
                  <a:pt x="740736" y="1064235"/>
                </a:cubicBezTo>
                <a:cubicBezTo>
                  <a:pt x="864036" y="1091178"/>
                  <a:pt x="987282" y="1118732"/>
                  <a:pt x="1110528" y="1146285"/>
                </a:cubicBezTo>
                <a:cubicBezTo>
                  <a:pt x="928947" y="972356"/>
                  <a:pt x="701131" y="914563"/>
                  <a:pt x="459412" y="885372"/>
                </a:cubicBezTo>
                <a:cubicBezTo>
                  <a:pt x="478175" y="826159"/>
                  <a:pt x="516123" y="838350"/>
                  <a:pt x="543138" y="845601"/>
                </a:cubicBezTo>
                <a:cubicBezTo>
                  <a:pt x="666284" y="877754"/>
                  <a:pt x="787832" y="914071"/>
                  <a:pt x="910153" y="948610"/>
                </a:cubicBezTo>
                <a:cubicBezTo>
                  <a:pt x="924243" y="952594"/>
                  <a:pt x="938442" y="955357"/>
                  <a:pt x="966399" y="962382"/>
                </a:cubicBezTo>
                <a:cubicBezTo>
                  <a:pt x="763292" y="781678"/>
                  <a:pt x="547213" y="671132"/>
                  <a:pt x="283580" y="681216"/>
                </a:cubicBezTo>
                <a:close/>
                <a:moveTo>
                  <a:pt x="1590373" y="207352"/>
                </a:moveTo>
                <a:cubicBezTo>
                  <a:pt x="1587096" y="251312"/>
                  <a:pt x="1763468" y="775662"/>
                  <a:pt x="1849000" y="1052202"/>
                </a:cubicBezTo>
                <a:cubicBezTo>
                  <a:pt x="1854082" y="1067696"/>
                  <a:pt x="1873068" y="1078862"/>
                  <a:pt x="1897521" y="1104633"/>
                </a:cubicBezTo>
                <a:cubicBezTo>
                  <a:pt x="1921800" y="754017"/>
                  <a:pt x="1649474" y="209696"/>
                  <a:pt x="1590373" y="207352"/>
                </a:cubicBezTo>
                <a:close/>
                <a:moveTo>
                  <a:pt x="1477590" y="196987"/>
                </a:moveTo>
                <a:cubicBezTo>
                  <a:pt x="1437812" y="254076"/>
                  <a:pt x="1537127" y="801874"/>
                  <a:pt x="1734197" y="915385"/>
                </a:cubicBezTo>
                <a:cubicBezTo>
                  <a:pt x="1703208" y="682273"/>
                  <a:pt x="1525823" y="221435"/>
                  <a:pt x="1477590" y="196987"/>
                </a:cubicBezTo>
                <a:close/>
                <a:moveTo>
                  <a:pt x="1520807" y="401"/>
                </a:moveTo>
                <a:cubicBezTo>
                  <a:pt x="1579358" y="-18810"/>
                  <a:pt x="1968747" y="657606"/>
                  <a:pt x="1959261" y="1004279"/>
                </a:cubicBezTo>
                <a:cubicBezTo>
                  <a:pt x="1957114" y="1080597"/>
                  <a:pt x="1972663" y="1161825"/>
                  <a:pt x="1999831" y="1233302"/>
                </a:cubicBezTo>
                <a:cubicBezTo>
                  <a:pt x="2026326" y="1301958"/>
                  <a:pt x="2079241" y="1360300"/>
                  <a:pt x="2119085" y="1423964"/>
                </a:cubicBezTo>
                <a:cubicBezTo>
                  <a:pt x="2203893" y="1559417"/>
                  <a:pt x="2292245" y="1693025"/>
                  <a:pt x="2335471" y="1850384"/>
                </a:cubicBezTo>
                <a:cubicBezTo>
                  <a:pt x="2345481" y="1886581"/>
                  <a:pt x="2366083" y="1924618"/>
                  <a:pt x="2392591" y="1951489"/>
                </a:cubicBezTo>
                <a:cubicBezTo>
                  <a:pt x="2509236" y="2070951"/>
                  <a:pt x="2629256" y="2187019"/>
                  <a:pt x="2748943" y="2303364"/>
                </a:cubicBezTo>
                <a:cubicBezTo>
                  <a:pt x="2764224" y="2318204"/>
                  <a:pt x="2785533" y="2327420"/>
                  <a:pt x="2806241" y="2339964"/>
                </a:cubicBezTo>
                <a:cubicBezTo>
                  <a:pt x="2762509" y="2226497"/>
                  <a:pt x="2718237" y="2119129"/>
                  <a:pt x="2679338" y="2010074"/>
                </a:cubicBezTo>
                <a:cubicBezTo>
                  <a:pt x="2652046" y="1933055"/>
                  <a:pt x="2633007" y="1853061"/>
                  <a:pt x="2606989" y="1775538"/>
                </a:cubicBezTo>
                <a:cubicBezTo>
                  <a:pt x="2555401" y="1622372"/>
                  <a:pt x="2567060" y="1466379"/>
                  <a:pt x="2582155" y="1309760"/>
                </a:cubicBezTo>
                <a:cubicBezTo>
                  <a:pt x="2583890" y="1293627"/>
                  <a:pt x="2587787" y="1277372"/>
                  <a:pt x="2592851" y="1261833"/>
                </a:cubicBezTo>
                <a:cubicBezTo>
                  <a:pt x="2617403" y="1189295"/>
                  <a:pt x="2652398" y="1172350"/>
                  <a:pt x="2718128" y="1210907"/>
                </a:cubicBezTo>
                <a:cubicBezTo>
                  <a:pt x="2814833" y="1267504"/>
                  <a:pt x="2902198" y="1335891"/>
                  <a:pt x="2951511" y="1441852"/>
                </a:cubicBezTo>
                <a:cubicBezTo>
                  <a:pt x="3038773" y="1630286"/>
                  <a:pt x="3113633" y="1822140"/>
                  <a:pt x="3144770" y="2025597"/>
                </a:cubicBezTo>
                <a:lnTo>
                  <a:pt x="3154526" y="2110676"/>
                </a:lnTo>
                <a:lnTo>
                  <a:pt x="3154526" y="2821253"/>
                </a:lnTo>
                <a:lnTo>
                  <a:pt x="2760231" y="2387604"/>
                </a:lnTo>
                <a:cubicBezTo>
                  <a:pt x="2741167" y="2366906"/>
                  <a:pt x="2700516" y="2336662"/>
                  <a:pt x="2690109" y="2343136"/>
                </a:cubicBezTo>
                <a:cubicBezTo>
                  <a:pt x="2642229" y="2373715"/>
                  <a:pt x="2618013" y="2331373"/>
                  <a:pt x="2584945" y="2319604"/>
                </a:cubicBezTo>
                <a:cubicBezTo>
                  <a:pt x="2547993" y="2306578"/>
                  <a:pt x="2513851" y="2286113"/>
                  <a:pt x="2476459" y="2274585"/>
                </a:cubicBezTo>
                <a:cubicBezTo>
                  <a:pt x="2201011" y="2189017"/>
                  <a:pt x="1923696" y="2110661"/>
                  <a:pt x="1635021" y="2080790"/>
                </a:cubicBezTo>
                <a:cubicBezTo>
                  <a:pt x="1402684" y="2056710"/>
                  <a:pt x="1188399" y="1977966"/>
                  <a:pt x="994284" y="1848426"/>
                </a:cubicBezTo>
                <a:cubicBezTo>
                  <a:pt x="950197" y="1818806"/>
                  <a:pt x="889766" y="1793304"/>
                  <a:pt x="900907" y="1722986"/>
                </a:cubicBezTo>
                <a:cubicBezTo>
                  <a:pt x="911231" y="1658436"/>
                  <a:pt x="971752" y="1651685"/>
                  <a:pt x="1019942" y="1634959"/>
                </a:cubicBezTo>
                <a:cubicBezTo>
                  <a:pt x="1154986" y="1588257"/>
                  <a:pt x="1294758" y="1571459"/>
                  <a:pt x="1436756" y="1581585"/>
                </a:cubicBezTo>
                <a:cubicBezTo>
                  <a:pt x="1536337" y="1588349"/>
                  <a:pt x="1635547" y="1602764"/>
                  <a:pt x="1745065" y="1615304"/>
                </a:cubicBezTo>
                <a:cubicBezTo>
                  <a:pt x="1693416" y="1553077"/>
                  <a:pt x="1654406" y="1490407"/>
                  <a:pt x="1601192" y="1445865"/>
                </a:cubicBezTo>
                <a:cubicBezTo>
                  <a:pt x="1541977" y="1396196"/>
                  <a:pt x="1469385" y="1362268"/>
                  <a:pt x="1401935" y="1322332"/>
                </a:cubicBezTo>
                <a:cubicBezTo>
                  <a:pt x="1386168" y="1312982"/>
                  <a:pt x="1361963" y="1298292"/>
                  <a:pt x="1350058" y="1304329"/>
                </a:cubicBezTo>
                <a:cubicBezTo>
                  <a:pt x="1286876" y="1334200"/>
                  <a:pt x="1244919" y="1290939"/>
                  <a:pt x="1196299" y="1267380"/>
                </a:cubicBezTo>
                <a:cubicBezTo>
                  <a:pt x="1135027" y="1237503"/>
                  <a:pt x="1075019" y="1203742"/>
                  <a:pt x="1010774" y="1183133"/>
                </a:cubicBezTo>
                <a:cubicBezTo>
                  <a:pt x="929829" y="1156779"/>
                  <a:pt x="845805" y="1140912"/>
                  <a:pt x="762606" y="1122658"/>
                </a:cubicBezTo>
                <a:cubicBezTo>
                  <a:pt x="554386" y="1076085"/>
                  <a:pt x="347431" y="1025625"/>
                  <a:pt x="154893" y="930327"/>
                </a:cubicBezTo>
                <a:cubicBezTo>
                  <a:pt x="114267" y="910224"/>
                  <a:pt x="72689" y="886965"/>
                  <a:pt x="41348" y="855682"/>
                </a:cubicBezTo>
                <a:cubicBezTo>
                  <a:pt x="-23890" y="790745"/>
                  <a:pt x="-10548" y="712936"/>
                  <a:pt x="71618" y="669959"/>
                </a:cubicBezTo>
                <a:cubicBezTo>
                  <a:pt x="108660" y="650732"/>
                  <a:pt x="151808" y="635413"/>
                  <a:pt x="192882" y="633126"/>
                </a:cubicBezTo>
                <a:cubicBezTo>
                  <a:pt x="388435" y="621458"/>
                  <a:pt x="577746" y="642126"/>
                  <a:pt x="753661" y="741211"/>
                </a:cubicBezTo>
                <a:cubicBezTo>
                  <a:pt x="944176" y="848932"/>
                  <a:pt x="1100640" y="997646"/>
                  <a:pt x="1255776" y="1147472"/>
                </a:cubicBezTo>
                <a:cubicBezTo>
                  <a:pt x="1315230" y="1204844"/>
                  <a:pt x="1380518" y="1244899"/>
                  <a:pt x="1455766" y="1276598"/>
                </a:cubicBezTo>
                <a:cubicBezTo>
                  <a:pt x="1402679" y="1192433"/>
                  <a:pt x="1340907" y="1116120"/>
                  <a:pt x="1288932" y="1033280"/>
                </a:cubicBezTo>
                <a:cubicBezTo>
                  <a:pt x="1260385" y="987797"/>
                  <a:pt x="1238801" y="933085"/>
                  <a:pt x="1232411" y="880301"/>
                </a:cubicBezTo>
                <a:cubicBezTo>
                  <a:pt x="1221385" y="789633"/>
                  <a:pt x="1293466" y="725198"/>
                  <a:pt x="1384570" y="733996"/>
                </a:cubicBezTo>
                <a:cubicBezTo>
                  <a:pt x="1422941" y="737928"/>
                  <a:pt x="1460549" y="747017"/>
                  <a:pt x="1507746" y="755398"/>
                </a:cubicBezTo>
                <a:cubicBezTo>
                  <a:pt x="1495976" y="725193"/>
                  <a:pt x="1487937" y="701455"/>
                  <a:pt x="1477350" y="678725"/>
                </a:cubicBezTo>
                <a:cubicBezTo>
                  <a:pt x="1402121" y="514913"/>
                  <a:pt x="1405757" y="341942"/>
                  <a:pt x="1417151" y="168105"/>
                </a:cubicBezTo>
                <a:cubicBezTo>
                  <a:pt x="1422285" y="89280"/>
                  <a:pt x="1443928" y="28781"/>
                  <a:pt x="1520807" y="401"/>
                </a:cubicBezTo>
                <a:close/>
              </a:path>
            </a:pathLst>
          </a:custGeom>
          <a:solidFill>
            <a:schemeClr val="accent4">
              <a:lumMod val="60000"/>
              <a:lumOff val="40000"/>
              <a:alpha val="3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pic>
        <p:nvPicPr>
          <p:cNvPr id="6" name="Graphic 5">
            <a:extLst>
              <a:ext uri="{FF2B5EF4-FFF2-40B4-BE49-F238E27FC236}">
                <a16:creationId xmlns:a16="http://schemas.microsoft.com/office/drawing/2014/main" id="{7CB19B63-2AAF-E86D-D7F1-B659DB36B5AC}"/>
              </a:ext>
              <a:ext uri="{C183D7F6-B498-43B3-948B-1728B52AA6E4}">
                <adec:decorative xmlns:adec="http://schemas.microsoft.com/office/drawing/2017/decorative" val="1"/>
              </a:ext>
            </a:extLst>
          </p:cNvPr>
          <p:cNvPicPr>
            <a:picLocks noChangeAspect="1"/>
          </p:cNvPicPr>
          <p:nvPr userDrawn="1"/>
        </p:nvPicPr>
        <p:blipFill>
          <a:blip r:embed="rId2">
            <a:alphaModFix/>
            <a:extLst>
              <a:ext uri="{96DAC541-7B7A-43D3-8B79-37D633B846F1}">
                <asvg:svgBlip xmlns:asvg="http://schemas.microsoft.com/office/drawing/2016/SVG/main" r:embed="rId3"/>
              </a:ext>
            </a:extLst>
          </a:blip>
          <a:srcRect l="27188"/>
          <a:stretch>
            <a:fillRect/>
          </a:stretch>
        </p:blipFill>
        <p:spPr>
          <a:xfrm>
            <a:off x="-1" y="2673019"/>
            <a:ext cx="1697023" cy="1898712"/>
          </a:xfrm>
          <a:custGeom>
            <a:avLst/>
            <a:gdLst>
              <a:gd name="connsiteX0" fmla="*/ 0 w 1697023"/>
              <a:gd name="connsiteY0" fmla="*/ 0 h 1898712"/>
              <a:gd name="connsiteX1" fmla="*/ 1697023 w 1697023"/>
              <a:gd name="connsiteY1" fmla="*/ 0 h 1898712"/>
              <a:gd name="connsiteX2" fmla="*/ 1697023 w 1697023"/>
              <a:gd name="connsiteY2" fmla="*/ 1898712 h 1898712"/>
              <a:gd name="connsiteX3" fmla="*/ 0 w 1697023"/>
              <a:gd name="connsiteY3" fmla="*/ 1898712 h 1898712"/>
            </a:gdLst>
            <a:ahLst/>
            <a:cxnLst>
              <a:cxn ang="0">
                <a:pos x="connsiteX0" y="connsiteY0"/>
              </a:cxn>
              <a:cxn ang="0">
                <a:pos x="connsiteX1" y="connsiteY1"/>
              </a:cxn>
              <a:cxn ang="0">
                <a:pos x="connsiteX2" y="connsiteY2"/>
              </a:cxn>
              <a:cxn ang="0">
                <a:pos x="connsiteX3" y="connsiteY3"/>
              </a:cxn>
            </a:cxnLst>
            <a:rect l="l" t="t" r="r" b="b"/>
            <a:pathLst>
              <a:path w="1697023" h="1898712">
                <a:moveTo>
                  <a:pt x="0" y="0"/>
                </a:moveTo>
                <a:lnTo>
                  <a:pt x="1697023" y="0"/>
                </a:lnTo>
                <a:lnTo>
                  <a:pt x="1697023" y="1898712"/>
                </a:lnTo>
                <a:lnTo>
                  <a:pt x="0" y="1898712"/>
                </a:lnTo>
                <a:close/>
              </a:path>
            </a:pathLst>
          </a:custGeom>
        </p:spPr>
      </p:pic>
      <p:sp>
        <p:nvSpPr>
          <p:cNvPr id="22" name="Freeform: Shape 21">
            <a:extLst>
              <a:ext uri="{FF2B5EF4-FFF2-40B4-BE49-F238E27FC236}">
                <a16:creationId xmlns:a16="http://schemas.microsoft.com/office/drawing/2014/main" id="{83712F38-4391-A499-56E2-8F095A506D08}"/>
              </a:ext>
              <a:ext uri="{C183D7F6-B498-43B3-948B-1728B52AA6E4}">
                <adec:decorative xmlns:adec="http://schemas.microsoft.com/office/drawing/2017/decorative" val="1"/>
              </a:ext>
            </a:extLst>
          </p:cNvPr>
          <p:cNvSpPr/>
          <p:nvPr userDrawn="1"/>
        </p:nvSpPr>
        <p:spPr>
          <a:xfrm>
            <a:off x="0" y="2"/>
            <a:ext cx="2476443" cy="337724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867817C7-4A09-9188-0BD5-838E3AD61F1A}"/>
              </a:ext>
            </a:extLst>
          </p:cNvPr>
          <p:cNvSpPr>
            <a:spLocks noGrp="1"/>
          </p:cNvSpPr>
          <p:nvPr>
            <p:ph type="title" hasCustomPrompt="1"/>
          </p:nvPr>
        </p:nvSpPr>
        <p:spPr>
          <a:xfrm>
            <a:off x="914400" y="914400"/>
            <a:ext cx="10360152" cy="2843784"/>
          </a:xfrm>
        </p:spPr>
        <p:txBody>
          <a:bodyPr anchor="b" anchorCtr="0"/>
          <a:lstStyle>
            <a:lvl1pPr algn="ctr">
              <a:defRPr sz="4800" cap="none" baseline="0">
                <a:latin typeface="+mj-lt"/>
              </a:defRPr>
            </a:lvl1pPr>
          </a:lstStyle>
          <a:p>
            <a:r>
              <a:rPr lang="en-US" dirty="0"/>
              <a:t>click to add title</a:t>
            </a:r>
          </a:p>
        </p:txBody>
      </p:sp>
      <p:sp>
        <p:nvSpPr>
          <p:cNvPr id="32" name="Text Placeholder 31">
            <a:extLst>
              <a:ext uri="{FF2B5EF4-FFF2-40B4-BE49-F238E27FC236}">
                <a16:creationId xmlns:a16="http://schemas.microsoft.com/office/drawing/2014/main" id="{ACAB76B7-8AE6-9FE8-3022-219618D5810C}"/>
              </a:ext>
            </a:extLst>
          </p:cNvPr>
          <p:cNvSpPr>
            <a:spLocks noGrp="1"/>
          </p:cNvSpPr>
          <p:nvPr>
            <p:ph type="body" sz="quarter" idx="13" hasCustomPrompt="1"/>
          </p:nvPr>
        </p:nvSpPr>
        <p:spPr>
          <a:xfrm>
            <a:off x="2041114" y="3825875"/>
            <a:ext cx="8109772" cy="2644775"/>
          </a:xfrm>
        </p:spPr>
        <p:txBody>
          <a:bodyPr>
            <a:normAutofit/>
          </a:bodyPr>
          <a:lstStyle>
            <a:lvl1pPr marL="0" indent="0" algn="ctr">
              <a:lnSpc>
                <a:spcPct val="100000"/>
              </a:lnSpc>
              <a:spcBef>
                <a:spcPts val="0"/>
              </a:spcBef>
              <a:buNone/>
              <a:defRPr sz="2400" cap="all" baseline="0"/>
            </a:lvl1pPr>
          </a:lstStyle>
          <a:p>
            <a:pPr lvl="0"/>
            <a:r>
              <a:rPr lang="en-US" dirty="0"/>
              <a:t>Click to add text</a:t>
            </a:r>
          </a:p>
        </p:txBody>
      </p:sp>
    </p:spTree>
    <p:extLst>
      <p:ext uri="{BB962C8B-B14F-4D97-AF65-F5344CB8AC3E}">
        <p14:creationId xmlns:p14="http://schemas.microsoft.com/office/powerpoint/2010/main" val="3630792307"/>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able 1">
    <p:bg>
      <p:bgPr>
        <a:solidFill>
          <a:schemeClr val="bg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179F09D-FCEF-2378-FD6D-390137D19D7F}"/>
              </a:ext>
            </a:extLst>
          </p:cNvPr>
          <p:cNvSpPr>
            <a:spLocks noGrp="1"/>
          </p:cNvSpPr>
          <p:nvPr>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2" name="Content Placeholder 6">
            <a:extLst>
              <a:ext uri="{FF2B5EF4-FFF2-40B4-BE49-F238E27FC236}">
                <a16:creationId xmlns:a16="http://schemas.microsoft.com/office/drawing/2014/main" id="{43E2AC72-73DB-7038-4867-55751103F51A}"/>
              </a:ext>
            </a:extLst>
          </p:cNvPr>
          <p:cNvSpPr>
            <a:spLocks noGrp="1"/>
          </p:cNvSpPr>
          <p:nvPr>
            <p:ph sz="quarter" idx="11"/>
          </p:nvPr>
        </p:nvSpPr>
        <p:spPr>
          <a:xfrm>
            <a:off x="914400" y="2039112"/>
            <a:ext cx="4576953" cy="3877055"/>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6">
            <a:extLst>
              <a:ext uri="{FF2B5EF4-FFF2-40B4-BE49-F238E27FC236}">
                <a16:creationId xmlns:a16="http://schemas.microsoft.com/office/drawing/2014/main" id="{C4B21F26-677B-015C-5D71-238B3798DF57}"/>
              </a:ext>
            </a:extLst>
          </p:cNvPr>
          <p:cNvSpPr>
            <a:spLocks noGrp="1"/>
          </p:cNvSpPr>
          <p:nvPr>
            <p:ph sz="quarter" idx="12"/>
          </p:nvPr>
        </p:nvSpPr>
        <p:spPr>
          <a:xfrm>
            <a:off x="6357747" y="2039112"/>
            <a:ext cx="4576953" cy="3877055"/>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reeform 6">
            <a:extLst>
              <a:ext uri="{FF2B5EF4-FFF2-40B4-BE49-F238E27FC236}">
                <a16:creationId xmlns:a16="http://schemas.microsoft.com/office/drawing/2014/main" id="{A3F1B258-8FBC-06A8-3A1F-466CEEDBBEF2}"/>
              </a:ext>
              <a:ext uri="{C183D7F6-B498-43B3-948B-1728B52AA6E4}">
                <adec:decorative xmlns:adec="http://schemas.microsoft.com/office/drawing/2017/decorative" val="1"/>
              </a:ext>
            </a:extLst>
          </p:cNvPr>
          <p:cNvSpPr/>
          <p:nvPr userDrawn="1"/>
        </p:nvSpPr>
        <p:spPr>
          <a:xfrm>
            <a:off x="0" y="5879804"/>
            <a:ext cx="4707470" cy="978196"/>
          </a:xfrm>
          <a:custGeom>
            <a:avLst/>
            <a:gdLst>
              <a:gd name="connsiteX0" fmla="*/ 4059737 w 4707470"/>
              <a:gd name="connsiteY0" fmla="*/ 967990 h 978196"/>
              <a:gd name="connsiteX1" fmla="*/ 4058450 w 4707470"/>
              <a:gd name="connsiteY1" fmla="*/ 978196 h 978196"/>
              <a:gd name="connsiteX2" fmla="*/ 4010063 w 4707470"/>
              <a:gd name="connsiteY2" fmla="*/ 978196 h 978196"/>
              <a:gd name="connsiteX3" fmla="*/ 0 w 4707470"/>
              <a:gd name="connsiteY3" fmla="*/ 488477 h 978196"/>
              <a:gd name="connsiteX4" fmla="*/ 72049 w 4707470"/>
              <a:gd name="connsiteY4" fmla="*/ 656791 h 978196"/>
              <a:gd name="connsiteX5" fmla="*/ 206640 w 4707470"/>
              <a:gd name="connsiteY5" fmla="*/ 886509 h 978196"/>
              <a:gd name="connsiteX6" fmla="*/ 272042 w 4707470"/>
              <a:gd name="connsiteY6" fmla="*/ 978196 h 978196"/>
              <a:gd name="connsiteX7" fmla="*/ 184579 w 4707470"/>
              <a:gd name="connsiteY7" fmla="*/ 978196 h 978196"/>
              <a:gd name="connsiteX8" fmla="*/ 149828 w 4707470"/>
              <a:gd name="connsiteY8" fmla="*/ 932137 h 978196"/>
              <a:gd name="connsiteX9" fmla="*/ 29898 w 4707470"/>
              <a:gd name="connsiteY9" fmla="*/ 726361 h 978196"/>
              <a:gd name="connsiteX10" fmla="*/ 0 w 4707470"/>
              <a:gd name="connsiteY10" fmla="*/ 659079 h 978196"/>
              <a:gd name="connsiteX11" fmla="*/ 2427853 w 4707470"/>
              <a:gd name="connsiteY11" fmla="*/ 69987 h 978196"/>
              <a:gd name="connsiteX12" fmla="*/ 2017693 w 4707470"/>
              <a:gd name="connsiteY12" fmla="*/ 122737 h 978196"/>
              <a:gd name="connsiteX13" fmla="*/ 1217707 w 4707470"/>
              <a:gd name="connsiteY13" fmla="*/ 266029 h 978196"/>
              <a:gd name="connsiteX14" fmla="*/ 848303 w 4707470"/>
              <a:gd name="connsiteY14" fmla="*/ 292389 h 978196"/>
              <a:gd name="connsiteX15" fmla="*/ 2617347 w 4707470"/>
              <a:gd name="connsiteY15" fmla="*/ 268805 h 978196"/>
              <a:gd name="connsiteX16" fmla="*/ 2575151 w 4707470"/>
              <a:gd name="connsiteY16" fmla="*/ 346132 h 978196"/>
              <a:gd name="connsiteX17" fmla="*/ 1592825 w 4707470"/>
              <a:gd name="connsiteY17" fmla="*/ 430392 h 978196"/>
              <a:gd name="connsiteX18" fmla="*/ 927202 w 4707470"/>
              <a:gd name="connsiteY18" fmla="*/ 395014 h 978196"/>
              <a:gd name="connsiteX19" fmla="*/ 848774 w 4707470"/>
              <a:gd name="connsiteY19" fmla="*/ 400725 h 978196"/>
              <a:gd name="connsiteX20" fmla="*/ 953198 w 4707470"/>
              <a:gd name="connsiteY20" fmla="*/ 446968 h 978196"/>
              <a:gd name="connsiteX21" fmla="*/ 1164217 w 4707470"/>
              <a:gd name="connsiteY21" fmla="*/ 487531 h 978196"/>
              <a:gd name="connsiteX22" fmla="*/ 2563251 w 4707470"/>
              <a:gd name="connsiteY22" fmla="*/ 479630 h 978196"/>
              <a:gd name="connsiteX23" fmla="*/ 2969415 w 4707470"/>
              <a:gd name="connsiteY23" fmla="*/ 235206 h 978196"/>
              <a:gd name="connsiteX24" fmla="*/ 3018419 w 4707470"/>
              <a:gd name="connsiteY24" fmla="*/ 177666 h 978196"/>
              <a:gd name="connsiteX25" fmla="*/ 2838754 w 4707470"/>
              <a:gd name="connsiteY25" fmla="*/ 98695 h 978196"/>
              <a:gd name="connsiteX26" fmla="*/ 2427853 w 4707470"/>
              <a:gd name="connsiteY26" fmla="*/ 69987 h 978196"/>
              <a:gd name="connsiteX27" fmla="*/ 2444158 w 4707470"/>
              <a:gd name="connsiteY27" fmla="*/ 387 h 978196"/>
              <a:gd name="connsiteX28" fmla="*/ 2908628 w 4707470"/>
              <a:gd name="connsiteY28" fmla="*/ 45735 h 978196"/>
              <a:gd name="connsiteX29" fmla="*/ 3088619 w 4707470"/>
              <a:gd name="connsiteY29" fmla="*/ 154653 h 978196"/>
              <a:gd name="connsiteX30" fmla="*/ 2980945 w 4707470"/>
              <a:gd name="connsiteY30" fmla="*/ 318333 h 978196"/>
              <a:gd name="connsiteX31" fmla="*/ 2478738 w 4707470"/>
              <a:gd name="connsiteY31" fmla="*/ 580498 h 978196"/>
              <a:gd name="connsiteX32" fmla="*/ 2071312 w 4707470"/>
              <a:gd name="connsiteY32" fmla="*/ 685100 h 978196"/>
              <a:gd name="connsiteX33" fmla="*/ 2336932 w 4707470"/>
              <a:gd name="connsiteY33" fmla="*/ 823834 h 978196"/>
              <a:gd name="connsiteX34" fmla="*/ 2650218 w 4707470"/>
              <a:gd name="connsiteY34" fmla="*/ 880372 h 978196"/>
              <a:gd name="connsiteX35" fmla="*/ 2724828 w 4707470"/>
              <a:gd name="connsiteY35" fmla="*/ 877816 h 978196"/>
              <a:gd name="connsiteX36" fmla="*/ 2937906 w 4707470"/>
              <a:gd name="connsiteY36" fmla="*/ 850216 h 978196"/>
              <a:gd name="connsiteX37" fmla="*/ 3214489 w 4707470"/>
              <a:gd name="connsiteY37" fmla="*/ 865310 h 978196"/>
              <a:gd name="connsiteX38" fmla="*/ 3558811 w 4707470"/>
              <a:gd name="connsiteY38" fmla="*/ 821783 h 978196"/>
              <a:gd name="connsiteX39" fmla="*/ 4423716 w 4707470"/>
              <a:gd name="connsiteY39" fmla="*/ 769182 h 978196"/>
              <a:gd name="connsiteX40" fmla="*/ 4604328 w 4707470"/>
              <a:gd name="connsiteY40" fmla="*/ 806587 h 978196"/>
              <a:gd name="connsiteX41" fmla="*/ 4700071 w 4707470"/>
              <a:gd name="connsiteY41" fmla="*/ 978164 h 978196"/>
              <a:gd name="connsiteX42" fmla="*/ 4700051 w 4707470"/>
              <a:gd name="connsiteY42" fmla="*/ 978196 h 978196"/>
              <a:gd name="connsiteX43" fmla="*/ 4626911 w 4707470"/>
              <a:gd name="connsiteY43" fmla="*/ 978196 h 978196"/>
              <a:gd name="connsiteX44" fmla="*/ 4634858 w 4707470"/>
              <a:gd name="connsiteY44" fmla="*/ 938205 h 978196"/>
              <a:gd name="connsiteX45" fmla="*/ 4565805 w 4707470"/>
              <a:gd name="connsiteY45" fmla="*/ 871619 h 978196"/>
              <a:gd name="connsiteX46" fmla="*/ 4384624 w 4707470"/>
              <a:gd name="connsiteY46" fmla="*/ 835208 h 978196"/>
              <a:gd name="connsiteX47" fmla="*/ 4191174 w 4707470"/>
              <a:gd name="connsiteY47" fmla="*/ 828605 h 978196"/>
              <a:gd name="connsiteX48" fmla="*/ 3615233 w 4707470"/>
              <a:gd name="connsiteY48" fmla="*/ 882733 h 978196"/>
              <a:gd name="connsiteX49" fmla="*/ 3106122 w 4707470"/>
              <a:gd name="connsiteY49" fmla="*/ 957428 h 978196"/>
              <a:gd name="connsiteX50" fmla="*/ 3167669 w 4707470"/>
              <a:gd name="connsiteY50" fmla="*/ 978196 h 978196"/>
              <a:gd name="connsiteX51" fmla="*/ 2761995 w 4707470"/>
              <a:gd name="connsiteY51" fmla="*/ 978196 h 978196"/>
              <a:gd name="connsiteX52" fmla="*/ 2604435 w 4707470"/>
              <a:gd name="connsiteY52" fmla="*/ 961624 h 978196"/>
              <a:gd name="connsiteX53" fmla="*/ 2629619 w 4707470"/>
              <a:gd name="connsiteY53" fmla="*/ 978196 h 978196"/>
              <a:gd name="connsiteX54" fmla="*/ 2442177 w 4707470"/>
              <a:gd name="connsiteY54" fmla="*/ 978196 h 978196"/>
              <a:gd name="connsiteX55" fmla="*/ 2299922 w 4707470"/>
              <a:gd name="connsiteY55" fmla="*/ 896786 h 978196"/>
              <a:gd name="connsiteX56" fmla="*/ 2204982 w 4707470"/>
              <a:gd name="connsiteY56" fmla="*/ 850389 h 978196"/>
              <a:gd name="connsiteX57" fmla="*/ 1506483 w 4707470"/>
              <a:gd name="connsiteY57" fmla="*/ 669446 h 978196"/>
              <a:gd name="connsiteX58" fmla="*/ 1473612 w 4707470"/>
              <a:gd name="connsiteY58" fmla="*/ 681163 h 978196"/>
              <a:gd name="connsiteX59" fmla="*/ 1855475 w 4707470"/>
              <a:gd name="connsiteY59" fmla="*/ 879104 h 978196"/>
              <a:gd name="connsiteX60" fmla="*/ 2046452 w 4707470"/>
              <a:gd name="connsiteY60" fmla="*/ 978196 h 978196"/>
              <a:gd name="connsiteX61" fmla="*/ 1905580 w 4707470"/>
              <a:gd name="connsiteY61" fmla="*/ 978196 h 978196"/>
              <a:gd name="connsiteX62" fmla="*/ 1792576 w 4707470"/>
              <a:gd name="connsiteY62" fmla="*/ 917483 h 978196"/>
              <a:gd name="connsiteX63" fmla="*/ 1431825 w 4707470"/>
              <a:gd name="connsiteY63" fmla="*/ 761296 h 978196"/>
              <a:gd name="connsiteX64" fmla="*/ 1584066 w 4707470"/>
              <a:gd name="connsiteY64" fmla="*/ 912806 h 978196"/>
              <a:gd name="connsiteX65" fmla="*/ 1665294 w 4707470"/>
              <a:gd name="connsiteY65" fmla="*/ 978196 h 978196"/>
              <a:gd name="connsiteX66" fmla="*/ 1530478 w 4707470"/>
              <a:gd name="connsiteY66" fmla="*/ 978196 h 978196"/>
              <a:gd name="connsiteX67" fmla="*/ 1433502 w 4707470"/>
              <a:gd name="connsiteY67" fmla="*/ 903764 h 978196"/>
              <a:gd name="connsiteX68" fmla="*/ 1207351 w 4707470"/>
              <a:gd name="connsiteY68" fmla="*/ 677361 h 978196"/>
              <a:gd name="connsiteX69" fmla="*/ 1085279 w 4707470"/>
              <a:gd name="connsiteY69" fmla="*/ 580996 h 978196"/>
              <a:gd name="connsiteX70" fmla="*/ 460678 w 4707470"/>
              <a:gd name="connsiteY70" fmla="*/ 320100 h 978196"/>
              <a:gd name="connsiteX71" fmla="*/ 370062 w 4707470"/>
              <a:gd name="connsiteY71" fmla="*/ 302529 h 978196"/>
              <a:gd name="connsiteX72" fmla="*/ 692974 w 4707470"/>
              <a:gd name="connsiteY72" fmla="*/ 645063 h 978196"/>
              <a:gd name="connsiteX73" fmla="*/ 899891 w 4707470"/>
              <a:gd name="connsiteY73" fmla="*/ 897040 h 978196"/>
              <a:gd name="connsiteX74" fmla="*/ 958299 w 4707470"/>
              <a:gd name="connsiteY74" fmla="*/ 978196 h 978196"/>
              <a:gd name="connsiteX75" fmla="*/ 856593 w 4707470"/>
              <a:gd name="connsiteY75" fmla="*/ 978196 h 978196"/>
              <a:gd name="connsiteX76" fmla="*/ 745097 w 4707470"/>
              <a:gd name="connsiteY76" fmla="*/ 814331 h 978196"/>
              <a:gd name="connsiteX77" fmla="*/ 291682 w 4707470"/>
              <a:gd name="connsiteY77" fmla="*/ 357455 h 978196"/>
              <a:gd name="connsiteX78" fmla="*/ 192689 w 4707470"/>
              <a:gd name="connsiteY78" fmla="*/ 294672 h 978196"/>
              <a:gd name="connsiteX79" fmla="*/ 556080 w 4707470"/>
              <a:gd name="connsiteY79" fmla="*/ 783560 h 978196"/>
              <a:gd name="connsiteX80" fmla="*/ 645779 w 4707470"/>
              <a:gd name="connsiteY80" fmla="*/ 904799 h 978196"/>
              <a:gd name="connsiteX81" fmla="*/ 703943 w 4707470"/>
              <a:gd name="connsiteY81" fmla="*/ 978196 h 978196"/>
              <a:gd name="connsiteX82" fmla="*/ 621039 w 4707470"/>
              <a:gd name="connsiteY82" fmla="*/ 978196 h 978196"/>
              <a:gd name="connsiteX83" fmla="*/ 430820 w 4707470"/>
              <a:gd name="connsiteY83" fmla="*/ 725635 h 978196"/>
              <a:gd name="connsiteX84" fmla="*/ 116693 w 4707470"/>
              <a:gd name="connsiteY84" fmla="*/ 361863 h 978196"/>
              <a:gd name="connsiteX85" fmla="*/ 50540 w 4707470"/>
              <a:gd name="connsiteY85" fmla="*/ 310444 h 978196"/>
              <a:gd name="connsiteX86" fmla="*/ 0 w 4707470"/>
              <a:gd name="connsiteY86" fmla="*/ 281606 h 978196"/>
              <a:gd name="connsiteX87" fmla="*/ 0 w 4707470"/>
              <a:gd name="connsiteY87" fmla="*/ 27934 h 978196"/>
              <a:gd name="connsiteX88" fmla="*/ 404992 w 4707470"/>
              <a:gd name="connsiteY88" fmla="*/ 222649 h 978196"/>
              <a:gd name="connsiteX89" fmla="*/ 515732 w 4707470"/>
              <a:gd name="connsiteY89" fmla="*/ 243759 h 978196"/>
              <a:gd name="connsiteX90" fmla="*/ 660613 w 4707470"/>
              <a:gd name="connsiteY90" fmla="*/ 222758 h 978196"/>
              <a:gd name="connsiteX91" fmla="*/ 820261 w 4707470"/>
              <a:gd name="connsiteY91" fmla="*/ 226406 h 978196"/>
              <a:gd name="connsiteX92" fmla="*/ 1982193 w 4707470"/>
              <a:gd name="connsiteY92" fmla="*/ 65102 h 978196"/>
              <a:gd name="connsiteX93" fmla="*/ 2444158 w 4707470"/>
              <a:gd name="connsiteY93" fmla="*/ 387 h 9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707470" h="978196">
                <a:moveTo>
                  <a:pt x="4059737" y="967990"/>
                </a:moveTo>
                <a:lnTo>
                  <a:pt x="4058450" y="978196"/>
                </a:lnTo>
                <a:lnTo>
                  <a:pt x="4010063" y="978196"/>
                </a:lnTo>
                <a:close/>
                <a:moveTo>
                  <a:pt x="0" y="488477"/>
                </a:moveTo>
                <a:lnTo>
                  <a:pt x="72049" y="656791"/>
                </a:lnTo>
                <a:cubicBezTo>
                  <a:pt x="112356" y="736092"/>
                  <a:pt x="157416" y="812383"/>
                  <a:pt x="206640" y="886509"/>
                </a:cubicBezTo>
                <a:lnTo>
                  <a:pt x="272042" y="978196"/>
                </a:lnTo>
                <a:lnTo>
                  <a:pt x="184579" y="978196"/>
                </a:lnTo>
                <a:lnTo>
                  <a:pt x="149828" y="932137"/>
                </a:lnTo>
                <a:cubicBezTo>
                  <a:pt x="105705" y="866449"/>
                  <a:pt x="65433" y="798062"/>
                  <a:pt x="29898" y="726361"/>
                </a:cubicBezTo>
                <a:lnTo>
                  <a:pt x="0" y="659079"/>
                </a:lnTo>
                <a:close/>
                <a:moveTo>
                  <a:pt x="2427853" y="69987"/>
                </a:moveTo>
                <a:cubicBezTo>
                  <a:pt x="2291111" y="74991"/>
                  <a:pt x="2154491" y="93572"/>
                  <a:pt x="2017693" y="122737"/>
                </a:cubicBezTo>
                <a:cubicBezTo>
                  <a:pt x="1752602" y="179100"/>
                  <a:pt x="1485359" y="223967"/>
                  <a:pt x="1217707" y="266029"/>
                </a:cubicBezTo>
                <a:cubicBezTo>
                  <a:pt x="1096073" y="285102"/>
                  <a:pt x="971859" y="284040"/>
                  <a:pt x="848303" y="292389"/>
                </a:cubicBezTo>
                <a:cubicBezTo>
                  <a:pt x="1439836" y="418622"/>
                  <a:pt x="2029550" y="374317"/>
                  <a:pt x="2617347" y="268805"/>
                </a:cubicBezTo>
                <a:cubicBezTo>
                  <a:pt x="2641249" y="326771"/>
                  <a:pt x="2615591" y="342307"/>
                  <a:pt x="2575151" y="346132"/>
                </a:cubicBezTo>
                <a:cubicBezTo>
                  <a:pt x="2247929" y="377355"/>
                  <a:pt x="1924500" y="450069"/>
                  <a:pt x="1592825" y="430392"/>
                </a:cubicBezTo>
                <a:cubicBezTo>
                  <a:pt x="1370927" y="417078"/>
                  <a:pt x="1148922" y="406294"/>
                  <a:pt x="927202" y="395014"/>
                </a:cubicBezTo>
                <a:cubicBezTo>
                  <a:pt x="910915" y="394154"/>
                  <a:pt x="894471" y="397096"/>
                  <a:pt x="848774" y="400725"/>
                </a:cubicBezTo>
                <a:cubicBezTo>
                  <a:pt x="901706" y="425523"/>
                  <a:pt x="935512" y="454429"/>
                  <a:pt x="953198" y="446968"/>
                </a:cubicBezTo>
                <a:cubicBezTo>
                  <a:pt x="1036787" y="412276"/>
                  <a:pt x="1094166" y="469201"/>
                  <a:pt x="1164217" y="487531"/>
                </a:cubicBezTo>
                <a:cubicBezTo>
                  <a:pt x="1630611" y="609624"/>
                  <a:pt x="2097381" y="672370"/>
                  <a:pt x="2563251" y="479630"/>
                </a:cubicBezTo>
                <a:cubicBezTo>
                  <a:pt x="2711940" y="417930"/>
                  <a:pt x="2850184" y="341634"/>
                  <a:pt x="2969415" y="235206"/>
                </a:cubicBezTo>
                <a:cubicBezTo>
                  <a:pt x="2988272" y="218657"/>
                  <a:pt x="3002084" y="196846"/>
                  <a:pt x="3018419" y="177666"/>
                </a:cubicBezTo>
                <a:cubicBezTo>
                  <a:pt x="2974427" y="109062"/>
                  <a:pt x="2900669" y="110127"/>
                  <a:pt x="2838754" y="98695"/>
                </a:cubicBezTo>
                <a:cubicBezTo>
                  <a:pt x="2701463" y="73555"/>
                  <a:pt x="2564596" y="64983"/>
                  <a:pt x="2427853" y="69987"/>
                </a:cubicBezTo>
                <a:close/>
                <a:moveTo>
                  <a:pt x="2444158" y="387"/>
                </a:moveTo>
                <a:cubicBezTo>
                  <a:pt x="2598755" y="-2686"/>
                  <a:pt x="2753769" y="12585"/>
                  <a:pt x="2908628" y="45735"/>
                </a:cubicBezTo>
                <a:cubicBezTo>
                  <a:pt x="2979068" y="61036"/>
                  <a:pt x="3068206" y="63586"/>
                  <a:pt x="3088619" y="154653"/>
                </a:cubicBezTo>
                <a:cubicBezTo>
                  <a:pt x="3107235" y="238296"/>
                  <a:pt x="3033824" y="275143"/>
                  <a:pt x="2980945" y="318333"/>
                </a:cubicBezTo>
                <a:cubicBezTo>
                  <a:pt x="2832679" y="439156"/>
                  <a:pt x="2663731" y="525726"/>
                  <a:pt x="2478738" y="580498"/>
                </a:cubicBezTo>
                <a:cubicBezTo>
                  <a:pt x="2349171" y="619318"/>
                  <a:pt x="2216315" y="648629"/>
                  <a:pt x="2071312" y="685100"/>
                </a:cubicBezTo>
                <a:cubicBezTo>
                  <a:pt x="2167354" y="736612"/>
                  <a:pt x="2247592" y="794640"/>
                  <a:pt x="2336932" y="823834"/>
                </a:cubicBezTo>
                <a:cubicBezTo>
                  <a:pt x="2436398" y="856448"/>
                  <a:pt x="2545092" y="863529"/>
                  <a:pt x="2650218" y="880372"/>
                </a:cubicBezTo>
                <a:cubicBezTo>
                  <a:pt x="2674799" y="884329"/>
                  <a:pt x="2712701" y="890811"/>
                  <a:pt x="2724828" y="877816"/>
                </a:cubicBezTo>
                <a:cubicBezTo>
                  <a:pt x="2790257" y="811500"/>
                  <a:pt x="2864697" y="844453"/>
                  <a:pt x="2937906" y="850216"/>
                </a:cubicBezTo>
                <a:cubicBezTo>
                  <a:pt x="3030260" y="857706"/>
                  <a:pt x="3122919" y="870533"/>
                  <a:pt x="3214489" y="865310"/>
                </a:cubicBezTo>
                <a:cubicBezTo>
                  <a:pt x="3330052" y="859201"/>
                  <a:pt x="3444369" y="838841"/>
                  <a:pt x="3558811" y="821783"/>
                </a:cubicBezTo>
                <a:cubicBezTo>
                  <a:pt x="3845661" y="780181"/>
                  <a:pt x="4132816" y="743918"/>
                  <a:pt x="4423716" y="769182"/>
                </a:cubicBezTo>
                <a:cubicBezTo>
                  <a:pt x="4485096" y="774506"/>
                  <a:pt x="4549229" y="783231"/>
                  <a:pt x="4604328" y="806587"/>
                </a:cubicBezTo>
                <a:cubicBezTo>
                  <a:pt x="4690279" y="842884"/>
                  <a:pt x="4723749" y="908909"/>
                  <a:pt x="4700071" y="978164"/>
                </a:cubicBezTo>
                <a:lnTo>
                  <a:pt x="4700051" y="978196"/>
                </a:lnTo>
                <a:lnTo>
                  <a:pt x="4626911" y="978196"/>
                </a:lnTo>
                <a:lnTo>
                  <a:pt x="4634858" y="938205"/>
                </a:lnTo>
                <a:cubicBezTo>
                  <a:pt x="4630586" y="912076"/>
                  <a:pt x="4607226" y="888378"/>
                  <a:pt x="4565805" y="871619"/>
                </a:cubicBezTo>
                <a:cubicBezTo>
                  <a:pt x="4510139" y="849256"/>
                  <a:pt x="4446290" y="840035"/>
                  <a:pt x="4384624" y="835208"/>
                </a:cubicBezTo>
                <a:cubicBezTo>
                  <a:pt x="4319945" y="830079"/>
                  <a:pt x="4255480" y="828097"/>
                  <a:pt x="4191174" y="828605"/>
                </a:cubicBezTo>
                <a:cubicBezTo>
                  <a:pt x="3998255" y="830132"/>
                  <a:pt x="3806768" y="854079"/>
                  <a:pt x="3615233" y="882733"/>
                </a:cubicBezTo>
                <a:cubicBezTo>
                  <a:pt x="3445683" y="908144"/>
                  <a:pt x="3275903" y="932786"/>
                  <a:pt x="3106122" y="957428"/>
                </a:cubicBezTo>
                <a:lnTo>
                  <a:pt x="3167669" y="978196"/>
                </a:lnTo>
                <a:lnTo>
                  <a:pt x="2761995" y="978196"/>
                </a:lnTo>
                <a:lnTo>
                  <a:pt x="2604435" y="961624"/>
                </a:lnTo>
                <a:lnTo>
                  <a:pt x="2629619" y="978196"/>
                </a:lnTo>
                <a:lnTo>
                  <a:pt x="2442177" y="978196"/>
                </a:lnTo>
                <a:lnTo>
                  <a:pt x="2299922" y="896786"/>
                </a:lnTo>
                <a:cubicBezTo>
                  <a:pt x="2269582" y="879425"/>
                  <a:pt x="2233101" y="870458"/>
                  <a:pt x="2204982" y="850389"/>
                </a:cubicBezTo>
                <a:cubicBezTo>
                  <a:pt x="1996636" y="701859"/>
                  <a:pt x="1747975" y="698964"/>
                  <a:pt x="1506483" y="669446"/>
                </a:cubicBezTo>
                <a:cubicBezTo>
                  <a:pt x="1499680" y="668433"/>
                  <a:pt x="1491530" y="674471"/>
                  <a:pt x="1473612" y="681163"/>
                </a:cubicBezTo>
                <a:cubicBezTo>
                  <a:pt x="1584414" y="738551"/>
                  <a:pt x="1717391" y="807480"/>
                  <a:pt x="1855475" y="879104"/>
                </a:cubicBezTo>
                <a:lnTo>
                  <a:pt x="2046452" y="978196"/>
                </a:lnTo>
                <a:lnTo>
                  <a:pt x="1905580" y="978196"/>
                </a:lnTo>
                <a:lnTo>
                  <a:pt x="1792576" y="917483"/>
                </a:lnTo>
                <a:cubicBezTo>
                  <a:pt x="1679817" y="860435"/>
                  <a:pt x="1561557" y="806703"/>
                  <a:pt x="1431825" y="761296"/>
                </a:cubicBezTo>
                <a:cubicBezTo>
                  <a:pt x="1481070" y="816016"/>
                  <a:pt x="1531868" y="866260"/>
                  <a:pt x="1584066" y="912806"/>
                </a:cubicBezTo>
                <a:lnTo>
                  <a:pt x="1665294" y="978196"/>
                </a:lnTo>
                <a:lnTo>
                  <a:pt x="1530478" y="978196"/>
                </a:lnTo>
                <a:lnTo>
                  <a:pt x="1433502" y="903764"/>
                </a:lnTo>
                <a:cubicBezTo>
                  <a:pt x="1350827" y="836355"/>
                  <a:pt x="1273396" y="763147"/>
                  <a:pt x="1207351" y="677361"/>
                </a:cubicBezTo>
                <a:cubicBezTo>
                  <a:pt x="1176883" y="637924"/>
                  <a:pt x="1132082" y="601252"/>
                  <a:pt x="1085279" y="580996"/>
                </a:cubicBezTo>
                <a:cubicBezTo>
                  <a:pt x="878724" y="490371"/>
                  <a:pt x="669558" y="405484"/>
                  <a:pt x="460678" y="320100"/>
                </a:cubicBezTo>
                <a:cubicBezTo>
                  <a:pt x="434018" y="309216"/>
                  <a:pt x="402475" y="308044"/>
                  <a:pt x="370062" y="302529"/>
                </a:cubicBezTo>
                <a:cubicBezTo>
                  <a:pt x="481234" y="420306"/>
                  <a:pt x="590097" y="530386"/>
                  <a:pt x="692974" y="645063"/>
                </a:cubicBezTo>
                <a:cubicBezTo>
                  <a:pt x="765403" y="726140"/>
                  <a:pt x="828829" y="814746"/>
                  <a:pt x="899891" y="897040"/>
                </a:cubicBezTo>
                <a:lnTo>
                  <a:pt x="958299" y="978196"/>
                </a:lnTo>
                <a:lnTo>
                  <a:pt x="856593" y="978196"/>
                </a:lnTo>
                <a:lnTo>
                  <a:pt x="745097" y="814331"/>
                </a:lnTo>
                <a:cubicBezTo>
                  <a:pt x="613951" y="647709"/>
                  <a:pt x="460119" y="497146"/>
                  <a:pt x="291682" y="357455"/>
                </a:cubicBezTo>
                <a:cubicBezTo>
                  <a:pt x="262176" y="332767"/>
                  <a:pt x="225781" y="315434"/>
                  <a:pt x="192689" y="294672"/>
                </a:cubicBezTo>
                <a:cubicBezTo>
                  <a:pt x="315383" y="458030"/>
                  <a:pt x="444112" y="615525"/>
                  <a:pt x="556080" y="783560"/>
                </a:cubicBezTo>
                <a:cubicBezTo>
                  <a:pt x="583885" y="825308"/>
                  <a:pt x="614448" y="865239"/>
                  <a:pt x="645779" y="904799"/>
                </a:cubicBezTo>
                <a:lnTo>
                  <a:pt x="703943" y="978196"/>
                </a:lnTo>
                <a:lnTo>
                  <a:pt x="621039" y="978196"/>
                </a:lnTo>
                <a:lnTo>
                  <a:pt x="430820" y="725635"/>
                </a:lnTo>
                <a:cubicBezTo>
                  <a:pt x="332361" y="599705"/>
                  <a:pt x="227971" y="477107"/>
                  <a:pt x="116693" y="361863"/>
                </a:cubicBezTo>
                <a:cubicBezTo>
                  <a:pt x="97667" y="342321"/>
                  <a:pt x="75253" y="325899"/>
                  <a:pt x="50540" y="310444"/>
                </a:cubicBezTo>
                <a:lnTo>
                  <a:pt x="0" y="281606"/>
                </a:lnTo>
                <a:lnTo>
                  <a:pt x="0" y="27934"/>
                </a:lnTo>
                <a:lnTo>
                  <a:pt x="404992" y="222649"/>
                </a:lnTo>
                <a:cubicBezTo>
                  <a:pt x="439327" y="238892"/>
                  <a:pt x="505719" y="256578"/>
                  <a:pt x="515732" y="243759"/>
                </a:cubicBezTo>
                <a:cubicBezTo>
                  <a:pt x="561414" y="183812"/>
                  <a:pt x="612911" y="224031"/>
                  <a:pt x="660613" y="222758"/>
                </a:cubicBezTo>
                <a:cubicBezTo>
                  <a:pt x="713858" y="221185"/>
                  <a:pt x="767194" y="230016"/>
                  <a:pt x="820261" y="226406"/>
                </a:cubicBezTo>
                <a:cubicBezTo>
                  <a:pt x="1211492" y="200602"/>
                  <a:pt x="1601548" y="165118"/>
                  <a:pt x="1982193" y="65102"/>
                </a:cubicBezTo>
                <a:cubicBezTo>
                  <a:pt x="2135382" y="24877"/>
                  <a:pt x="2289561" y="3461"/>
                  <a:pt x="2444158" y="387"/>
                </a:cubicBezTo>
                <a:close/>
              </a:path>
            </a:pathLst>
          </a:custGeom>
          <a:solidFill>
            <a:schemeClr val="tx1">
              <a:alpha val="5303"/>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2" name="Freeform 11">
            <a:extLst>
              <a:ext uri="{FF2B5EF4-FFF2-40B4-BE49-F238E27FC236}">
                <a16:creationId xmlns:a16="http://schemas.microsoft.com/office/drawing/2014/main" id="{8BAD4AF0-64CE-5C0E-5440-00F8FC6B3194}"/>
              </a:ext>
              <a:ext uri="{C183D7F6-B498-43B3-948B-1728B52AA6E4}">
                <adec:decorative xmlns:adec="http://schemas.microsoft.com/office/drawing/2017/decorative" val="1"/>
              </a:ext>
            </a:extLst>
          </p:cNvPr>
          <p:cNvSpPr/>
          <p:nvPr userDrawn="1"/>
        </p:nvSpPr>
        <p:spPr>
          <a:xfrm rot="10800000">
            <a:off x="9012497" y="1"/>
            <a:ext cx="3179502" cy="2726160"/>
          </a:xfrm>
          <a:custGeom>
            <a:avLst/>
            <a:gdLst>
              <a:gd name="connsiteX0" fmla="*/ 3179502 w 3179502"/>
              <a:gd name="connsiteY0" fmla="*/ 2726160 h 2726160"/>
              <a:gd name="connsiteX1" fmla="*/ 0 w 3179502"/>
              <a:gd name="connsiteY1" fmla="*/ 2726160 h 2726160"/>
              <a:gd name="connsiteX2" fmla="*/ 0 w 3179502"/>
              <a:gd name="connsiteY2" fmla="*/ 0 h 2726160"/>
              <a:gd name="connsiteX3" fmla="*/ 129375 w 3179502"/>
              <a:gd name="connsiteY3" fmla="*/ 158091 h 2726160"/>
              <a:gd name="connsiteX4" fmla="*/ 274052 w 3179502"/>
              <a:gd name="connsiteY4" fmla="*/ 461243 h 2726160"/>
              <a:gd name="connsiteX5" fmla="*/ 676050 w 3179502"/>
              <a:gd name="connsiteY5" fmla="*/ 1070337 h 2726160"/>
              <a:gd name="connsiteX6" fmla="*/ 1232482 w 3179502"/>
              <a:gd name="connsiteY6" fmla="*/ 1409578 h 2726160"/>
              <a:gd name="connsiteX7" fmla="*/ 1759030 w 3179502"/>
              <a:gd name="connsiteY7" fmla="*/ 1583520 h 2726160"/>
              <a:gd name="connsiteX8" fmla="*/ 3147865 w 3179502"/>
              <a:gd name="connsiteY8" fmla="*/ 2609783 h 272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9502" h="2726160">
                <a:moveTo>
                  <a:pt x="3179502" y="2726160"/>
                </a:moveTo>
                <a:lnTo>
                  <a:pt x="0" y="2726160"/>
                </a:lnTo>
                <a:lnTo>
                  <a:pt x="0" y="0"/>
                </a:lnTo>
                <a:lnTo>
                  <a:pt x="129375" y="158091"/>
                </a:lnTo>
                <a:cubicBezTo>
                  <a:pt x="193985" y="253821"/>
                  <a:pt x="231912" y="358034"/>
                  <a:pt x="274052" y="461243"/>
                </a:cubicBezTo>
                <a:cubicBezTo>
                  <a:pt x="365069" y="684357"/>
                  <a:pt x="488042" y="892708"/>
                  <a:pt x="676050" y="1070337"/>
                </a:cubicBezTo>
                <a:cubicBezTo>
                  <a:pt x="834276" y="1219941"/>
                  <a:pt x="1024083" y="1327091"/>
                  <a:pt x="1232482" y="1409578"/>
                </a:cubicBezTo>
                <a:cubicBezTo>
                  <a:pt x="1465209" y="1501688"/>
                  <a:pt x="1609854" y="1540036"/>
                  <a:pt x="1759030" y="1583520"/>
                </a:cubicBezTo>
                <a:cubicBezTo>
                  <a:pt x="1924825" y="1631826"/>
                  <a:pt x="2908440" y="1918621"/>
                  <a:pt x="3147865" y="2609783"/>
                </a:cubicBez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Slide Number Placeholder 5">
            <a:extLst>
              <a:ext uri="{FF2B5EF4-FFF2-40B4-BE49-F238E27FC236}">
                <a16:creationId xmlns:a16="http://schemas.microsoft.com/office/drawing/2014/main" id="{03D91060-B9BF-0FA6-BD7C-AF8E38E919DB}"/>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83452754"/>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Closing">
    <p:bg>
      <p:bgPr>
        <a:solidFill>
          <a:schemeClr val="bg2"/>
        </a:solidFill>
        <a:effectLst/>
      </p:bgPr>
    </p:bg>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686C03E6-655F-A394-4461-7BC878C418BB}"/>
              </a:ext>
              <a:ext uri="{C183D7F6-B498-43B3-948B-1728B52AA6E4}">
                <adec:decorative xmlns:adec="http://schemas.microsoft.com/office/drawing/2017/decorative" val="1"/>
              </a:ext>
            </a:extLst>
          </p:cNvPr>
          <p:cNvSpPr/>
          <p:nvPr userDrawn="1"/>
        </p:nvSpPr>
        <p:spPr>
          <a:xfrm>
            <a:off x="-17145" y="3001406"/>
            <a:ext cx="3865902" cy="3856595"/>
          </a:xfrm>
          <a:custGeom>
            <a:avLst/>
            <a:gdLst>
              <a:gd name="connsiteX0" fmla="*/ 0 w 3865902"/>
              <a:gd name="connsiteY0" fmla="*/ 0 h 3856595"/>
              <a:gd name="connsiteX1" fmla="*/ 36224 w 3865902"/>
              <a:gd name="connsiteY1" fmla="*/ 87499 h 3856595"/>
              <a:gd name="connsiteX2" fmla="*/ 560241 w 3865902"/>
              <a:gd name="connsiteY2" fmla="*/ 881472 h 3856595"/>
              <a:gd name="connsiteX3" fmla="*/ 1285567 w 3865902"/>
              <a:gd name="connsiteY3" fmla="*/ 1323684 h 3856595"/>
              <a:gd name="connsiteX4" fmla="*/ 1971938 w 3865902"/>
              <a:gd name="connsiteY4" fmla="*/ 1550422 h 3856595"/>
              <a:gd name="connsiteX5" fmla="*/ 3782327 w 3865902"/>
              <a:gd name="connsiteY5" fmla="*/ 2888188 h 3856595"/>
              <a:gd name="connsiteX6" fmla="*/ 3865611 w 3865902"/>
              <a:gd name="connsiteY6" fmla="*/ 3435831 h 3856595"/>
              <a:gd name="connsiteX7" fmla="*/ 3805121 w 3865902"/>
              <a:gd name="connsiteY7" fmla="*/ 3842880 h 3856595"/>
              <a:gd name="connsiteX8" fmla="*/ 3800674 w 3865902"/>
              <a:gd name="connsiteY8" fmla="*/ 3856595 h 3856595"/>
              <a:gd name="connsiteX9" fmla="*/ 0 w 3865902"/>
              <a:gd name="connsiteY9" fmla="*/ 3856595 h 3856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5902" h="3856595">
                <a:moveTo>
                  <a:pt x="0" y="0"/>
                </a:moveTo>
                <a:lnTo>
                  <a:pt x="36224" y="87499"/>
                </a:lnTo>
                <a:cubicBezTo>
                  <a:pt x="154868" y="378336"/>
                  <a:pt x="315166" y="649927"/>
                  <a:pt x="560241" y="881472"/>
                </a:cubicBezTo>
                <a:cubicBezTo>
                  <a:pt x="766493" y="1076486"/>
                  <a:pt x="1013912" y="1216159"/>
                  <a:pt x="1285567" y="1323684"/>
                </a:cubicBezTo>
                <a:cubicBezTo>
                  <a:pt x="1588934" y="1443752"/>
                  <a:pt x="1777483" y="1493740"/>
                  <a:pt x="1971938" y="1550422"/>
                </a:cubicBezTo>
                <a:cubicBezTo>
                  <a:pt x="2188057" y="1613391"/>
                  <a:pt x="3470229" y="1987236"/>
                  <a:pt x="3782327" y="2888188"/>
                </a:cubicBezTo>
                <a:cubicBezTo>
                  <a:pt x="3866366" y="3130827"/>
                  <a:pt x="3867057" y="3372562"/>
                  <a:pt x="3865611" y="3435831"/>
                </a:cubicBezTo>
                <a:cubicBezTo>
                  <a:pt x="3862378" y="3575611"/>
                  <a:pt x="3840731" y="3710985"/>
                  <a:pt x="3805121" y="3842880"/>
                </a:cubicBezTo>
                <a:lnTo>
                  <a:pt x="3800674" y="3856595"/>
                </a:lnTo>
                <a:lnTo>
                  <a:pt x="0" y="3856595"/>
                </a:ln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Freeform: Shape 24">
            <a:extLst>
              <a:ext uri="{FF2B5EF4-FFF2-40B4-BE49-F238E27FC236}">
                <a16:creationId xmlns:a16="http://schemas.microsoft.com/office/drawing/2014/main" id="{BF7A62BA-11D3-585A-8CBD-5E0FB4DE522D}"/>
              </a:ext>
              <a:ext uri="{C183D7F6-B498-43B3-948B-1728B52AA6E4}">
                <adec:decorative xmlns:adec="http://schemas.microsoft.com/office/drawing/2017/decorative" val="1"/>
              </a:ext>
            </a:extLst>
          </p:cNvPr>
          <p:cNvSpPr/>
          <p:nvPr userDrawn="1"/>
        </p:nvSpPr>
        <p:spPr>
          <a:xfrm>
            <a:off x="1" y="-1"/>
            <a:ext cx="4267591" cy="2882748"/>
          </a:xfrm>
          <a:custGeom>
            <a:avLst/>
            <a:gdLst>
              <a:gd name="connsiteX0" fmla="*/ 0 w 4267591"/>
              <a:gd name="connsiteY0" fmla="*/ 2134758 h 2882748"/>
              <a:gd name="connsiteX1" fmla="*/ 135092 w 4267591"/>
              <a:gd name="connsiteY1" fmla="*/ 2175020 h 2882748"/>
              <a:gd name="connsiteX2" fmla="*/ 469981 w 4267591"/>
              <a:gd name="connsiteY2" fmla="*/ 2285030 h 2882748"/>
              <a:gd name="connsiteX3" fmla="*/ 1134527 w 4267591"/>
              <a:gd name="connsiteY3" fmla="*/ 2529385 h 2882748"/>
              <a:gd name="connsiteX4" fmla="*/ 1064635 w 4267591"/>
              <a:gd name="connsiteY4" fmla="*/ 2548225 h 2882748"/>
              <a:gd name="connsiteX5" fmla="*/ 315785 w 4267591"/>
              <a:gd name="connsiteY5" fmla="*/ 2316034 h 2882748"/>
              <a:gd name="connsiteX6" fmla="*/ 46569 w 4267591"/>
              <a:gd name="connsiteY6" fmla="*/ 2245309 h 2882748"/>
              <a:gd name="connsiteX7" fmla="*/ 0 w 4267591"/>
              <a:gd name="connsiteY7" fmla="*/ 2235619 h 2882748"/>
              <a:gd name="connsiteX8" fmla="*/ 0 w 4267591"/>
              <a:gd name="connsiteY8" fmla="*/ 1967372 h 2882748"/>
              <a:gd name="connsiteX9" fmla="*/ 232045 w 4267591"/>
              <a:gd name="connsiteY9" fmla="*/ 2009953 h 2882748"/>
              <a:gd name="connsiteX10" fmla="*/ 495583 w 4267591"/>
              <a:gd name="connsiteY10" fmla="*/ 2061706 h 2882748"/>
              <a:gd name="connsiteX11" fmla="*/ 860985 w 4267591"/>
              <a:gd name="connsiteY11" fmla="*/ 2157208 h 2882748"/>
              <a:gd name="connsiteX12" fmla="*/ 1490314 w 4267591"/>
              <a:gd name="connsiteY12" fmla="*/ 2502311 h 2882748"/>
              <a:gd name="connsiteX13" fmla="*/ 1544328 w 4267591"/>
              <a:gd name="connsiteY13" fmla="*/ 2555153 h 2882748"/>
              <a:gd name="connsiteX14" fmla="*/ 1509378 w 4267591"/>
              <a:gd name="connsiteY14" fmla="*/ 2760287 h 2882748"/>
              <a:gd name="connsiteX15" fmla="*/ 1018130 w 4267591"/>
              <a:gd name="connsiteY15" fmla="*/ 2878317 h 2882748"/>
              <a:gd name="connsiteX16" fmla="*/ 97977 w 4267591"/>
              <a:gd name="connsiteY16" fmla="*/ 2657869 h 2882748"/>
              <a:gd name="connsiteX17" fmla="*/ 0 w 4267591"/>
              <a:gd name="connsiteY17" fmla="*/ 2611661 h 2882748"/>
              <a:gd name="connsiteX18" fmla="*/ 0 w 4267591"/>
              <a:gd name="connsiteY18" fmla="*/ 2522575 h 2882748"/>
              <a:gd name="connsiteX19" fmla="*/ 36179 w 4267591"/>
              <a:gd name="connsiteY19" fmla="*/ 2540947 h 2882748"/>
              <a:gd name="connsiteX20" fmla="*/ 227168 w 4267591"/>
              <a:gd name="connsiteY20" fmla="*/ 2619861 h 2882748"/>
              <a:gd name="connsiteX21" fmla="*/ 1049720 w 4267591"/>
              <a:gd name="connsiteY21" fmla="*/ 2803693 h 2882748"/>
              <a:gd name="connsiteX22" fmla="*/ 1522759 w 4267591"/>
              <a:gd name="connsiteY22" fmla="*/ 2657300 h 2882748"/>
              <a:gd name="connsiteX23" fmla="*/ 1341031 w 4267591"/>
              <a:gd name="connsiteY23" fmla="*/ 2488140 h 2882748"/>
              <a:gd name="connsiteX24" fmla="*/ 116573 w 4267591"/>
              <a:gd name="connsiteY24" fmla="*/ 2081431 h 2882748"/>
              <a:gd name="connsiteX25" fmla="*/ 0 w 4267591"/>
              <a:gd name="connsiteY25" fmla="*/ 2071355 h 2882748"/>
              <a:gd name="connsiteX26" fmla="*/ 2401892 w 4267591"/>
              <a:gd name="connsiteY26" fmla="*/ 1751418 h 2882748"/>
              <a:gd name="connsiteX27" fmla="*/ 2313603 w 4267591"/>
              <a:gd name="connsiteY27" fmla="*/ 1773156 h 2882748"/>
              <a:gd name="connsiteX28" fmla="*/ 3736159 w 4267591"/>
              <a:gd name="connsiteY28" fmla="*/ 2098816 h 2882748"/>
              <a:gd name="connsiteX29" fmla="*/ 2421513 w 4267591"/>
              <a:gd name="connsiteY29" fmla="*/ 1752198 h 2882748"/>
              <a:gd name="connsiteX30" fmla="*/ 2401892 w 4267591"/>
              <a:gd name="connsiteY30" fmla="*/ 1751418 h 2882748"/>
              <a:gd name="connsiteX31" fmla="*/ 2910248 w 4267591"/>
              <a:gd name="connsiteY31" fmla="*/ 1665762 h 2882748"/>
              <a:gd name="connsiteX32" fmla="*/ 2693521 w 4267591"/>
              <a:gd name="connsiteY32" fmla="*/ 1712957 h 2882748"/>
              <a:gd name="connsiteX33" fmla="*/ 3841143 w 4267591"/>
              <a:gd name="connsiteY33" fmla="*/ 1959708 h 2882748"/>
              <a:gd name="connsiteX34" fmla="*/ 2910248 w 4267591"/>
              <a:gd name="connsiteY34" fmla="*/ 1665762 h 2882748"/>
              <a:gd name="connsiteX35" fmla="*/ 2919895 w 4267591"/>
              <a:gd name="connsiteY35" fmla="*/ 1115054 h 2882748"/>
              <a:gd name="connsiteX36" fmla="*/ 2125748 w 4267591"/>
              <a:gd name="connsiteY36" fmla="*/ 1202674 h 2882748"/>
              <a:gd name="connsiteX37" fmla="*/ 2007109 w 4267591"/>
              <a:gd name="connsiteY37" fmla="*/ 1223832 h 2882748"/>
              <a:gd name="connsiteX38" fmla="*/ 1247864 w 4267591"/>
              <a:gd name="connsiteY38" fmla="*/ 1530087 h 2882748"/>
              <a:gd name="connsiteX39" fmla="*/ 1226462 w 4267591"/>
              <a:gd name="connsiteY39" fmla="*/ 1563493 h 2882748"/>
              <a:gd name="connsiteX40" fmla="*/ 2881638 w 4267591"/>
              <a:gd name="connsiteY40" fmla="*/ 1311235 h 2882748"/>
              <a:gd name="connsiteX41" fmla="*/ 2936572 w 4267591"/>
              <a:gd name="connsiteY41" fmla="*/ 1351817 h 2882748"/>
              <a:gd name="connsiteX42" fmla="*/ 2102826 w 4267591"/>
              <a:gd name="connsiteY42" fmla="*/ 1509825 h 2882748"/>
              <a:gd name="connsiteX43" fmla="*/ 1245458 w 4267591"/>
              <a:gd name="connsiteY43" fmla="*/ 1667199 h 2882748"/>
              <a:gd name="connsiteX44" fmla="*/ 2186119 w 4267591"/>
              <a:gd name="connsiteY44" fmla="*/ 1681732 h 2882748"/>
              <a:gd name="connsiteX45" fmla="*/ 2756600 w 4267591"/>
              <a:gd name="connsiteY45" fmla="*/ 1558336 h 2882748"/>
              <a:gd name="connsiteX46" fmla="*/ 3162185 w 4267591"/>
              <a:gd name="connsiteY46" fmla="*/ 1256614 h 2882748"/>
              <a:gd name="connsiteX47" fmla="*/ 2919895 w 4267591"/>
              <a:gd name="connsiteY47" fmla="*/ 1115054 h 2882748"/>
              <a:gd name="connsiteX48" fmla="*/ 0 w 4267591"/>
              <a:gd name="connsiteY48" fmla="*/ 681959 h 2882748"/>
              <a:gd name="connsiteX49" fmla="*/ 28001 w 4267591"/>
              <a:gd name="connsiteY49" fmla="*/ 697524 h 2882748"/>
              <a:gd name="connsiteX50" fmla="*/ 66082 w 4267591"/>
              <a:gd name="connsiteY50" fmla="*/ 776244 h 2882748"/>
              <a:gd name="connsiteX51" fmla="*/ 13562 w 4267591"/>
              <a:gd name="connsiteY51" fmla="*/ 1111244 h 2882748"/>
              <a:gd name="connsiteX52" fmla="*/ 0 w 4267591"/>
              <a:gd name="connsiteY52" fmla="*/ 1128554 h 2882748"/>
              <a:gd name="connsiteX53" fmla="*/ 2203267 w 4267591"/>
              <a:gd name="connsiteY53" fmla="*/ 26463 h 2882748"/>
              <a:gd name="connsiteX54" fmla="*/ 2047374 w 4267591"/>
              <a:gd name="connsiteY54" fmla="*/ 86186 h 2882748"/>
              <a:gd name="connsiteX55" fmla="*/ 1322563 w 4267591"/>
              <a:gd name="connsiteY55" fmla="*/ 668412 h 2882748"/>
              <a:gd name="connsiteX56" fmla="*/ 701249 w 4267591"/>
              <a:gd name="connsiteY56" fmla="*/ 1348218 h 2882748"/>
              <a:gd name="connsiteX57" fmla="*/ 386156 w 4267591"/>
              <a:gd name="connsiteY57" fmla="*/ 1624759 h 2882748"/>
              <a:gd name="connsiteX58" fmla="*/ 1967804 w 4267591"/>
              <a:gd name="connsiteY58" fmla="*/ 396793 h 2882748"/>
              <a:gd name="connsiteX59" fmla="*/ 1984442 w 4267591"/>
              <a:gd name="connsiteY59" fmla="*/ 498145 h 2882748"/>
              <a:gd name="connsiteX60" fmla="*/ 1156574 w 4267591"/>
              <a:gd name="connsiteY60" fmla="*/ 1246824 h 2882748"/>
              <a:gd name="connsiteX61" fmla="*/ 530122 w 4267591"/>
              <a:gd name="connsiteY61" fmla="*/ 1667318 h 2882748"/>
              <a:gd name="connsiteX62" fmla="*/ 463307 w 4267591"/>
              <a:gd name="connsiteY62" fmla="*/ 1726138 h 2882748"/>
              <a:gd name="connsiteX63" fmla="*/ 590405 w 4267591"/>
              <a:gd name="connsiteY63" fmla="*/ 1698370 h 2882748"/>
              <a:gd name="connsiteX64" fmla="*/ 809789 w 4267591"/>
              <a:gd name="connsiteY64" fmla="*/ 1592612 h 2882748"/>
              <a:gd name="connsiteX65" fmla="*/ 2068235 w 4267591"/>
              <a:gd name="connsiteY65" fmla="*/ 631578 h 2882748"/>
              <a:gd name="connsiteX66" fmla="*/ 2262105 w 4267591"/>
              <a:gd name="connsiteY66" fmla="*/ 125274 h 2882748"/>
              <a:gd name="connsiteX67" fmla="*/ 2265630 w 4267591"/>
              <a:gd name="connsiteY67" fmla="*/ 37856 h 2882748"/>
              <a:gd name="connsiteX68" fmla="*/ 2203267 w 4267591"/>
              <a:gd name="connsiteY68" fmla="*/ 26463 h 2882748"/>
              <a:gd name="connsiteX69" fmla="*/ 2051856 w 4267591"/>
              <a:gd name="connsiteY69" fmla="*/ 0 h 2882748"/>
              <a:gd name="connsiteX70" fmla="*/ 2335286 w 4267591"/>
              <a:gd name="connsiteY70" fmla="*/ 0 h 2882748"/>
              <a:gd name="connsiteX71" fmla="*/ 2350174 w 4267591"/>
              <a:gd name="connsiteY71" fmla="*/ 20880 h 2882748"/>
              <a:gd name="connsiteX72" fmla="*/ 2331394 w 4267591"/>
              <a:gd name="connsiteY72" fmla="*/ 195450 h 2882748"/>
              <a:gd name="connsiteX73" fmla="*/ 2063312 w 4267591"/>
              <a:gd name="connsiteY73" fmla="*/ 783873 h 2882748"/>
              <a:gd name="connsiteX74" fmla="*/ 1769279 w 4267591"/>
              <a:gd name="connsiteY74" fmla="*/ 1159780 h 2882748"/>
              <a:gd name="connsiteX75" fmla="*/ 2107521 w 4267591"/>
              <a:gd name="connsiteY75" fmla="*/ 1108963 h 2882748"/>
              <a:gd name="connsiteX76" fmla="*/ 2430619 w 4267591"/>
              <a:gd name="connsiteY76" fmla="*/ 948494 h 2882748"/>
              <a:gd name="connsiteX77" fmla="*/ 2496219 w 4267591"/>
              <a:gd name="connsiteY77" fmla="*/ 895238 h 2882748"/>
              <a:gd name="connsiteX78" fmla="*/ 2669192 w 4267591"/>
              <a:gd name="connsiteY78" fmla="*/ 724088 h 2882748"/>
              <a:gd name="connsiteX79" fmla="*/ 2929776 w 4267591"/>
              <a:gd name="connsiteY79" fmla="*/ 549732 h 2882748"/>
              <a:gd name="connsiteX80" fmla="*/ 3210049 w 4267591"/>
              <a:gd name="connsiteY80" fmla="*/ 274173 h 2882748"/>
              <a:gd name="connsiteX81" fmla="*/ 3383761 w 4267591"/>
              <a:gd name="connsiteY81" fmla="*/ 99928 h 2882748"/>
              <a:gd name="connsiteX82" fmla="*/ 3490563 w 4267591"/>
              <a:gd name="connsiteY82" fmla="*/ 0 h 2882748"/>
              <a:gd name="connsiteX83" fmla="*/ 3605978 w 4267591"/>
              <a:gd name="connsiteY83" fmla="*/ 0 h 2882748"/>
              <a:gd name="connsiteX84" fmla="*/ 3458563 w 4267591"/>
              <a:gd name="connsiteY84" fmla="*/ 137538 h 2882748"/>
              <a:gd name="connsiteX85" fmla="*/ 3304191 w 4267591"/>
              <a:gd name="connsiteY85" fmla="*/ 292930 h 2882748"/>
              <a:gd name="connsiteX86" fmla="*/ 2897104 w 4267591"/>
              <a:gd name="connsiteY86" fmla="*/ 710073 h 2882748"/>
              <a:gd name="connsiteX87" fmla="*/ 3766184 w 4267591"/>
              <a:gd name="connsiteY87" fmla="*/ 69979 h 2882748"/>
              <a:gd name="connsiteX88" fmla="*/ 3750328 w 4267591"/>
              <a:gd name="connsiteY88" fmla="*/ 211725 h 2882748"/>
              <a:gd name="connsiteX89" fmla="*/ 3318080 w 4267591"/>
              <a:gd name="connsiteY89" fmla="*/ 608245 h 2882748"/>
              <a:gd name="connsiteX90" fmla="*/ 3254471 w 4267591"/>
              <a:gd name="connsiteY90" fmla="*/ 670645 h 2882748"/>
              <a:gd name="connsiteX91" fmla="*/ 4175741 w 4267591"/>
              <a:gd name="connsiteY91" fmla="*/ 5506 h 2882748"/>
              <a:gd name="connsiteX92" fmla="*/ 4178513 w 4267591"/>
              <a:gd name="connsiteY92" fmla="*/ 0 h 2882748"/>
              <a:gd name="connsiteX93" fmla="*/ 4267591 w 4267591"/>
              <a:gd name="connsiteY93" fmla="*/ 0 h 2882748"/>
              <a:gd name="connsiteX94" fmla="*/ 4196883 w 4267591"/>
              <a:gd name="connsiteY94" fmla="*/ 117608 h 2882748"/>
              <a:gd name="connsiteX95" fmla="*/ 3716201 w 4267591"/>
              <a:gd name="connsiteY95" fmla="*/ 571695 h 2882748"/>
              <a:gd name="connsiteX96" fmla="*/ 2777805 w 4267591"/>
              <a:gd name="connsiteY96" fmla="*/ 899081 h 2882748"/>
              <a:gd name="connsiteX97" fmla="*/ 2446797 w 4267591"/>
              <a:gd name="connsiteY97" fmla="*/ 1055975 h 2882748"/>
              <a:gd name="connsiteX98" fmla="*/ 2900281 w 4267591"/>
              <a:gd name="connsiteY98" fmla="*/ 1035018 h 2882748"/>
              <a:gd name="connsiteX99" fmla="*/ 3146182 w 4267591"/>
              <a:gd name="connsiteY99" fmla="*/ 1085105 h 2882748"/>
              <a:gd name="connsiteX100" fmla="*/ 3214189 w 4267591"/>
              <a:gd name="connsiteY100" fmla="*/ 1402718 h 2882748"/>
              <a:gd name="connsiteX101" fmla="*/ 3086344 w 4267591"/>
              <a:gd name="connsiteY101" fmla="*/ 1546472 h 2882748"/>
              <a:gd name="connsiteX102" fmla="*/ 3211267 w 4267591"/>
              <a:gd name="connsiteY102" fmla="*/ 1568873 h 2882748"/>
              <a:gd name="connsiteX103" fmla="*/ 3927914 w 4267591"/>
              <a:gd name="connsiteY103" fmla="*/ 1904073 h 2882748"/>
              <a:gd name="connsiteX104" fmla="*/ 4063227 w 4267591"/>
              <a:gd name="connsiteY104" fmla="*/ 2175596 h 2882748"/>
              <a:gd name="connsiteX105" fmla="*/ 2394808 w 4267591"/>
              <a:gd name="connsiteY105" fmla="*/ 1935259 h 2882748"/>
              <a:gd name="connsiteX106" fmla="*/ 2062377 w 4267591"/>
              <a:gd name="connsiteY106" fmla="*/ 1802662 h 2882748"/>
              <a:gd name="connsiteX107" fmla="*/ 1716334 w 4267591"/>
              <a:gd name="connsiteY107" fmla="*/ 1804077 h 2882748"/>
              <a:gd name="connsiteX108" fmla="*/ 983200 w 4267591"/>
              <a:gd name="connsiteY108" fmla="*/ 1741413 h 2882748"/>
              <a:gd name="connsiteX109" fmla="*/ 804660 w 4267591"/>
              <a:gd name="connsiteY109" fmla="*/ 1734159 h 2882748"/>
              <a:gd name="connsiteX110" fmla="*/ 55558 w 4267591"/>
              <a:gd name="connsiteY110" fmla="*/ 1914988 h 2882748"/>
              <a:gd name="connsiteX111" fmla="*/ 8924 w 4267591"/>
              <a:gd name="connsiteY111" fmla="*/ 1934264 h 2882748"/>
              <a:gd name="connsiteX112" fmla="*/ 0 w 4267591"/>
              <a:gd name="connsiteY112" fmla="*/ 1939129 h 2882748"/>
              <a:gd name="connsiteX113" fmla="*/ 0 w 4267591"/>
              <a:gd name="connsiteY113" fmla="*/ 1841344 h 2882748"/>
              <a:gd name="connsiteX114" fmla="*/ 9691 w 4267591"/>
              <a:gd name="connsiteY114" fmla="*/ 1837644 h 2882748"/>
              <a:gd name="connsiteX115" fmla="*/ 51235 w 4267591"/>
              <a:gd name="connsiteY115" fmla="*/ 1805797 h 2882748"/>
              <a:gd name="connsiteX116" fmla="*/ 167264 w 4267591"/>
              <a:gd name="connsiteY116" fmla="*/ 1687327 h 2882748"/>
              <a:gd name="connsiteX117" fmla="*/ 314090 w 4267591"/>
              <a:gd name="connsiteY117" fmla="*/ 1581932 h 2882748"/>
              <a:gd name="connsiteX118" fmla="*/ 1249671 w 4267591"/>
              <a:gd name="connsiteY118" fmla="*/ 638506 h 2882748"/>
              <a:gd name="connsiteX119" fmla="*/ 1837405 w 4267591"/>
              <a:gd name="connsiteY119" fmla="*/ 113171 h 288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267591" h="2882748">
                <a:moveTo>
                  <a:pt x="0" y="2134758"/>
                </a:moveTo>
                <a:lnTo>
                  <a:pt x="135092" y="2175020"/>
                </a:lnTo>
                <a:cubicBezTo>
                  <a:pt x="247893" y="2208938"/>
                  <a:pt x="359897" y="2244319"/>
                  <a:pt x="469981" y="2285030"/>
                </a:cubicBezTo>
                <a:cubicBezTo>
                  <a:pt x="688734" y="2365982"/>
                  <a:pt x="926780" y="2389580"/>
                  <a:pt x="1134527" y="2529385"/>
                </a:cubicBezTo>
                <a:cubicBezTo>
                  <a:pt x="1111293" y="2536105"/>
                  <a:pt x="1084314" y="2554145"/>
                  <a:pt x="1064635" y="2548225"/>
                </a:cubicBezTo>
                <a:cubicBezTo>
                  <a:pt x="814362" y="2472495"/>
                  <a:pt x="566898" y="2388275"/>
                  <a:pt x="315785" y="2316034"/>
                </a:cubicBezTo>
                <a:cubicBezTo>
                  <a:pt x="226713" y="2290482"/>
                  <a:pt x="136892" y="2266722"/>
                  <a:pt x="46569" y="2245309"/>
                </a:cubicBezTo>
                <a:lnTo>
                  <a:pt x="0" y="2235619"/>
                </a:lnTo>
                <a:close/>
                <a:moveTo>
                  <a:pt x="0" y="1967372"/>
                </a:moveTo>
                <a:lnTo>
                  <a:pt x="232045" y="2009953"/>
                </a:lnTo>
                <a:cubicBezTo>
                  <a:pt x="320878" y="2026276"/>
                  <a:pt x="408499" y="2042942"/>
                  <a:pt x="495583" y="2061706"/>
                </a:cubicBezTo>
                <a:cubicBezTo>
                  <a:pt x="618442" y="2088448"/>
                  <a:pt x="738499" y="2128393"/>
                  <a:pt x="860985" y="2157208"/>
                </a:cubicBezTo>
                <a:cubicBezTo>
                  <a:pt x="1103133" y="2213900"/>
                  <a:pt x="1297707" y="2355605"/>
                  <a:pt x="1490314" y="2502311"/>
                </a:cubicBezTo>
                <a:cubicBezTo>
                  <a:pt x="1510009" y="2517660"/>
                  <a:pt x="1528110" y="2535934"/>
                  <a:pt x="1544328" y="2555153"/>
                </a:cubicBezTo>
                <a:cubicBezTo>
                  <a:pt x="1619298" y="2646068"/>
                  <a:pt x="1613092" y="2705575"/>
                  <a:pt x="1509378" y="2760287"/>
                </a:cubicBezTo>
                <a:cubicBezTo>
                  <a:pt x="1356960" y="2840889"/>
                  <a:pt x="1196693" y="2899717"/>
                  <a:pt x="1018130" y="2878317"/>
                </a:cubicBezTo>
                <a:cubicBezTo>
                  <a:pt x="700936" y="2839694"/>
                  <a:pt x="389321" y="2782077"/>
                  <a:pt x="97977" y="2657869"/>
                </a:cubicBezTo>
                <a:lnTo>
                  <a:pt x="0" y="2611661"/>
                </a:lnTo>
                <a:lnTo>
                  <a:pt x="0" y="2522575"/>
                </a:lnTo>
                <a:lnTo>
                  <a:pt x="36179" y="2540947"/>
                </a:lnTo>
                <a:cubicBezTo>
                  <a:pt x="98865" y="2569652"/>
                  <a:pt x="162521" y="2595839"/>
                  <a:pt x="227168" y="2619861"/>
                </a:cubicBezTo>
                <a:cubicBezTo>
                  <a:pt x="491407" y="2717831"/>
                  <a:pt x="766881" y="2781841"/>
                  <a:pt x="1049720" y="2803693"/>
                </a:cubicBezTo>
                <a:cubicBezTo>
                  <a:pt x="1216976" y="2816618"/>
                  <a:pt x="1364079" y="2764406"/>
                  <a:pt x="1522759" y="2657300"/>
                </a:cubicBezTo>
                <a:cubicBezTo>
                  <a:pt x="1454327" y="2593064"/>
                  <a:pt x="1404813" y="2529467"/>
                  <a:pt x="1341031" y="2488140"/>
                </a:cubicBezTo>
                <a:cubicBezTo>
                  <a:pt x="965455" y="2245805"/>
                  <a:pt x="550818" y="2128773"/>
                  <a:pt x="116573" y="2081431"/>
                </a:cubicBezTo>
                <a:lnTo>
                  <a:pt x="0" y="2071355"/>
                </a:lnTo>
                <a:close/>
                <a:moveTo>
                  <a:pt x="2401892" y="1751418"/>
                </a:moveTo>
                <a:cubicBezTo>
                  <a:pt x="2380659" y="1753882"/>
                  <a:pt x="2353750" y="1764838"/>
                  <a:pt x="2313603" y="1773156"/>
                </a:cubicBezTo>
                <a:cubicBezTo>
                  <a:pt x="2752497" y="2089138"/>
                  <a:pt x="3685183" y="2174215"/>
                  <a:pt x="3736159" y="2098816"/>
                </a:cubicBezTo>
                <a:cubicBezTo>
                  <a:pt x="3681320" y="2058894"/>
                  <a:pt x="2852539" y="1864508"/>
                  <a:pt x="2421513" y="1752198"/>
                </a:cubicBezTo>
                <a:cubicBezTo>
                  <a:pt x="2415417" y="1750720"/>
                  <a:pt x="2408970" y="1750597"/>
                  <a:pt x="2401892" y="1751418"/>
                </a:cubicBezTo>
                <a:close/>
                <a:moveTo>
                  <a:pt x="2910248" y="1665762"/>
                </a:moveTo>
                <a:cubicBezTo>
                  <a:pt x="2826286" y="1667679"/>
                  <a:pt x="2751312" y="1681882"/>
                  <a:pt x="2693521" y="1712957"/>
                </a:cubicBezTo>
                <a:cubicBezTo>
                  <a:pt x="3023533" y="1861399"/>
                  <a:pt x="3770067" y="2002973"/>
                  <a:pt x="3841143" y="1959708"/>
                </a:cubicBezTo>
                <a:cubicBezTo>
                  <a:pt x="3806676" y="1879835"/>
                  <a:pt x="3274081" y="1657452"/>
                  <a:pt x="2910248" y="1665762"/>
                </a:cubicBezTo>
                <a:close/>
                <a:moveTo>
                  <a:pt x="2919895" y="1115054"/>
                </a:moveTo>
                <a:cubicBezTo>
                  <a:pt x="2655211" y="1144481"/>
                  <a:pt x="2390336" y="1172588"/>
                  <a:pt x="2125748" y="1202674"/>
                </a:cubicBezTo>
                <a:cubicBezTo>
                  <a:pt x="2086040" y="1207055"/>
                  <a:pt x="2046728" y="1223505"/>
                  <a:pt x="2007109" y="1223832"/>
                </a:cubicBezTo>
                <a:cubicBezTo>
                  <a:pt x="1713676" y="1226414"/>
                  <a:pt x="1486960" y="1393190"/>
                  <a:pt x="1247864" y="1530087"/>
                </a:cubicBezTo>
                <a:cubicBezTo>
                  <a:pt x="1241000" y="1533773"/>
                  <a:pt x="1237913" y="1544997"/>
                  <a:pt x="1226462" y="1563493"/>
                </a:cubicBezTo>
                <a:cubicBezTo>
                  <a:pt x="1789476" y="1476879"/>
                  <a:pt x="2803826" y="1321787"/>
                  <a:pt x="2881638" y="1311235"/>
                </a:cubicBezTo>
                <a:cubicBezTo>
                  <a:pt x="2904030" y="1308005"/>
                  <a:pt x="2936572" y="1351817"/>
                  <a:pt x="2936572" y="1351817"/>
                </a:cubicBezTo>
                <a:cubicBezTo>
                  <a:pt x="2648787" y="1412198"/>
                  <a:pt x="2378604" y="1473408"/>
                  <a:pt x="2102826" y="1509825"/>
                </a:cubicBezTo>
                <a:cubicBezTo>
                  <a:pt x="1825072" y="1546526"/>
                  <a:pt x="1544201" y="1575593"/>
                  <a:pt x="1245458" y="1667199"/>
                </a:cubicBezTo>
                <a:cubicBezTo>
                  <a:pt x="1578446" y="1738407"/>
                  <a:pt x="1883155" y="1725439"/>
                  <a:pt x="2186119" y="1681732"/>
                </a:cubicBezTo>
                <a:cubicBezTo>
                  <a:pt x="2378435" y="1653988"/>
                  <a:pt x="2572052" y="1616623"/>
                  <a:pt x="2756600" y="1558336"/>
                </a:cubicBezTo>
                <a:cubicBezTo>
                  <a:pt x="2920548" y="1506387"/>
                  <a:pt x="3093043" y="1443775"/>
                  <a:pt x="3162185" y="1256614"/>
                </a:cubicBezTo>
                <a:cubicBezTo>
                  <a:pt x="3114378" y="1144263"/>
                  <a:pt x="3033091" y="1102767"/>
                  <a:pt x="2919895" y="1115054"/>
                </a:cubicBezTo>
                <a:close/>
                <a:moveTo>
                  <a:pt x="0" y="681959"/>
                </a:moveTo>
                <a:lnTo>
                  <a:pt x="28001" y="697524"/>
                </a:lnTo>
                <a:cubicBezTo>
                  <a:pt x="49725" y="716454"/>
                  <a:pt x="63111" y="743997"/>
                  <a:pt x="66082" y="776244"/>
                </a:cubicBezTo>
                <a:cubicBezTo>
                  <a:pt x="77189" y="890520"/>
                  <a:pt x="87170" y="1006306"/>
                  <a:pt x="13562" y="1111244"/>
                </a:cubicBezTo>
                <a:lnTo>
                  <a:pt x="0" y="1128554"/>
                </a:lnTo>
                <a:close/>
                <a:moveTo>
                  <a:pt x="2203267" y="26463"/>
                </a:moveTo>
                <a:cubicBezTo>
                  <a:pt x="2144469" y="27840"/>
                  <a:pt x="2095401" y="62583"/>
                  <a:pt x="2047374" y="86186"/>
                </a:cubicBezTo>
                <a:cubicBezTo>
                  <a:pt x="1763675" y="226150"/>
                  <a:pt x="1528451" y="427164"/>
                  <a:pt x="1322563" y="668412"/>
                </a:cubicBezTo>
                <a:cubicBezTo>
                  <a:pt x="1122967" y="902015"/>
                  <a:pt x="913285" y="1126294"/>
                  <a:pt x="701249" y="1348218"/>
                </a:cubicBezTo>
                <a:cubicBezTo>
                  <a:pt x="604859" y="1449032"/>
                  <a:pt x="491877" y="1532703"/>
                  <a:pt x="386156" y="1624759"/>
                </a:cubicBezTo>
                <a:cubicBezTo>
                  <a:pt x="1010012" y="1340055"/>
                  <a:pt x="1511447" y="896500"/>
                  <a:pt x="1967804" y="396793"/>
                </a:cubicBezTo>
                <a:cubicBezTo>
                  <a:pt x="2030450" y="434916"/>
                  <a:pt x="2018270" y="466990"/>
                  <a:pt x="1984442" y="498145"/>
                </a:cubicBezTo>
                <a:cubicBezTo>
                  <a:pt x="1710906" y="750499"/>
                  <a:pt x="1470182" y="1039217"/>
                  <a:pt x="1156574" y="1246824"/>
                </a:cubicBezTo>
                <a:cubicBezTo>
                  <a:pt x="946657" y="1385576"/>
                  <a:pt x="738437" y="1526777"/>
                  <a:pt x="530122" y="1667318"/>
                </a:cubicBezTo>
                <a:cubicBezTo>
                  <a:pt x="514799" y="1677613"/>
                  <a:pt x="502024" y="1691583"/>
                  <a:pt x="463307" y="1726138"/>
                </a:cubicBezTo>
                <a:cubicBezTo>
                  <a:pt x="528693" y="1713337"/>
                  <a:pt x="579708" y="1717430"/>
                  <a:pt x="590405" y="1698370"/>
                </a:cubicBezTo>
                <a:cubicBezTo>
                  <a:pt x="641358" y="1608827"/>
                  <a:pt x="733516" y="1623154"/>
                  <a:pt x="809789" y="1592612"/>
                </a:cubicBezTo>
                <a:cubicBezTo>
                  <a:pt x="1317648" y="1389320"/>
                  <a:pt x="1783816" y="1130061"/>
                  <a:pt x="2068235" y="631578"/>
                </a:cubicBezTo>
                <a:cubicBezTo>
                  <a:pt x="2158880" y="472306"/>
                  <a:pt x="2229752" y="306454"/>
                  <a:pt x="2262105" y="125274"/>
                </a:cubicBezTo>
                <a:cubicBezTo>
                  <a:pt x="2267422" y="96885"/>
                  <a:pt x="2264455" y="66995"/>
                  <a:pt x="2265630" y="37856"/>
                </a:cubicBezTo>
                <a:cubicBezTo>
                  <a:pt x="2243547" y="29252"/>
                  <a:pt x="2222866" y="26004"/>
                  <a:pt x="2203267" y="26463"/>
                </a:cubicBezTo>
                <a:close/>
                <a:moveTo>
                  <a:pt x="2051856" y="0"/>
                </a:moveTo>
                <a:lnTo>
                  <a:pt x="2335286" y="0"/>
                </a:lnTo>
                <a:lnTo>
                  <a:pt x="2350174" y="20880"/>
                </a:lnTo>
                <a:cubicBezTo>
                  <a:pt x="2370139" y="76045"/>
                  <a:pt x="2344286" y="138009"/>
                  <a:pt x="2331394" y="195450"/>
                </a:cubicBezTo>
                <a:cubicBezTo>
                  <a:pt x="2283002" y="409934"/>
                  <a:pt x="2191666" y="606360"/>
                  <a:pt x="2063312" y="783873"/>
                </a:cubicBezTo>
                <a:cubicBezTo>
                  <a:pt x="1973739" y="908633"/>
                  <a:pt x="1874460" y="1026706"/>
                  <a:pt x="1769279" y="1159780"/>
                </a:cubicBezTo>
                <a:cubicBezTo>
                  <a:pt x="1892535" y="1142673"/>
                  <a:pt x="2006127" y="1142454"/>
                  <a:pt x="2107521" y="1108963"/>
                </a:cubicBezTo>
                <a:cubicBezTo>
                  <a:pt x="2220487" y="1071780"/>
                  <a:pt x="2323708" y="1004339"/>
                  <a:pt x="2430619" y="948494"/>
                </a:cubicBezTo>
                <a:cubicBezTo>
                  <a:pt x="2455631" y="935453"/>
                  <a:pt x="2494465" y="915702"/>
                  <a:pt x="2496219" y="895238"/>
                </a:cubicBezTo>
                <a:cubicBezTo>
                  <a:pt x="2508370" y="788386"/>
                  <a:pt x="2598965" y="768580"/>
                  <a:pt x="2669192" y="724088"/>
                </a:cubicBezTo>
                <a:cubicBezTo>
                  <a:pt x="2757939" y="668169"/>
                  <a:pt x="2850741" y="617052"/>
                  <a:pt x="2929776" y="549732"/>
                </a:cubicBezTo>
                <a:cubicBezTo>
                  <a:pt x="3029863" y="465227"/>
                  <a:pt x="3118730" y="368193"/>
                  <a:pt x="3210049" y="274173"/>
                </a:cubicBezTo>
                <a:cubicBezTo>
                  <a:pt x="3267476" y="215529"/>
                  <a:pt x="3325157" y="157184"/>
                  <a:pt x="3383761" y="99928"/>
                </a:cubicBezTo>
                <a:lnTo>
                  <a:pt x="3490563" y="0"/>
                </a:lnTo>
                <a:lnTo>
                  <a:pt x="3605978" y="0"/>
                </a:lnTo>
                <a:lnTo>
                  <a:pt x="3458563" y="137538"/>
                </a:lnTo>
                <a:cubicBezTo>
                  <a:pt x="3406397" y="188455"/>
                  <a:pt x="3355111" y="240446"/>
                  <a:pt x="3304191" y="292930"/>
                </a:cubicBezTo>
                <a:cubicBezTo>
                  <a:pt x="3168997" y="432355"/>
                  <a:pt x="3033051" y="571214"/>
                  <a:pt x="2897104" y="710073"/>
                </a:cubicBezTo>
                <a:cubicBezTo>
                  <a:pt x="3271787" y="613576"/>
                  <a:pt x="3532055" y="362462"/>
                  <a:pt x="3766184" y="69979"/>
                </a:cubicBezTo>
                <a:cubicBezTo>
                  <a:pt x="3828419" y="142521"/>
                  <a:pt x="3781712" y="182271"/>
                  <a:pt x="3750328" y="211725"/>
                </a:cubicBezTo>
                <a:cubicBezTo>
                  <a:pt x="3608446" y="346725"/>
                  <a:pt x="3462414" y="476260"/>
                  <a:pt x="3318080" y="608245"/>
                </a:cubicBezTo>
                <a:cubicBezTo>
                  <a:pt x="3301448" y="623445"/>
                  <a:pt x="3286323" y="639775"/>
                  <a:pt x="3254471" y="670645"/>
                </a:cubicBezTo>
                <a:cubicBezTo>
                  <a:pt x="3655467" y="551487"/>
                  <a:pt x="3975215" y="358490"/>
                  <a:pt x="4175741" y="5506"/>
                </a:cubicBezTo>
                <a:lnTo>
                  <a:pt x="4178513" y="0"/>
                </a:lnTo>
                <a:lnTo>
                  <a:pt x="4267591" y="0"/>
                </a:lnTo>
                <a:lnTo>
                  <a:pt x="4196883" y="117608"/>
                </a:lnTo>
                <a:cubicBezTo>
                  <a:pt x="4072919" y="301445"/>
                  <a:pt x="3920352" y="459377"/>
                  <a:pt x="3716201" y="571695"/>
                </a:cubicBezTo>
                <a:cubicBezTo>
                  <a:pt x="3420870" y="733548"/>
                  <a:pt x="3099527" y="817634"/>
                  <a:pt x="2777805" y="899081"/>
                </a:cubicBezTo>
                <a:cubicBezTo>
                  <a:pt x="2654572" y="930333"/>
                  <a:pt x="2549256" y="983254"/>
                  <a:pt x="2446797" y="1055975"/>
                </a:cubicBezTo>
                <a:cubicBezTo>
                  <a:pt x="2599913" y="1054771"/>
                  <a:pt x="2749800" y="1035842"/>
                  <a:pt x="2900281" y="1035018"/>
                </a:cubicBezTo>
                <a:cubicBezTo>
                  <a:pt x="2982910" y="1034551"/>
                  <a:pt x="3071966" y="1050673"/>
                  <a:pt x="3146182" y="1085105"/>
                </a:cubicBezTo>
                <a:cubicBezTo>
                  <a:pt x="3273707" y="1144184"/>
                  <a:pt x="3299549" y="1290694"/>
                  <a:pt x="3214189" y="1402718"/>
                </a:cubicBezTo>
                <a:cubicBezTo>
                  <a:pt x="3177941" y="1449717"/>
                  <a:pt x="3135567" y="1491537"/>
                  <a:pt x="3086344" y="1546472"/>
                </a:cubicBezTo>
                <a:cubicBezTo>
                  <a:pt x="3135391" y="1555565"/>
                  <a:pt x="3172956" y="1564294"/>
                  <a:pt x="3211267" y="1568873"/>
                </a:cubicBezTo>
                <a:cubicBezTo>
                  <a:pt x="3486503" y="1603274"/>
                  <a:pt x="3709787" y="1748249"/>
                  <a:pt x="3927914" y="1904073"/>
                </a:cubicBezTo>
                <a:cubicBezTo>
                  <a:pt x="4026847" y="1974687"/>
                  <a:pt x="4088431" y="2052038"/>
                  <a:pt x="4063227" y="2175596"/>
                </a:cubicBezTo>
                <a:cubicBezTo>
                  <a:pt x="4040888" y="2267748"/>
                  <a:pt x="2840535" y="2228697"/>
                  <a:pt x="2394808" y="1935259"/>
                </a:cubicBezTo>
                <a:cubicBezTo>
                  <a:pt x="2296731" y="1870583"/>
                  <a:pt x="2177887" y="1825072"/>
                  <a:pt x="2062377" y="1802662"/>
                </a:cubicBezTo>
                <a:cubicBezTo>
                  <a:pt x="1951103" y="1781660"/>
                  <a:pt x="1831900" y="1803573"/>
                  <a:pt x="1716334" y="1804077"/>
                </a:cubicBezTo>
                <a:cubicBezTo>
                  <a:pt x="1470424" y="1805193"/>
                  <a:pt x="1224054" y="1812439"/>
                  <a:pt x="983200" y="1741413"/>
                </a:cubicBezTo>
                <a:cubicBezTo>
                  <a:pt x="927742" y="1725160"/>
                  <a:pt x="861293" y="1721272"/>
                  <a:pt x="804660" y="1734159"/>
                </a:cubicBezTo>
                <a:cubicBezTo>
                  <a:pt x="553854" y="1789879"/>
                  <a:pt x="304754" y="1852763"/>
                  <a:pt x="55558" y="1914988"/>
                </a:cubicBezTo>
                <a:cubicBezTo>
                  <a:pt x="39661" y="1918966"/>
                  <a:pt x="24379" y="1926055"/>
                  <a:pt x="8924" y="1934264"/>
                </a:cubicBezTo>
                <a:lnTo>
                  <a:pt x="0" y="1939129"/>
                </a:lnTo>
                <a:lnTo>
                  <a:pt x="0" y="1841344"/>
                </a:lnTo>
                <a:lnTo>
                  <a:pt x="9691" y="1837644"/>
                </a:lnTo>
                <a:cubicBezTo>
                  <a:pt x="33131" y="1827104"/>
                  <a:pt x="51251" y="1815227"/>
                  <a:pt x="51235" y="1805797"/>
                </a:cubicBezTo>
                <a:cubicBezTo>
                  <a:pt x="50054" y="1718385"/>
                  <a:pt x="125065" y="1721037"/>
                  <a:pt x="167264" y="1687327"/>
                </a:cubicBezTo>
                <a:cubicBezTo>
                  <a:pt x="214257" y="1649558"/>
                  <a:pt x="268700" y="1621492"/>
                  <a:pt x="314090" y="1581932"/>
                </a:cubicBezTo>
                <a:cubicBezTo>
                  <a:pt x="649297" y="1291036"/>
                  <a:pt x="976586" y="991852"/>
                  <a:pt x="1249671" y="638506"/>
                </a:cubicBezTo>
                <a:cubicBezTo>
                  <a:pt x="1414550" y="425238"/>
                  <a:pt x="1611414" y="250178"/>
                  <a:pt x="1837405" y="113171"/>
                </a:cubicBezTo>
                <a:close/>
              </a:path>
            </a:pathLst>
          </a:custGeom>
          <a:solidFill>
            <a:schemeClr val="tx1">
              <a:alpha val="1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3" name="Freeform: Shape 12">
            <a:extLst>
              <a:ext uri="{FF2B5EF4-FFF2-40B4-BE49-F238E27FC236}">
                <a16:creationId xmlns:a16="http://schemas.microsoft.com/office/drawing/2014/main" id="{8E1AE81E-772F-B009-AF15-C0FC060518A7}"/>
              </a:ext>
              <a:ext uri="{C183D7F6-B498-43B3-948B-1728B52AA6E4}">
                <adec:decorative xmlns:adec="http://schemas.microsoft.com/office/drawing/2017/decorative" val="1"/>
              </a:ext>
            </a:extLst>
          </p:cNvPr>
          <p:cNvSpPr/>
          <p:nvPr userDrawn="1"/>
        </p:nvSpPr>
        <p:spPr>
          <a:xfrm>
            <a:off x="10530567" y="1187801"/>
            <a:ext cx="1678579" cy="5460561"/>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C9EEA626-63D9-B376-D5C7-F7B224767D92}"/>
              </a:ext>
            </a:extLst>
          </p:cNvPr>
          <p:cNvSpPr>
            <a:spLocks noGrp="1"/>
          </p:cNvSpPr>
          <p:nvPr userDrawn="1">
            <p:ph type="ctrTitle" hasCustomPrompt="1"/>
          </p:nvPr>
        </p:nvSpPr>
        <p:spPr>
          <a:xfrm>
            <a:off x="914400" y="914400"/>
            <a:ext cx="5641848" cy="5029200"/>
          </a:xfrm>
        </p:spPr>
        <p:txBody>
          <a:bodyPr anchor="ctr"/>
          <a:lstStyle>
            <a:lvl1pPr algn="l">
              <a:defRPr sz="4800"/>
            </a:lvl1pPr>
          </a:lstStyle>
          <a:p>
            <a:r>
              <a:rPr lang="en-US" dirty="0"/>
              <a:t>click to add title</a:t>
            </a:r>
          </a:p>
        </p:txBody>
      </p:sp>
      <p:sp>
        <p:nvSpPr>
          <p:cNvPr id="3" name="Content Placeholder 6">
            <a:extLst>
              <a:ext uri="{FF2B5EF4-FFF2-40B4-BE49-F238E27FC236}">
                <a16:creationId xmlns:a16="http://schemas.microsoft.com/office/drawing/2014/main" id="{436A1765-4F66-C345-840A-D6C73BD96BB8}"/>
              </a:ext>
            </a:extLst>
          </p:cNvPr>
          <p:cNvSpPr>
            <a:spLocks noGrp="1"/>
          </p:cNvSpPr>
          <p:nvPr>
            <p:ph sz="quarter" idx="13"/>
          </p:nvPr>
        </p:nvSpPr>
        <p:spPr>
          <a:xfrm>
            <a:off x="6848856" y="914400"/>
            <a:ext cx="3867912" cy="5029200"/>
          </a:xfrm>
        </p:spPr>
        <p:txBody>
          <a:bodyPr anchor="ctr">
            <a:normAutofit/>
          </a:bodyPr>
          <a:lstStyle>
            <a:lvl1pPr marL="0" indent="0">
              <a:buFont typeface="Courier New" panose="02070309020205020404" pitchFamily="49" charset="0"/>
              <a:buNone/>
              <a:defRPr sz="2000" cap="all" baseline="0"/>
            </a:lvl1pPr>
            <a:lvl2pPr marL="0" indent="0">
              <a:spcBef>
                <a:spcPts val="1000"/>
              </a:spcBef>
              <a:buFont typeface="Courier New" panose="02070309020205020404" pitchFamily="49" charset="0"/>
              <a:buNone/>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49635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5015755"/>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2">
    <p:bg>
      <p:bgPr>
        <a:solidFill>
          <a:schemeClr val="bg2"/>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06890132-DB42-A903-1EAB-CA29D3F04340}"/>
              </a:ext>
            </a:extLst>
          </p:cNvPr>
          <p:cNvSpPr>
            <a:spLocks noGrp="1"/>
          </p:cNvSpPr>
          <p:nvPr>
            <p:ph type="title" hasCustomPrompt="1"/>
          </p:nvPr>
        </p:nvSpPr>
        <p:spPr>
          <a:xfrm>
            <a:off x="914400" y="914400"/>
            <a:ext cx="5641848" cy="5029200"/>
          </a:xfrm>
        </p:spPr>
        <p:txBody>
          <a:bodyPr anchor="ctr"/>
          <a:lstStyle>
            <a:lvl1pPr>
              <a:lnSpc>
                <a:spcPct val="75000"/>
              </a:lnSpc>
              <a:defRPr sz="4800"/>
            </a:lvl1pPr>
          </a:lstStyle>
          <a:p>
            <a:r>
              <a:rPr lang="en-US" dirty="0"/>
              <a:t>click to add title</a:t>
            </a:r>
          </a:p>
        </p:txBody>
      </p:sp>
      <p:pic>
        <p:nvPicPr>
          <p:cNvPr id="9" name="Picture 8">
            <a:extLst>
              <a:ext uri="{FF2B5EF4-FFF2-40B4-BE49-F238E27FC236}">
                <a16:creationId xmlns:a16="http://schemas.microsoft.com/office/drawing/2014/main" id="{B5ED90D1-D640-D115-6711-35DE812FC014}"/>
              </a:ext>
              <a:ext uri="{C183D7F6-B498-43B3-948B-1728B52AA6E4}">
                <adec:decorative xmlns:adec="http://schemas.microsoft.com/office/drawing/2017/decorative" val="1"/>
              </a:ext>
            </a:extLst>
          </p:cNvPr>
          <p:cNvPicPr>
            <a:picLocks noChangeAspect="1"/>
          </p:cNvPicPr>
          <p:nvPr userDrawn="1"/>
        </p:nvPicPr>
        <p:blipFill rotWithShape="1">
          <a:blip r:embed="rId2">
            <a:alphaModFix/>
          </a:blip>
          <a:srcRect r="30186" b="9728"/>
          <a:stretch/>
        </p:blipFill>
        <p:spPr>
          <a:xfrm>
            <a:off x="6768197" y="1875319"/>
            <a:ext cx="4727117" cy="4998132"/>
          </a:xfrm>
          <a:prstGeom prst="rect">
            <a:avLst/>
          </a:prstGeom>
        </p:spPr>
      </p:pic>
      <p:sp>
        <p:nvSpPr>
          <p:cNvPr id="18" name="Freeform: Shape 17">
            <a:extLst>
              <a:ext uri="{FF2B5EF4-FFF2-40B4-BE49-F238E27FC236}">
                <a16:creationId xmlns:a16="http://schemas.microsoft.com/office/drawing/2014/main" id="{F8D9EAE4-01F5-6C99-C91E-BF0FD0CD1CEF}"/>
              </a:ext>
              <a:ext uri="{C183D7F6-B498-43B3-948B-1728B52AA6E4}">
                <adec:decorative xmlns:adec="http://schemas.microsoft.com/office/drawing/2017/decorative" val="1"/>
              </a:ext>
            </a:extLst>
          </p:cNvPr>
          <p:cNvSpPr/>
          <p:nvPr userDrawn="1"/>
        </p:nvSpPr>
        <p:spPr>
          <a:xfrm>
            <a:off x="6867286" y="1"/>
            <a:ext cx="5324716" cy="6417732"/>
          </a:xfrm>
          <a:custGeom>
            <a:avLst/>
            <a:gdLst>
              <a:gd name="connsiteX0" fmla="*/ 81117 w 5113309"/>
              <a:gd name="connsiteY0" fmla="*/ 0 h 6162929"/>
              <a:gd name="connsiteX1" fmla="*/ 3634645 w 5113309"/>
              <a:gd name="connsiteY1" fmla="*/ 0 h 6162929"/>
              <a:gd name="connsiteX2" fmla="*/ 3705129 w 5113309"/>
              <a:gd name="connsiteY2" fmla="*/ 216937 h 6162929"/>
              <a:gd name="connsiteX3" fmla="*/ 3956833 w 5113309"/>
              <a:gd name="connsiteY3" fmla="*/ 694220 h 6162929"/>
              <a:gd name="connsiteX4" fmla="*/ 4645418 w 5113309"/>
              <a:gd name="connsiteY4" fmla="*/ 1338790 h 6162929"/>
              <a:gd name="connsiteX5" fmla="*/ 5031903 w 5113309"/>
              <a:gd name="connsiteY5" fmla="*/ 1574625 h 6162929"/>
              <a:gd name="connsiteX6" fmla="*/ 5113309 w 5113309"/>
              <a:gd name="connsiteY6" fmla="*/ 1618978 h 6162929"/>
              <a:gd name="connsiteX7" fmla="*/ 5113309 w 5113309"/>
              <a:gd name="connsiteY7" fmla="*/ 6102719 h 6162929"/>
              <a:gd name="connsiteX8" fmla="*/ 5056297 w 5113309"/>
              <a:gd name="connsiteY8" fmla="*/ 6116431 h 6162929"/>
              <a:gd name="connsiteX9" fmla="*/ 4521806 w 5113309"/>
              <a:gd name="connsiteY9" fmla="*/ 6162795 h 6162929"/>
              <a:gd name="connsiteX10" fmla="*/ 3411736 w 5113309"/>
              <a:gd name="connsiteY10" fmla="*/ 5966394 h 6162929"/>
              <a:gd name="connsiteX11" fmla="*/ 2974881 w 5113309"/>
              <a:gd name="connsiteY11" fmla="*/ 5797150 h 6162929"/>
              <a:gd name="connsiteX12" fmla="*/ 1160053 w 5113309"/>
              <a:gd name="connsiteY12" fmla="*/ 4395025 h 6162929"/>
              <a:gd name="connsiteX13" fmla="*/ 186404 w 5113309"/>
              <a:gd name="connsiteY13" fmla="*/ 2488624 h 6162929"/>
              <a:gd name="connsiteX14" fmla="*/ 35878 w 5113309"/>
              <a:gd name="connsiteY14" fmla="*/ 360546 h 6162929"/>
              <a:gd name="connsiteX15" fmla="*/ 77715 w 5113309"/>
              <a:gd name="connsiteY15" fmla="*/ 19675 h 61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13309" h="6162929">
                <a:moveTo>
                  <a:pt x="81117" y="0"/>
                </a:moveTo>
                <a:lnTo>
                  <a:pt x="3634645" y="0"/>
                </a:lnTo>
                <a:lnTo>
                  <a:pt x="3705129" y="216937"/>
                </a:lnTo>
                <a:cubicBezTo>
                  <a:pt x="3768027" y="381054"/>
                  <a:pt x="3849780" y="540685"/>
                  <a:pt x="3956833" y="694220"/>
                </a:cubicBezTo>
                <a:cubicBezTo>
                  <a:pt x="4136988" y="952807"/>
                  <a:pt x="4374398" y="1160535"/>
                  <a:pt x="4645418" y="1338790"/>
                </a:cubicBezTo>
                <a:cubicBezTo>
                  <a:pt x="4796746" y="1438318"/>
                  <a:pt x="4920829" y="1512316"/>
                  <a:pt x="5031903" y="1574625"/>
                </a:cubicBezTo>
                <a:lnTo>
                  <a:pt x="5113309" y="1618978"/>
                </a:lnTo>
                <a:lnTo>
                  <a:pt x="5113309" y="6102719"/>
                </a:lnTo>
                <a:lnTo>
                  <a:pt x="5056297" y="6116431"/>
                </a:lnTo>
                <a:cubicBezTo>
                  <a:pt x="4886403" y="6150062"/>
                  <a:pt x="4707722" y="6164497"/>
                  <a:pt x="4521806" y="6162795"/>
                </a:cubicBezTo>
                <a:cubicBezTo>
                  <a:pt x="4146032" y="6159370"/>
                  <a:pt x="3776369" y="6088419"/>
                  <a:pt x="3411736" y="5966394"/>
                </a:cubicBezTo>
                <a:cubicBezTo>
                  <a:pt x="3263463" y="5916738"/>
                  <a:pt x="3117320" y="5862607"/>
                  <a:pt x="2974881" y="5797150"/>
                </a:cubicBezTo>
                <a:cubicBezTo>
                  <a:pt x="2249814" y="5463847"/>
                  <a:pt x="1648791" y="4992377"/>
                  <a:pt x="1160053" y="4395025"/>
                </a:cubicBezTo>
                <a:cubicBezTo>
                  <a:pt x="682889" y="3811744"/>
                  <a:pt x="369553" y="3172420"/>
                  <a:pt x="186404" y="2488624"/>
                </a:cubicBezTo>
                <a:cubicBezTo>
                  <a:pt x="-4956" y="1773998"/>
                  <a:pt x="-36839" y="1065081"/>
                  <a:pt x="35878" y="360546"/>
                </a:cubicBezTo>
                <a:cubicBezTo>
                  <a:pt x="47653" y="246483"/>
                  <a:pt x="60608" y="132589"/>
                  <a:pt x="77715" y="19675"/>
                </a:cubicBezTo>
                <a:close/>
              </a:path>
            </a:pathLst>
          </a:custGeom>
          <a:solidFill>
            <a:schemeClr val="accent4">
              <a:alpha val="52000"/>
            </a:schemeClr>
          </a:solidFill>
          <a:ln w="22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1" name="Picture Placeholder 20">
            <a:extLst>
              <a:ext uri="{FF2B5EF4-FFF2-40B4-BE49-F238E27FC236}">
                <a16:creationId xmlns:a16="http://schemas.microsoft.com/office/drawing/2014/main" id="{D2E95AC0-BA60-4FFD-E9E7-F2F12ACF68D0}"/>
              </a:ext>
            </a:extLst>
          </p:cNvPr>
          <p:cNvSpPr>
            <a:spLocks noGrp="1"/>
          </p:cNvSpPr>
          <p:nvPr>
            <p:ph type="pic" idx="1"/>
          </p:nvPr>
        </p:nvSpPr>
        <p:spPr>
          <a:xfrm>
            <a:off x="7401941" y="0"/>
            <a:ext cx="4790059" cy="6587067"/>
          </a:xfrm>
          <a:custGeom>
            <a:avLst/>
            <a:gdLst>
              <a:gd name="connsiteX0" fmla="*/ 1022042 w 4376530"/>
              <a:gd name="connsiteY0" fmla="*/ 0 h 6018401"/>
              <a:gd name="connsiteX1" fmla="*/ 4326419 w 4376530"/>
              <a:gd name="connsiteY1" fmla="*/ 0 h 6018401"/>
              <a:gd name="connsiteX2" fmla="*/ 4374794 w 4376530"/>
              <a:gd name="connsiteY2" fmla="*/ 46177 h 6018401"/>
              <a:gd name="connsiteX3" fmla="*/ 4376530 w 4376530"/>
              <a:gd name="connsiteY3" fmla="*/ 48166 h 6018401"/>
              <a:gd name="connsiteX4" fmla="*/ 4376530 w 4376530"/>
              <a:gd name="connsiteY4" fmla="*/ 5243073 h 6018401"/>
              <a:gd name="connsiteX5" fmla="*/ 4234907 w 4376530"/>
              <a:gd name="connsiteY5" fmla="*/ 5384674 h 6018401"/>
              <a:gd name="connsiteX6" fmla="*/ 2811527 w 4376530"/>
              <a:gd name="connsiteY6" fmla="*/ 6014016 h 6018401"/>
              <a:gd name="connsiteX7" fmla="*/ 2673962 w 4376530"/>
              <a:gd name="connsiteY7" fmla="*/ 6018401 h 6018401"/>
              <a:gd name="connsiteX8" fmla="*/ 2673892 w 4376530"/>
              <a:gd name="connsiteY8" fmla="*/ 6018401 h 6018401"/>
              <a:gd name="connsiteX9" fmla="*/ 2536327 w 4376530"/>
              <a:gd name="connsiteY9" fmla="*/ 6014016 h 6018401"/>
              <a:gd name="connsiteX10" fmla="*/ 0 w 4376530"/>
              <a:gd name="connsiteY10" fmla="*/ 2647403 h 6018401"/>
              <a:gd name="connsiteX11" fmla="*/ 973061 w 4376530"/>
              <a:gd name="connsiteY11" fmla="*/ 46176 h 601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76530" h="6018401">
                <a:moveTo>
                  <a:pt x="1022042" y="0"/>
                </a:moveTo>
                <a:lnTo>
                  <a:pt x="4326419" y="0"/>
                </a:lnTo>
                <a:lnTo>
                  <a:pt x="4374794" y="46177"/>
                </a:lnTo>
                <a:lnTo>
                  <a:pt x="4376530" y="48166"/>
                </a:lnTo>
                <a:lnTo>
                  <a:pt x="4376530" y="5243073"/>
                </a:lnTo>
                <a:lnTo>
                  <a:pt x="4234907" y="5384674"/>
                </a:lnTo>
                <a:cubicBezTo>
                  <a:pt x="3830459" y="5751892"/>
                  <a:pt x="3341336" y="5980159"/>
                  <a:pt x="2811527" y="6014016"/>
                </a:cubicBezTo>
                <a:lnTo>
                  <a:pt x="2673962" y="6018401"/>
                </a:lnTo>
                <a:lnTo>
                  <a:pt x="2673892" y="6018401"/>
                </a:lnTo>
                <a:lnTo>
                  <a:pt x="2536327" y="6014016"/>
                </a:lnTo>
                <a:cubicBezTo>
                  <a:pt x="1123504" y="5923730"/>
                  <a:pt x="0" y="4450975"/>
                  <a:pt x="0" y="2647403"/>
                </a:cubicBezTo>
                <a:cubicBezTo>
                  <a:pt x="0" y="1600168"/>
                  <a:pt x="378788" y="664467"/>
                  <a:pt x="973061" y="46176"/>
                </a:cubicBezTo>
                <a:close/>
              </a:path>
            </a:pathLst>
          </a:custGeom>
          <a:solidFill>
            <a:schemeClr val="bg2">
              <a:lumMod val="75000"/>
            </a:schemeClr>
          </a:solidFill>
        </p:spPr>
        <p:txBody>
          <a:bodyPr wrap="square" anchor="t">
            <a:no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36597113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 1">
    <p:bg>
      <p:bgPr>
        <a:solidFill>
          <a:schemeClr val="bg2"/>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D24A04BE-9BA3-80DD-EE68-A8B8BA08532B}"/>
              </a:ext>
              <a:ext uri="{C183D7F6-B498-43B3-948B-1728B52AA6E4}">
                <adec:decorative xmlns:adec="http://schemas.microsoft.com/office/drawing/2017/decorative" val="1"/>
              </a:ext>
            </a:extLst>
          </p:cNvPr>
          <p:cNvSpPr/>
          <p:nvPr userDrawn="1"/>
        </p:nvSpPr>
        <p:spPr>
          <a:xfrm>
            <a:off x="6918777" y="0"/>
            <a:ext cx="5288935" cy="6857999"/>
          </a:xfrm>
          <a:custGeom>
            <a:avLst/>
            <a:gdLst>
              <a:gd name="connsiteX0" fmla="*/ 5288935 w 5288935"/>
              <a:gd name="connsiteY0" fmla="*/ 5846993 h 6857999"/>
              <a:gd name="connsiteX1" fmla="*/ 5288935 w 5288935"/>
              <a:gd name="connsiteY1" fmla="*/ 6857999 h 6857999"/>
              <a:gd name="connsiteX2" fmla="*/ 4837168 w 5288935"/>
              <a:gd name="connsiteY2" fmla="*/ 6857999 h 6857999"/>
              <a:gd name="connsiteX3" fmla="*/ 4970284 w 5288935"/>
              <a:gd name="connsiteY3" fmla="*/ 6566499 h 6857999"/>
              <a:gd name="connsiteX4" fmla="*/ 5151893 w 5288935"/>
              <a:gd name="connsiteY4" fmla="*/ 6167371 h 6857999"/>
              <a:gd name="connsiteX5" fmla="*/ 13164 w 5288935"/>
              <a:gd name="connsiteY5" fmla="*/ 0 h 6857999"/>
              <a:gd name="connsiteX6" fmla="*/ 5288935 w 5288935"/>
              <a:gd name="connsiteY6" fmla="*/ 0 h 6857999"/>
              <a:gd name="connsiteX7" fmla="*/ 5288935 w 5288935"/>
              <a:gd name="connsiteY7" fmla="*/ 3411849 h 6857999"/>
              <a:gd name="connsiteX8" fmla="*/ 5247557 w 5288935"/>
              <a:gd name="connsiteY8" fmla="*/ 3366169 h 6857999"/>
              <a:gd name="connsiteX9" fmla="*/ 333189 w 5288935"/>
              <a:gd name="connsiteY9" fmla="*/ 1342399 h 6857999"/>
              <a:gd name="connsiteX10" fmla="*/ 10627 w 5288935"/>
              <a:gd name="connsiteY10" fmla="*/ 1715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88935" h="6857999">
                <a:moveTo>
                  <a:pt x="5288935" y="5846993"/>
                </a:moveTo>
                <a:lnTo>
                  <a:pt x="5288935" y="6857999"/>
                </a:lnTo>
                <a:lnTo>
                  <a:pt x="4837168" y="6857999"/>
                </a:lnTo>
                <a:lnTo>
                  <a:pt x="4970284" y="6566499"/>
                </a:lnTo>
                <a:cubicBezTo>
                  <a:pt x="5031407" y="6433649"/>
                  <a:pt x="5092600" y="6300408"/>
                  <a:pt x="5151893" y="6167371"/>
                </a:cubicBezTo>
                <a:close/>
                <a:moveTo>
                  <a:pt x="13164" y="0"/>
                </a:moveTo>
                <a:lnTo>
                  <a:pt x="5288935" y="0"/>
                </a:lnTo>
                <a:lnTo>
                  <a:pt x="5288935" y="3411849"/>
                </a:lnTo>
                <a:lnTo>
                  <a:pt x="5247557" y="3366169"/>
                </a:lnTo>
                <a:cubicBezTo>
                  <a:pt x="4159360" y="2292541"/>
                  <a:pt x="1405487" y="3120418"/>
                  <a:pt x="333189" y="1342399"/>
                </a:cubicBezTo>
                <a:cubicBezTo>
                  <a:pt x="249159" y="1202652"/>
                  <a:pt x="-60917" y="673160"/>
                  <a:pt x="10627" y="17156"/>
                </a:cubicBezTo>
                <a:close/>
              </a:path>
            </a:pathLst>
          </a:custGeom>
          <a:solidFill>
            <a:schemeClr val="accent4">
              <a:alpha val="50242"/>
            </a:schemeClr>
          </a:solidFill>
          <a:ln w="4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8" name="Freeform: Shape 27">
            <a:extLst>
              <a:ext uri="{FF2B5EF4-FFF2-40B4-BE49-F238E27FC236}">
                <a16:creationId xmlns:a16="http://schemas.microsoft.com/office/drawing/2014/main" id="{9E4F6A04-3331-D4C7-3EAE-0F69B48A7C71}"/>
              </a:ext>
              <a:ext uri="{C183D7F6-B498-43B3-948B-1728B52AA6E4}">
                <adec:decorative xmlns:adec="http://schemas.microsoft.com/office/drawing/2017/decorative" val="1"/>
              </a:ext>
            </a:extLst>
          </p:cNvPr>
          <p:cNvSpPr/>
          <p:nvPr userDrawn="1"/>
        </p:nvSpPr>
        <p:spPr>
          <a:xfrm rot="10800000" flipH="1">
            <a:off x="0" y="-26179"/>
            <a:ext cx="5273226" cy="1169180"/>
          </a:xfrm>
          <a:custGeom>
            <a:avLst/>
            <a:gdLst>
              <a:gd name="connsiteX0" fmla="*/ 3480861 w 5400689"/>
              <a:gd name="connsiteY0" fmla="*/ 9 h 1188904"/>
              <a:gd name="connsiteX1" fmla="*/ 3799515 w 5400689"/>
              <a:gd name="connsiteY1" fmla="*/ 34963 h 1188904"/>
              <a:gd name="connsiteX2" fmla="*/ 5393241 w 5400689"/>
              <a:gd name="connsiteY2" fmla="*/ 1169180 h 1188904"/>
              <a:gd name="connsiteX3" fmla="*/ 5400689 w 5400689"/>
              <a:gd name="connsiteY3" fmla="*/ 1188904 h 1188904"/>
              <a:gd name="connsiteX4" fmla="*/ 0 w 5400689"/>
              <a:gd name="connsiteY4" fmla="*/ 1188904 h 1188904"/>
              <a:gd name="connsiteX5" fmla="*/ 259507 w 5400689"/>
              <a:gd name="connsiteY5" fmla="*/ 1076708 h 1188904"/>
              <a:gd name="connsiteX6" fmla="*/ 1032152 w 5400689"/>
              <a:gd name="connsiteY6" fmla="*/ 750675 h 1188904"/>
              <a:gd name="connsiteX7" fmla="*/ 3480861 w 5400689"/>
              <a:gd name="connsiteY7" fmla="*/ 9 h 1188904"/>
              <a:gd name="connsiteX0" fmla="*/ 5400689 w 5492129"/>
              <a:gd name="connsiteY0" fmla="*/ 1188904 h 1280344"/>
              <a:gd name="connsiteX1" fmla="*/ 0 w 5492129"/>
              <a:gd name="connsiteY1" fmla="*/ 1188904 h 1280344"/>
              <a:gd name="connsiteX2" fmla="*/ 259507 w 5492129"/>
              <a:gd name="connsiteY2" fmla="*/ 1076708 h 1280344"/>
              <a:gd name="connsiteX3" fmla="*/ 1032152 w 5492129"/>
              <a:gd name="connsiteY3" fmla="*/ 750675 h 1280344"/>
              <a:gd name="connsiteX4" fmla="*/ 3480861 w 5492129"/>
              <a:gd name="connsiteY4" fmla="*/ 9 h 1280344"/>
              <a:gd name="connsiteX5" fmla="*/ 3799515 w 5492129"/>
              <a:gd name="connsiteY5" fmla="*/ 34963 h 1280344"/>
              <a:gd name="connsiteX6" fmla="*/ 5393241 w 5492129"/>
              <a:gd name="connsiteY6" fmla="*/ 1169180 h 1280344"/>
              <a:gd name="connsiteX7" fmla="*/ 5492129 w 5492129"/>
              <a:gd name="connsiteY7" fmla="*/ 1280344 h 1280344"/>
              <a:gd name="connsiteX0" fmla="*/ 5400689 w 5400689"/>
              <a:gd name="connsiteY0" fmla="*/ 1188904 h 1188904"/>
              <a:gd name="connsiteX1" fmla="*/ 0 w 5400689"/>
              <a:gd name="connsiteY1" fmla="*/ 1188904 h 1188904"/>
              <a:gd name="connsiteX2" fmla="*/ 259507 w 5400689"/>
              <a:gd name="connsiteY2" fmla="*/ 1076708 h 1188904"/>
              <a:gd name="connsiteX3" fmla="*/ 1032152 w 5400689"/>
              <a:gd name="connsiteY3" fmla="*/ 750675 h 1188904"/>
              <a:gd name="connsiteX4" fmla="*/ 3480861 w 5400689"/>
              <a:gd name="connsiteY4" fmla="*/ 9 h 1188904"/>
              <a:gd name="connsiteX5" fmla="*/ 3799515 w 5400689"/>
              <a:gd name="connsiteY5" fmla="*/ 34963 h 1188904"/>
              <a:gd name="connsiteX6" fmla="*/ 5393241 w 5400689"/>
              <a:gd name="connsiteY6" fmla="*/ 1169180 h 1188904"/>
              <a:gd name="connsiteX0" fmla="*/ 0 w 5393241"/>
              <a:gd name="connsiteY0" fmla="*/ 1188904 h 1188904"/>
              <a:gd name="connsiteX1" fmla="*/ 259507 w 5393241"/>
              <a:gd name="connsiteY1" fmla="*/ 1076708 h 1188904"/>
              <a:gd name="connsiteX2" fmla="*/ 1032152 w 5393241"/>
              <a:gd name="connsiteY2" fmla="*/ 750675 h 1188904"/>
              <a:gd name="connsiteX3" fmla="*/ 3480861 w 5393241"/>
              <a:gd name="connsiteY3" fmla="*/ 9 h 1188904"/>
              <a:gd name="connsiteX4" fmla="*/ 3799515 w 5393241"/>
              <a:gd name="connsiteY4" fmla="*/ 34963 h 1188904"/>
              <a:gd name="connsiteX5" fmla="*/ 5393241 w 5393241"/>
              <a:gd name="connsiteY5" fmla="*/ 1169180 h 1188904"/>
              <a:gd name="connsiteX0" fmla="*/ 0 w 5250366"/>
              <a:gd name="connsiteY0" fmla="*/ 1126039 h 1169180"/>
              <a:gd name="connsiteX1" fmla="*/ 116632 w 5250366"/>
              <a:gd name="connsiteY1" fmla="*/ 1076708 h 1169180"/>
              <a:gd name="connsiteX2" fmla="*/ 889277 w 5250366"/>
              <a:gd name="connsiteY2" fmla="*/ 750675 h 1169180"/>
              <a:gd name="connsiteX3" fmla="*/ 3337986 w 5250366"/>
              <a:gd name="connsiteY3" fmla="*/ 9 h 1169180"/>
              <a:gd name="connsiteX4" fmla="*/ 3656640 w 5250366"/>
              <a:gd name="connsiteY4" fmla="*/ 34963 h 1169180"/>
              <a:gd name="connsiteX5" fmla="*/ 5250366 w 5250366"/>
              <a:gd name="connsiteY5" fmla="*/ 1169180 h 1169180"/>
              <a:gd name="connsiteX0" fmla="*/ 0 w 5273226"/>
              <a:gd name="connsiteY0" fmla="*/ 1135564 h 1169180"/>
              <a:gd name="connsiteX1" fmla="*/ 139492 w 5273226"/>
              <a:gd name="connsiteY1" fmla="*/ 1076708 h 1169180"/>
              <a:gd name="connsiteX2" fmla="*/ 912137 w 5273226"/>
              <a:gd name="connsiteY2" fmla="*/ 750675 h 1169180"/>
              <a:gd name="connsiteX3" fmla="*/ 3360846 w 5273226"/>
              <a:gd name="connsiteY3" fmla="*/ 9 h 1169180"/>
              <a:gd name="connsiteX4" fmla="*/ 3679500 w 5273226"/>
              <a:gd name="connsiteY4" fmla="*/ 34963 h 1169180"/>
              <a:gd name="connsiteX5" fmla="*/ 5273226 w 5273226"/>
              <a:gd name="connsiteY5" fmla="*/ 1169180 h 116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73226" h="1169180">
                <a:moveTo>
                  <a:pt x="0" y="1135564"/>
                </a:moveTo>
                <a:lnTo>
                  <a:pt x="139492" y="1076708"/>
                </a:lnTo>
                <a:lnTo>
                  <a:pt x="912137" y="750675"/>
                </a:lnTo>
                <a:cubicBezTo>
                  <a:pt x="2354904" y="146401"/>
                  <a:pt x="2981132" y="1306"/>
                  <a:pt x="3360846" y="9"/>
                </a:cubicBezTo>
                <a:cubicBezTo>
                  <a:pt x="3487417" y="-424"/>
                  <a:pt x="3586598" y="15121"/>
                  <a:pt x="3679500" y="34963"/>
                </a:cubicBezTo>
                <a:cubicBezTo>
                  <a:pt x="4251313" y="157103"/>
                  <a:pt x="4990416" y="528605"/>
                  <a:pt x="5273226" y="116918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0" name="Freeform: Shape 29">
            <a:extLst>
              <a:ext uri="{FF2B5EF4-FFF2-40B4-BE49-F238E27FC236}">
                <a16:creationId xmlns:a16="http://schemas.microsoft.com/office/drawing/2014/main" id="{0587ACFB-02E0-79F1-D5B0-E8B18598D688}"/>
              </a:ext>
              <a:ext uri="{C183D7F6-B498-43B3-948B-1728B52AA6E4}">
                <adec:decorative xmlns:adec="http://schemas.microsoft.com/office/drawing/2017/decorative" val="1"/>
              </a:ext>
            </a:extLst>
          </p:cNvPr>
          <p:cNvSpPr/>
          <p:nvPr userDrawn="1"/>
        </p:nvSpPr>
        <p:spPr>
          <a:xfrm>
            <a:off x="8006849" y="3200881"/>
            <a:ext cx="4200862" cy="3685693"/>
          </a:xfrm>
          <a:custGeom>
            <a:avLst/>
            <a:gdLst>
              <a:gd name="connsiteX0" fmla="*/ 4095553 w 4261350"/>
              <a:gd name="connsiteY0" fmla="*/ 1025 h 3718078"/>
              <a:gd name="connsiteX1" fmla="*/ 4195147 w 4261350"/>
              <a:gd name="connsiteY1" fmla="*/ 9904 h 3718078"/>
              <a:gd name="connsiteX2" fmla="*/ 4261350 w 4261350"/>
              <a:gd name="connsiteY2" fmla="*/ 21789 h 3718078"/>
              <a:gd name="connsiteX3" fmla="*/ 4261350 w 4261350"/>
              <a:gd name="connsiteY3" fmla="*/ 3718077 h 3718078"/>
              <a:gd name="connsiteX4" fmla="*/ 0 w 4261350"/>
              <a:gd name="connsiteY4" fmla="*/ 3718078 h 3718078"/>
              <a:gd name="connsiteX5" fmla="*/ 41809 w 4261350"/>
              <a:gd name="connsiteY5" fmla="*/ 3519677 h 3718078"/>
              <a:gd name="connsiteX6" fmla="*/ 817272 w 4261350"/>
              <a:gd name="connsiteY6" fmla="*/ 2444285 h 3718078"/>
              <a:gd name="connsiteX7" fmla="*/ 2666355 w 4261350"/>
              <a:gd name="connsiteY7" fmla="*/ 2522977 h 3718078"/>
              <a:gd name="connsiteX8" fmla="*/ 3155070 w 4261350"/>
              <a:gd name="connsiteY8" fmla="*/ 383844 h 3718078"/>
              <a:gd name="connsiteX9" fmla="*/ 3895887 w 4261350"/>
              <a:gd name="connsiteY9" fmla="*/ 10843 h 3718078"/>
              <a:gd name="connsiteX10" fmla="*/ 4095553 w 4261350"/>
              <a:gd name="connsiteY10" fmla="*/ 1025 h 3718078"/>
              <a:gd name="connsiteX0" fmla="*/ 4261350 w 4352790"/>
              <a:gd name="connsiteY0" fmla="*/ 21789 h 3718078"/>
              <a:gd name="connsiteX1" fmla="*/ 4261350 w 4352790"/>
              <a:gd name="connsiteY1" fmla="*/ 3718077 h 3718078"/>
              <a:gd name="connsiteX2" fmla="*/ 0 w 4352790"/>
              <a:gd name="connsiteY2" fmla="*/ 3718078 h 3718078"/>
              <a:gd name="connsiteX3" fmla="*/ 41809 w 4352790"/>
              <a:gd name="connsiteY3" fmla="*/ 3519677 h 3718078"/>
              <a:gd name="connsiteX4" fmla="*/ 817272 w 4352790"/>
              <a:gd name="connsiteY4" fmla="*/ 2444285 h 3718078"/>
              <a:gd name="connsiteX5" fmla="*/ 2666355 w 4352790"/>
              <a:gd name="connsiteY5" fmla="*/ 2522977 h 3718078"/>
              <a:gd name="connsiteX6" fmla="*/ 3155070 w 4352790"/>
              <a:gd name="connsiteY6" fmla="*/ 383844 h 3718078"/>
              <a:gd name="connsiteX7" fmla="*/ 3895887 w 4352790"/>
              <a:gd name="connsiteY7" fmla="*/ 10843 h 3718078"/>
              <a:gd name="connsiteX8" fmla="*/ 4095553 w 4352790"/>
              <a:gd name="connsiteY8" fmla="*/ 1025 h 3718078"/>
              <a:gd name="connsiteX9" fmla="*/ 4195147 w 4352790"/>
              <a:gd name="connsiteY9" fmla="*/ 9904 h 3718078"/>
              <a:gd name="connsiteX10" fmla="*/ 4352790 w 4352790"/>
              <a:gd name="connsiteY10" fmla="*/ 113229 h 3718078"/>
              <a:gd name="connsiteX0" fmla="*/ 4261350 w 4352790"/>
              <a:gd name="connsiteY0" fmla="*/ 3718077 h 3718078"/>
              <a:gd name="connsiteX1" fmla="*/ 0 w 4352790"/>
              <a:gd name="connsiteY1" fmla="*/ 3718078 h 3718078"/>
              <a:gd name="connsiteX2" fmla="*/ 41809 w 4352790"/>
              <a:gd name="connsiteY2" fmla="*/ 3519677 h 3718078"/>
              <a:gd name="connsiteX3" fmla="*/ 817272 w 4352790"/>
              <a:gd name="connsiteY3" fmla="*/ 2444285 h 3718078"/>
              <a:gd name="connsiteX4" fmla="*/ 2666355 w 4352790"/>
              <a:gd name="connsiteY4" fmla="*/ 2522977 h 3718078"/>
              <a:gd name="connsiteX5" fmla="*/ 3155070 w 4352790"/>
              <a:gd name="connsiteY5" fmla="*/ 383844 h 3718078"/>
              <a:gd name="connsiteX6" fmla="*/ 3895887 w 4352790"/>
              <a:gd name="connsiteY6" fmla="*/ 10843 h 3718078"/>
              <a:gd name="connsiteX7" fmla="*/ 4095553 w 4352790"/>
              <a:gd name="connsiteY7" fmla="*/ 1025 h 3718078"/>
              <a:gd name="connsiteX8" fmla="*/ 4195147 w 4352790"/>
              <a:gd name="connsiteY8" fmla="*/ 9904 h 3718078"/>
              <a:gd name="connsiteX9" fmla="*/ 4352790 w 4352790"/>
              <a:gd name="connsiteY9" fmla="*/ 113229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195147 w 4261350"/>
              <a:gd name="connsiteY8" fmla="*/ 9904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208482 w 4261350"/>
              <a:gd name="connsiteY8" fmla="*/ 11809 h 3718078"/>
              <a:gd name="connsiteX0" fmla="*/ 0 w 4208482"/>
              <a:gd name="connsiteY0" fmla="*/ 3718078 h 3718078"/>
              <a:gd name="connsiteX1" fmla="*/ 41809 w 4208482"/>
              <a:gd name="connsiteY1" fmla="*/ 3519677 h 3718078"/>
              <a:gd name="connsiteX2" fmla="*/ 817272 w 4208482"/>
              <a:gd name="connsiteY2" fmla="*/ 2444285 h 3718078"/>
              <a:gd name="connsiteX3" fmla="*/ 2666355 w 4208482"/>
              <a:gd name="connsiteY3" fmla="*/ 2522977 h 3718078"/>
              <a:gd name="connsiteX4" fmla="*/ 3155070 w 4208482"/>
              <a:gd name="connsiteY4" fmla="*/ 383844 h 3718078"/>
              <a:gd name="connsiteX5" fmla="*/ 3895887 w 4208482"/>
              <a:gd name="connsiteY5" fmla="*/ 10843 h 3718078"/>
              <a:gd name="connsiteX6" fmla="*/ 4095553 w 4208482"/>
              <a:gd name="connsiteY6" fmla="*/ 1025 h 3718078"/>
              <a:gd name="connsiteX7" fmla="*/ 4208482 w 4208482"/>
              <a:gd name="connsiteY7" fmla="*/ 11809 h 3718078"/>
              <a:gd name="connsiteX0" fmla="*/ 0 w 4200862"/>
              <a:gd name="connsiteY0" fmla="*/ 3685693 h 3685693"/>
              <a:gd name="connsiteX1" fmla="*/ 34189 w 4200862"/>
              <a:gd name="connsiteY1" fmla="*/ 3519677 h 3685693"/>
              <a:gd name="connsiteX2" fmla="*/ 809652 w 4200862"/>
              <a:gd name="connsiteY2" fmla="*/ 2444285 h 3685693"/>
              <a:gd name="connsiteX3" fmla="*/ 2658735 w 4200862"/>
              <a:gd name="connsiteY3" fmla="*/ 2522977 h 3685693"/>
              <a:gd name="connsiteX4" fmla="*/ 3147450 w 4200862"/>
              <a:gd name="connsiteY4" fmla="*/ 383844 h 3685693"/>
              <a:gd name="connsiteX5" fmla="*/ 3888267 w 4200862"/>
              <a:gd name="connsiteY5" fmla="*/ 10843 h 3685693"/>
              <a:gd name="connsiteX6" fmla="*/ 4087933 w 4200862"/>
              <a:gd name="connsiteY6" fmla="*/ 1025 h 3685693"/>
              <a:gd name="connsiteX7" fmla="*/ 4200862 w 4200862"/>
              <a:gd name="connsiteY7" fmla="*/ 11809 h 36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00862" h="3685693">
                <a:moveTo>
                  <a:pt x="0" y="3685693"/>
                </a:moveTo>
                <a:lnTo>
                  <a:pt x="34189" y="3519677"/>
                </a:lnTo>
                <a:cubicBezTo>
                  <a:pt x="143250" y="3096532"/>
                  <a:pt x="385251" y="2638632"/>
                  <a:pt x="809652" y="2444285"/>
                </a:cubicBezTo>
                <a:cubicBezTo>
                  <a:pt x="1552651" y="2104138"/>
                  <a:pt x="2223408" y="2861345"/>
                  <a:pt x="2658735" y="2522977"/>
                </a:cubicBezTo>
                <a:cubicBezTo>
                  <a:pt x="3141721" y="2147516"/>
                  <a:pt x="2519853" y="1056810"/>
                  <a:pt x="3147450" y="383844"/>
                </a:cubicBezTo>
                <a:cubicBezTo>
                  <a:pt x="3423705" y="87567"/>
                  <a:pt x="3801363" y="23274"/>
                  <a:pt x="3888267" y="10843"/>
                </a:cubicBezTo>
                <a:cubicBezTo>
                  <a:pt x="3954998" y="1342"/>
                  <a:pt x="4021507" y="-1864"/>
                  <a:pt x="4087933" y="1025"/>
                </a:cubicBezTo>
                <a:cubicBezTo>
                  <a:pt x="4121145" y="2468"/>
                  <a:pt x="4167673" y="7342"/>
                  <a:pt x="4200862" y="11809"/>
                </a:cubicBezTo>
              </a:path>
            </a:pathLst>
          </a:custGeom>
          <a:noFill/>
          <a:ln w="857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8" name="Title 1">
            <a:extLst>
              <a:ext uri="{FF2B5EF4-FFF2-40B4-BE49-F238E27FC236}">
                <a16:creationId xmlns:a16="http://schemas.microsoft.com/office/drawing/2014/main" id="{852384F4-F6AD-F668-A66B-AEFD70995F3B}"/>
              </a:ext>
            </a:extLst>
          </p:cNvPr>
          <p:cNvSpPr>
            <a:spLocks noGrp="1"/>
          </p:cNvSpPr>
          <p:nvPr>
            <p:ph type="title" hasCustomPrompt="1"/>
          </p:nvPr>
        </p:nvSpPr>
        <p:spPr>
          <a:xfrm>
            <a:off x="5827205" y="914400"/>
            <a:ext cx="5449824" cy="3538728"/>
          </a:xfrm>
        </p:spPr>
        <p:txBody>
          <a:bodyPr anchor="b"/>
          <a:lstStyle>
            <a:lvl1pPr>
              <a:lnSpc>
                <a:spcPct val="75000"/>
              </a:lnSpc>
              <a:defRPr sz="4800">
                <a:solidFill>
                  <a:schemeClr val="tx1"/>
                </a:solidFill>
              </a:defRPr>
            </a:lvl1pPr>
          </a:lstStyle>
          <a:p>
            <a:r>
              <a:rPr lang="en-US" dirty="0"/>
              <a:t>click to add title</a:t>
            </a:r>
          </a:p>
        </p:txBody>
      </p:sp>
      <p:sp>
        <p:nvSpPr>
          <p:cNvPr id="5" name="Picture Placeholder 4">
            <a:extLst>
              <a:ext uri="{FF2B5EF4-FFF2-40B4-BE49-F238E27FC236}">
                <a16:creationId xmlns:a16="http://schemas.microsoft.com/office/drawing/2014/main" id="{1AA0A37B-4C20-7766-0623-4E06EA6A5C83}"/>
              </a:ext>
            </a:extLst>
          </p:cNvPr>
          <p:cNvSpPr>
            <a:spLocks noGrp="1"/>
          </p:cNvSpPr>
          <p:nvPr>
            <p:ph type="pic" sz="quarter" idx="11"/>
          </p:nvPr>
        </p:nvSpPr>
        <p:spPr>
          <a:xfrm>
            <a:off x="-1" y="261780"/>
            <a:ext cx="5046134" cy="6596220"/>
          </a:xfrm>
          <a:custGeom>
            <a:avLst/>
            <a:gdLst>
              <a:gd name="connsiteX0" fmla="*/ 184819 w 5046134"/>
              <a:gd name="connsiteY0" fmla="*/ 2431 h 6596220"/>
              <a:gd name="connsiteX1" fmla="*/ 3414011 w 5046134"/>
              <a:gd name="connsiteY1" fmla="*/ 979324 h 6596220"/>
              <a:gd name="connsiteX2" fmla="*/ 5034288 w 5046134"/>
              <a:gd name="connsiteY2" fmla="*/ 4832904 h 6596220"/>
              <a:gd name="connsiteX3" fmla="*/ 5046134 w 5046134"/>
              <a:gd name="connsiteY3" fmla="*/ 5085904 h 6596220"/>
              <a:gd name="connsiteX4" fmla="*/ 5046134 w 5046134"/>
              <a:gd name="connsiteY4" fmla="*/ 5736037 h 6596220"/>
              <a:gd name="connsiteX5" fmla="*/ 5031481 w 5046134"/>
              <a:gd name="connsiteY5" fmla="*/ 6021198 h 6596220"/>
              <a:gd name="connsiteX6" fmla="*/ 4991180 w 5046134"/>
              <a:gd name="connsiteY6" fmla="*/ 6417518 h 6596220"/>
              <a:gd name="connsiteX7" fmla="*/ 4964840 w 5046134"/>
              <a:gd name="connsiteY7" fmla="*/ 6596220 h 6596220"/>
              <a:gd name="connsiteX8" fmla="*/ 0 w 5046134"/>
              <a:gd name="connsiteY8" fmla="*/ 6596220 h 6596220"/>
              <a:gd name="connsiteX9" fmla="*/ 0 w 5046134"/>
              <a:gd name="connsiteY9" fmla="*/ 11979 h 659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6134" h="6596220">
                <a:moveTo>
                  <a:pt x="184819" y="2431"/>
                </a:moveTo>
                <a:cubicBezTo>
                  <a:pt x="1439107" y="-30530"/>
                  <a:pt x="2603639" y="270589"/>
                  <a:pt x="3414011" y="979324"/>
                </a:cubicBezTo>
                <a:cubicBezTo>
                  <a:pt x="4354193" y="1801574"/>
                  <a:pt x="4922268" y="3264010"/>
                  <a:pt x="5034288" y="4832904"/>
                </a:cubicBezTo>
                <a:lnTo>
                  <a:pt x="5046134" y="5085904"/>
                </a:lnTo>
                <a:lnTo>
                  <a:pt x="5046134" y="5736037"/>
                </a:lnTo>
                <a:lnTo>
                  <a:pt x="5031481" y="6021198"/>
                </a:lnTo>
                <a:cubicBezTo>
                  <a:pt x="5021376" y="6153595"/>
                  <a:pt x="5007959" y="6285805"/>
                  <a:pt x="4991180" y="6417518"/>
                </a:cubicBezTo>
                <a:lnTo>
                  <a:pt x="4964840" y="6596220"/>
                </a:lnTo>
                <a:lnTo>
                  <a:pt x="0" y="6596220"/>
                </a:lnTo>
                <a:lnTo>
                  <a:pt x="0" y="11979"/>
                </a:lnTo>
                <a:close/>
              </a:path>
            </a:pathLst>
          </a:custGeom>
          <a:solidFill>
            <a:schemeClr val="bg2"/>
          </a:solidFill>
        </p:spPr>
        <p:txBody>
          <a:bodyPr wrap="square" tIns="914400">
            <a:noAutofit/>
          </a:bodyPr>
          <a:lstStyle>
            <a:lvl1pPr marL="0" indent="0">
              <a:buNone/>
              <a:defRPr sz="2000">
                <a:solidFill>
                  <a:schemeClr val="tx1"/>
                </a:solidFill>
              </a:defRPr>
            </a:lvl1pPr>
          </a:lstStyle>
          <a:p>
            <a:r>
              <a:rPr lang="en-US"/>
              <a:t>Click icon to add picture</a:t>
            </a:r>
            <a:endParaRPr lang="en-US" dirty="0"/>
          </a:p>
        </p:txBody>
      </p:sp>
      <p:sp>
        <p:nvSpPr>
          <p:cNvPr id="9" name="Content Placeholder 2">
            <a:extLst>
              <a:ext uri="{FF2B5EF4-FFF2-40B4-BE49-F238E27FC236}">
                <a16:creationId xmlns:a16="http://schemas.microsoft.com/office/drawing/2014/main" id="{83E1E65B-8F03-21A6-6A59-95F0691D8856}"/>
              </a:ext>
            </a:extLst>
          </p:cNvPr>
          <p:cNvSpPr>
            <a:spLocks noGrp="1"/>
          </p:cNvSpPr>
          <p:nvPr>
            <p:ph idx="10" hasCustomPrompt="1"/>
          </p:nvPr>
        </p:nvSpPr>
        <p:spPr>
          <a:xfrm>
            <a:off x="5827204" y="4681728"/>
            <a:ext cx="5449824" cy="1280160"/>
          </a:xfrm>
        </p:spPr>
        <p:txBody>
          <a:bodyPr>
            <a:noAutofit/>
          </a:bodyPr>
          <a:lstStyle>
            <a:lvl1pPr marL="0" indent="0">
              <a:buFont typeface="Courier New" panose="02070309020205020404" pitchFamily="49" charset="0"/>
              <a:buNone/>
              <a:defRPr sz="2400" b="0" cap="all" baseline="0"/>
            </a:lvl1pPr>
            <a:lvl2pPr>
              <a:defRPr sz="2400"/>
            </a:lvl2pPr>
            <a:lvl3pPr>
              <a:defRPr sz="2400"/>
            </a:lvl3pPr>
            <a:lvl4pPr>
              <a:defRPr sz="2400"/>
            </a:lvl4pPr>
            <a:lvl5pPr>
              <a:defRPr sz="2400"/>
            </a:lvl5pPr>
          </a:lstStyle>
          <a:p>
            <a:pPr lvl="0"/>
            <a:r>
              <a:rPr lang="en-US" dirty="0"/>
              <a:t>Click to add text</a:t>
            </a:r>
          </a:p>
          <a:p>
            <a:pPr lvl="1"/>
            <a:r>
              <a:rPr lang="en-US" dirty="0"/>
              <a:t>Second level</a:t>
            </a:r>
          </a:p>
          <a:p>
            <a:pPr lvl="2"/>
            <a:r>
              <a:rPr lang="en-US" dirty="0"/>
              <a:t>Third level</a:t>
            </a:r>
          </a:p>
        </p:txBody>
      </p:sp>
    </p:spTree>
    <p:extLst>
      <p:ext uri="{BB962C8B-B14F-4D97-AF65-F5344CB8AC3E}">
        <p14:creationId xmlns:p14="http://schemas.microsoft.com/office/powerpoint/2010/main" val="22234440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2">
    <p:bg>
      <p:bgPr>
        <a:solidFill>
          <a:schemeClr val="bg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DCD020E-88CF-303D-F947-8EE980AC8093}"/>
              </a:ext>
              <a:ext uri="{C183D7F6-B498-43B3-948B-1728B52AA6E4}">
                <adec:decorative xmlns:adec="http://schemas.microsoft.com/office/drawing/2017/decorative" val="1"/>
              </a:ext>
            </a:extLst>
          </p:cNvPr>
          <p:cNvGrpSpPr/>
          <p:nvPr userDrawn="1"/>
        </p:nvGrpSpPr>
        <p:grpSpPr>
          <a:xfrm>
            <a:off x="1" y="1"/>
            <a:ext cx="12192000" cy="6800411"/>
            <a:chOff x="1" y="1"/>
            <a:chExt cx="12192000" cy="6800411"/>
          </a:xfrm>
        </p:grpSpPr>
        <p:sp>
          <p:nvSpPr>
            <p:cNvPr id="9" name="Freeform: Shape 8">
              <a:extLst>
                <a:ext uri="{FF2B5EF4-FFF2-40B4-BE49-F238E27FC236}">
                  <a16:creationId xmlns:a16="http://schemas.microsoft.com/office/drawing/2014/main" id="{30B88804-97CC-BE78-8D40-672973E4CD32}"/>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1" name="Freeform: Shape 10">
              <a:extLst>
                <a:ext uri="{FF2B5EF4-FFF2-40B4-BE49-F238E27FC236}">
                  <a16:creationId xmlns:a16="http://schemas.microsoft.com/office/drawing/2014/main" id="{77FB28C4-D7BE-9D2F-25D0-06D2480EA06A}"/>
                </a:ext>
              </a:extLst>
            </p:cNvPr>
            <p:cNvSpPr/>
            <p:nvPr userDrawn="1"/>
          </p:nvSpPr>
          <p:spPr>
            <a:xfrm>
              <a:off x="9164166" y="2461367"/>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8" name="Title 1">
            <a:extLst>
              <a:ext uri="{FF2B5EF4-FFF2-40B4-BE49-F238E27FC236}">
                <a16:creationId xmlns:a16="http://schemas.microsoft.com/office/drawing/2014/main" id="{694847DB-2FD4-A0B7-D27C-B0D097130852}"/>
              </a:ext>
            </a:extLst>
          </p:cNvPr>
          <p:cNvSpPr>
            <a:spLocks noGrp="1"/>
          </p:cNvSpPr>
          <p:nvPr>
            <p:ph type="title" hasCustomPrompt="1"/>
          </p:nvPr>
        </p:nvSpPr>
        <p:spPr>
          <a:xfrm>
            <a:off x="914400" y="914400"/>
            <a:ext cx="10360152" cy="914400"/>
          </a:xfrm>
        </p:spPr>
        <p:txBody>
          <a:bodyPr anchor="b"/>
          <a:lstStyle>
            <a:lvl1pPr>
              <a:defRPr sz="3200"/>
            </a:lvl1pPr>
          </a:lstStyle>
          <a:p>
            <a:r>
              <a:rPr lang="en-US" dirty="0"/>
              <a:t>click to add title</a:t>
            </a:r>
          </a:p>
        </p:txBody>
      </p:sp>
      <p:sp>
        <p:nvSpPr>
          <p:cNvPr id="10" name="Content Placeholder 6">
            <a:extLst>
              <a:ext uri="{FF2B5EF4-FFF2-40B4-BE49-F238E27FC236}">
                <a16:creationId xmlns:a16="http://schemas.microsoft.com/office/drawing/2014/main" id="{75BC41E0-D44A-D8E0-DC48-F6520F28F71A}"/>
              </a:ext>
            </a:extLst>
          </p:cNvPr>
          <p:cNvSpPr>
            <a:spLocks noGrp="1"/>
          </p:cNvSpPr>
          <p:nvPr>
            <p:ph sz="quarter" idx="13"/>
          </p:nvPr>
        </p:nvSpPr>
        <p:spPr>
          <a:xfrm>
            <a:off x="914399" y="2039112"/>
            <a:ext cx="3364992" cy="3904488"/>
          </a:xfrm>
        </p:spPr>
        <p:txBody>
          <a:bodyPr>
            <a:normAutofit/>
          </a:bodyPr>
          <a:lstStyle>
            <a:lvl1pPr marL="228600" indent="-228600">
              <a:buFont typeface="+mj-lt"/>
              <a:buAutoNum type="arabicPeriod"/>
              <a:defRPr sz="2000"/>
            </a:lvl1pPr>
            <a:lvl2pPr marL="685800" indent="-457200">
              <a:spcBef>
                <a:spcPts val="1000"/>
              </a:spcBef>
              <a:buFont typeface="+mj-lt"/>
              <a:buAutoNum type="alphaLcPeriod"/>
              <a:defRPr sz="2000"/>
            </a:lvl2pPr>
            <a:lvl3pPr marL="914400" indent="-457200">
              <a:spcBef>
                <a:spcPts val="1000"/>
              </a:spcBef>
              <a:buFont typeface="+mj-lt"/>
              <a:buAutoNum type="arabicParenR"/>
              <a:defRPr sz="2000"/>
            </a:lvl3pPr>
            <a:lvl4pPr marL="1143000" indent="-457200">
              <a:spcBef>
                <a:spcPts val="1000"/>
              </a:spcBef>
              <a:buFont typeface="+mj-lt"/>
              <a:buAutoNum type="alphaLcParenR"/>
              <a:defRPr sz="2000"/>
            </a:lvl4pPr>
            <a:lvl5pPr marL="11430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6">
            <a:extLst>
              <a:ext uri="{FF2B5EF4-FFF2-40B4-BE49-F238E27FC236}">
                <a16:creationId xmlns:a16="http://schemas.microsoft.com/office/drawing/2014/main" id="{25E9E434-8C66-15D8-D6B1-5DBED995F9B5}"/>
              </a:ext>
            </a:extLst>
          </p:cNvPr>
          <p:cNvSpPr>
            <a:spLocks noGrp="1"/>
          </p:cNvSpPr>
          <p:nvPr>
            <p:ph sz="quarter" idx="12"/>
          </p:nvPr>
        </p:nvSpPr>
        <p:spPr>
          <a:xfrm>
            <a:off x="4743451" y="2039112"/>
            <a:ext cx="6537960" cy="3904488"/>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5">
            <a:extLst>
              <a:ext uri="{FF2B5EF4-FFF2-40B4-BE49-F238E27FC236}">
                <a16:creationId xmlns:a16="http://schemas.microsoft.com/office/drawing/2014/main" id="{0BFE17F0-931A-B121-FFD2-AF3DBB5D6CFB}"/>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40271636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Content and Picture">
    <p:bg>
      <p:bgPr>
        <a:solidFill>
          <a:schemeClr val="bg2"/>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EB31668E-263B-8FB1-9DBB-25F22BB441B3}"/>
              </a:ext>
              <a:ext uri="{C183D7F6-B498-43B3-948B-1728B52AA6E4}">
                <adec:decorative xmlns:adec="http://schemas.microsoft.com/office/drawing/2017/decorative" val="1"/>
              </a:ext>
            </a:extLst>
          </p:cNvPr>
          <p:cNvSpPr/>
          <p:nvPr userDrawn="1"/>
        </p:nvSpPr>
        <p:spPr>
          <a:xfrm>
            <a:off x="0" y="0"/>
            <a:ext cx="4303817" cy="6100294"/>
          </a:xfrm>
          <a:custGeom>
            <a:avLst/>
            <a:gdLst>
              <a:gd name="connsiteX0" fmla="*/ 0 w 4303817"/>
              <a:gd name="connsiteY0" fmla="*/ 0 h 6100294"/>
              <a:gd name="connsiteX1" fmla="*/ 4228398 w 4303817"/>
              <a:gd name="connsiteY1" fmla="*/ 0 h 6100294"/>
              <a:gd name="connsiteX2" fmla="*/ 4229446 w 4303817"/>
              <a:gd name="connsiteY2" fmla="*/ 3967 h 6100294"/>
              <a:gd name="connsiteX3" fmla="*/ 1077531 w 4303817"/>
              <a:gd name="connsiteY3" fmla="*/ 5738774 h 6100294"/>
              <a:gd name="connsiteX4" fmla="*/ 4752 w 4303817"/>
              <a:gd name="connsiteY4" fmla="*/ 6100294 h 6100294"/>
              <a:gd name="connsiteX5" fmla="*/ 0 w 4303817"/>
              <a:gd name="connsiteY5" fmla="*/ 6100220 h 610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3817" h="6100294">
                <a:moveTo>
                  <a:pt x="0" y="0"/>
                </a:moveTo>
                <a:lnTo>
                  <a:pt x="4228398" y="0"/>
                </a:lnTo>
                <a:lnTo>
                  <a:pt x="4229446" y="3967"/>
                </a:lnTo>
                <a:cubicBezTo>
                  <a:pt x="4705210" y="2114652"/>
                  <a:pt x="2809371" y="4773411"/>
                  <a:pt x="1077531" y="5738774"/>
                </a:cubicBezTo>
                <a:cubicBezTo>
                  <a:pt x="852198" y="5864379"/>
                  <a:pt x="435304" y="6090896"/>
                  <a:pt x="4752" y="6100294"/>
                </a:cubicBezTo>
                <a:lnTo>
                  <a:pt x="0" y="6100220"/>
                </a:lnTo>
                <a:close/>
              </a:path>
            </a:pathLst>
          </a:custGeom>
          <a:solidFill>
            <a:schemeClr val="accent4">
              <a:alpha val="25000"/>
            </a:schemeClr>
          </a:solidFill>
          <a:ln w="207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0" name="Freeform: Shape 29">
            <a:extLst>
              <a:ext uri="{FF2B5EF4-FFF2-40B4-BE49-F238E27FC236}">
                <a16:creationId xmlns:a16="http://schemas.microsoft.com/office/drawing/2014/main" id="{0972DA96-A413-EF87-50D3-D8EF54FD9F55}"/>
              </a:ext>
              <a:ext uri="{C183D7F6-B498-43B3-948B-1728B52AA6E4}">
                <adec:decorative xmlns:adec="http://schemas.microsoft.com/office/drawing/2017/decorative" val="1"/>
              </a:ext>
            </a:extLst>
          </p:cNvPr>
          <p:cNvSpPr/>
          <p:nvPr userDrawn="1"/>
        </p:nvSpPr>
        <p:spPr>
          <a:xfrm rot="5400000">
            <a:off x="7072129" y="3184875"/>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0" name="Title 1">
            <a:extLst>
              <a:ext uri="{FF2B5EF4-FFF2-40B4-BE49-F238E27FC236}">
                <a16:creationId xmlns:a16="http://schemas.microsoft.com/office/drawing/2014/main" id="{20AE86F9-DD66-DE05-383C-6220D559B0DF}"/>
              </a:ext>
            </a:extLst>
          </p:cNvPr>
          <p:cNvSpPr>
            <a:spLocks noGrp="1"/>
          </p:cNvSpPr>
          <p:nvPr userDrawn="1">
            <p:ph type="title"/>
          </p:nvPr>
        </p:nvSpPr>
        <p:spPr>
          <a:xfrm>
            <a:off x="914400" y="914400"/>
            <a:ext cx="7534656" cy="914400"/>
          </a:xfrm>
        </p:spPr>
        <p:txBody>
          <a:bodyPr anchor="b" anchorCtr="0"/>
          <a:lstStyle>
            <a:lvl1pPr>
              <a:defRPr sz="3200"/>
            </a:lvl1p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2A01A65B-D54F-AD53-7320-5D272BEC11D3}"/>
              </a:ext>
            </a:extLst>
          </p:cNvPr>
          <p:cNvSpPr>
            <a:spLocks noGrp="1"/>
          </p:cNvSpPr>
          <p:nvPr>
            <p:ph sz="quarter" idx="12"/>
          </p:nvPr>
        </p:nvSpPr>
        <p:spPr>
          <a:xfrm>
            <a:off x="914399" y="2039111"/>
            <a:ext cx="5650992" cy="3904488"/>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a:extLst>
              <a:ext uri="{FF2B5EF4-FFF2-40B4-BE49-F238E27FC236}">
                <a16:creationId xmlns:a16="http://schemas.microsoft.com/office/drawing/2014/main" id="{E724DBE4-044A-67D8-93C0-EB245AFBB297}"/>
              </a:ext>
            </a:extLst>
          </p:cNvPr>
          <p:cNvSpPr>
            <a:spLocks noGrp="1"/>
          </p:cNvSpPr>
          <p:nvPr>
            <p:ph type="pic" sz="quarter" idx="10"/>
          </p:nvPr>
        </p:nvSpPr>
        <p:spPr>
          <a:xfrm>
            <a:off x="7623125" y="-20757"/>
            <a:ext cx="4589511" cy="6555026"/>
          </a:xfrm>
          <a:custGeom>
            <a:avLst/>
            <a:gdLst>
              <a:gd name="connsiteX0" fmla="*/ 0 w 4573588"/>
              <a:gd name="connsiteY0" fmla="*/ 3278407 h 6556813"/>
              <a:gd name="connsiteX1" fmla="*/ 2286794 w 4573588"/>
              <a:gd name="connsiteY1" fmla="*/ 0 h 6556813"/>
              <a:gd name="connsiteX2" fmla="*/ 4573588 w 4573588"/>
              <a:gd name="connsiteY2" fmla="*/ 3278407 h 6556813"/>
              <a:gd name="connsiteX3" fmla="*/ 2286794 w 4573588"/>
              <a:gd name="connsiteY3" fmla="*/ 6556814 h 6556813"/>
              <a:gd name="connsiteX4" fmla="*/ 0 w 4573588"/>
              <a:gd name="connsiteY4" fmla="*/ 3278407 h 6556813"/>
              <a:gd name="connsiteX0" fmla="*/ 3943 w 4577531"/>
              <a:gd name="connsiteY0" fmla="*/ 3278407 h 6556814"/>
              <a:gd name="connsiteX1" fmla="*/ 1909737 w 4577531"/>
              <a:gd name="connsiteY1" fmla="*/ 0 h 6556814"/>
              <a:gd name="connsiteX2" fmla="*/ 4577531 w 4577531"/>
              <a:gd name="connsiteY2" fmla="*/ 3278407 h 6556814"/>
              <a:gd name="connsiteX3" fmla="*/ 2290737 w 4577531"/>
              <a:gd name="connsiteY3" fmla="*/ 6556814 h 6556814"/>
              <a:gd name="connsiteX4" fmla="*/ 3943 w 4577531"/>
              <a:gd name="connsiteY4" fmla="*/ 3278407 h 6556814"/>
              <a:gd name="connsiteX0" fmla="*/ 2372 w 4749832"/>
              <a:gd name="connsiteY0" fmla="*/ 3670402 h 6948809"/>
              <a:gd name="connsiteX1" fmla="*/ 1908166 w 4749832"/>
              <a:gd name="connsiteY1" fmla="*/ 391995 h 6948809"/>
              <a:gd name="connsiteX2" fmla="*/ 4460073 w 4749832"/>
              <a:gd name="connsiteY2" fmla="*/ 424182 h 6948809"/>
              <a:gd name="connsiteX3" fmla="*/ 4575960 w 4749832"/>
              <a:gd name="connsiteY3" fmla="*/ 3670402 h 6948809"/>
              <a:gd name="connsiteX4" fmla="*/ 2289166 w 4749832"/>
              <a:gd name="connsiteY4" fmla="*/ 6948809 h 6948809"/>
              <a:gd name="connsiteX5" fmla="*/ 2372 w 4749832"/>
              <a:gd name="connsiteY5" fmla="*/ 3670402 h 6948809"/>
              <a:gd name="connsiteX0" fmla="*/ 2372 w 4749832"/>
              <a:gd name="connsiteY0" fmla="*/ 3515592 h 6793999"/>
              <a:gd name="connsiteX1" fmla="*/ 1908166 w 4749832"/>
              <a:gd name="connsiteY1" fmla="*/ 237185 h 6793999"/>
              <a:gd name="connsiteX2" fmla="*/ 4460073 w 4749832"/>
              <a:gd name="connsiteY2" fmla="*/ 269372 h 6793999"/>
              <a:gd name="connsiteX3" fmla="*/ 4575960 w 4749832"/>
              <a:gd name="connsiteY3" fmla="*/ 3515592 h 6793999"/>
              <a:gd name="connsiteX4" fmla="*/ 2289166 w 4749832"/>
              <a:gd name="connsiteY4" fmla="*/ 6793999 h 6793999"/>
              <a:gd name="connsiteX5" fmla="*/ 2372 w 4749832"/>
              <a:gd name="connsiteY5" fmla="*/ 3515592 h 6793999"/>
              <a:gd name="connsiteX0" fmla="*/ 3695 w 4751155"/>
              <a:gd name="connsiteY0" fmla="*/ 3278452 h 6556859"/>
              <a:gd name="connsiteX1" fmla="*/ 1909489 w 4751155"/>
              <a:gd name="connsiteY1" fmla="*/ 45 h 6556859"/>
              <a:gd name="connsiteX2" fmla="*/ 4461396 w 4751155"/>
              <a:gd name="connsiteY2" fmla="*/ 32232 h 6556859"/>
              <a:gd name="connsiteX3" fmla="*/ 4577283 w 4751155"/>
              <a:gd name="connsiteY3" fmla="*/ 3278452 h 6556859"/>
              <a:gd name="connsiteX4" fmla="*/ 2290489 w 4751155"/>
              <a:gd name="connsiteY4" fmla="*/ 6556859 h 6556859"/>
              <a:gd name="connsiteX5" fmla="*/ 3695 w 4751155"/>
              <a:gd name="connsiteY5" fmla="*/ 3278452 h 6556859"/>
              <a:gd name="connsiteX0" fmla="*/ 3695 w 4751155"/>
              <a:gd name="connsiteY0" fmla="*/ 3278452 h 6556859"/>
              <a:gd name="connsiteX1" fmla="*/ 1909489 w 4751155"/>
              <a:gd name="connsiteY1" fmla="*/ 45 h 6556859"/>
              <a:gd name="connsiteX2" fmla="*/ 4461396 w 4751155"/>
              <a:gd name="connsiteY2" fmla="*/ 32232 h 6556859"/>
              <a:gd name="connsiteX3" fmla="*/ 4577283 w 4751155"/>
              <a:gd name="connsiteY3" fmla="*/ 3278452 h 6556859"/>
              <a:gd name="connsiteX4" fmla="*/ 2290489 w 4751155"/>
              <a:gd name="connsiteY4" fmla="*/ 6556859 h 6556859"/>
              <a:gd name="connsiteX5" fmla="*/ 3695 w 4751155"/>
              <a:gd name="connsiteY5" fmla="*/ 3278452 h 6556859"/>
              <a:gd name="connsiteX0" fmla="*/ 2433 w 4711793"/>
              <a:gd name="connsiteY0" fmla="*/ 4771380 h 6899113"/>
              <a:gd name="connsiteX1" fmla="*/ 1870127 w 4711793"/>
              <a:gd name="connsiteY1" fmla="*/ 321398 h 6899113"/>
              <a:gd name="connsiteX2" fmla="*/ 4422034 w 4711793"/>
              <a:gd name="connsiteY2" fmla="*/ 353585 h 6899113"/>
              <a:gd name="connsiteX3" fmla="*/ 4537921 w 4711793"/>
              <a:gd name="connsiteY3" fmla="*/ 3599805 h 6899113"/>
              <a:gd name="connsiteX4" fmla="*/ 2251127 w 4711793"/>
              <a:gd name="connsiteY4" fmla="*/ 6878212 h 6899113"/>
              <a:gd name="connsiteX5" fmla="*/ 2433 w 4711793"/>
              <a:gd name="connsiteY5" fmla="*/ 4771380 h 6899113"/>
              <a:gd name="connsiteX0" fmla="*/ 2433 w 4711793"/>
              <a:gd name="connsiteY0" fmla="*/ 4736101 h 6863719"/>
              <a:gd name="connsiteX1" fmla="*/ 1870127 w 4711793"/>
              <a:gd name="connsiteY1" fmla="*/ 333744 h 6863719"/>
              <a:gd name="connsiteX2" fmla="*/ 4422034 w 4711793"/>
              <a:gd name="connsiteY2" fmla="*/ 318306 h 6863719"/>
              <a:gd name="connsiteX3" fmla="*/ 4537921 w 4711793"/>
              <a:gd name="connsiteY3" fmla="*/ 3564526 h 6863719"/>
              <a:gd name="connsiteX4" fmla="*/ 2251127 w 4711793"/>
              <a:gd name="connsiteY4" fmla="*/ 6842933 h 6863719"/>
              <a:gd name="connsiteX5" fmla="*/ 2433 w 4711793"/>
              <a:gd name="connsiteY5" fmla="*/ 4736101 h 6863719"/>
              <a:gd name="connsiteX0" fmla="*/ 2995 w 4712355"/>
              <a:gd name="connsiteY0" fmla="*/ 4417795 h 6545413"/>
              <a:gd name="connsiteX1" fmla="*/ 1870689 w 4712355"/>
              <a:gd name="connsiteY1" fmla="*/ 15438 h 6545413"/>
              <a:gd name="connsiteX2" fmla="*/ 4422596 w 4712355"/>
              <a:gd name="connsiteY2" fmla="*/ 0 h 6545413"/>
              <a:gd name="connsiteX3" fmla="*/ 4538483 w 4712355"/>
              <a:gd name="connsiteY3" fmla="*/ 3246220 h 6545413"/>
              <a:gd name="connsiteX4" fmla="*/ 2251689 w 4712355"/>
              <a:gd name="connsiteY4" fmla="*/ 6524627 h 6545413"/>
              <a:gd name="connsiteX5" fmla="*/ 2995 w 4712355"/>
              <a:gd name="connsiteY5" fmla="*/ 4417795 h 6545413"/>
              <a:gd name="connsiteX0" fmla="*/ 3403 w 4712763"/>
              <a:gd name="connsiteY0" fmla="*/ 4724021 h 6851639"/>
              <a:gd name="connsiteX1" fmla="*/ 1871097 w 4712763"/>
              <a:gd name="connsiteY1" fmla="*/ 321664 h 6851639"/>
              <a:gd name="connsiteX2" fmla="*/ 4423004 w 4712763"/>
              <a:gd name="connsiteY2" fmla="*/ 306226 h 6851639"/>
              <a:gd name="connsiteX3" fmla="*/ 4538891 w 4712763"/>
              <a:gd name="connsiteY3" fmla="*/ 3552446 h 6851639"/>
              <a:gd name="connsiteX4" fmla="*/ 2252097 w 4712763"/>
              <a:gd name="connsiteY4" fmla="*/ 6830853 h 6851639"/>
              <a:gd name="connsiteX5" fmla="*/ 3403 w 4712763"/>
              <a:gd name="connsiteY5" fmla="*/ 4724021 h 6851639"/>
              <a:gd name="connsiteX0" fmla="*/ 3172 w 4712532"/>
              <a:gd name="connsiteY0" fmla="*/ 4417795 h 6545413"/>
              <a:gd name="connsiteX1" fmla="*/ 1870866 w 4712532"/>
              <a:gd name="connsiteY1" fmla="*/ 15438 h 6545413"/>
              <a:gd name="connsiteX2" fmla="*/ 4422773 w 4712532"/>
              <a:gd name="connsiteY2" fmla="*/ 0 h 6545413"/>
              <a:gd name="connsiteX3" fmla="*/ 4538660 w 4712532"/>
              <a:gd name="connsiteY3" fmla="*/ 3246220 h 6545413"/>
              <a:gd name="connsiteX4" fmla="*/ 2251866 w 4712532"/>
              <a:gd name="connsiteY4" fmla="*/ 6524627 h 6545413"/>
              <a:gd name="connsiteX5" fmla="*/ 3172 w 4712532"/>
              <a:gd name="connsiteY5" fmla="*/ 4417795 h 6545413"/>
              <a:gd name="connsiteX0" fmla="*/ 3172 w 4712532"/>
              <a:gd name="connsiteY0" fmla="*/ 4417795 h 6545413"/>
              <a:gd name="connsiteX1" fmla="*/ 1870866 w 4712532"/>
              <a:gd name="connsiteY1" fmla="*/ 15438 h 6545413"/>
              <a:gd name="connsiteX2" fmla="*/ 4422773 w 4712532"/>
              <a:gd name="connsiteY2" fmla="*/ 0 h 6545413"/>
              <a:gd name="connsiteX3" fmla="*/ 4538660 w 4712532"/>
              <a:gd name="connsiteY3" fmla="*/ 3246220 h 6545413"/>
              <a:gd name="connsiteX4" fmla="*/ 2251866 w 4712532"/>
              <a:gd name="connsiteY4" fmla="*/ 6524627 h 6545413"/>
              <a:gd name="connsiteX5" fmla="*/ 3172 w 4712532"/>
              <a:gd name="connsiteY5" fmla="*/ 4417795 h 6545413"/>
              <a:gd name="connsiteX0" fmla="*/ 12060 w 4721420"/>
              <a:gd name="connsiteY0" fmla="*/ 4417795 h 6545413"/>
              <a:gd name="connsiteX1" fmla="*/ 1879754 w 4721420"/>
              <a:gd name="connsiteY1" fmla="*/ 15438 h 6545413"/>
              <a:gd name="connsiteX2" fmla="*/ 4431661 w 4721420"/>
              <a:gd name="connsiteY2" fmla="*/ 0 h 6545413"/>
              <a:gd name="connsiteX3" fmla="*/ 4547548 w 4721420"/>
              <a:gd name="connsiteY3" fmla="*/ 3246220 h 6545413"/>
              <a:gd name="connsiteX4" fmla="*/ 2260754 w 4721420"/>
              <a:gd name="connsiteY4" fmla="*/ 6524627 h 6545413"/>
              <a:gd name="connsiteX5" fmla="*/ 12060 w 4721420"/>
              <a:gd name="connsiteY5" fmla="*/ 4417795 h 6545413"/>
              <a:gd name="connsiteX0" fmla="*/ 17431 w 4726791"/>
              <a:gd name="connsiteY0" fmla="*/ 4417795 h 6545976"/>
              <a:gd name="connsiteX1" fmla="*/ 1885125 w 4726791"/>
              <a:gd name="connsiteY1" fmla="*/ 15438 h 6545976"/>
              <a:gd name="connsiteX2" fmla="*/ 4437032 w 4726791"/>
              <a:gd name="connsiteY2" fmla="*/ 0 h 6545976"/>
              <a:gd name="connsiteX3" fmla="*/ 4552919 w 4726791"/>
              <a:gd name="connsiteY3" fmla="*/ 3246220 h 6545976"/>
              <a:gd name="connsiteX4" fmla="*/ 2266125 w 4726791"/>
              <a:gd name="connsiteY4" fmla="*/ 6524627 h 6545976"/>
              <a:gd name="connsiteX5" fmla="*/ 17431 w 4726791"/>
              <a:gd name="connsiteY5" fmla="*/ 4417795 h 6545976"/>
              <a:gd name="connsiteX0" fmla="*/ 32352 w 4741712"/>
              <a:gd name="connsiteY0" fmla="*/ 4417795 h 6542761"/>
              <a:gd name="connsiteX1" fmla="*/ 1900046 w 4741712"/>
              <a:gd name="connsiteY1" fmla="*/ 15438 h 6542761"/>
              <a:gd name="connsiteX2" fmla="*/ 4451953 w 4741712"/>
              <a:gd name="connsiteY2" fmla="*/ 0 h 6542761"/>
              <a:gd name="connsiteX3" fmla="*/ 4567840 w 4741712"/>
              <a:gd name="connsiteY3" fmla="*/ 3246220 h 6542761"/>
              <a:gd name="connsiteX4" fmla="*/ 2281046 w 4741712"/>
              <a:gd name="connsiteY4" fmla="*/ 6524627 h 6542761"/>
              <a:gd name="connsiteX5" fmla="*/ 32352 w 4741712"/>
              <a:gd name="connsiteY5" fmla="*/ 4417795 h 6542761"/>
              <a:gd name="connsiteX0" fmla="*/ 29235 w 4738595"/>
              <a:gd name="connsiteY0" fmla="*/ 4417795 h 6545413"/>
              <a:gd name="connsiteX1" fmla="*/ 1896929 w 4738595"/>
              <a:gd name="connsiteY1" fmla="*/ 15438 h 6545413"/>
              <a:gd name="connsiteX2" fmla="*/ 4448836 w 4738595"/>
              <a:gd name="connsiteY2" fmla="*/ 0 h 6545413"/>
              <a:gd name="connsiteX3" fmla="*/ 4564723 w 4738595"/>
              <a:gd name="connsiteY3" fmla="*/ 3246220 h 6545413"/>
              <a:gd name="connsiteX4" fmla="*/ 2620829 w 4738595"/>
              <a:gd name="connsiteY4" fmla="*/ 6524627 h 6545413"/>
              <a:gd name="connsiteX5" fmla="*/ 29235 w 4738595"/>
              <a:gd name="connsiteY5" fmla="*/ 4417795 h 6545413"/>
              <a:gd name="connsiteX0" fmla="*/ 23668 w 4733028"/>
              <a:gd name="connsiteY0" fmla="*/ 4417795 h 6545413"/>
              <a:gd name="connsiteX1" fmla="*/ 1891362 w 4733028"/>
              <a:gd name="connsiteY1" fmla="*/ 15438 h 6545413"/>
              <a:gd name="connsiteX2" fmla="*/ 4443269 w 4733028"/>
              <a:gd name="connsiteY2" fmla="*/ 0 h 6545413"/>
              <a:gd name="connsiteX3" fmla="*/ 4559156 w 4733028"/>
              <a:gd name="connsiteY3" fmla="*/ 3246220 h 6545413"/>
              <a:gd name="connsiteX4" fmla="*/ 2615262 w 4733028"/>
              <a:gd name="connsiteY4" fmla="*/ 6524627 h 6545413"/>
              <a:gd name="connsiteX5" fmla="*/ 23668 w 4733028"/>
              <a:gd name="connsiteY5" fmla="*/ 4417795 h 6545413"/>
              <a:gd name="connsiteX0" fmla="*/ 4994 w 4714354"/>
              <a:gd name="connsiteY0" fmla="*/ 4417795 h 6549476"/>
              <a:gd name="connsiteX1" fmla="*/ 1872688 w 4714354"/>
              <a:gd name="connsiteY1" fmla="*/ 15438 h 6549476"/>
              <a:gd name="connsiteX2" fmla="*/ 4424595 w 4714354"/>
              <a:gd name="connsiteY2" fmla="*/ 0 h 6549476"/>
              <a:gd name="connsiteX3" fmla="*/ 4540482 w 4714354"/>
              <a:gd name="connsiteY3" fmla="*/ 3246220 h 6549476"/>
              <a:gd name="connsiteX4" fmla="*/ 2596588 w 4714354"/>
              <a:gd name="connsiteY4" fmla="*/ 6524627 h 6549476"/>
              <a:gd name="connsiteX5" fmla="*/ 4994 w 4714354"/>
              <a:gd name="connsiteY5" fmla="*/ 4417795 h 6549476"/>
              <a:gd name="connsiteX0" fmla="*/ 26445 w 4735805"/>
              <a:gd name="connsiteY0" fmla="*/ 4417795 h 6543881"/>
              <a:gd name="connsiteX1" fmla="*/ 1894139 w 4735805"/>
              <a:gd name="connsiteY1" fmla="*/ 15438 h 6543881"/>
              <a:gd name="connsiteX2" fmla="*/ 4446046 w 4735805"/>
              <a:gd name="connsiteY2" fmla="*/ 0 h 6543881"/>
              <a:gd name="connsiteX3" fmla="*/ 4561933 w 4735805"/>
              <a:gd name="connsiteY3" fmla="*/ 3246220 h 6543881"/>
              <a:gd name="connsiteX4" fmla="*/ 2618039 w 4735805"/>
              <a:gd name="connsiteY4" fmla="*/ 6524627 h 6543881"/>
              <a:gd name="connsiteX5" fmla="*/ 26445 w 4735805"/>
              <a:gd name="connsiteY5" fmla="*/ 4417795 h 6543881"/>
              <a:gd name="connsiteX0" fmla="*/ 26445 w 4735805"/>
              <a:gd name="connsiteY0" fmla="*/ 4417795 h 6524810"/>
              <a:gd name="connsiteX1" fmla="*/ 1894139 w 4735805"/>
              <a:gd name="connsiteY1" fmla="*/ 15438 h 6524810"/>
              <a:gd name="connsiteX2" fmla="*/ 4446046 w 4735805"/>
              <a:gd name="connsiteY2" fmla="*/ 0 h 6524810"/>
              <a:gd name="connsiteX3" fmla="*/ 4561933 w 4735805"/>
              <a:gd name="connsiteY3" fmla="*/ 3246220 h 6524810"/>
              <a:gd name="connsiteX4" fmla="*/ 2618039 w 4735805"/>
              <a:gd name="connsiteY4" fmla="*/ 6524627 h 6524810"/>
              <a:gd name="connsiteX5" fmla="*/ 26445 w 4735805"/>
              <a:gd name="connsiteY5" fmla="*/ 4417795 h 6524810"/>
              <a:gd name="connsiteX0" fmla="*/ 26445 w 4710448"/>
              <a:gd name="connsiteY0" fmla="*/ 4417795 h 6610217"/>
              <a:gd name="connsiteX1" fmla="*/ 1894139 w 4710448"/>
              <a:gd name="connsiteY1" fmla="*/ 15438 h 6610217"/>
              <a:gd name="connsiteX2" fmla="*/ 4446046 w 4710448"/>
              <a:gd name="connsiteY2" fmla="*/ 0 h 6610217"/>
              <a:gd name="connsiteX3" fmla="*/ 4504783 w 4710448"/>
              <a:gd name="connsiteY3" fmla="*/ 5627470 h 6610217"/>
              <a:gd name="connsiteX4" fmla="*/ 2618039 w 4710448"/>
              <a:gd name="connsiteY4" fmla="*/ 6524627 h 6610217"/>
              <a:gd name="connsiteX5" fmla="*/ 26445 w 4710448"/>
              <a:gd name="connsiteY5" fmla="*/ 4417795 h 6610217"/>
              <a:gd name="connsiteX0" fmla="*/ 26445 w 4710448"/>
              <a:gd name="connsiteY0" fmla="*/ 4417795 h 6610217"/>
              <a:gd name="connsiteX1" fmla="*/ 1894139 w 4710448"/>
              <a:gd name="connsiteY1" fmla="*/ 15438 h 6610217"/>
              <a:gd name="connsiteX2" fmla="*/ 4446046 w 4710448"/>
              <a:gd name="connsiteY2" fmla="*/ 0 h 6610217"/>
              <a:gd name="connsiteX3" fmla="*/ 4504783 w 4710448"/>
              <a:gd name="connsiteY3" fmla="*/ 5627470 h 6610217"/>
              <a:gd name="connsiteX4" fmla="*/ 2618039 w 4710448"/>
              <a:gd name="connsiteY4" fmla="*/ 6524627 h 6610217"/>
              <a:gd name="connsiteX5" fmla="*/ 26445 w 4710448"/>
              <a:gd name="connsiteY5" fmla="*/ 4417795 h 6610217"/>
              <a:gd name="connsiteX0" fmla="*/ 26445 w 4681167"/>
              <a:gd name="connsiteY0" fmla="*/ 4417795 h 6610217"/>
              <a:gd name="connsiteX1" fmla="*/ 1894139 w 4681167"/>
              <a:gd name="connsiteY1" fmla="*/ 15438 h 6610217"/>
              <a:gd name="connsiteX2" fmla="*/ 4446046 w 4681167"/>
              <a:gd name="connsiteY2" fmla="*/ 0 h 6610217"/>
              <a:gd name="connsiteX3" fmla="*/ 4504783 w 4681167"/>
              <a:gd name="connsiteY3" fmla="*/ 5627470 h 6610217"/>
              <a:gd name="connsiteX4" fmla="*/ 2618039 w 4681167"/>
              <a:gd name="connsiteY4" fmla="*/ 6524627 h 6610217"/>
              <a:gd name="connsiteX5" fmla="*/ 26445 w 4681167"/>
              <a:gd name="connsiteY5" fmla="*/ 4417795 h 6610217"/>
              <a:gd name="connsiteX0" fmla="*/ 26445 w 4706902"/>
              <a:gd name="connsiteY0" fmla="*/ 4417795 h 6614982"/>
              <a:gd name="connsiteX1" fmla="*/ 1894139 w 4706902"/>
              <a:gd name="connsiteY1" fmla="*/ 15438 h 6614982"/>
              <a:gd name="connsiteX2" fmla="*/ 4446046 w 4706902"/>
              <a:gd name="connsiteY2" fmla="*/ 0 h 6614982"/>
              <a:gd name="connsiteX3" fmla="*/ 4571458 w 4706902"/>
              <a:gd name="connsiteY3" fmla="*/ 5646520 h 6614982"/>
              <a:gd name="connsiteX4" fmla="*/ 2618039 w 4706902"/>
              <a:gd name="connsiteY4" fmla="*/ 6524627 h 6614982"/>
              <a:gd name="connsiteX5" fmla="*/ 26445 w 4706902"/>
              <a:gd name="connsiteY5" fmla="*/ 4417795 h 6614982"/>
              <a:gd name="connsiteX0" fmla="*/ 26445 w 4688588"/>
              <a:gd name="connsiteY0" fmla="*/ 4417795 h 6614982"/>
              <a:gd name="connsiteX1" fmla="*/ 1894139 w 4688588"/>
              <a:gd name="connsiteY1" fmla="*/ 15438 h 6614982"/>
              <a:gd name="connsiteX2" fmla="*/ 4446046 w 4688588"/>
              <a:gd name="connsiteY2" fmla="*/ 0 h 6614982"/>
              <a:gd name="connsiteX3" fmla="*/ 4571458 w 4688588"/>
              <a:gd name="connsiteY3" fmla="*/ 5646520 h 6614982"/>
              <a:gd name="connsiteX4" fmla="*/ 2618039 w 4688588"/>
              <a:gd name="connsiteY4" fmla="*/ 6524627 h 6614982"/>
              <a:gd name="connsiteX5" fmla="*/ 26445 w 4688588"/>
              <a:gd name="connsiteY5" fmla="*/ 4417795 h 6614982"/>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47608 h 6644795"/>
              <a:gd name="connsiteX1" fmla="*/ 1894139 w 4713932"/>
              <a:gd name="connsiteY1" fmla="*/ 45251 h 6644795"/>
              <a:gd name="connsiteX2" fmla="*/ 4446046 w 4713932"/>
              <a:gd name="connsiteY2" fmla="*/ 29813 h 6644795"/>
              <a:gd name="connsiteX3" fmla="*/ 4550821 w 4713932"/>
              <a:gd name="connsiteY3" fmla="*/ 553688 h 6644795"/>
              <a:gd name="connsiteX4" fmla="*/ 4571458 w 4713932"/>
              <a:gd name="connsiteY4" fmla="*/ 5676333 h 6644795"/>
              <a:gd name="connsiteX5" fmla="*/ 2618039 w 4713932"/>
              <a:gd name="connsiteY5" fmla="*/ 6554440 h 6644795"/>
              <a:gd name="connsiteX6" fmla="*/ 26445 w 4713932"/>
              <a:gd name="connsiteY6" fmla="*/ 4447608 h 6644795"/>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5238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28951 h 6626138"/>
              <a:gd name="connsiteX1" fmla="*/ 1894139 w 4713932"/>
              <a:gd name="connsiteY1" fmla="*/ 26594 h 6626138"/>
              <a:gd name="connsiteX2" fmla="*/ 4446046 w 4713932"/>
              <a:gd name="connsiteY2" fmla="*/ 11156 h 6626138"/>
              <a:gd name="connsiteX3" fmla="*/ 4550821 w 4713932"/>
              <a:gd name="connsiteY3" fmla="*/ 128631 h 6626138"/>
              <a:gd name="connsiteX4" fmla="*/ 4571458 w 4713932"/>
              <a:gd name="connsiteY4" fmla="*/ 5657676 h 6626138"/>
              <a:gd name="connsiteX5" fmla="*/ 2618039 w 4713932"/>
              <a:gd name="connsiteY5" fmla="*/ 6535783 h 6626138"/>
              <a:gd name="connsiteX6" fmla="*/ 26445 w 4713932"/>
              <a:gd name="connsiteY6" fmla="*/ 4428951 h 6626138"/>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9590 h 6616777"/>
              <a:gd name="connsiteX1" fmla="*/ 1894139 w 4713932"/>
              <a:gd name="connsiteY1" fmla="*/ 17233 h 6616777"/>
              <a:gd name="connsiteX2" fmla="*/ 4446046 w 4713932"/>
              <a:gd name="connsiteY2" fmla="*/ 1795 h 6616777"/>
              <a:gd name="connsiteX3" fmla="*/ 4550821 w 4713932"/>
              <a:gd name="connsiteY3" fmla="*/ 119270 h 6616777"/>
              <a:gd name="connsiteX4" fmla="*/ 4571458 w 4713932"/>
              <a:gd name="connsiteY4" fmla="*/ 5648315 h 6616777"/>
              <a:gd name="connsiteX5" fmla="*/ 2618039 w 4713932"/>
              <a:gd name="connsiteY5" fmla="*/ 6526422 h 6616777"/>
              <a:gd name="connsiteX6" fmla="*/ 26445 w 4713932"/>
              <a:gd name="connsiteY6" fmla="*/ 4419590 h 6616777"/>
              <a:gd name="connsiteX0" fmla="*/ 26445 w 4713932"/>
              <a:gd name="connsiteY0" fmla="*/ 4419590 h 6616777"/>
              <a:gd name="connsiteX1" fmla="*/ 1894139 w 4713932"/>
              <a:gd name="connsiteY1" fmla="*/ 17233 h 6616777"/>
              <a:gd name="connsiteX2" fmla="*/ 4400326 w 4713932"/>
              <a:gd name="connsiteY2" fmla="*/ 1795 h 6616777"/>
              <a:gd name="connsiteX3" fmla="*/ 4550821 w 4713932"/>
              <a:gd name="connsiteY3" fmla="*/ 119270 h 6616777"/>
              <a:gd name="connsiteX4" fmla="*/ 4571458 w 4713932"/>
              <a:gd name="connsiteY4" fmla="*/ 5648315 h 6616777"/>
              <a:gd name="connsiteX5" fmla="*/ 2618039 w 4713932"/>
              <a:gd name="connsiteY5" fmla="*/ 6526422 h 6616777"/>
              <a:gd name="connsiteX6" fmla="*/ 26445 w 4713932"/>
              <a:gd name="connsiteY6" fmla="*/ 4419590 h 6616777"/>
              <a:gd name="connsiteX0" fmla="*/ 26445 w 4713932"/>
              <a:gd name="connsiteY0" fmla="*/ 4439546 h 6636733"/>
              <a:gd name="connsiteX1" fmla="*/ 1894139 w 4713932"/>
              <a:gd name="connsiteY1" fmla="*/ 37189 h 6636733"/>
              <a:gd name="connsiteX2" fmla="*/ 4374926 w 4713932"/>
              <a:gd name="connsiteY2" fmla="*/ 1431 h 6636733"/>
              <a:gd name="connsiteX3" fmla="*/ 4550821 w 4713932"/>
              <a:gd name="connsiteY3" fmla="*/ 139226 h 6636733"/>
              <a:gd name="connsiteX4" fmla="*/ 4571458 w 4713932"/>
              <a:gd name="connsiteY4" fmla="*/ 5668271 h 6636733"/>
              <a:gd name="connsiteX5" fmla="*/ 2618039 w 4713932"/>
              <a:gd name="connsiteY5" fmla="*/ 6546378 h 6636733"/>
              <a:gd name="connsiteX6" fmla="*/ 26445 w 4713932"/>
              <a:gd name="connsiteY6" fmla="*/ 4439546 h 6636733"/>
              <a:gd name="connsiteX0" fmla="*/ 26445 w 4713932"/>
              <a:gd name="connsiteY0" fmla="*/ 4439063 h 6636250"/>
              <a:gd name="connsiteX1" fmla="*/ 1894139 w 4713932"/>
              <a:gd name="connsiteY1" fmla="*/ 36706 h 6636250"/>
              <a:gd name="connsiteX2" fmla="*/ 4374926 w 4713932"/>
              <a:gd name="connsiteY2" fmla="*/ 948 h 6636250"/>
              <a:gd name="connsiteX3" fmla="*/ 4550821 w 4713932"/>
              <a:gd name="connsiteY3" fmla="*/ 189543 h 6636250"/>
              <a:gd name="connsiteX4" fmla="*/ 4571458 w 4713932"/>
              <a:gd name="connsiteY4" fmla="*/ 5667788 h 6636250"/>
              <a:gd name="connsiteX5" fmla="*/ 2618039 w 4713932"/>
              <a:gd name="connsiteY5" fmla="*/ 6545895 h 6636250"/>
              <a:gd name="connsiteX6" fmla="*/ 26445 w 4713932"/>
              <a:gd name="connsiteY6" fmla="*/ 4439063 h 6636250"/>
              <a:gd name="connsiteX0" fmla="*/ 21007 w 4708494"/>
              <a:gd name="connsiteY0" fmla="*/ 4439063 h 6636250"/>
              <a:gd name="connsiteX1" fmla="*/ 1919181 w 4708494"/>
              <a:gd name="connsiteY1" fmla="*/ 6226 h 6636250"/>
              <a:gd name="connsiteX2" fmla="*/ 4369488 w 4708494"/>
              <a:gd name="connsiteY2" fmla="*/ 948 h 6636250"/>
              <a:gd name="connsiteX3" fmla="*/ 4545383 w 4708494"/>
              <a:gd name="connsiteY3" fmla="*/ 189543 h 6636250"/>
              <a:gd name="connsiteX4" fmla="*/ 4566020 w 4708494"/>
              <a:gd name="connsiteY4" fmla="*/ 5667788 h 6636250"/>
              <a:gd name="connsiteX5" fmla="*/ 2612601 w 4708494"/>
              <a:gd name="connsiteY5" fmla="*/ 6545895 h 6636250"/>
              <a:gd name="connsiteX6" fmla="*/ 21007 w 4708494"/>
              <a:gd name="connsiteY6" fmla="*/ 4439063 h 6636250"/>
              <a:gd name="connsiteX0" fmla="*/ 19363 w 4706850"/>
              <a:gd name="connsiteY0" fmla="*/ 4448077 h 6645264"/>
              <a:gd name="connsiteX1" fmla="*/ 1937857 w 4706850"/>
              <a:gd name="connsiteY1" fmla="*/ 0 h 6645264"/>
              <a:gd name="connsiteX2" fmla="*/ 4367844 w 4706850"/>
              <a:gd name="connsiteY2" fmla="*/ 9962 h 6645264"/>
              <a:gd name="connsiteX3" fmla="*/ 4543739 w 4706850"/>
              <a:gd name="connsiteY3" fmla="*/ 198557 h 6645264"/>
              <a:gd name="connsiteX4" fmla="*/ 4564376 w 4706850"/>
              <a:gd name="connsiteY4" fmla="*/ 5676802 h 6645264"/>
              <a:gd name="connsiteX5" fmla="*/ 2610957 w 4706850"/>
              <a:gd name="connsiteY5" fmla="*/ 6554909 h 6645264"/>
              <a:gd name="connsiteX6" fmla="*/ 19363 w 4706850"/>
              <a:gd name="connsiteY6" fmla="*/ 4448077 h 6645264"/>
              <a:gd name="connsiteX0" fmla="*/ 17092 w 4704579"/>
              <a:gd name="connsiteY0" fmla="*/ 4448077 h 6645264"/>
              <a:gd name="connsiteX1" fmla="*/ 1935586 w 4704579"/>
              <a:gd name="connsiteY1" fmla="*/ 0 h 6645264"/>
              <a:gd name="connsiteX2" fmla="*/ 4365573 w 4704579"/>
              <a:gd name="connsiteY2" fmla="*/ 9962 h 6645264"/>
              <a:gd name="connsiteX3" fmla="*/ 4541468 w 4704579"/>
              <a:gd name="connsiteY3" fmla="*/ 198557 h 6645264"/>
              <a:gd name="connsiteX4" fmla="*/ 4562105 w 4704579"/>
              <a:gd name="connsiteY4" fmla="*/ 5676802 h 6645264"/>
              <a:gd name="connsiteX5" fmla="*/ 2608686 w 4704579"/>
              <a:gd name="connsiteY5" fmla="*/ 6554909 h 6645264"/>
              <a:gd name="connsiteX6" fmla="*/ 17092 w 4704579"/>
              <a:gd name="connsiteY6" fmla="*/ 4448077 h 6645264"/>
              <a:gd name="connsiteX0" fmla="*/ 17092 w 4702381"/>
              <a:gd name="connsiteY0" fmla="*/ 4448077 h 6645264"/>
              <a:gd name="connsiteX1" fmla="*/ 1935586 w 4702381"/>
              <a:gd name="connsiteY1" fmla="*/ 0 h 6645264"/>
              <a:gd name="connsiteX2" fmla="*/ 4365573 w 4702381"/>
              <a:gd name="connsiteY2" fmla="*/ 9962 h 6645264"/>
              <a:gd name="connsiteX3" fmla="*/ 4541468 w 4702381"/>
              <a:gd name="connsiteY3" fmla="*/ 198557 h 6645264"/>
              <a:gd name="connsiteX4" fmla="*/ 4562105 w 4702381"/>
              <a:gd name="connsiteY4" fmla="*/ 5676802 h 6645264"/>
              <a:gd name="connsiteX5" fmla="*/ 2608686 w 4702381"/>
              <a:gd name="connsiteY5" fmla="*/ 6554909 h 6645264"/>
              <a:gd name="connsiteX6" fmla="*/ 17092 w 4702381"/>
              <a:gd name="connsiteY6" fmla="*/ 4448077 h 6645264"/>
              <a:gd name="connsiteX0" fmla="*/ 17092 w 4701301"/>
              <a:gd name="connsiteY0" fmla="*/ 4448077 h 6645264"/>
              <a:gd name="connsiteX1" fmla="*/ 1935586 w 4701301"/>
              <a:gd name="connsiteY1" fmla="*/ 0 h 6645264"/>
              <a:gd name="connsiteX2" fmla="*/ 4365573 w 4701301"/>
              <a:gd name="connsiteY2" fmla="*/ 9962 h 6645264"/>
              <a:gd name="connsiteX3" fmla="*/ 4541468 w 4701301"/>
              <a:gd name="connsiteY3" fmla="*/ 198557 h 6645264"/>
              <a:gd name="connsiteX4" fmla="*/ 4562105 w 4701301"/>
              <a:gd name="connsiteY4" fmla="*/ 5676802 h 6645264"/>
              <a:gd name="connsiteX5" fmla="*/ 2608686 w 4701301"/>
              <a:gd name="connsiteY5" fmla="*/ 6554909 h 6645264"/>
              <a:gd name="connsiteX6" fmla="*/ 17092 w 4701301"/>
              <a:gd name="connsiteY6" fmla="*/ 4448077 h 6645264"/>
              <a:gd name="connsiteX0" fmla="*/ 17092 w 4562105"/>
              <a:gd name="connsiteY0" fmla="*/ 4448077 h 6645264"/>
              <a:gd name="connsiteX1" fmla="*/ 1935586 w 4562105"/>
              <a:gd name="connsiteY1" fmla="*/ 0 h 6645264"/>
              <a:gd name="connsiteX2" fmla="*/ 4365573 w 4562105"/>
              <a:gd name="connsiteY2" fmla="*/ 9962 h 6645264"/>
              <a:gd name="connsiteX3" fmla="*/ 4541468 w 4562105"/>
              <a:gd name="connsiteY3" fmla="*/ 198557 h 6645264"/>
              <a:gd name="connsiteX4" fmla="*/ 4562105 w 4562105"/>
              <a:gd name="connsiteY4" fmla="*/ 5676802 h 6645264"/>
              <a:gd name="connsiteX5" fmla="*/ 2608686 w 4562105"/>
              <a:gd name="connsiteY5" fmla="*/ 6554909 h 6645264"/>
              <a:gd name="connsiteX6" fmla="*/ 17092 w 4562105"/>
              <a:gd name="connsiteY6" fmla="*/ 4448077 h 6645264"/>
              <a:gd name="connsiteX0" fmla="*/ 17092 w 4562105"/>
              <a:gd name="connsiteY0" fmla="*/ 4448077 h 6592556"/>
              <a:gd name="connsiteX1" fmla="*/ 1935586 w 4562105"/>
              <a:gd name="connsiteY1" fmla="*/ 0 h 6592556"/>
              <a:gd name="connsiteX2" fmla="*/ 4365573 w 4562105"/>
              <a:gd name="connsiteY2" fmla="*/ 9962 h 6592556"/>
              <a:gd name="connsiteX3" fmla="*/ 4541468 w 4562105"/>
              <a:gd name="connsiteY3" fmla="*/ 198557 h 6592556"/>
              <a:gd name="connsiteX4" fmla="*/ 4562105 w 4562105"/>
              <a:gd name="connsiteY4" fmla="*/ 5676802 h 6592556"/>
              <a:gd name="connsiteX5" fmla="*/ 2608686 w 4562105"/>
              <a:gd name="connsiteY5" fmla="*/ 6554909 h 6592556"/>
              <a:gd name="connsiteX6" fmla="*/ 17092 w 4562105"/>
              <a:gd name="connsiteY6" fmla="*/ 4448077 h 6592556"/>
              <a:gd name="connsiteX0" fmla="*/ 17092 w 4562105"/>
              <a:gd name="connsiteY0" fmla="*/ 4448077 h 6561473"/>
              <a:gd name="connsiteX1" fmla="*/ 1935586 w 4562105"/>
              <a:gd name="connsiteY1" fmla="*/ 0 h 6561473"/>
              <a:gd name="connsiteX2" fmla="*/ 4365573 w 4562105"/>
              <a:gd name="connsiteY2" fmla="*/ 9962 h 6561473"/>
              <a:gd name="connsiteX3" fmla="*/ 4541468 w 4562105"/>
              <a:gd name="connsiteY3" fmla="*/ 198557 h 6561473"/>
              <a:gd name="connsiteX4" fmla="*/ 4562105 w 4562105"/>
              <a:gd name="connsiteY4" fmla="*/ 5676802 h 6561473"/>
              <a:gd name="connsiteX5" fmla="*/ 2608686 w 4562105"/>
              <a:gd name="connsiteY5" fmla="*/ 6554909 h 6561473"/>
              <a:gd name="connsiteX6" fmla="*/ 17092 w 4562105"/>
              <a:gd name="connsiteY6" fmla="*/ 4448077 h 6561473"/>
              <a:gd name="connsiteX0" fmla="*/ 18334 w 4563347"/>
              <a:gd name="connsiteY0" fmla="*/ 4448077 h 6561473"/>
              <a:gd name="connsiteX1" fmla="*/ 1936828 w 4563347"/>
              <a:gd name="connsiteY1" fmla="*/ 0 h 6561473"/>
              <a:gd name="connsiteX2" fmla="*/ 4366815 w 4563347"/>
              <a:gd name="connsiteY2" fmla="*/ 9962 h 6561473"/>
              <a:gd name="connsiteX3" fmla="*/ 4542710 w 4563347"/>
              <a:gd name="connsiteY3" fmla="*/ 198557 h 6561473"/>
              <a:gd name="connsiteX4" fmla="*/ 4563347 w 4563347"/>
              <a:gd name="connsiteY4" fmla="*/ 5676802 h 6561473"/>
              <a:gd name="connsiteX5" fmla="*/ 2609928 w 4563347"/>
              <a:gd name="connsiteY5" fmla="*/ 6554909 h 6561473"/>
              <a:gd name="connsiteX6" fmla="*/ 18334 w 4563347"/>
              <a:gd name="connsiteY6" fmla="*/ 4448077 h 6561473"/>
              <a:gd name="connsiteX0" fmla="*/ 20715 w 4565728"/>
              <a:gd name="connsiteY0" fmla="*/ 4448077 h 6564701"/>
              <a:gd name="connsiteX1" fmla="*/ 1939209 w 4565728"/>
              <a:gd name="connsiteY1" fmla="*/ 0 h 6564701"/>
              <a:gd name="connsiteX2" fmla="*/ 4369196 w 4565728"/>
              <a:gd name="connsiteY2" fmla="*/ 9962 h 6564701"/>
              <a:gd name="connsiteX3" fmla="*/ 4545091 w 4565728"/>
              <a:gd name="connsiteY3" fmla="*/ 198557 h 6564701"/>
              <a:gd name="connsiteX4" fmla="*/ 4565728 w 4565728"/>
              <a:gd name="connsiteY4" fmla="*/ 5676802 h 6564701"/>
              <a:gd name="connsiteX5" fmla="*/ 2612309 w 4565728"/>
              <a:gd name="connsiteY5" fmla="*/ 6554909 h 6564701"/>
              <a:gd name="connsiteX6" fmla="*/ 1024651 w 4565728"/>
              <a:gd name="connsiteY6" fmla="*/ 6039287 h 6564701"/>
              <a:gd name="connsiteX7" fmla="*/ 20715 w 4565728"/>
              <a:gd name="connsiteY7" fmla="*/ 4448077 h 6564701"/>
              <a:gd name="connsiteX0" fmla="*/ 20715 w 4565728"/>
              <a:gd name="connsiteY0" fmla="*/ 4448077 h 6562037"/>
              <a:gd name="connsiteX1" fmla="*/ 1939209 w 4565728"/>
              <a:gd name="connsiteY1" fmla="*/ 0 h 6562037"/>
              <a:gd name="connsiteX2" fmla="*/ 4369196 w 4565728"/>
              <a:gd name="connsiteY2" fmla="*/ 9962 h 6562037"/>
              <a:gd name="connsiteX3" fmla="*/ 4545091 w 4565728"/>
              <a:gd name="connsiteY3" fmla="*/ 198557 h 6562037"/>
              <a:gd name="connsiteX4" fmla="*/ 4565728 w 4565728"/>
              <a:gd name="connsiteY4" fmla="*/ 5676802 h 6562037"/>
              <a:gd name="connsiteX5" fmla="*/ 2612309 w 4565728"/>
              <a:gd name="connsiteY5" fmla="*/ 6554909 h 6562037"/>
              <a:gd name="connsiteX6" fmla="*/ 1024651 w 4565728"/>
              <a:gd name="connsiteY6" fmla="*/ 6039287 h 6562037"/>
              <a:gd name="connsiteX7" fmla="*/ 20715 w 4565728"/>
              <a:gd name="connsiteY7" fmla="*/ 4448077 h 6562037"/>
              <a:gd name="connsiteX0" fmla="*/ 20715 w 4565728"/>
              <a:gd name="connsiteY0" fmla="*/ 4448077 h 6556271"/>
              <a:gd name="connsiteX1" fmla="*/ 1939209 w 4565728"/>
              <a:gd name="connsiteY1" fmla="*/ 0 h 6556271"/>
              <a:gd name="connsiteX2" fmla="*/ 4369196 w 4565728"/>
              <a:gd name="connsiteY2" fmla="*/ 9962 h 6556271"/>
              <a:gd name="connsiteX3" fmla="*/ 4545091 w 4565728"/>
              <a:gd name="connsiteY3" fmla="*/ 198557 h 6556271"/>
              <a:gd name="connsiteX4" fmla="*/ 4565728 w 4565728"/>
              <a:gd name="connsiteY4" fmla="*/ 5676802 h 6556271"/>
              <a:gd name="connsiteX5" fmla="*/ 2612309 w 4565728"/>
              <a:gd name="connsiteY5" fmla="*/ 6554909 h 6556271"/>
              <a:gd name="connsiteX6" fmla="*/ 1024651 w 4565728"/>
              <a:gd name="connsiteY6" fmla="*/ 6039287 h 6556271"/>
              <a:gd name="connsiteX7" fmla="*/ 20715 w 4565728"/>
              <a:gd name="connsiteY7" fmla="*/ 4448077 h 6556271"/>
              <a:gd name="connsiteX0" fmla="*/ 14580 w 4559593"/>
              <a:gd name="connsiteY0" fmla="*/ 4448077 h 6556271"/>
              <a:gd name="connsiteX1" fmla="*/ 1933074 w 4559593"/>
              <a:gd name="connsiteY1" fmla="*/ 0 h 6556271"/>
              <a:gd name="connsiteX2" fmla="*/ 4363061 w 4559593"/>
              <a:gd name="connsiteY2" fmla="*/ 9962 h 6556271"/>
              <a:gd name="connsiteX3" fmla="*/ 4538956 w 4559593"/>
              <a:gd name="connsiteY3" fmla="*/ 198557 h 6556271"/>
              <a:gd name="connsiteX4" fmla="*/ 4559593 w 4559593"/>
              <a:gd name="connsiteY4" fmla="*/ 5676802 h 6556271"/>
              <a:gd name="connsiteX5" fmla="*/ 2606174 w 4559593"/>
              <a:gd name="connsiteY5" fmla="*/ 6554909 h 6556271"/>
              <a:gd name="connsiteX6" fmla="*/ 1018516 w 4559593"/>
              <a:gd name="connsiteY6" fmla="*/ 6039287 h 6556271"/>
              <a:gd name="connsiteX7" fmla="*/ 14580 w 4559593"/>
              <a:gd name="connsiteY7" fmla="*/ 4448077 h 6556271"/>
              <a:gd name="connsiteX0" fmla="*/ 22013 w 4567026"/>
              <a:gd name="connsiteY0" fmla="*/ 4448077 h 6562037"/>
              <a:gd name="connsiteX1" fmla="*/ 1940507 w 4567026"/>
              <a:gd name="connsiteY1" fmla="*/ 0 h 6562037"/>
              <a:gd name="connsiteX2" fmla="*/ 4370494 w 4567026"/>
              <a:gd name="connsiteY2" fmla="*/ 9962 h 6562037"/>
              <a:gd name="connsiteX3" fmla="*/ 4546389 w 4567026"/>
              <a:gd name="connsiteY3" fmla="*/ 198557 h 6562037"/>
              <a:gd name="connsiteX4" fmla="*/ 4567026 w 4567026"/>
              <a:gd name="connsiteY4" fmla="*/ 5676802 h 6562037"/>
              <a:gd name="connsiteX5" fmla="*/ 2613607 w 4567026"/>
              <a:gd name="connsiteY5" fmla="*/ 6554909 h 6562037"/>
              <a:gd name="connsiteX6" fmla="*/ 1005629 w 4567026"/>
              <a:gd name="connsiteY6" fmla="*/ 6039287 h 6562037"/>
              <a:gd name="connsiteX7" fmla="*/ 22013 w 4567026"/>
              <a:gd name="connsiteY7" fmla="*/ 4448077 h 6562037"/>
              <a:gd name="connsiteX0" fmla="*/ 22013 w 4567026"/>
              <a:gd name="connsiteY0" fmla="*/ 4448077 h 6561948"/>
              <a:gd name="connsiteX1" fmla="*/ 1940507 w 4567026"/>
              <a:gd name="connsiteY1" fmla="*/ 0 h 6561948"/>
              <a:gd name="connsiteX2" fmla="*/ 4370494 w 4567026"/>
              <a:gd name="connsiteY2" fmla="*/ 9962 h 6561948"/>
              <a:gd name="connsiteX3" fmla="*/ 4546389 w 4567026"/>
              <a:gd name="connsiteY3" fmla="*/ 198557 h 6561948"/>
              <a:gd name="connsiteX4" fmla="*/ 4567026 w 4567026"/>
              <a:gd name="connsiteY4" fmla="*/ 5676802 h 6561948"/>
              <a:gd name="connsiteX5" fmla="*/ 2613607 w 4567026"/>
              <a:gd name="connsiteY5" fmla="*/ 6554909 h 6561948"/>
              <a:gd name="connsiteX6" fmla="*/ 1005629 w 4567026"/>
              <a:gd name="connsiteY6" fmla="*/ 6039287 h 6561948"/>
              <a:gd name="connsiteX7" fmla="*/ 22013 w 4567026"/>
              <a:gd name="connsiteY7" fmla="*/ 4448077 h 6561948"/>
              <a:gd name="connsiteX0" fmla="*/ 22013 w 4567026"/>
              <a:gd name="connsiteY0" fmla="*/ 4448077 h 6554958"/>
              <a:gd name="connsiteX1" fmla="*/ 1940507 w 4567026"/>
              <a:gd name="connsiteY1" fmla="*/ 0 h 6554958"/>
              <a:gd name="connsiteX2" fmla="*/ 4370494 w 4567026"/>
              <a:gd name="connsiteY2" fmla="*/ 9962 h 6554958"/>
              <a:gd name="connsiteX3" fmla="*/ 4546389 w 4567026"/>
              <a:gd name="connsiteY3" fmla="*/ 198557 h 6554958"/>
              <a:gd name="connsiteX4" fmla="*/ 4567026 w 4567026"/>
              <a:gd name="connsiteY4" fmla="*/ 5676802 h 6554958"/>
              <a:gd name="connsiteX5" fmla="*/ 2613607 w 4567026"/>
              <a:gd name="connsiteY5" fmla="*/ 6554909 h 6554958"/>
              <a:gd name="connsiteX6" fmla="*/ 1005629 w 4567026"/>
              <a:gd name="connsiteY6" fmla="*/ 6039287 h 6554958"/>
              <a:gd name="connsiteX7" fmla="*/ 22013 w 4567026"/>
              <a:gd name="connsiteY7" fmla="*/ 4448077 h 6554958"/>
              <a:gd name="connsiteX0" fmla="*/ 22013 w 4567026"/>
              <a:gd name="connsiteY0" fmla="*/ 4448077 h 6565849"/>
              <a:gd name="connsiteX1" fmla="*/ 1940507 w 4567026"/>
              <a:gd name="connsiteY1" fmla="*/ 0 h 6565849"/>
              <a:gd name="connsiteX2" fmla="*/ 4370494 w 4567026"/>
              <a:gd name="connsiteY2" fmla="*/ 9962 h 6565849"/>
              <a:gd name="connsiteX3" fmla="*/ 4546389 w 4567026"/>
              <a:gd name="connsiteY3" fmla="*/ 198557 h 6565849"/>
              <a:gd name="connsiteX4" fmla="*/ 4567026 w 4567026"/>
              <a:gd name="connsiteY4" fmla="*/ 5676802 h 6565849"/>
              <a:gd name="connsiteX5" fmla="*/ 3682789 w 4567026"/>
              <a:gd name="connsiteY5" fmla="*/ 6333927 h 6565849"/>
              <a:gd name="connsiteX6" fmla="*/ 2613607 w 4567026"/>
              <a:gd name="connsiteY6" fmla="*/ 6554909 h 6565849"/>
              <a:gd name="connsiteX7" fmla="*/ 1005629 w 4567026"/>
              <a:gd name="connsiteY7" fmla="*/ 6039287 h 6565849"/>
              <a:gd name="connsiteX8" fmla="*/ 22013 w 4567026"/>
              <a:gd name="connsiteY8" fmla="*/ 4448077 h 6565849"/>
              <a:gd name="connsiteX0" fmla="*/ 22013 w 4567026"/>
              <a:gd name="connsiteY0" fmla="*/ 4448077 h 6565849"/>
              <a:gd name="connsiteX1" fmla="*/ 1940507 w 4567026"/>
              <a:gd name="connsiteY1" fmla="*/ 0 h 6565849"/>
              <a:gd name="connsiteX2" fmla="*/ 4370494 w 4567026"/>
              <a:gd name="connsiteY2" fmla="*/ 9962 h 6565849"/>
              <a:gd name="connsiteX3" fmla="*/ 4546389 w 4567026"/>
              <a:gd name="connsiteY3" fmla="*/ 198557 h 6565849"/>
              <a:gd name="connsiteX4" fmla="*/ 4567026 w 4567026"/>
              <a:gd name="connsiteY4" fmla="*/ 5676802 h 6565849"/>
              <a:gd name="connsiteX5" fmla="*/ 3682789 w 4567026"/>
              <a:gd name="connsiteY5" fmla="*/ 6333927 h 6565849"/>
              <a:gd name="connsiteX6" fmla="*/ 2613607 w 4567026"/>
              <a:gd name="connsiteY6" fmla="*/ 6554909 h 6565849"/>
              <a:gd name="connsiteX7" fmla="*/ 1005629 w 4567026"/>
              <a:gd name="connsiteY7" fmla="*/ 6039287 h 6565849"/>
              <a:gd name="connsiteX8" fmla="*/ 22013 w 4567026"/>
              <a:gd name="connsiteY8" fmla="*/ 4448077 h 6565849"/>
              <a:gd name="connsiteX0" fmla="*/ 22013 w 4567026"/>
              <a:gd name="connsiteY0" fmla="*/ 4448077 h 6555026"/>
              <a:gd name="connsiteX1" fmla="*/ 1940507 w 4567026"/>
              <a:gd name="connsiteY1" fmla="*/ 0 h 6555026"/>
              <a:gd name="connsiteX2" fmla="*/ 4370494 w 4567026"/>
              <a:gd name="connsiteY2" fmla="*/ 9962 h 6555026"/>
              <a:gd name="connsiteX3" fmla="*/ 4546389 w 4567026"/>
              <a:gd name="connsiteY3" fmla="*/ 198557 h 6555026"/>
              <a:gd name="connsiteX4" fmla="*/ 4567026 w 4567026"/>
              <a:gd name="connsiteY4" fmla="*/ 5676802 h 6555026"/>
              <a:gd name="connsiteX5" fmla="*/ 3682789 w 4567026"/>
              <a:gd name="connsiteY5" fmla="*/ 6333927 h 6555026"/>
              <a:gd name="connsiteX6" fmla="*/ 2613607 w 4567026"/>
              <a:gd name="connsiteY6" fmla="*/ 6554909 h 6555026"/>
              <a:gd name="connsiteX7" fmla="*/ 1005629 w 4567026"/>
              <a:gd name="connsiteY7" fmla="*/ 6039287 h 6555026"/>
              <a:gd name="connsiteX8" fmla="*/ 22013 w 4567026"/>
              <a:gd name="connsiteY8" fmla="*/ 4448077 h 6555026"/>
              <a:gd name="connsiteX0" fmla="*/ 44498 w 4589511"/>
              <a:gd name="connsiteY0" fmla="*/ 4448077 h 6555026"/>
              <a:gd name="connsiteX1" fmla="*/ 1962992 w 4589511"/>
              <a:gd name="connsiteY1" fmla="*/ 0 h 6555026"/>
              <a:gd name="connsiteX2" fmla="*/ 4392979 w 4589511"/>
              <a:gd name="connsiteY2" fmla="*/ 9962 h 6555026"/>
              <a:gd name="connsiteX3" fmla="*/ 4568874 w 4589511"/>
              <a:gd name="connsiteY3" fmla="*/ 198557 h 6555026"/>
              <a:gd name="connsiteX4" fmla="*/ 4589511 w 4589511"/>
              <a:gd name="connsiteY4" fmla="*/ 5676802 h 6555026"/>
              <a:gd name="connsiteX5" fmla="*/ 3705274 w 4589511"/>
              <a:gd name="connsiteY5" fmla="*/ 6333927 h 6555026"/>
              <a:gd name="connsiteX6" fmla="*/ 2636092 w 4589511"/>
              <a:gd name="connsiteY6" fmla="*/ 6554909 h 6555026"/>
              <a:gd name="connsiteX7" fmla="*/ 1028114 w 4589511"/>
              <a:gd name="connsiteY7" fmla="*/ 6039287 h 6555026"/>
              <a:gd name="connsiteX8" fmla="*/ 44498 w 4589511"/>
              <a:gd name="connsiteY8" fmla="*/ 4448077 h 655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89511" h="6555026">
                <a:moveTo>
                  <a:pt x="44498" y="4448077"/>
                </a:moveTo>
                <a:cubicBezTo>
                  <a:pt x="-165449" y="3431369"/>
                  <a:pt x="350092" y="1272239"/>
                  <a:pt x="1962992" y="0"/>
                </a:cubicBezTo>
                <a:lnTo>
                  <a:pt x="4392979" y="9962"/>
                </a:lnTo>
                <a:cubicBezTo>
                  <a:pt x="4433804" y="-3724"/>
                  <a:pt x="4576547" y="134405"/>
                  <a:pt x="4568874" y="198557"/>
                </a:cubicBezTo>
                <a:cubicBezTo>
                  <a:pt x="4574536" y="2226764"/>
                  <a:pt x="4581441" y="4495702"/>
                  <a:pt x="4589511" y="5676802"/>
                </a:cubicBezTo>
                <a:cubicBezTo>
                  <a:pt x="4428644" y="5983084"/>
                  <a:pt x="4030844" y="6187576"/>
                  <a:pt x="3705274" y="6333927"/>
                </a:cubicBezTo>
                <a:cubicBezTo>
                  <a:pt x="3379704" y="6480278"/>
                  <a:pt x="3148325" y="6548136"/>
                  <a:pt x="2636092" y="6554909"/>
                </a:cubicBezTo>
                <a:cubicBezTo>
                  <a:pt x="2123859" y="6561682"/>
                  <a:pt x="1343206" y="6273586"/>
                  <a:pt x="1028114" y="6039287"/>
                </a:cubicBezTo>
                <a:cubicBezTo>
                  <a:pt x="596182" y="5688148"/>
                  <a:pt x="254445" y="5464785"/>
                  <a:pt x="44498" y="4448077"/>
                </a:cubicBezTo>
                <a:close/>
              </a:path>
            </a:pathLst>
          </a:custGeom>
          <a:solidFill>
            <a:schemeClr val="accent3"/>
          </a:solidFill>
          <a:ln>
            <a:noFill/>
          </a:ln>
        </p:spPr>
        <p:txBody>
          <a:bodyPr lIns="182880" tIns="274320" rIns="274320">
            <a:normAutofit/>
          </a:bodyPr>
          <a:lstStyle>
            <a:lvl1pPr marL="0" indent="0" algn="r">
              <a:buNone/>
              <a:defRPr sz="2000"/>
            </a:lvl1pPr>
          </a:lstStyle>
          <a:p>
            <a:r>
              <a:rPr lang="en-US"/>
              <a:t>Click icon to add picture</a:t>
            </a:r>
            <a:endParaRPr lang="en-US" dirty="0"/>
          </a:p>
        </p:txBody>
      </p:sp>
      <p:sp>
        <p:nvSpPr>
          <p:cNvPr id="6" name="Slide Number Placeholder 5">
            <a:extLst>
              <a:ext uri="{FF2B5EF4-FFF2-40B4-BE49-F238E27FC236}">
                <a16:creationId xmlns:a16="http://schemas.microsoft.com/office/drawing/2014/main" id="{2FA893C5-3725-2BF8-B201-6C4123C13131}"/>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403009466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Blank">
    <p:bg>
      <p:bgPr>
        <a:solidFill>
          <a:schemeClr val="bg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DCC72F6-C144-5508-40C5-E1B3FC085B94}"/>
              </a:ext>
              <a:ext uri="{C183D7F6-B498-43B3-948B-1728B52AA6E4}">
                <adec:decorative xmlns:adec="http://schemas.microsoft.com/office/drawing/2017/decorative" val="1"/>
              </a:ext>
            </a:extLst>
          </p:cNvPr>
          <p:cNvGrpSpPr/>
          <p:nvPr userDrawn="1"/>
        </p:nvGrpSpPr>
        <p:grpSpPr>
          <a:xfrm flipH="1">
            <a:off x="8970744" y="5209684"/>
            <a:ext cx="3221255" cy="1682471"/>
            <a:chOff x="-1483620" y="3988558"/>
            <a:chExt cx="4239452" cy="2903598"/>
          </a:xfrm>
        </p:grpSpPr>
        <p:sp>
          <p:nvSpPr>
            <p:cNvPr id="4" name="Freeform: Shape 3">
              <a:extLst>
                <a:ext uri="{FF2B5EF4-FFF2-40B4-BE49-F238E27FC236}">
                  <a16:creationId xmlns:a16="http://schemas.microsoft.com/office/drawing/2014/main" id="{FF76D2EA-2C6E-B0B2-DC0D-F9EF636E5856}"/>
                </a:ext>
                <a:ext uri="{C183D7F6-B498-43B3-948B-1728B52AA6E4}">
                  <adec:decorative xmlns:adec="http://schemas.microsoft.com/office/drawing/2017/decorative" val="1"/>
                </a:ext>
              </a:extLst>
            </p:cNvPr>
            <p:cNvSpPr/>
            <p:nvPr/>
          </p:nvSpPr>
          <p:spPr>
            <a:xfrm>
              <a:off x="325717"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5" name="Freeform: Shape 4">
              <a:extLst>
                <a:ext uri="{FF2B5EF4-FFF2-40B4-BE49-F238E27FC236}">
                  <a16:creationId xmlns:a16="http://schemas.microsoft.com/office/drawing/2014/main" id="{90315871-F40F-D512-8E3F-B40F36BD4224}"/>
                </a:ext>
                <a:ext uri="{C183D7F6-B498-43B3-948B-1728B52AA6E4}">
                  <adec:decorative xmlns:adec="http://schemas.microsoft.com/office/drawing/2017/decorative" val="1"/>
                </a:ext>
              </a:extLst>
            </p:cNvPr>
            <p:cNvSpPr/>
            <p:nvPr/>
          </p:nvSpPr>
          <p:spPr>
            <a:xfrm>
              <a:off x="-1483620"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6" name="Freeform: Shape 5">
            <a:extLst>
              <a:ext uri="{FF2B5EF4-FFF2-40B4-BE49-F238E27FC236}">
                <a16:creationId xmlns:a16="http://schemas.microsoft.com/office/drawing/2014/main" id="{10C11C1A-EFCF-278A-D083-93F07D4DEA67}"/>
              </a:ext>
              <a:ext uri="{C183D7F6-B498-43B3-948B-1728B52AA6E4}">
                <adec:decorative xmlns:adec="http://schemas.microsoft.com/office/drawing/2017/decorative" val="1"/>
              </a:ext>
            </a:extLst>
          </p:cNvPr>
          <p:cNvSpPr/>
          <p:nvPr userDrawn="1"/>
        </p:nvSpPr>
        <p:spPr>
          <a:xfrm rot="10800000">
            <a:off x="10332231" y="4321742"/>
            <a:ext cx="1859768" cy="253625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7" name="Slide Number Placeholder 5">
            <a:extLst>
              <a:ext uri="{FF2B5EF4-FFF2-40B4-BE49-F238E27FC236}">
                <a16:creationId xmlns:a16="http://schemas.microsoft.com/office/drawing/2014/main" id="{5B1E4400-E511-F21B-0AFD-0D362BA52FF0}"/>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l">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021782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8FB4751-880F-D840-AAA9-3A15815CC996}" type="slidenum">
              <a:rPr lang="en-US" smtClean="0"/>
              <a:pPr/>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8635652"/>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258251143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92871986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r>
              <a:rPr lang="en-US" altLang="en-US"/>
              <a:t>1.</a:t>
            </a:r>
            <a:fld id="{95E1BA2F-BE91-48D2-884E-02DFD1A834DE}" type="slidenum">
              <a:rPr lang="en-US" altLang="en-US" smtClean="0"/>
              <a:pPr/>
              <a:t>‹#›</a:t>
            </a:fld>
            <a:endParaRPr lang="en-US" altLang="en-US" sz="1400"/>
          </a:p>
        </p:txBody>
      </p:sp>
    </p:spTree>
    <p:extLst>
      <p:ext uri="{BB962C8B-B14F-4D97-AF65-F5344CB8AC3E}">
        <p14:creationId xmlns:p14="http://schemas.microsoft.com/office/powerpoint/2010/main" val="1066447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dirty="0"/>
              <a:t>10/12/2024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8FB4751-880F-D840-AAA9-3A15815CC996}" type="slidenum">
              <a:rPr lang="en-US" smtClean="0"/>
              <a:pPr/>
              <a:t>‹#›</a:t>
            </a:fld>
            <a:endParaRPr lang="en-US" dirty="0"/>
          </a:p>
        </p:txBody>
      </p:sp>
      <p:grpSp>
        <p:nvGrpSpPr>
          <p:cNvPr id="5" name="Group 4">
            <a:extLst>
              <a:ext uri="{FF2B5EF4-FFF2-40B4-BE49-F238E27FC236}">
                <a16:creationId xmlns:a16="http://schemas.microsoft.com/office/drawing/2014/main" id="{BCF3219F-5981-2C30-1A8D-A426A77FC9A0}"/>
              </a:ext>
              <a:ext uri="{C183D7F6-B498-43B3-948B-1728B52AA6E4}">
                <adec:decorative xmlns:adec="http://schemas.microsoft.com/office/drawing/2017/decorative" val="1"/>
              </a:ext>
            </a:extLst>
          </p:cNvPr>
          <p:cNvGrpSpPr/>
          <p:nvPr userDrawn="1"/>
        </p:nvGrpSpPr>
        <p:grpSpPr>
          <a:xfrm flipH="1">
            <a:off x="8970744" y="5209684"/>
            <a:ext cx="3221255" cy="1682471"/>
            <a:chOff x="-1483620" y="3988558"/>
            <a:chExt cx="4239452" cy="2903598"/>
          </a:xfrm>
        </p:grpSpPr>
        <p:sp>
          <p:nvSpPr>
            <p:cNvPr id="6" name="Freeform: Shape 5">
              <a:extLst>
                <a:ext uri="{FF2B5EF4-FFF2-40B4-BE49-F238E27FC236}">
                  <a16:creationId xmlns:a16="http://schemas.microsoft.com/office/drawing/2014/main" id="{8D38DCA7-25CE-EBFA-BA16-A05AA1D45E31}"/>
                </a:ext>
                <a:ext uri="{C183D7F6-B498-43B3-948B-1728B52AA6E4}">
                  <adec:decorative xmlns:adec="http://schemas.microsoft.com/office/drawing/2017/decorative" val="1"/>
                </a:ext>
              </a:extLst>
            </p:cNvPr>
            <p:cNvSpPr/>
            <p:nvPr/>
          </p:nvSpPr>
          <p:spPr>
            <a:xfrm>
              <a:off x="325717"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7" name="Freeform: Shape 6">
              <a:extLst>
                <a:ext uri="{FF2B5EF4-FFF2-40B4-BE49-F238E27FC236}">
                  <a16:creationId xmlns:a16="http://schemas.microsoft.com/office/drawing/2014/main" id="{C51339D2-4293-7A9B-32FB-28D9C71250E0}"/>
                </a:ext>
                <a:ext uri="{C183D7F6-B498-43B3-948B-1728B52AA6E4}">
                  <adec:decorative xmlns:adec="http://schemas.microsoft.com/office/drawing/2017/decorative" val="1"/>
                </a:ext>
              </a:extLst>
            </p:cNvPr>
            <p:cNvSpPr/>
            <p:nvPr/>
          </p:nvSpPr>
          <p:spPr>
            <a:xfrm>
              <a:off x="-1483620"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8" name="Freeform: Shape 7">
            <a:extLst>
              <a:ext uri="{FF2B5EF4-FFF2-40B4-BE49-F238E27FC236}">
                <a16:creationId xmlns:a16="http://schemas.microsoft.com/office/drawing/2014/main" id="{F3472A5F-C22E-8D19-9D7C-89C2ADE7FA78}"/>
              </a:ext>
              <a:ext uri="{C183D7F6-B498-43B3-948B-1728B52AA6E4}">
                <adec:decorative xmlns:adec="http://schemas.microsoft.com/office/drawing/2017/decorative" val="1"/>
              </a:ext>
            </a:extLst>
          </p:cNvPr>
          <p:cNvSpPr/>
          <p:nvPr userDrawn="1"/>
        </p:nvSpPr>
        <p:spPr>
          <a:xfrm rot="10800000">
            <a:off x="10332231" y="4321742"/>
            <a:ext cx="1859768" cy="253625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3322855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933856387"/>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8FB4751-880F-D840-AAA9-3A15815CC996}" type="slidenum">
              <a:rPr lang="en-US" smtClean="0"/>
              <a:pPr/>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034667"/>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58FB4751-880F-D840-AAA9-3A15815CC996}" type="slidenum">
              <a:rPr lang="en-US" smtClean="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7D21409-179F-8750-A7FB-4E6B24FE447D}"/>
              </a:ext>
            </a:extLst>
          </p:cNvPr>
          <p:cNvCxnSpPr>
            <a:cxnSpLocks/>
            <a:endCxn id="6" idx="1"/>
          </p:cNvCxnSpPr>
          <p:nvPr userDrawn="1"/>
        </p:nvCxnSpPr>
        <p:spPr>
          <a:xfrm>
            <a:off x="10938933" y="6327754"/>
            <a:ext cx="414867" cy="0"/>
          </a:xfrm>
          <a:prstGeom prst="line">
            <a:avLst/>
          </a:prstGeom>
          <a:ln w="15875">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149608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675" r:id="rId20"/>
    <p:sldLayoutId id="2147483651" r:id="rId21"/>
    <p:sldLayoutId id="2147483678" r:id="rId22"/>
    <p:sldLayoutId id="2147483664" r:id="rId23"/>
    <p:sldLayoutId id="2147483654" r:id="rId24"/>
  </p:sldLayoutIdLst>
  <p:hf hdr="0" ftr="0" dt="0"/>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92719-D5D9-FEC2-B9D6-942BD02028E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45A4A65-E8B8-40CF-7ABD-97EA8FA97521}"/>
              </a:ext>
            </a:extLst>
          </p:cNvPr>
          <p:cNvSpPr>
            <a:spLocks noGrp="1"/>
          </p:cNvSpPr>
          <p:nvPr>
            <p:ph type="ctrTitle"/>
          </p:nvPr>
        </p:nvSpPr>
        <p:spPr>
          <a:xfrm>
            <a:off x="0" y="752168"/>
            <a:ext cx="12192000" cy="5029200"/>
          </a:xfrm>
        </p:spPr>
        <p:txBody>
          <a:bodyPr anchor="ctr"/>
          <a:lstStyle/>
          <a:p>
            <a:r>
              <a:rPr lang="en-US" sz="8000" b="1" dirty="0" err="1"/>
              <a:t>KINH</a:t>
            </a:r>
            <a:r>
              <a:rPr lang="en-US" sz="8000" b="1" dirty="0"/>
              <a:t> </a:t>
            </a:r>
            <a:r>
              <a:rPr lang="en-US" sz="8000" b="1" dirty="0" err="1"/>
              <a:t>TẾ</a:t>
            </a:r>
            <a:r>
              <a:rPr lang="en-US" sz="8000" b="1" dirty="0"/>
              <a:t> VI </a:t>
            </a:r>
            <a:r>
              <a:rPr lang="en-US" sz="8000" b="1" dirty="0" err="1"/>
              <a:t>MÔ</a:t>
            </a:r>
            <a:br>
              <a:rPr lang="en-US" sz="6600" b="1" dirty="0"/>
            </a:br>
            <a:br>
              <a:rPr lang="en-US" sz="6600" b="1" dirty="0"/>
            </a:br>
            <a:r>
              <a:rPr lang="en-US" sz="5400" b="1" dirty="0"/>
              <a:t>KHOA </a:t>
            </a:r>
            <a:r>
              <a:rPr lang="en-US" sz="5400" b="1" dirty="0" err="1"/>
              <a:t>KINH</a:t>
            </a:r>
            <a:r>
              <a:rPr lang="en-US" sz="5400" b="1" dirty="0"/>
              <a:t> </a:t>
            </a:r>
            <a:r>
              <a:rPr lang="en-US" sz="5400" b="1" dirty="0" err="1"/>
              <a:t>TẾ</a:t>
            </a:r>
            <a:r>
              <a:rPr lang="en-US" sz="5400" b="1" dirty="0"/>
              <a:t>- </a:t>
            </a:r>
            <a:br>
              <a:rPr lang="en-US" sz="5400" b="1" dirty="0"/>
            </a:br>
            <a:r>
              <a:rPr lang="en-US" sz="5400" b="1" dirty="0" err="1"/>
              <a:t>TRƯỜNG</a:t>
            </a:r>
            <a:r>
              <a:rPr lang="en-US" sz="5400" b="1" dirty="0"/>
              <a:t> CAO </a:t>
            </a:r>
            <a:r>
              <a:rPr lang="en-US" sz="5400" b="1" dirty="0" err="1"/>
              <a:t>ĐẲNG</a:t>
            </a:r>
            <a:r>
              <a:rPr lang="en-US" sz="5400" b="1" dirty="0"/>
              <a:t> LÝ </a:t>
            </a:r>
            <a:r>
              <a:rPr lang="en-US" sz="5400" b="1" dirty="0" err="1"/>
              <a:t>TỰ</a:t>
            </a:r>
            <a:r>
              <a:rPr lang="en-US" sz="5400" b="1" dirty="0"/>
              <a:t> </a:t>
            </a:r>
            <a:r>
              <a:rPr lang="en-US" sz="5400" b="1" dirty="0" err="1"/>
              <a:t>TRỌNG</a:t>
            </a:r>
            <a:r>
              <a:rPr lang="en-US" sz="5400" b="1" dirty="0"/>
              <a:t> </a:t>
            </a:r>
            <a:r>
              <a:rPr lang="en-US" sz="5400" b="1" dirty="0" err="1"/>
              <a:t>TP.HCM</a:t>
            </a:r>
            <a:br>
              <a:rPr lang="en-US" sz="5400" b="1" dirty="0"/>
            </a:br>
            <a:br>
              <a:rPr lang="en-US" dirty="0"/>
            </a:br>
            <a:r>
              <a:rPr lang="en-US" dirty="0" err="1"/>
              <a:t>Gv</a:t>
            </a:r>
            <a:r>
              <a:rPr lang="en-US" dirty="0"/>
              <a:t>: </a:t>
            </a:r>
            <a:r>
              <a:rPr lang="en-US" cap="none" dirty="0" err="1"/>
              <a:t>Phạm</a:t>
            </a:r>
            <a:r>
              <a:rPr lang="en-US" cap="none" dirty="0"/>
              <a:t> </a:t>
            </a:r>
            <a:r>
              <a:rPr lang="en-US" cap="none" dirty="0" err="1"/>
              <a:t>Quỳnh</a:t>
            </a:r>
            <a:r>
              <a:rPr lang="en-US" cap="none" dirty="0"/>
              <a:t> </a:t>
            </a:r>
            <a:r>
              <a:rPr lang="en-US" cap="none" dirty="0" err="1"/>
              <a:t>Như</a:t>
            </a:r>
            <a:br>
              <a:rPr lang="en-US" dirty="0"/>
            </a:br>
            <a:r>
              <a:rPr lang="en-US" cap="none" dirty="0"/>
              <a:t>Cell phone</a:t>
            </a:r>
            <a:r>
              <a:rPr lang="en-US" dirty="0"/>
              <a:t>: 0917.737.028</a:t>
            </a:r>
          </a:p>
        </p:txBody>
      </p:sp>
    </p:spTree>
    <p:extLst>
      <p:ext uri="{BB962C8B-B14F-4D97-AF65-F5344CB8AC3E}">
        <p14:creationId xmlns:p14="http://schemas.microsoft.com/office/powerpoint/2010/main" val="13381671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1E336-2345-C8BD-DC7A-A8D855AC4224}"/>
            </a:ext>
          </a:extLst>
        </p:cNvPr>
        <p:cNvGrpSpPr/>
        <p:nvPr/>
      </p:nvGrpSpPr>
      <p:grpSpPr>
        <a:xfrm>
          <a:off x="0" y="0"/>
          <a:ext cx="0" cy="0"/>
          <a:chOff x="0" y="0"/>
          <a:chExt cx="0" cy="0"/>
        </a:xfrm>
      </p:grpSpPr>
      <p:sp>
        <p:nvSpPr>
          <p:cNvPr id="12290" name="Title 1">
            <a:extLst>
              <a:ext uri="{FF2B5EF4-FFF2-40B4-BE49-F238E27FC236}">
                <a16:creationId xmlns:a16="http://schemas.microsoft.com/office/drawing/2014/main" id="{6935E20E-023F-ED2B-E3A4-6870FEFC129B}"/>
              </a:ext>
            </a:extLst>
          </p:cNvPr>
          <p:cNvSpPr>
            <a:spLocks noGrp="1"/>
          </p:cNvSpPr>
          <p:nvPr>
            <p:ph type="title"/>
          </p:nvPr>
        </p:nvSpPr>
        <p:spPr>
          <a:xfrm>
            <a:off x="2917721" y="-13452"/>
            <a:ext cx="6740013" cy="914400"/>
          </a:xfrm>
        </p:spPr>
        <p:txBody>
          <a:bodyPr anchor="b">
            <a:normAutofit/>
          </a:bodyPr>
          <a:lstStyle/>
          <a:p>
            <a:r>
              <a:rPr lang="en-US" altLang="en-US" b="1" dirty="0"/>
              <a:t>Quan </a:t>
            </a:r>
            <a:r>
              <a:rPr lang="en-US" altLang="en-US" b="1" dirty="0" err="1"/>
              <a:t>điểm</a:t>
            </a:r>
            <a:r>
              <a:rPr lang="en-US" altLang="en-US" b="1" dirty="0"/>
              <a:t> </a:t>
            </a:r>
            <a:r>
              <a:rPr lang="en-US" altLang="en-US" b="1" dirty="0" err="1"/>
              <a:t>hiện</a:t>
            </a:r>
            <a:r>
              <a:rPr lang="en-US" altLang="en-US" b="1" dirty="0"/>
              <a:t> </a:t>
            </a:r>
            <a:r>
              <a:rPr lang="en-US" altLang="en-US" b="1" dirty="0" err="1"/>
              <a:t>tại</a:t>
            </a:r>
            <a:r>
              <a:rPr lang="en-US" altLang="en-US" b="1" dirty="0"/>
              <a:t> </a:t>
            </a:r>
            <a:r>
              <a:rPr lang="en-US" altLang="en-US" b="1" dirty="0" err="1"/>
              <a:t>về</a:t>
            </a:r>
            <a:r>
              <a:rPr lang="en-US" altLang="en-US" b="1" dirty="0"/>
              <a:t> </a:t>
            </a:r>
            <a:r>
              <a:rPr lang="en-US" altLang="en-US" b="1" dirty="0" err="1"/>
              <a:t>sản</a:t>
            </a:r>
            <a:r>
              <a:rPr lang="en-US" altLang="en-US" b="1" dirty="0"/>
              <a:t> </a:t>
            </a:r>
            <a:r>
              <a:rPr lang="en-US" altLang="en-US" b="1" dirty="0" err="1"/>
              <a:t>xuất</a:t>
            </a:r>
            <a:endParaRPr lang="en-US" altLang="en-US" b="1" dirty="0"/>
          </a:p>
        </p:txBody>
      </p:sp>
      <p:sp>
        <p:nvSpPr>
          <p:cNvPr id="12297" name="Content Placeholder 2">
            <a:extLst>
              <a:ext uri="{FF2B5EF4-FFF2-40B4-BE49-F238E27FC236}">
                <a16:creationId xmlns:a16="http://schemas.microsoft.com/office/drawing/2014/main" id="{3B810AD5-6C04-3C20-5A24-DB35ABCF04BC}"/>
              </a:ext>
            </a:extLst>
          </p:cNvPr>
          <p:cNvSpPr>
            <a:spLocks noGrp="1"/>
          </p:cNvSpPr>
          <p:nvPr>
            <p:ph sz="quarter" idx="12"/>
          </p:nvPr>
        </p:nvSpPr>
        <p:spPr>
          <a:xfrm>
            <a:off x="280218" y="2453943"/>
            <a:ext cx="4785557" cy="3840480"/>
          </a:xfrm>
        </p:spPr>
        <p:txBody>
          <a:bodyPr>
            <a:noAutofit/>
          </a:bodyPr>
          <a:lstStyle/>
          <a:p>
            <a:r>
              <a:rPr lang="vi-VN" sz="3200" dirty="0">
                <a:latin typeface="Times New Roman" panose="02020603050405020304" pitchFamily="18" charset="0"/>
                <a:cs typeface="Times New Roman" panose="02020603050405020304" pitchFamily="18" charset="0"/>
              </a:rPr>
              <a:t>Quan điểm truyền thống về sản xuất là tạo ra số lượng lớn hàng hóa để thỏa mãn nhu cầu thị trường</a:t>
            </a:r>
            <a:endParaRPr lang="en-US" sz="3200" dirty="0">
              <a:latin typeface="Times New Roman" panose="02020603050405020304" pitchFamily="18" charset="0"/>
              <a:cs typeface="Times New Roman" panose="02020603050405020304" pitchFamily="18" charset="0"/>
            </a:endParaRPr>
          </a:p>
        </p:txBody>
      </p:sp>
      <p:sp>
        <p:nvSpPr>
          <p:cNvPr id="9219" name="Content Placeholder 2">
            <a:extLst>
              <a:ext uri="{FF2B5EF4-FFF2-40B4-BE49-F238E27FC236}">
                <a16:creationId xmlns:a16="http://schemas.microsoft.com/office/drawing/2014/main" id="{92DC498B-7E2C-514E-BA6D-FBE6DFDF7A1A}"/>
              </a:ext>
            </a:extLst>
          </p:cNvPr>
          <p:cNvSpPr>
            <a:spLocks noGrp="1"/>
          </p:cNvSpPr>
          <p:nvPr>
            <p:ph sz="quarter" idx="13"/>
          </p:nvPr>
        </p:nvSpPr>
        <p:spPr>
          <a:xfrm>
            <a:off x="5242560" y="2487273"/>
            <a:ext cx="6949440" cy="3840480"/>
          </a:xfrm>
        </p:spPr>
        <p:txBody>
          <a:bodyPr>
            <a:normAutofit/>
          </a:bodyPr>
          <a:lstStyle/>
          <a:p>
            <a:pPr>
              <a:buFont typeface="Wingdings" panose="05000000000000000000" pitchFamily="2" charset="2"/>
              <a:buChar char="§"/>
            </a:pPr>
            <a:r>
              <a:rPr lang="vi-VN" sz="3200" dirty="0">
                <a:latin typeface="Times New Roman" panose="02020603050405020304" pitchFamily="18" charset="0"/>
                <a:cs typeface="Times New Roman" panose="02020603050405020304" pitchFamily="18" charset="0"/>
              </a:rPr>
              <a:t>Quan điểm hiện đại về sản xuất không chỉ tập trung vào việc tạo ra sản phẩm hiệu quả và nhanh chóng mà còn tích hợp các yếu tố bền vững, linh hoạt và đổi mới công nghệ. </a:t>
            </a:r>
            <a:endParaRPr lang="en-US" altLang="en-US" sz="3200" b="1" cap="none" dirty="0">
              <a:latin typeface="Times New Roman" panose="02020603050405020304" pitchFamily="18" charset="0"/>
              <a:cs typeface="Times New Roman" panose="02020603050405020304" pitchFamily="18" charset="0"/>
            </a:endParaRPr>
          </a:p>
        </p:txBody>
      </p:sp>
      <p:sp>
        <p:nvSpPr>
          <p:cNvPr id="12292" name="Slide Number Placeholder 3">
            <a:extLst>
              <a:ext uri="{FF2B5EF4-FFF2-40B4-BE49-F238E27FC236}">
                <a16:creationId xmlns:a16="http://schemas.microsoft.com/office/drawing/2014/main" id="{A538F83C-ADBB-F818-F83F-02729DA1B9CF}"/>
              </a:ext>
            </a:extLst>
          </p:cNvPr>
          <p:cNvSpPr>
            <a:spLocks noGrp="1"/>
          </p:cNvSpPr>
          <p:nvPr>
            <p:ph type="sldNum"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C4D59E43-B280-480A-BD6D-17FE20C46FA3}" type="slidenum">
              <a:rPr lang="en-US" altLang="en-US" sz="2400" smtClean="0"/>
              <a:pPr algn="ctr">
                <a:spcBef>
                  <a:spcPct val="0"/>
                </a:spcBef>
                <a:spcAft>
                  <a:spcPts val="600"/>
                </a:spcAft>
                <a:buClrTx/>
                <a:buSzTx/>
                <a:buFontTx/>
                <a:buNone/>
              </a:pPr>
              <a:t>10</a:t>
            </a:fld>
            <a:endParaRPr lang="en-US" altLang="en-US" sz="2400"/>
          </a:p>
        </p:txBody>
      </p:sp>
      <p:sp>
        <p:nvSpPr>
          <p:cNvPr id="2" name="Title 1">
            <a:extLst>
              <a:ext uri="{FF2B5EF4-FFF2-40B4-BE49-F238E27FC236}">
                <a16:creationId xmlns:a16="http://schemas.microsoft.com/office/drawing/2014/main" id="{AE93DBA9-D829-CF8B-BBFE-DD81084A7A65}"/>
              </a:ext>
            </a:extLst>
          </p:cNvPr>
          <p:cNvSpPr txBox="1">
            <a:spLocks/>
          </p:cNvSpPr>
          <p:nvPr/>
        </p:nvSpPr>
        <p:spPr>
          <a:xfrm>
            <a:off x="201758" y="1124923"/>
            <a:ext cx="11813458" cy="914400"/>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ctr"/>
            <a:r>
              <a:rPr lang="vi-VN" b="1" dirty="0">
                <a:latin typeface="Times New Roman" panose="02020603050405020304" pitchFamily="18" charset="0"/>
                <a:cs typeface="Times New Roman" panose="02020603050405020304" pitchFamily="18" charset="0"/>
              </a:rPr>
              <a:t>Sản xuất</a:t>
            </a:r>
            <a:r>
              <a:rPr lang="vi-VN" dirty="0">
                <a:latin typeface="Times New Roman" panose="02020603050405020304" pitchFamily="18" charset="0"/>
                <a:cs typeface="Times New Roman" panose="02020603050405020304" pitchFamily="18" charset="0"/>
              </a:rPr>
              <a:t> là quá trình tạo ra hàng hóa và dịch vụ từ các yếu tố đầu vào như lao động, tài nguyên, vốn, và công nghệ. </a:t>
            </a:r>
            <a:endParaRPr lang="en-US" alt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38239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3AE5C78F-6761-31F2-315A-BFAF25179064}"/>
              </a:ext>
            </a:extLst>
          </p:cNvPr>
          <p:cNvSpPr>
            <a:spLocks noGrp="1"/>
          </p:cNvSpPr>
          <p:nvPr>
            <p:ph type="title"/>
          </p:nvPr>
        </p:nvSpPr>
        <p:spPr/>
        <p:txBody>
          <a:bodyPr/>
          <a:lstStyle/>
          <a:p>
            <a:pPr algn="ctr"/>
            <a:r>
              <a:rPr lang="en-US" altLang="en-US" b="1"/>
              <a:t>Tóm tắt quá trình sản xuất</a:t>
            </a:r>
          </a:p>
        </p:txBody>
      </p:sp>
      <p:sp>
        <p:nvSpPr>
          <p:cNvPr id="13315" name="Slide Number Placeholder 2">
            <a:extLst>
              <a:ext uri="{FF2B5EF4-FFF2-40B4-BE49-F238E27FC236}">
                <a16:creationId xmlns:a16="http://schemas.microsoft.com/office/drawing/2014/main" id="{52CC627A-6274-CEAE-95F8-C136FB23798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1600">
                <a:solidFill>
                  <a:schemeClr val="tx1"/>
                </a:solidFill>
                <a:latin typeface="Times New Roman" panose="02020603050405020304" pitchFamily="18" charset="0"/>
              </a:rPr>
              <a:t>1.</a:t>
            </a:r>
            <a:fld id="{7A754B7B-DAB7-4BB0-99CE-0F4486FAFBCD}" type="slidenum">
              <a:rPr lang="en-US" altLang="en-US" sz="1600">
                <a:solidFill>
                  <a:schemeClr val="tx1"/>
                </a:solidFill>
                <a:latin typeface="Times New Roman" panose="02020603050405020304" pitchFamily="18" charset="0"/>
              </a:rPr>
              <a:pPr>
                <a:spcBef>
                  <a:spcPct val="0"/>
                </a:spcBef>
                <a:buClrTx/>
                <a:buSzTx/>
                <a:buFontTx/>
                <a:buNone/>
              </a:pPr>
              <a:t>11</a:t>
            </a:fld>
            <a:endParaRPr lang="en-US" altLang="en-US" sz="1400">
              <a:solidFill>
                <a:schemeClr val="tx1"/>
              </a:solidFill>
              <a:latin typeface="Times New Roman" panose="02020603050405020304" pitchFamily="18" charset="0"/>
            </a:endParaRPr>
          </a:p>
        </p:txBody>
      </p:sp>
      <p:sp>
        <p:nvSpPr>
          <p:cNvPr id="8" name="TextBox 7">
            <a:extLst>
              <a:ext uri="{FF2B5EF4-FFF2-40B4-BE49-F238E27FC236}">
                <a16:creationId xmlns:a16="http://schemas.microsoft.com/office/drawing/2014/main" id="{0DEE6858-529E-1C7F-9C20-3BB3E9147472}"/>
              </a:ext>
            </a:extLst>
          </p:cNvPr>
          <p:cNvSpPr txBox="1"/>
          <p:nvPr/>
        </p:nvSpPr>
        <p:spPr>
          <a:xfrm>
            <a:off x="2577470" y="1828801"/>
            <a:ext cx="1082348" cy="646331"/>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txBody>
          <a:bodyPr wrap="none">
            <a:spAutoFit/>
          </a:bodyPr>
          <a:lstStyle/>
          <a:p>
            <a:pPr algn="ctr">
              <a:defRPr/>
            </a:pPr>
            <a:r>
              <a:rPr lang="en-US" b="1">
                <a:solidFill>
                  <a:schemeClr val="tx2"/>
                </a:solidFill>
                <a:latin typeface="Arial" charset="0"/>
              </a:rPr>
              <a:t>Đầu vào</a:t>
            </a:r>
          </a:p>
          <a:p>
            <a:pPr algn="ctr">
              <a:defRPr/>
            </a:pPr>
            <a:r>
              <a:rPr lang="en-US" b="1">
                <a:solidFill>
                  <a:schemeClr val="tx2"/>
                </a:solidFill>
                <a:latin typeface="Arial" charset="0"/>
              </a:rPr>
              <a:t>(input)</a:t>
            </a:r>
          </a:p>
        </p:txBody>
      </p:sp>
      <p:sp>
        <p:nvSpPr>
          <p:cNvPr id="10" name="TextBox 9">
            <a:extLst>
              <a:ext uri="{FF2B5EF4-FFF2-40B4-BE49-F238E27FC236}">
                <a16:creationId xmlns:a16="http://schemas.microsoft.com/office/drawing/2014/main" id="{5E48A12A-32BC-F5DA-ECED-8BD2292D054D}"/>
              </a:ext>
            </a:extLst>
          </p:cNvPr>
          <p:cNvSpPr txBox="1"/>
          <p:nvPr/>
        </p:nvSpPr>
        <p:spPr>
          <a:xfrm>
            <a:off x="2101856" y="3938145"/>
            <a:ext cx="2241544" cy="923330"/>
          </a:xfrm>
          <a:prstGeom prst="rect">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5400000" scaled="1"/>
            <a:tileRect/>
          </a:gradFill>
        </p:spPr>
        <p:txBody>
          <a:bodyPr wrap="square">
            <a:spAutoFit/>
          </a:bodyPr>
          <a:lstStyle/>
          <a:p>
            <a:pPr>
              <a:defRPr/>
            </a:pPr>
            <a:r>
              <a:rPr lang="en-US" b="1" dirty="0" err="1">
                <a:solidFill>
                  <a:srgbClr val="C00000"/>
                </a:solidFill>
                <a:latin typeface="Arial" charset="0"/>
              </a:rPr>
              <a:t>Đất</a:t>
            </a:r>
            <a:r>
              <a:rPr lang="en-US" b="1" dirty="0">
                <a:solidFill>
                  <a:srgbClr val="C00000"/>
                </a:solidFill>
                <a:latin typeface="Arial" charset="0"/>
              </a:rPr>
              <a:t> </a:t>
            </a:r>
            <a:r>
              <a:rPr lang="en-US" b="1" dirty="0" err="1">
                <a:solidFill>
                  <a:srgbClr val="C00000"/>
                </a:solidFill>
                <a:latin typeface="Arial" charset="0"/>
              </a:rPr>
              <a:t>đai</a:t>
            </a:r>
            <a:r>
              <a:rPr lang="en-US" b="1" dirty="0">
                <a:solidFill>
                  <a:srgbClr val="C00000"/>
                </a:solidFill>
                <a:latin typeface="Arial" charset="0"/>
              </a:rPr>
              <a:t>, </a:t>
            </a:r>
            <a:r>
              <a:rPr lang="en-US" b="1" dirty="0" err="1">
                <a:solidFill>
                  <a:srgbClr val="C00000"/>
                </a:solidFill>
                <a:latin typeface="Arial" charset="0"/>
              </a:rPr>
              <a:t>tài</a:t>
            </a:r>
            <a:r>
              <a:rPr lang="en-US" b="1" dirty="0">
                <a:solidFill>
                  <a:srgbClr val="C00000"/>
                </a:solidFill>
                <a:latin typeface="Arial" charset="0"/>
              </a:rPr>
              <a:t> </a:t>
            </a:r>
            <a:r>
              <a:rPr lang="en-US" b="1" dirty="0" err="1">
                <a:solidFill>
                  <a:srgbClr val="C00000"/>
                </a:solidFill>
                <a:latin typeface="Arial" charset="0"/>
              </a:rPr>
              <a:t>nguyên</a:t>
            </a:r>
            <a:endParaRPr lang="en-US" b="1" dirty="0">
              <a:solidFill>
                <a:srgbClr val="C00000"/>
              </a:solidFill>
              <a:latin typeface="Arial" charset="0"/>
            </a:endParaRPr>
          </a:p>
          <a:p>
            <a:pPr>
              <a:defRPr/>
            </a:pPr>
            <a:r>
              <a:rPr lang="en-US" b="1" dirty="0">
                <a:solidFill>
                  <a:srgbClr val="C00000"/>
                </a:solidFill>
                <a:latin typeface="Arial" charset="0"/>
              </a:rPr>
              <a:t>Lao </a:t>
            </a:r>
            <a:r>
              <a:rPr lang="en-US" b="1" dirty="0" err="1">
                <a:solidFill>
                  <a:srgbClr val="C00000"/>
                </a:solidFill>
                <a:latin typeface="Arial" charset="0"/>
              </a:rPr>
              <a:t>động</a:t>
            </a:r>
            <a:endParaRPr lang="en-US" b="1" dirty="0">
              <a:solidFill>
                <a:srgbClr val="C00000"/>
              </a:solidFill>
              <a:latin typeface="Arial" charset="0"/>
            </a:endParaRPr>
          </a:p>
          <a:p>
            <a:pPr>
              <a:defRPr/>
            </a:pPr>
            <a:r>
              <a:rPr lang="en-US" b="1" dirty="0" err="1">
                <a:solidFill>
                  <a:srgbClr val="C00000"/>
                </a:solidFill>
                <a:latin typeface="Arial" charset="0"/>
              </a:rPr>
              <a:t>Vốn</a:t>
            </a:r>
            <a:r>
              <a:rPr lang="en-US" b="1" dirty="0">
                <a:solidFill>
                  <a:srgbClr val="C00000"/>
                </a:solidFill>
                <a:latin typeface="Arial" charset="0"/>
              </a:rPr>
              <a:t>/</a:t>
            </a:r>
            <a:r>
              <a:rPr lang="en-US" b="1" dirty="0" err="1">
                <a:solidFill>
                  <a:srgbClr val="C00000"/>
                </a:solidFill>
                <a:latin typeface="Arial" charset="0"/>
              </a:rPr>
              <a:t>tư</a:t>
            </a:r>
            <a:r>
              <a:rPr lang="en-US" b="1" dirty="0">
                <a:solidFill>
                  <a:srgbClr val="C00000"/>
                </a:solidFill>
                <a:latin typeface="Arial" charset="0"/>
              </a:rPr>
              <a:t> </a:t>
            </a:r>
            <a:r>
              <a:rPr lang="en-US" b="1" dirty="0" err="1">
                <a:solidFill>
                  <a:srgbClr val="C00000"/>
                </a:solidFill>
                <a:latin typeface="Arial" charset="0"/>
              </a:rPr>
              <a:t>bản</a:t>
            </a:r>
            <a:endParaRPr lang="en-US" b="1" dirty="0">
              <a:solidFill>
                <a:srgbClr val="C00000"/>
              </a:solidFill>
              <a:latin typeface="Arial" charset="0"/>
            </a:endParaRPr>
          </a:p>
        </p:txBody>
      </p:sp>
      <p:sp>
        <p:nvSpPr>
          <p:cNvPr id="11" name="TextBox 10">
            <a:extLst>
              <a:ext uri="{FF2B5EF4-FFF2-40B4-BE49-F238E27FC236}">
                <a16:creationId xmlns:a16="http://schemas.microsoft.com/office/drawing/2014/main" id="{43862251-6B1E-D1AC-42AC-661DFCEB2B8C}"/>
              </a:ext>
            </a:extLst>
          </p:cNvPr>
          <p:cNvSpPr txBox="1">
            <a:spLocks noChangeArrowheads="1"/>
          </p:cNvSpPr>
          <p:nvPr/>
        </p:nvSpPr>
        <p:spPr bwMode="auto">
          <a:xfrm>
            <a:off x="4949826" y="1676400"/>
            <a:ext cx="30511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400" b="1">
                <a:solidFill>
                  <a:schemeClr val="tx2"/>
                </a:solidFill>
              </a:rPr>
              <a:t>Quá trình sản xuất </a:t>
            </a:r>
          </a:p>
          <a:p>
            <a:pPr algn="ctr">
              <a:spcBef>
                <a:spcPct val="0"/>
              </a:spcBef>
              <a:buClrTx/>
              <a:buSzTx/>
              <a:buFontTx/>
              <a:buNone/>
            </a:pPr>
            <a:r>
              <a:rPr lang="en-US" altLang="en-US" sz="2400" b="1">
                <a:solidFill>
                  <a:schemeClr val="tx2"/>
                </a:solidFill>
              </a:rPr>
              <a:t>là quá trình kết hợp</a:t>
            </a:r>
          </a:p>
          <a:p>
            <a:pPr algn="ctr">
              <a:spcBef>
                <a:spcPct val="0"/>
              </a:spcBef>
              <a:buClrTx/>
              <a:buSzTx/>
              <a:buFontTx/>
              <a:buNone/>
            </a:pPr>
            <a:r>
              <a:rPr lang="en-US" altLang="en-US" sz="2400" b="1">
                <a:solidFill>
                  <a:schemeClr val="tx2"/>
                </a:solidFill>
              </a:rPr>
              <a:t>các yếu tố đầu vào</a:t>
            </a:r>
          </a:p>
        </p:txBody>
      </p:sp>
      <p:sp>
        <p:nvSpPr>
          <p:cNvPr id="12" name="TextBox 11">
            <a:extLst>
              <a:ext uri="{FF2B5EF4-FFF2-40B4-BE49-F238E27FC236}">
                <a16:creationId xmlns:a16="http://schemas.microsoft.com/office/drawing/2014/main" id="{D23F2697-F293-173E-E001-4F292C37904C}"/>
              </a:ext>
            </a:extLst>
          </p:cNvPr>
          <p:cNvSpPr txBox="1">
            <a:spLocks noChangeArrowheads="1"/>
          </p:cNvSpPr>
          <p:nvPr/>
        </p:nvSpPr>
        <p:spPr bwMode="auto">
          <a:xfrm>
            <a:off x="5057776" y="4572000"/>
            <a:ext cx="31718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400" b="1">
                <a:solidFill>
                  <a:schemeClr val="tx1"/>
                </a:solidFill>
              </a:rPr>
              <a:t>Sử dụng công nghệ </a:t>
            </a:r>
          </a:p>
          <a:p>
            <a:pPr algn="ctr">
              <a:spcBef>
                <a:spcPct val="0"/>
              </a:spcBef>
              <a:buClrTx/>
              <a:buSzTx/>
              <a:buFontTx/>
              <a:buNone/>
            </a:pPr>
            <a:r>
              <a:rPr lang="en-US" altLang="en-US" sz="2400" b="1">
                <a:solidFill>
                  <a:schemeClr val="tx1"/>
                </a:solidFill>
              </a:rPr>
              <a:t>(Kỹ thuật + quản lý)</a:t>
            </a:r>
          </a:p>
          <a:p>
            <a:pPr algn="ctr">
              <a:spcBef>
                <a:spcPct val="0"/>
              </a:spcBef>
              <a:buClrTx/>
              <a:buSzTx/>
              <a:buFontTx/>
              <a:buNone/>
            </a:pPr>
            <a:r>
              <a:rPr lang="en-US" altLang="en-US" sz="2400" b="1">
                <a:solidFill>
                  <a:schemeClr val="tx1"/>
                </a:solidFill>
              </a:rPr>
              <a:t>hiện có</a:t>
            </a:r>
          </a:p>
        </p:txBody>
      </p:sp>
      <p:sp>
        <p:nvSpPr>
          <p:cNvPr id="13" name="Right Brace 12">
            <a:extLst>
              <a:ext uri="{FF2B5EF4-FFF2-40B4-BE49-F238E27FC236}">
                <a16:creationId xmlns:a16="http://schemas.microsoft.com/office/drawing/2014/main" id="{AB97C712-0DC2-7F52-A74D-F12DB0C9EE7D}"/>
              </a:ext>
            </a:extLst>
          </p:cNvPr>
          <p:cNvSpPr>
            <a:spLocks/>
          </p:cNvSpPr>
          <p:nvPr/>
        </p:nvSpPr>
        <p:spPr bwMode="auto">
          <a:xfrm>
            <a:off x="4343400" y="3810000"/>
            <a:ext cx="457200" cy="1295400"/>
          </a:xfrm>
          <a:prstGeom prst="rightBrace">
            <a:avLst>
              <a:gd name="adj1" fmla="val 36479"/>
              <a:gd name="adj2" fmla="val 48949"/>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rgbClr val="C00000"/>
              </a:solidFill>
            </a:endParaRPr>
          </a:p>
        </p:txBody>
      </p:sp>
      <p:cxnSp>
        <p:nvCxnSpPr>
          <p:cNvPr id="15" name="Straight Arrow Connector 14">
            <a:extLst>
              <a:ext uri="{FF2B5EF4-FFF2-40B4-BE49-F238E27FC236}">
                <a16:creationId xmlns:a16="http://schemas.microsoft.com/office/drawing/2014/main" id="{0B6BFDD6-FBE3-6A6E-5E12-8822EEA9FF19}"/>
              </a:ext>
            </a:extLst>
          </p:cNvPr>
          <p:cNvCxnSpPr>
            <a:cxnSpLocks noChangeShapeType="1"/>
          </p:cNvCxnSpPr>
          <p:nvPr/>
        </p:nvCxnSpPr>
        <p:spPr bwMode="auto">
          <a:xfrm>
            <a:off x="5257800" y="4418014"/>
            <a:ext cx="2971800" cy="1587"/>
          </a:xfrm>
          <a:prstGeom prst="straightConnector1">
            <a:avLst/>
          </a:prstGeom>
          <a:noFill/>
          <a:ln w="38100"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16" name="TextBox 15">
            <a:extLst>
              <a:ext uri="{FF2B5EF4-FFF2-40B4-BE49-F238E27FC236}">
                <a16:creationId xmlns:a16="http://schemas.microsoft.com/office/drawing/2014/main" id="{6F2AB30F-1E62-AC81-FBD0-17BEAEEEF77E}"/>
              </a:ext>
            </a:extLst>
          </p:cNvPr>
          <p:cNvSpPr txBox="1"/>
          <p:nvPr/>
        </p:nvSpPr>
        <p:spPr>
          <a:xfrm>
            <a:off x="8933944" y="1828801"/>
            <a:ext cx="1056700" cy="646331"/>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txBody>
          <a:bodyPr wrap="none">
            <a:spAutoFit/>
          </a:bodyPr>
          <a:lstStyle/>
          <a:p>
            <a:pPr algn="ctr">
              <a:defRPr/>
            </a:pPr>
            <a:r>
              <a:rPr lang="en-US" b="1">
                <a:solidFill>
                  <a:schemeClr val="tx2"/>
                </a:solidFill>
                <a:latin typeface="Arial" charset="0"/>
              </a:rPr>
              <a:t>Đầu ra</a:t>
            </a:r>
          </a:p>
          <a:p>
            <a:pPr algn="ctr">
              <a:defRPr/>
            </a:pPr>
            <a:r>
              <a:rPr lang="en-US" b="1">
                <a:solidFill>
                  <a:schemeClr val="tx2"/>
                </a:solidFill>
                <a:latin typeface="Arial" charset="0"/>
              </a:rPr>
              <a:t>(output)</a:t>
            </a:r>
          </a:p>
        </p:txBody>
      </p:sp>
      <p:sp>
        <p:nvSpPr>
          <p:cNvPr id="17" name="TextBox 16">
            <a:extLst>
              <a:ext uri="{FF2B5EF4-FFF2-40B4-BE49-F238E27FC236}">
                <a16:creationId xmlns:a16="http://schemas.microsoft.com/office/drawing/2014/main" id="{B4FE81E8-1152-19D6-7356-C1BC6C0C3E92}"/>
              </a:ext>
            </a:extLst>
          </p:cNvPr>
          <p:cNvSpPr txBox="1"/>
          <p:nvPr/>
        </p:nvSpPr>
        <p:spPr>
          <a:xfrm>
            <a:off x="8624888" y="3970339"/>
            <a:ext cx="1236236" cy="646331"/>
          </a:xfrm>
          <a:prstGeom prst="rect">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txBody>
          <a:bodyPr wrap="none">
            <a:spAutoFit/>
          </a:bodyPr>
          <a:lstStyle/>
          <a:p>
            <a:pPr>
              <a:defRPr/>
            </a:pPr>
            <a:r>
              <a:rPr lang="en-US" b="1">
                <a:solidFill>
                  <a:srgbClr val="C00000"/>
                </a:solidFill>
                <a:latin typeface="Arial" charset="0"/>
              </a:rPr>
              <a:t>Dịch vụ</a:t>
            </a:r>
          </a:p>
          <a:p>
            <a:pPr>
              <a:defRPr/>
            </a:pPr>
            <a:r>
              <a:rPr lang="en-US" b="1">
                <a:solidFill>
                  <a:srgbClr val="C00000"/>
                </a:solidFill>
                <a:latin typeface="Arial" charset="0"/>
              </a:rPr>
              <a:t>Hàng hoá</a:t>
            </a:r>
          </a:p>
        </p:txBody>
      </p:sp>
      <p:cxnSp>
        <p:nvCxnSpPr>
          <p:cNvPr id="19" name="Straight Arrow Connector 18">
            <a:extLst>
              <a:ext uri="{FF2B5EF4-FFF2-40B4-BE49-F238E27FC236}">
                <a16:creationId xmlns:a16="http://schemas.microsoft.com/office/drawing/2014/main" id="{BD2AF237-24C3-CDE8-6381-90BE7C24926F}"/>
              </a:ext>
            </a:extLst>
          </p:cNvPr>
          <p:cNvCxnSpPr>
            <a:cxnSpLocks noChangeShapeType="1"/>
          </p:cNvCxnSpPr>
          <p:nvPr/>
        </p:nvCxnSpPr>
        <p:spPr bwMode="auto">
          <a:xfrm rot="5400000">
            <a:off x="2710657" y="3156744"/>
            <a:ext cx="838200" cy="11113"/>
          </a:xfrm>
          <a:prstGeom prst="straightConnector1">
            <a:avLst/>
          </a:prstGeom>
          <a:noFill/>
          <a:ln w="28575" algn="ctr">
            <a:solidFill>
              <a:srgbClr val="C00000"/>
            </a:solidFill>
            <a:prstDash val="sysDash"/>
            <a:round/>
            <a:headEnd/>
            <a:tailEnd type="arrow" w="med" len="med"/>
          </a:ln>
          <a:extLst>
            <a:ext uri="{909E8E84-426E-40DD-AFC4-6F175D3DCCD1}">
              <a14:hiddenFill xmlns:a14="http://schemas.microsoft.com/office/drawing/2010/main">
                <a:noFill/>
              </a14:hiddenFill>
            </a:ext>
          </a:extLst>
        </p:spPr>
      </p:cxnSp>
      <p:cxnSp>
        <p:nvCxnSpPr>
          <p:cNvPr id="21" name="Straight Arrow Connector 20">
            <a:extLst>
              <a:ext uri="{FF2B5EF4-FFF2-40B4-BE49-F238E27FC236}">
                <a16:creationId xmlns:a16="http://schemas.microsoft.com/office/drawing/2014/main" id="{60FEAE01-94E1-0AC6-0B41-E7E9EFC673B0}"/>
              </a:ext>
            </a:extLst>
          </p:cNvPr>
          <p:cNvCxnSpPr>
            <a:cxnSpLocks noChangeShapeType="1"/>
          </p:cNvCxnSpPr>
          <p:nvPr/>
        </p:nvCxnSpPr>
        <p:spPr bwMode="auto">
          <a:xfrm rot="5400000">
            <a:off x="8947150" y="3240088"/>
            <a:ext cx="998538" cy="4762"/>
          </a:xfrm>
          <a:prstGeom prst="straightConnector1">
            <a:avLst/>
          </a:prstGeom>
          <a:noFill/>
          <a:ln w="28575" algn="ctr">
            <a:solidFill>
              <a:srgbClr val="C00000"/>
            </a:solidFill>
            <a:prstDash val="sysDash"/>
            <a:round/>
            <a:headEnd/>
            <a:tailEnd type="arrow" w="med" len="med"/>
          </a:ln>
          <a:extLst>
            <a:ext uri="{909E8E84-426E-40DD-AFC4-6F175D3DCCD1}">
              <a14:hiddenFill xmlns:a14="http://schemas.microsoft.com/office/drawing/2010/main">
                <a:noFill/>
              </a14:hiddenFill>
            </a:ext>
          </a:extLst>
        </p:spPr>
      </p:cxnSp>
      <p:cxnSp>
        <p:nvCxnSpPr>
          <p:cNvPr id="22" name="Straight Arrow Connector 21">
            <a:extLst>
              <a:ext uri="{FF2B5EF4-FFF2-40B4-BE49-F238E27FC236}">
                <a16:creationId xmlns:a16="http://schemas.microsoft.com/office/drawing/2014/main" id="{83B4CC8D-3DAF-4EB4-D169-37492B1CD869}"/>
              </a:ext>
            </a:extLst>
          </p:cNvPr>
          <p:cNvCxnSpPr>
            <a:cxnSpLocks noChangeShapeType="1"/>
          </p:cNvCxnSpPr>
          <p:nvPr/>
        </p:nvCxnSpPr>
        <p:spPr bwMode="auto">
          <a:xfrm>
            <a:off x="3962400" y="2209800"/>
            <a:ext cx="762000" cy="1588"/>
          </a:xfrm>
          <a:prstGeom prst="straightConnector1">
            <a:avLst/>
          </a:prstGeom>
          <a:noFill/>
          <a:ln w="28575"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26" name="Straight Arrow Connector 25">
            <a:extLst>
              <a:ext uri="{FF2B5EF4-FFF2-40B4-BE49-F238E27FC236}">
                <a16:creationId xmlns:a16="http://schemas.microsoft.com/office/drawing/2014/main" id="{2AB77447-F970-3AEA-9982-040BCE1C11C7}"/>
              </a:ext>
            </a:extLst>
          </p:cNvPr>
          <p:cNvCxnSpPr>
            <a:cxnSpLocks noChangeShapeType="1"/>
          </p:cNvCxnSpPr>
          <p:nvPr/>
        </p:nvCxnSpPr>
        <p:spPr bwMode="auto">
          <a:xfrm>
            <a:off x="8077200" y="2209800"/>
            <a:ext cx="609600" cy="1588"/>
          </a:xfrm>
          <a:prstGeom prst="straightConnector1">
            <a:avLst/>
          </a:prstGeom>
          <a:noFill/>
          <a:ln w="28575" algn="ctr">
            <a:solidFill>
              <a:srgbClr val="C00000"/>
            </a:solidFill>
            <a:round/>
            <a:headEnd/>
            <a:tailEnd type="arrow" w="med" len="med"/>
          </a:ln>
          <a:extLst>
            <a:ext uri="{909E8E84-426E-40DD-AFC4-6F175D3DCCD1}">
              <a14:hiddenFill xmlns:a14="http://schemas.microsoft.com/office/drawing/2010/main">
                <a:noFill/>
              </a14:hiddenFill>
            </a:ext>
          </a:extLst>
        </p:spPr>
      </p:cxnSp>
      <p:pic>
        <p:nvPicPr>
          <p:cNvPr id="18" name="Picture 17" descr="e5c391fd8259ea7f8f6934fcx3.gif">
            <a:extLst>
              <a:ext uri="{FF2B5EF4-FFF2-40B4-BE49-F238E27FC236}">
                <a16:creationId xmlns:a16="http://schemas.microsoft.com/office/drawing/2014/main" id="{CB7FD1DE-2DE4-1259-0150-03C64774832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2895601"/>
            <a:ext cx="2743200"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4)">
                                      <p:cBhvr>
                                        <p:cTn id="7" dur="2000"/>
                                        <p:tgtEl>
                                          <p:spTgt spid="10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000" fill="hold"/>
                                        <p:tgtEl>
                                          <p:spTgt spid="8"/>
                                        </p:tgtEl>
                                        <p:attrNameLst>
                                          <p:attrName>ppt_x</p:attrName>
                                        </p:attrNameLst>
                                      </p:cBhvr>
                                      <p:tavLst>
                                        <p:tav tm="0">
                                          <p:val>
                                            <p:strVal val="0-#ppt_w/2"/>
                                          </p:val>
                                        </p:tav>
                                        <p:tav tm="100000">
                                          <p:val>
                                            <p:strVal val="#ppt_x"/>
                                          </p:val>
                                        </p:tav>
                                      </p:tavLst>
                                    </p:anim>
                                    <p:anim calcmode="lin" valueType="num">
                                      <p:cBhvr additive="base">
                                        <p:cTn id="13" dur="2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ox(in)">
                                      <p:cBhvr>
                                        <p:cTn id="18" dur="500"/>
                                        <p:tgtEl>
                                          <p:spTgt spid="19"/>
                                        </p:tgtEl>
                                      </p:cBhvr>
                                    </p:animEffect>
                                  </p:childTnLst>
                                </p:cTn>
                              </p:par>
                            </p:childTnLst>
                          </p:cTn>
                        </p:par>
                        <p:par>
                          <p:cTn id="19" fill="hold" nodeType="afterGroup">
                            <p:stCondLst>
                              <p:cond delay="5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0" fill="hold"/>
                                        <p:tgtEl>
                                          <p:spTgt spid="10"/>
                                        </p:tgtEl>
                                        <p:attrNameLst>
                                          <p:attrName>ppt_x</p:attrName>
                                        </p:attrNameLst>
                                      </p:cBhvr>
                                      <p:tavLst>
                                        <p:tav tm="0">
                                          <p:val>
                                            <p:strVal val="#ppt_x"/>
                                          </p:val>
                                        </p:tav>
                                        <p:tav tm="100000">
                                          <p:val>
                                            <p:strVal val="#ppt_x"/>
                                          </p:val>
                                        </p:tav>
                                      </p:tavLst>
                                    </p:anim>
                                    <p:anim calcmode="lin" valueType="num">
                                      <p:cBhvr additive="base">
                                        <p:cTn id="23" dur="5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ox(in)">
                                      <p:cBhvr>
                                        <p:cTn id="28" dur="3000"/>
                                        <p:tgtEl>
                                          <p:spTgt spid="22"/>
                                        </p:tgtEl>
                                      </p:cBhvr>
                                    </p:animEffect>
                                  </p:childTnLst>
                                </p:cTn>
                              </p:par>
                            </p:childTnLst>
                          </p:cTn>
                        </p:par>
                        <p:par>
                          <p:cTn id="29" fill="hold" nodeType="afterGroup">
                            <p:stCondLst>
                              <p:cond delay="3000"/>
                            </p:stCondLst>
                            <p:childTnLst>
                              <p:par>
                                <p:cTn id="30" presetID="8" presetClass="entr" presetSubtype="16"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amond(in)">
                                      <p:cBhvr>
                                        <p:cTn id="32" dur="2000"/>
                                        <p:tgtEl>
                                          <p:spTgt spid="11"/>
                                        </p:tgtEl>
                                      </p:cBhvr>
                                    </p:animEffect>
                                  </p:childTnLst>
                                </p:cTn>
                              </p:par>
                              <p:par>
                                <p:cTn id="33" presetID="4" presetClass="entr" presetSubtype="16"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ox(in)">
                                      <p:cBhvr>
                                        <p:cTn id="35" dur="5000"/>
                                        <p:tgtEl>
                                          <p:spTgt spid="18"/>
                                        </p:tgtEl>
                                      </p:cBhvr>
                                    </p:animEffect>
                                  </p:childTnLst>
                                </p:cTn>
                              </p:par>
                            </p:childTnLst>
                          </p:cTn>
                        </p:par>
                        <p:par>
                          <p:cTn id="36" fill="hold" nodeType="afterGroup">
                            <p:stCondLst>
                              <p:cond delay="8000"/>
                            </p:stCondLst>
                            <p:childTnLst>
                              <p:par>
                                <p:cTn id="37" presetID="4"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ox(in)">
                                      <p:cBhvr>
                                        <p:cTn id="39" dur="500"/>
                                        <p:tgtEl>
                                          <p:spTgt spid="13"/>
                                        </p:tgtEl>
                                      </p:cBhvr>
                                    </p:animEffect>
                                  </p:childTnLst>
                                </p:cTn>
                              </p:par>
                            </p:childTnLst>
                          </p:cTn>
                        </p:par>
                        <p:par>
                          <p:cTn id="40" fill="hold" nodeType="afterGroup">
                            <p:stCondLst>
                              <p:cond delay="8500"/>
                            </p:stCondLst>
                            <p:childTnLst>
                              <p:par>
                                <p:cTn id="41" presetID="2" presetClass="entr" presetSubtype="4"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3000" fill="hold"/>
                                        <p:tgtEl>
                                          <p:spTgt spid="12"/>
                                        </p:tgtEl>
                                        <p:attrNameLst>
                                          <p:attrName>ppt_x</p:attrName>
                                        </p:attrNameLst>
                                      </p:cBhvr>
                                      <p:tavLst>
                                        <p:tav tm="0">
                                          <p:val>
                                            <p:strVal val="#ppt_x"/>
                                          </p:val>
                                        </p:tav>
                                        <p:tav tm="100000">
                                          <p:val>
                                            <p:strVal val="#ppt_x"/>
                                          </p:val>
                                        </p:tav>
                                      </p:tavLst>
                                    </p:anim>
                                    <p:anim calcmode="lin" valueType="num">
                                      <p:cBhvr additive="base">
                                        <p:cTn id="44" dur="3000" fill="hold"/>
                                        <p:tgtEl>
                                          <p:spTgt spid="12"/>
                                        </p:tgtEl>
                                        <p:attrNameLst>
                                          <p:attrName>ppt_y</p:attrName>
                                        </p:attrNameLst>
                                      </p:cBhvr>
                                      <p:tavLst>
                                        <p:tav tm="0">
                                          <p:val>
                                            <p:strVal val="1+#ppt_h/2"/>
                                          </p:val>
                                        </p:tav>
                                        <p:tav tm="100000">
                                          <p:val>
                                            <p:strVal val="#ppt_y"/>
                                          </p:val>
                                        </p:tav>
                                      </p:tavLst>
                                    </p:anim>
                                  </p:childTnLst>
                                </p:cTn>
                              </p:par>
                            </p:childTnLst>
                          </p:cTn>
                        </p:par>
                        <p:par>
                          <p:cTn id="45" fill="hold" nodeType="afterGroup">
                            <p:stCondLst>
                              <p:cond delay="11500"/>
                            </p:stCondLst>
                            <p:childTnLst>
                              <p:par>
                                <p:cTn id="46" presetID="4" presetClass="entr" presetSubtype="16"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ox(in)">
                                      <p:cBhvr>
                                        <p:cTn id="48" dur="3000"/>
                                        <p:tgtEl>
                                          <p:spTgt spid="26"/>
                                        </p:tgtEl>
                                      </p:cBhvr>
                                    </p:animEffect>
                                  </p:childTnLst>
                                </p:cTn>
                              </p:par>
                            </p:childTnLst>
                          </p:cTn>
                        </p:par>
                        <p:par>
                          <p:cTn id="49" fill="hold" nodeType="afterGroup">
                            <p:stCondLst>
                              <p:cond delay="14500"/>
                            </p:stCondLst>
                            <p:childTnLst>
                              <p:par>
                                <p:cTn id="50" presetID="2" presetClass="entr" presetSubtype="2"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0" fill="hold"/>
                                        <p:tgtEl>
                                          <p:spTgt spid="16"/>
                                        </p:tgtEl>
                                        <p:attrNameLst>
                                          <p:attrName>ppt_x</p:attrName>
                                        </p:attrNameLst>
                                      </p:cBhvr>
                                      <p:tavLst>
                                        <p:tav tm="0">
                                          <p:val>
                                            <p:strVal val="1+#ppt_w/2"/>
                                          </p:val>
                                        </p:tav>
                                        <p:tav tm="100000">
                                          <p:val>
                                            <p:strVal val="#ppt_x"/>
                                          </p:val>
                                        </p:tav>
                                      </p:tavLst>
                                    </p:anim>
                                    <p:anim calcmode="lin" valueType="num">
                                      <p:cBhvr additive="base">
                                        <p:cTn id="53" dur="5000" fill="hold"/>
                                        <p:tgtEl>
                                          <p:spTgt spid="16"/>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19500"/>
                            </p:stCondLst>
                            <p:childTnLst>
                              <p:par>
                                <p:cTn id="55" presetID="4" presetClass="entr" presetSubtype="16"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ox(in)">
                                      <p:cBhvr>
                                        <p:cTn id="57" dur="500"/>
                                        <p:tgtEl>
                                          <p:spTgt spid="15"/>
                                        </p:tgtEl>
                                      </p:cBhvr>
                                    </p:animEffect>
                                  </p:childTnLst>
                                </p:cTn>
                              </p:par>
                            </p:childTnLst>
                          </p:cTn>
                        </p:par>
                        <p:par>
                          <p:cTn id="58" fill="hold" nodeType="afterGroup">
                            <p:stCondLst>
                              <p:cond delay="20000"/>
                            </p:stCondLst>
                            <p:childTnLst>
                              <p:par>
                                <p:cTn id="59" presetID="4" presetClass="entr" presetSubtype="16"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box(in)">
                                      <p:cBhvr>
                                        <p:cTn id="61" dur="5000"/>
                                        <p:tgtEl>
                                          <p:spTgt spid="21"/>
                                        </p:tgtEl>
                                      </p:cBhvr>
                                    </p:animEffect>
                                  </p:childTnLst>
                                </p:cTn>
                              </p:par>
                            </p:childTnLst>
                          </p:cTn>
                        </p:par>
                        <p:par>
                          <p:cTn id="62" fill="hold" nodeType="afterGroup">
                            <p:stCondLst>
                              <p:cond delay="25000"/>
                            </p:stCondLst>
                            <p:childTnLst>
                              <p:par>
                                <p:cTn id="63" presetID="4" presetClass="entr" presetSubtype="16"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box(in)">
                                      <p:cBhvr>
                                        <p:cTn id="65" dur="3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8" grpId="0" animBg="1"/>
      <p:bldP spid="10" grpId="0" animBg="1"/>
      <p:bldP spid="11" grpId="0"/>
      <p:bldP spid="12" grpId="0"/>
      <p:bldP spid="13"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F3A1FC-0152-5A49-3D5B-EDDC92C4D0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E430E2-2694-16E2-D4D6-52F5D8ADF9A3}"/>
              </a:ext>
            </a:extLst>
          </p:cNvPr>
          <p:cNvSpPr>
            <a:spLocks noGrp="1"/>
          </p:cNvSpPr>
          <p:nvPr>
            <p:ph type="title"/>
          </p:nvPr>
        </p:nvSpPr>
        <p:spPr>
          <a:xfrm>
            <a:off x="132735" y="0"/>
            <a:ext cx="12192000" cy="1325563"/>
          </a:xfrm>
        </p:spPr>
        <p:txBody>
          <a:bodyPr/>
          <a:lstStyle/>
          <a:p>
            <a:r>
              <a:rPr lang="en-US" sz="5400" dirty="0"/>
              <a:t>1. 2. </a:t>
            </a:r>
            <a:r>
              <a:rPr lang="en-US" sz="5400" dirty="0" err="1"/>
              <a:t>Kinh</a:t>
            </a:r>
            <a:r>
              <a:rPr lang="en-US" sz="5400" dirty="0"/>
              <a:t> </a:t>
            </a:r>
            <a:r>
              <a:rPr lang="en-US" sz="5400" dirty="0" err="1"/>
              <a:t>tế</a:t>
            </a:r>
            <a:r>
              <a:rPr lang="en-US" sz="5400" dirty="0"/>
              <a:t> vi </a:t>
            </a:r>
            <a:r>
              <a:rPr lang="en-US" sz="5400" dirty="0" err="1"/>
              <a:t>mô</a:t>
            </a:r>
            <a:r>
              <a:rPr lang="en-US" sz="5400" dirty="0"/>
              <a:t> </a:t>
            </a:r>
            <a:r>
              <a:rPr lang="en-US" sz="5400" dirty="0" err="1"/>
              <a:t>và</a:t>
            </a:r>
            <a:r>
              <a:rPr lang="en-US" sz="5400" dirty="0"/>
              <a:t> </a:t>
            </a:r>
            <a:r>
              <a:rPr lang="en-US" sz="5400" dirty="0" err="1"/>
              <a:t>kinh</a:t>
            </a:r>
            <a:r>
              <a:rPr lang="en-US" sz="5400" dirty="0"/>
              <a:t> </a:t>
            </a:r>
            <a:r>
              <a:rPr lang="en-US" sz="5400" dirty="0" err="1"/>
              <a:t>tế</a:t>
            </a:r>
            <a:r>
              <a:rPr lang="en-US" sz="5400" dirty="0"/>
              <a:t> </a:t>
            </a:r>
            <a:r>
              <a:rPr lang="en-US" sz="5400" dirty="0" err="1"/>
              <a:t>vĩ</a:t>
            </a:r>
            <a:r>
              <a:rPr lang="en-US" sz="5400" dirty="0"/>
              <a:t> </a:t>
            </a:r>
            <a:r>
              <a:rPr lang="en-US" sz="5400" dirty="0" err="1"/>
              <a:t>mô</a:t>
            </a:r>
            <a:endParaRPr lang="en-US" sz="5400" dirty="0"/>
          </a:p>
        </p:txBody>
      </p:sp>
      <p:sp>
        <p:nvSpPr>
          <p:cNvPr id="3" name="Slide Number Placeholder 2">
            <a:extLst>
              <a:ext uri="{FF2B5EF4-FFF2-40B4-BE49-F238E27FC236}">
                <a16:creationId xmlns:a16="http://schemas.microsoft.com/office/drawing/2014/main" id="{BF597616-4FA5-9BF8-E1B5-CCA9EB926BEB}"/>
              </a:ext>
            </a:extLst>
          </p:cNvPr>
          <p:cNvSpPr>
            <a:spLocks noGrp="1"/>
          </p:cNvSpPr>
          <p:nvPr>
            <p:ph type="sldNum" sz="quarter" idx="12"/>
          </p:nvPr>
        </p:nvSpPr>
        <p:spPr/>
        <p:txBody>
          <a:bodyPr/>
          <a:lstStyle/>
          <a:p>
            <a:r>
              <a:rPr lang="en-US" altLang="en-US"/>
              <a:t>1.</a:t>
            </a:r>
            <a:fld id="{95E1BA2F-BE91-48D2-884E-02DFD1A834DE}" type="slidenum">
              <a:rPr lang="en-US" altLang="en-US" smtClean="0"/>
              <a:pPr/>
              <a:t>12</a:t>
            </a:fld>
            <a:endParaRPr lang="en-US" altLang="en-US" sz="1400"/>
          </a:p>
        </p:txBody>
      </p:sp>
      <p:sp>
        <p:nvSpPr>
          <p:cNvPr id="5" name="TextBox 4">
            <a:extLst>
              <a:ext uri="{FF2B5EF4-FFF2-40B4-BE49-F238E27FC236}">
                <a16:creationId xmlns:a16="http://schemas.microsoft.com/office/drawing/2014/main" id="{ABBDC8A5-211C-494B-7B61-3EFC9D35B89F}"/>
              </a:ext>
            </a:extLst>
          </p:cNvPr>
          <p:cNvSpPr txBox="1"/>
          <p:nvPr/>
        </p:nvSpPr>
        <p:spPr>
          <a:xfrm>
            <a:off x="132735" y="1923537"/>
            <a:ext cx="11695668" cy="4164153"/>
          </a:xfrm>
          <a:prstGeom prst="rect">
            <a:avLst/>
          </a:prstGeom>
          <a:noFill/>
        </p:spPr>
        <p:txBody>
          <a:bodyPr wrap="square">
            <a:spAutoFit/>
          </a:bodyPr>
          <a:lstStyle/>
          <a:p>
            <a:pPr marL="90170" marR="86360" indent="359410" algn="just">
              <a:lnSpc>
                <a:spcPct val="120000"/>
              </a:lnSpc>
              <a:spcBef>
                <a:spcPts val="1100"/>
              </a:spcBef>
              <a:spcAft>
                <a:spcPts val="0"/>
              </a:spcAft>
            </a:pPr>
            <a:r>
              <a:rPr lang="vi-VN" sz="3600" i="1" dirty="0">
                <a:effectLst/>
                <a:latin typeface="Times New Roman" panose="02020603050405020304" pitchFamily="18" charset="0"/>
                <a:ea typeface="Times New Roman" panose="02020603050405020304" pitchFamily="18" charset="0"/>
              </a:rPr>
              <a:t>Kinh</a:t>
            </a:r>
            <a:r>
              <a:rPr lang="vi-VN" sz="3600" i="1" spc="-10" dirty="0">
                <a:effectLst/>
                <a:latin typeface="Times New Roman" panose="02020603050405020304" pitchFamily="18" charset="0"/>
                <a:ea typeface="Times New Roman" panose="02020603050405020304" pitchFamily="18" charset="0"/>
              </a:rPr>
              <a:t> </a:t>
            </a:r>
            <a:r>
              <a:rPr lang="vi-VN" sz="3600" i="1" dirty="0">
                <a:effectLst/>
                <a:latin typeface="Times New Roman" panose="02020603050405020304" pitchFamily="18" charset="0"/>
                <a:ea typeface="Times New Roman" panose="02020603050405020304" pitchFamily="18" charset="0"/>
              </a:rPr>
              <a:t>tế học</a:t>
            </a:r>
            <a:r>
              <a:rPr lang="vi-VN" sz="3600" i="1" spc="-5" dirty="0">
                <a:effectLst/>
                <a:latin typeface="Times New Roman" panose="02020603050405020304" pitchFamily="18" charset="0"/>
                <a:ea typeface="Times New Roman" panose="02020603050405020304" pitchFamily="18" charset="0"/>
              </a:rPr>
              <a:t> </a:t>
            </a:r>
            <a:r>
              <a:rPr lang="vi-VN" sz="3600" i="1" dirty="0">
                <a:effectLst/>
                <a:latin typeface="Times New Roman" panose="02020603050405020304" pitchFamily="18" charset="0"/>
                <a:ea typeface="Times New Roman" panose="02020603050405020304" pitchFamily="18" charset="0"/>
              </a:rPr>
              <a:t>vi mô </a:t>
            </a:r>
            <a:r>
              <a:rPr lang="vi-VN" sz="3600" dirty="0">
                <a:effectLst/>
                <a:latin typeface="Times New Roman" panose="02020603050405020304" pitchFamily="18" charset="0"/>
                <a:ea typeface="Times New Roman" panose="02020603050405020304" pitchFamily="18" charset="0"/>
              </a:rPr>
              <a:t>(Microeconomics)</a:t>
            </a:r>
            <a:r>
              <a:rPr lang="vi-VN" sz="3600" spc="-10"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nghiên</a:t>
            </a:r>
            <a:r>
              <a:rPr lang="vi-VN" sz="3600" spc="-10"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cứu</a:t>
            </a:r>
            <a:r>
              <a:rPr lang="vi-VN" sz="3600" spc="-10"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về</a:t>
            </a:r>
            <a:r>
              <a:rPr lang="vi-VN" sz="3600" spc="-5"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việc người</a:t>
            </a:r>
            <a:r>
              <a:rPr lang="vi-VN" sz="3600" spc="-10"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tiêu</a:t>
            </a:r>
            <a:r>
              <a:rPr lang="vi-VN" sz="3600" spc="-10"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dùng</a:t>
            </a:r>
            <a:r>
              <a:rPr lang="vi-VN" sz="3600" spc="-10"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hoặc người sản xuất đưa ra các quyết định về một hàng hóa cụ thể. </a:t>
            </a:r>
            <a:endParaRPr lang="en-US" sz="3600" dirty="0">
              <a:effectLst/>
              <a:latin typeface="Times New Roman" panose="02020603050405020304" pitchFamily="18" charset="0"/>
              <a:ea typeface="Times New Roman" panose="02020603050405020304" pitchFamily="18" charset="0"/>
            </a:endParaRPr>
          </a:p>
          <a:p>
            <a:pPr marL="90170" marR="86360" indent="359410" algn="just">
              <a:lnSpc>
                <a:spcPct val="120000"/>
              </a:lnSpc>
              <a:spcBef>
                <a:spcPts val="1100"/>
              </a:spcBef>
              <a:spcAft>
                <a:spcPts val="0"/>
              </a:spcAft>
            </a:pPr>
            <a:r>
              <a:rPr lang="vi-VN" sz="3600" dirty="0">
                <a:effectLst/>
                <a:latin typeface="Times New Roman" panose="02020603050405020304" pitchFamily="18" charset="0"/>
                <a:ea typeface="Times New Roman" panose="02020603050405020304" pitchFamily="18" charset="0"/>
              </a:rPr>
              <a:t>Kinh tế học vi mô chủ yếu đề cập đến hành vi ứng </a:t>
            </a:r>
            <a:r>
              <a:rPr lang="en-US" sz="3600" dirty="0">
                <a:effectLst/>
                <a:latin typeface="Times New Roman" panose="02020603050405020304" pitchFamily="18" charset="0"/>
                <a:ea typeface="Times New Roman" panose="02020603050405020304" pitchFamily="18" charset="0"/>
              </a:rPr>
              <a:t>x</a:t>
            </a:r>
            <a:r>
              <a:rPr lang="vi-VN" sz="3600" dirty="0">
                <a:effectLst/>
                <a:latin typeface="Times New Roman" panose="02020603050405020304" pitchFamily="18" charset="0"/>
                <a:ea typeface="Times New Roman" panose="02020603050405020304" pitchFamily="18" charset="0"/>
              </a:rPr>
              <a:t>ử của cá nhân</a:t>
            </a:r>
            <a:r>
              <a:rPr lang="en-US" sz="3600" dirty="0">
                <a:effectLst/>
                <a:latin typeface="Times New Roman" panose="02020603050405020304" pitchFamily="18" charset="0"/>
                <a:ea typeface="Times New Roman" panose="02020603050405020304" pitchFamily="18" charset="0"/>
              </a:rPr>
              <a:t> </a:t>
            </a:r>
            <a:r>
              <a:rPr lang="en-US" sz="3600" dirty="0" err="1">
                <a:effectLst/>
                <a:latin typeface="Times New Roman" panose="02020603050405020304" pitchFamily="18" charset="0"/>
                <a:ea typeface="Times New Roman" panose="02020603050405020304" pitchFamily="18" charset="0"/>
              </a:rPr>
              <a:t>hoặc</a:t>
            </a:r>
            <a:r>
              <a:rPr lang="en-US" sz="3600" dirty="0">
                <a:effectLst/>
                <a:latin typeface="Times New Roman" panose="02020603050405020304" pitchFamily="18" charset="0"/>
                <a:ea typeface="Times New Roman" panose="02020603050405020304" pitchFamily="18" charset="0"/>
              </a:rPr>
              <a:t> </a:t>
            </a:r>
            <a:r>
              <a:rPr lang="en-US" sz="3600" dirty="0" err="1">
                <a:effectLst/>
                <a:latin typeface="Times New Roman" panose="02020603050405020304" pitchFamily="18" charset="0"/>
                <a:ea typeface="Times New Roman" panose="02020603050405020304" pitchFamily="18" charset="0"/>
              </a:rPr>
              <a:t>doanh</a:t>
            </a:r>
            <a:r>
              <a:rPr lang="en-US" sz="3600" dirty="0">
                <a:effectLst/>
                <a:latin typeface="Times New Roman" panose="02020603050405020304" pitchFamily="18" charset="0"/>
                <a:ea typeface="Times New Roman" panose="02020603050405020304" pitchFamily="18" charset="0"/>
              </a:rPr>
              <a:t> </a:t>
            </a:r>
            <a:r>
              <a:rPr lang="en-US" sz="3600" dirty="0" err="1">
                <a:effectLst/>
                <a:latin typeface="Times New Roman" panose="02020603050405020304" pitchFamily="18" charset="0"/>
                <a:ea typeface="Times New Roman" panose="02020603050405020304" pitchFamily="18" charset="0"/>
              </a:rPr>
              <a:t>nghiệp</a:t>
            </a:r>
            <a:r>
              <a:rPr lang="vi-VN" sz="3600" dirty="0">
                <a:effectLst/>
                <a:latin typeface="Times New Roman" panose="02020603050405020304" pitchFamily="18" charset="0"/>
                <a:ea typeface="Times New Roman" panose="02020603050405020304" pitchFamily="18" charset="0"/>
              </a:rPr>
              <a:t> trên từng loại thị trường, trong mối quan hệ với các tác nhân gây ra bởi hoàn cảnh chung.</a:t>
            </a:r>
            <a:endParaRPr lang="en-US"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20784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AE0CD-4464-C439-2A7F-530A3BE5E7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E9DA7E-EA85-FB82-AAE1-885D6FF738CF}"/>
              </a:ext>
            </a:extLst>
          </p:cNvPr>
          <p:cNvSpPr>
            <a:spLocks noGrp="1"/>
          </p:cNvSpPr>
          <p:nvPr>
            <p:ph type="title"/>
          </p:nvPr>
        </p:nvSpPr>
        <p:spPr>
          <a:xfrm>
            <a:off x="132735" y="0"/>
            <a:ext cx="12192000" cy="1325563"/>
          </a:xfrm>
        </p:spPr>
        <p:txBody>
          <a:bodyPr/>
          <a:lstStyle/>
          <a:p>
            <a:r>
              <a:rPr lang="en-US" sz="5400" dirty="0"/>
              <a:t>1. 2. </a:t>
            </a:r>
            <a:r>
              <a:rPr lang="en-US" sz="5400" dirty="0" err="1"/>
              <a:t>Kinh</a:t>
            </a:r>
            <a:r>
              <a:rPr lang="en-US" sz="5400" dirty="0"/>
              <a:t> </a:t>
            </a:r>
            <a:r>
              <a:rPr lang="en-US" sz="5400" dirty="0" err="1"/>
              <a:t>tế</a:t>
            </a:r>
            <a:r>
              <a:rPr lang="en-US" sz="5400" dirty="0"/>
              <a:t> vi </a:t>
            </a:r>
            <a:r>
              <a:rPr lang="en-US" sz="5400" dirty="0" err="1"/>
              <a:t>mô</a:t>
            </a:r>
            <a:r>
              <a:rPr lang="en-US" sz="5400" dirty="0"/>
              <a:t> </a:t>
            </a:r>
            <a:r>
              <a:rPr lang="en-US" sz="5400" dirty="0" err="1"/>
              <a:t>và</a:t>
            </a:r>
            <a:r>
              <a:rPr lang="en-US" sz="5400" dirty="0"/>
              <a:t> </a:t>
            </a:r>
            <a:r>
              <a:rPr lang="en-US" sz="5400" dirty="0" err="1"/>
              <a:t>kinh</a:t>
            </a:r>
            <a:r>
              <a:rPr lang="en-US" sz="5400" dirty="0"/>
              <a:t> </a:t>
            </a:r>
            <a:r>
              <a:rPr lang="en-US" sz="5400" dirty="0" err="1"/>
              <a:t>tế</a:t>
            </a:r>
            <a:r>
              <a:rPr lang="en-US" sz="5400" dirty="0"/>
              <a:t> </a:t>
            </a:r>
            <a:r>
              <a:rPr lang="en-US" sz="5400" dirty="0" err="1"/>
              <a:t>vĩ</a:t>
            </a:r>
            <a:r>
              <a:rPr lang="en-US" sz="5400" dirty="0"/>
              <a:t> </a:t>
            </a:r>
            <a:r>
              <a:rPr lang="en-US" sz="5400" dirty="0" err="1"/>
              <a:t>mô</a:t>
            </a:r>
            <a:endParaRPr lang="en-US" sz="5400" dirty="0"/>
          </a:p>
        </p:txBody>
      </p:sp>
      <p:sp>
        <p:nvSpPr>
          <p:cNvPr id="3" name="Slide Number Placeholder 2">
            <a:extLst>
              <a:ext uri="{FF2B5EF4-FFF2-40B4-BE49-F238E27FC236}">
                <a16:creationId xmlns:a16="http://schemas.microsoft.com/office/drawing/2014/main" id="{1D6DB39F-CC09-DFD4-F265-6C9BF9F1F59B}"/>
              </a:ext>
            </a:extLst>
          </p:cNvPr>
          <p:cNvSpPr>
            <a:spLocks noGrp="1"/>
          </p:cNvSpPr>
          <p:nvPr>
            <p:ph type="sldNum" sz="quarter" idx="12"/>
          </p:nvPr>
        </p:nvSpPr>
        <p:spPr/>
        <p:txBody>
          <a:bodyPr/>
          <a:lstStyle/>
          <a:p>
            <a:r>
              <a:rPr lang="en-US" altLang="en-US"/>
              <a:t>1.</a:t>
            </a:r>
            <a:fld id="{95E1BA2F-BE91-48D2-884E-02DFD1A834DE}" type="slidenum">
              <a:rPr lang="en-US" altLang="en-US" smtClean="0"/>
              <a:pPr/>
              <a:t>13</a:t>
            </a:fld>
            <a:endParaRPr lang="en-US" altLang="en-US" sz="1400"/>
          </a:p>
        </p:txBody>
      </p:sp>
      <p:sp>
        <p:nvSpPr>
          <p:cNvPr id="5" name="TextBox 4">
            <a:extLst>
              <a:ext uri="{FF2B5EF4-FFF2-40B4-BE49-F238E27FC236}">
                <a16:creationId xmlns:a16="http://schemas.microsoft.com/office/drawing/2014/main" id="{F3BAA4CB-C14E-902E-CDED-A8CA22080E22}"/>
              </a:ext>
            </a:extLst>
          </p:cNvPr>
          <p:cNvSpPr txBox="1"/>
          <p:nvPr/>
        </p:nvSpPr>
        <p:spPr>
          <a:xfrm>
            <a:off x="254508" y="1749854"/>
            <a:ext cx="11760708" cy="3435236"/>
          </a:xfrm>
          <a:prstGeom prst="rect">
            <a:avLst/>
          </a:prstGeom>
          <a:noFill/>
        </p:spPr>
        <p:txBody>
          <a:bodyPr wrap="square">
            <a:spAutoFit/>
          </a:bodyPr>
          <a:lstStyle/>
          <a:p>
            <a:pPr marL="90170" marR="81915" indent="359410" algn="just">
              <a:lnSpc>
                <a:spcPct val="120000"/>
              </a:lnSpc>
              <a:spcBef>
                <a:spcPts val="605"/>
              </a:spcBef>
              <a:spcAft>
                <a:spcPts val="0"/>
              </a:spcAft>
            </a:pPr>
            <a:r>
              <a:rPr lang="vi-VN" sz="3600" i="1" dirty="0">
                <a:effectLst/>
                <a:latin typeface="Times New Roman" panose="02020603050405020304" pitchFamily="18" charset="0"/>
                <a:ea typeface="Times New Roman" panose="02020603050405020304" pitchFamily="18" charset="0"/>
              </a:rPr>
              <a:t>Kinh tế học vĩ mô </a:t>
            </a:r>
            <a:r>
              <a:rPr lang="vi-VN" sz="3600" dirty="0">
                <a:effectLst/>
                <a:latin typeface="Times New Roman" panose="02020603050405020304" pitchFamily="18" charset="0"/>
                <a:ea typeface="Times New Roman" panose="02020603050405020304" pitchFamily="18" charset="0"/>
              </a:rPr>
              <a:t>(Macroeconomics) là một bộ môn nghiên cứu nền kinh tế với tư cách là một tổng thể.</a:t>
            </a:r>
            <a:r>
              <a:rPr lang="vi-VN" sz="3600" spc="-5" dirty="0">
                <a:effectLst/>
                <a:latin typeface="Times New Roman" panose="02020603050405020304" pitchFamily="18" charset="0"/>
                <a:ea typeface="Times New Roman" panose="02020603050405020304" pitchFamily="18" charset="0"/>
              </a:rPr>
              <a:t> </a:t>
            </a:r>
            <a:endParaRPr lang="en-US" sz="3600" spc="-5" dirty="0">
              <a:effectLst/>
              <a:latin typeface="Times New Roman" panose="02020603050405020304" pitchFamily="18" charset="0"/>
              <a:ea typeface="Times New Roman" panose="02020603050405020304" pitchFamily="18" charset="0"/>
            </a:endParaRPr>
          </a:p>
          <a:p>
            <a:pPr marL="90170" marR="81915" indent="359410" algn="just">
              <a:lnSpc>
                <a:spcPct val="120000"/>
              </a:lnSpc>
              <a:spcBef>
                <a:spcPts val="605"/>
              </a:spcBef>
              <a:spcAft>
                <a:spcPts val="0"/>
              </a:spcAft>
            </a:pPr>
            <a:r>
              <a:rPr lang="vi-VN" sz="3600" dirty="0">
                <a:effectLst/>
                <a:latin typeface="Times New Roman" panose="02020603050405020304" pitchFamily="18" charset="0"/>
                <a:ea typeface="Times New Roman" panose="02020603050405020304" pitchFamily="18" charset="0"/>
              </a:rPr>
              <a:t>Kinh</a:t>
            </a:r>
            <a:r>
              <a:rPr lang="vi-VN" sz="3600" spc="-5"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tế</a:t>
            </a:r>
            <a:r>
              <a:rPr lang="vi-VN" sz="3600" spc="-5"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học vĩ mô chủ yếu</a:t>
            </a:r>
            <a:r>
              <a:rPr lang="vi-VN" sz="3600" spc="-5"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giải</a:t>
            </a:r>
            <a:r>
              <a:rPr lang="vi-VN" sz="3600" spc="-5"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quyết</a:t>
            </a:r>
            <a:r>
              <a:rPr lang="vi-VN" sz="3600" spc="-5"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các vấn đề lớn</a:t>
            </a:r>
            <a:r>
              <a:rPr lang="vi-VN" sz="3600" spc="-5"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có tính</a:t>
            </a:r>
            <a:r>
              <a:rPr lang="vi-VN" sz="3600" spc="-5"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tổng</a:t>
            </a:r>
            <a:r>
              <a:rPr lang="vi-VN" sz="3600" spc="-5"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thể như mức sản xuất, mức thất nghiệp, mức lạm phát của nền kinh tế.</a:t>
            </a:r>
            <a:endParaRPr lang="en-US"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06073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C24FF-6E7A-9A98-4276-414EFF957C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74B8C0-86EC-F878-A97A-C554EE39689C}"/>
              </a:ext>
            </a:extLst>
          </p:cNvPr>
          <p:cNvSpPr>
            <a:spLocks noGrp="1"/>
          </p:cNvSpPr>
          <p:nvPr>
            <p:ph type="title"/>
          </p:nvPr>
        </p:nvSpPr>
        <p:spPr>
          <a:xfrm>
            <a:off x="2300749" y="393487"/>
            <a:ext cx="7093974" cy="1499616"/>
          </a:xfrm>
        </p:spPr>
        <p:txBody>
          <a:bodyPr/>
          <a:lstStyle/>
          <a:p>
            <a:pPr algn="ctr"/>
            <a:r>
              <a:rPr lang="en-US" dirty="0"/>
              <a:t>1. 3. </a:t>
            </a:r>
            <a:r>
              <a:rPr lang="en-US" dirty="0" err="1"/>
              <a:t>Kinh</a:t>
            </a:r>
            <a:r>
              <a:rPr lang="en-US" dirty="0"/>
              <a:t> </a:t>
            </a:r>
            <a:r>
              <a:rPr lang="en-US" dirty="0" err="1"/>
              <a:t>tế</a:t>
            </a:r>
            <a:r>
              <a:rPr lang="en-US" dirty="0"/>
              <a:t> </a:t>
            </a:r>
            <a:r>
              <a:rPr lang="en-US" dirty="0" err="1"/>
              <a:t>học</a:t>
            </a:r>
            <a:r>
              <a:rPr lang="en-US" dirty="0"/>
              <a:t> </a:t>
            </a:r>
            <a:r>
              <a:rPr lang="en-US" dirty="0" err="1"/>
              <a:t>thực</a:t>
            </a:r>
            <a:r>
              <a:rPr lang="en-US" dirty="0"/>
              <a:t> </a:t>
            </a:r>
            <a:r>
              <a:rPr lang="en-US" dirty="0" err="1"/>
              <a:t>chứng</a:t>
            </a:r>
            <a:r>
              <a:rPr lang="en-US" dirty="0"/>
              <a:t> </a:t>
            </a:r>
            <a:r>
              <a:rPr lang="en-US" dirty="0" err="1"/>
              <a:t>và</a:t>
            </a:r>
            <a:r>
              <a:rPr lang="en-US" dirty="0"/>
              <a:t> </a:t>
            </a:r>
            <a:r>
              <a:rPr lang="en-US" dirty="0" err="1"/>
              <a:t>kinh</a:t>
            </a:r>
            <a:r>
              <a:rPr lang="en-US" dirty="0"/>
              <a:t> </a:t>
            </a:r>
            <a:r>
              <a:rPr lang="en-US" dirty="0" err="1"/>
              <a:t>tế</a:t>
            </a:r>
            <a:r>
              <a:rPr lang="en-US" dirty="0"/>
              <a:t> </a:t>
            </a:r>
            <a:r>
              <a:rPr lang="en-US" dirty="0" err="1"/>
              <a:t>học</a:t>
            </a:r>
            <a:r>
              <a:rPr lang="en-US" dirty="0"/>
              <a:t> </a:t>
            </a:r>
            <a:r>
              <a:rPr lang="en-US" dirty="0" err="1"/>
              <a:t>chuẩn</a:t>
            </a:r>
            <a:r>
              <a:rPr lang="en-US" dirty="0"/>
              <a:t> </a:t>
            </a:r>
            <a:r>
              <a:rPr lang="en-US" dirty="0" err="1"/>
              <a:t>tắc</a:t>
            </a:r>
            <a:endParaRPr lang="en-US" dirty="0"/>
          </a:p>
        </p:txBody>
      </p:sp>
      <p:sp>
        <p:nvSpPr>
          <p:cNvPr id="3" name="Slide Number Placeholder 2">
            <a:extLst>
              <a:ext uri="{FF2B5EF4-FFF2-40B4-BE49-F238E27FC236}">
                <a16:creationId xmlns:a16="http://schemas.microsoft.com/office/drawing/2014/main" id="{A055D2E7-483C-52A6-BCD2-86FAA5975BE7}"/>
              </a:ext>
            </a:extLst>
          </p:cNvPr>
          <p:cNvSpPr>
            <a:spLocks noGrp="1"/>
          </p:cNvSpPr>
          <p:nvPr>
            <p:ph type="sldNum" sz="quarter" idx="12"/>
          </p:nvPr>
        </p:nvSpPr>
        <p:spPr/>
        <p:txBody>
          <a:bodyPr/>
          <a:lstStyle/>
          <a:p>
            <a:r>
              <a:rPr lang="en-US" altLang="en-US"/>
              <a:t>1.</a:t>
            </a:r>
            <a:fld id="{95E1BA2F-BE91-48D2-884E-02DFD1A834DE}" type="slidenum">
              <a:rPr lang="en-US" altLang="en-US" smtClean="0"/>
              <a:pPr/>
              <a:t>14</a:t>
            </a:fld>
            <a:endParaRPr lang="en-US" altLang="en-US" sz="1400"/>
          </a:p>
        </p:txBody>
      </p:sp>
    </p:spTree>
    <p:extLst>
      <p:ext uri="{BB962C8B-B14F-4D97-AF65-F5344CB8AC3E}">
        <p14:creationId xmlns:p14="http://schemas.microsoft.com/office/powerpoint/2010/main" val="268137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1">
            <a:extLst>
              <a:ext uri="{FF2B5EF4-FFF2-40B4-BE49-F238E27FC236}">
                <a16:creationId xmlns:a16="http://schemas.microsoft.com/office/drawing/2014/main" id="{E6460566-A304-A0A9-AD01-5D48573AFE47}"/>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15</a:t>
            </a:fld>
            <a:endParaRPr lang="en-US" altLang="en-US" sz="1400">
              <a:solidFill>
                <a:schemeClr val="tx1"/>
              </a:solidFill>
              <a:latin typeface="Times New Roman" panose="02020603050405020304" pitchFamily="18" charset="0"/>
            </a:endParaRPr>
          </a:p>
        </p:txBody>
      </p:sp>
      <p:sp>
        <p:nvSpPr>
          <p:cNvPr id="33795" name="Rectangle 2">
            <a:extLst>
              <a:ext uri="{FF2B5EF4-FFF2-40B4-BE49-F238E27FC236}">
                <a16:creationId xmlns:a16="http://schemas.microsoft.com/office/drawing/2014/main" id="{AA0D0AA2-ECC0-1C7A-EC8E-C8932CBAA0F9}"/>
              </a:ext>
            </a:extLst>
          </p:cNvPr>
          <p:cNvSpPr txBox="1">
            <a:spLocks noChangeArrowheads="1"/>
          </p:cNvSpPr>
          <p:nvPr/>
        </p:nvSpPr>
        <p:spPr>
          <a:xfrm>
            <a:off x="1194619" y="381000"/>
            <a:ext cx="10412362" cy="1104900"/>
          </a:xfrm>
          <a:prstGeom prst="rect">
            <a:avLst/>
          </a:prstGeom>
        </p:spPr>
        <p:txBody>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n-GB" altLang="en-US" sz="3600" b="1" dirty="0" err="1"/>
              <a:t>KINH</a:t>
            </a:r>
            <a:r>
              <a:rPr lang="en-GB" altLang="en-US" sz="3600" b="1" dirty="0"/>
              <a:t> </a:t>
            </a:r>
            <a:r>
              <a:rPr lang="en-GB" altLang="en-US" sz="3600" b="1" dirty="0" err="1"/>
              <a:t>TẾ</a:t>
            </a:r>
            <a:r>
              <a:rPr lang="en-GB" altLang="en-US" sz="3600" b="1" dirty="0"/>
              <a:t> </a:t>
            </a:r>
            <a:r>
              <a:rPr lang="en-GB" altLang="en-US" sz="3600" b="1" dirty="0" err="1"/>
              <a:t>HỌC</a:t>
            </a:r>
            <a:r>
              <a:rPr lang="en-GB" altLang="en-US" sz="3600" b="1" dirty="0"/>
              <a:t> </a:t>
            </a:r>
            <a:r>
              <a:rPr lang="en-GB" altLang="en-US" sz="3600" b="1" dirty="0" err="1"/>
              <a:t>THỰC</a:t>
            </a:r>
            <a:r>
              <a:rPr lang="en-GB" altLang="en-US" sz="3600" b="1" dirty="0"/>
              <a:t> </a:t>
            </a:r>
            <a:r>
              <a:rPr lang="en-GB" altLang="en-US" sz="3600" b="1" dirty="0" err="1"/>
              <a:t>CHỨNG</a:t>
            </a:r>
            <a:r>
              <a:rPr lang="en-GB" altLang="en-US" sz="3600" b="1" dirty="0"/>
              <a:t> </a:t>
            </a:r>
          </a:p>
          <a:p>
            <a:pPr algn="ctr"/>
            <a:r>
              <a:rPr lang="en-GB" altLang="en-US" sz="3600" b="1" dirty="0">
                <a:solidFill>
                  <a:srgbClr val="993300"/>
                </a:solidFill>
              </a:rPr>
              <a:t>(</a:t>
            </a:r>
            <a:r>
              <a:rPr lang="vi-VN" sz="3600" dirty="0">
                <a:effectLst/>
                <a:latin typeface="Times New Roman" panose="02020603050405020304" pitchFamily="18" charset="0"/>
                <a:ea typeface="Times New Roman" panose="02020603050405020304" pitchFamily="18" charset="0"/>
              </a:rPr>
              <a:t>Positive</a:t>
            </a:r>
            <a:r>
              <a:rPr lang="vi-VN" sz="3600" spc="-10"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Economics</a:t>
            </a:r>
            <a:r>
              <a:rPr lang="en-GB" altLang="en-US" sz="3600" b="1" dirty="0">
                <a:solidFill>
                  <a:srgbClr val="993300"/>
                </a:solidFill>
              </a:rPr>
              <a:t>)</a:t>
            </a:r>
            <a:endParaRPr lang="en-GB" altLang="en-US" sz="3600" dirty="0">
              <a:solidFill>
                <a:srgbClr val="993300"/>
              </a:solidFill>
            </a:endParaRPr>
          </a:p>
        </p:txBody>
      </p:sp>
      <p:sp>
        <p:nvSpPr>
          <p:cNvPr id="15363" name="Rectangle 3">
            <a:extLst>
              <a:ext uri="{FF2B5EF4-FFF2-40B4-BE49-F238E27FC236}">
                <a16:creationId xmlns:a16="http://schemas.microsoft.com/office/drawing/2014/main" id="{FF82A7DD-A554-1B76-E176-53B66B82AC50}"/>
              </a:ext>
            </a:extLst>
          </p:cNvPr>
          <p:cNvSpPr txBox="1">
            <a:spLocks noChangeArrowheads="1"/>
          </p:cNvSpPr>
          <p:nvPr/>
        </p:nvSpPr>
        <p:spPr>
          <a:xfrm>
            <a:off x="438763" y="1827213"/>
            <a:ext cx="11561507" cy="44958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vi-VN" sz="3200" dirty="0">
                <a:latin typeface="Times New Roman" panose="02020603050405020304" pitchFamily="18" charset="0"/>
                <a:cs typeface="Times New Roman" panose="02020603050405020304" pitchFamily="18" charset="0"/>
              </a:rPr>
              <a:t>Kinh tế học thực chứng (</a:t>
            </a:r>
            <a:r>
              <a:rPr lang="vi-VN" sz="3200" b="1" dirty="0">
                <a:latin typeface="Times New Roman" panose="02020603050405020304" pitchFamily="18" charset="0"/>
                <a:cs typeface="Times New Roman" panose="02020603050405020304" pitchFamily="18" charset="0"/>
              </a:rPr>
              <a:t>positive economics</a:t>
            </a:r>
            <a:r>
              <a:rPr lang="vi-VN" sz="3200" dirty="0">
                <a:latin typeface="Times New Roman" panose="02020603050405020304" pitchFamily="18" charset="0"/>
                <a:cs typeface="Times New Roman" panose="02020603050405020304" pitchFamily="18" charset="0"/>
              </a:rPr>
              <a:t>) là một nhánh của kinh tế học tập trung vào việc mô tả, phân tích và giải thích các hiện tượng kinh tế mà không đưa ra ý kiến chủ quan hay phán xét đạo đức. </a:t>
            </a:r>
            <a:endParaRPr lang="en-US" sz="3200" dirty="0">
              <a:latin typeface="Times New Roman" panose="02020603050405020304" pitchFamily="18" charset="0"/>
              <a:cs typeface="Times New Roman" panose="02020603050405020304" pitchFamily="18" charset="0"/>
            </a:endParaRPr>
          </a:p>
          <a:p>
            <a:pPr algn="just"/>
            <a:r>
              <a:rPr lang="vi-VN" sz="3200" dirty="0">
                <a:latin typeface="Times New Roman" panose="02020603050405020304" pitchFamily="18" charset="0"/>
                <a:cs typeface="Times New Roman" panose="02020603050405020304" pitchFamily="18" charset="0"/>
              </a:rPr>
              <a:t>Nói cách khác, kinh tế học thực chứng nghiên cứu "những gì đang xảy ra" trong nền kinh tế bằng cách sử dụng các dữ liệu thực tế và phương pháp khoa học để phân tích</a:t>
            </a:r>
            <a:endParaRPr lang="en-GB" altLang="en-US" sz="3200" b="1" dirty="0">
              <a:latin typeface="Times New Roman" panose="02020603050405020304" pitchFamily="18" charset="0"/>
              <a:cs typeface="Times New Roman" panose="02020603050405020304" pitchFamily="18" charset="0"/>
            </a:endParaRPr>
          </a:p>
          <a:p>
            <a:pPr lvl="1" algn="just"/>
            <a:endParaRPr lang="en-GB" altLang="en-US" sz="3200" b="1"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33633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E85E6-A598-0467-1D78-EF4147C52902}"/>
            </a:ext>
          </a:extLst>
        </p:cNvPr>
        <p:cNvGrpSpPr/>
        <p:nvPr/>
      </p:nvGrpSpPr>
      <p:grpSpPr>
        <a:xfrm>
          <a:off x="0" y="0"/>
          <a:ext cx="0" cy="0"/>
          <a:chOff x="0" y="0"/>
          <a:chExt cx="0" cy="0"/>
        </a:xfrm>
      </p:grpSpPr>
      <p:sp>
        <p:nvSpPr>
          <p:cNvPr id="30722" name="Slide Number Placeholder 1">
            <a:extLst>
              <a:ext uri="{FF2B5EF4-FFF2-40B4-BE49-F238E27FC236}">
                <a16:creationId xmlns:a16="http://schemas.microsoft.com/office/drawing/2014/main" id="{F38A129D-B35F-FFFC-0538-885394FC0DC3}"/>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16</a:t>
            </a:fld>
            <a:endParaRPr lang="en-US" altLang="en-US" sz="1400">
              <a:solidFill>
                <a:schemeClr val="tx1"/>
              </a:solidFill>
              <a:latin typeface="Times New Roman" panose="02020603050405020304" pitchFamily="18" charset="0"/>
            </a:endParaRPr>
          </a:p>
        </p:txBody>
      </p:sp>
      <p:sp>
        <p:nvSpPr>
          <p:cNvPr id="33795" name="Rectangle 2">
            <a:extLst>
              <a:ext uri="{FF2B5EF4-FFF2-40B4-BE49-F238E27FC236}">
                <a16:creationId xmlns:a16="http://schemas.microsoft.com/office/drawing/2014/main" id="{3C8C19D0-79A6-947C-C72F-B95AAF3BFEC1}"/>
              </a:ext>
            </a:extLst>
          </p:cNvPr>
          <p:cNvSpPr txBox="1">
            <a:spLocks noChangeArrowheads="1"/>
          </p:cNvSpPr>
          <p:nvPr/>
        </p:nvSpPr>
        <p:spPr>
          <a:xfrm>
            <a:off x="1194619" y="381000"/>
            <a:ext cx="10412362" cy="1104900"/>
          </a:xfrm>
          <a:prstGeom prst="rect">
            <a:avLst/>
          </a:prstGeom>
        </p:spPr>
        <p:txBody>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n-GB" altLang="en-US" sz="3600" b="1" dirty="0" err="1"/>
              <a:t>KINH</a:t>
            </a:r>
            <a:r>
              <a:rPr lang="en-GB" altLang="en-US" sz="3600" b="1" dirty="0"/>
              <a:t> </a:t>
            </a:r>
            <a:r>
              <a:rPr lang="en-GB" altLang="en-US" sz="3600" b="1" dirty="0" err="1"/>
              <a:t>TẾ</a:t>
            </a:r>
            <a:r>
              <a:rPr lang="en-GB" altLang="en-US" sz="3600" b="1" dirty="0"/>
              <a:t> </a:t>
            </a:r>
            <a:r>
              <a:rPr lang="en-GB" altLang="en-US" sz="3600" b="1" dirty="0" err="1"/>
              <a:t>HỌC</a:t>
            </a:r>
            <a:r>
              <a:rPr lang="en-GB" altLang="en-US" sz="3600" b="1" dirty="0"/>
              <a:t> </a:t>
            </a:r>
            <a:r>
              <a:rPr lang="en-GB" altLang="en-US" sz="3600" b="1" dirty="0" err="1"/>
              <a:t>THỰC</a:t>
            </a:r>
            <a:r>
              <a:rPr lang="en-GB" altLang="en-US" sz="3600" b="1" dirty="0"/>
              <a:t> </a:t>
            </a:r>
            <a:r>
              <a:rPr lang="en-GB" altLang="en-US" sz="3600" b="1" dirty="0" err="1"/>
              <a:t>CHỨNG</a:t>
            </a:r>
            <a:r>
              <a:rPr lang="en-GB" altLang="en-US" sz="3600" b="1" dirty="0"/>
              <a:t> </a:t>
            </a:r>
          </a:p>
          <a:p>
            <a:pPr algn="ctr"/>
            <a:r>
              <a:rPr lang="en-GB" altLang="en-US" sz="3600" b="1" dirty="0">
                <a:solidFill>
                  <a:srgbClr val="993300"/>
                </a:solidFill>
              </a:rPr>
              <a:t>(</a:t>
            </a:r>
            <a:r>
              <a:rPr lang="vi-VN" sz="3600" dirty="0">
                <a:effectLst/>
                <a:latin typeface="Times New Roman" panose="02020603050405020304" pitchFamily="18" charset="0"/>
                <a:ea typeface="Times New Roman" panose="02020603050405020304" pitchFamily="18" charset="0"/>
              </a:rPr>
              <a:t>Positive</a:t>
            </a:r>
            <a:r>
              <a:rPr lang="vi-VN" sz="3600" spc="-10" dirty="0">
                <a:effectLst/>
                <a:latin typeface="Times New Roman" panose="02020603050405020304" pitchFamily="18" charset="0"/>
                <a:ea typeface="Times New Roman" panose="02020603050405020304" pitchFamily="18" charset="0"/>
              </a:rPr>
              <a:t> </a:t>
            </a:r>
            <a:r>
              <a:rPr lang="vi-VN" sz="3600" dirty="0">
                <a:effectLst/>
                <a:latin typeface="Times New Roman" panose="02020603050405020304" pitchFamily="18" charset="0"/>
                <a:ea typeface="Times New Roman" panose="02020603050405020304" pitchFamily="18" charset="0"/>
              </a:rPr>
              <a:t>Economics</a:t>
            </a:r>
            <a:r>
              <a:rPr lang="en-GB" altLang="en-US" sz="3600" b="1" dirty="0">
                <a:solidFill>
                  <a:srgbClr val="993300"/>
                </a:solidFill>
              </a:rPr>
              <a:t>)</a:t>
            </a:r>
            <a:endParaRPr lang="en-GB" altLang="en-US" sz="3600" dirty="0">
              <a:solidFill>
                <a:srgbClr val="993300"/>
              </a:solidFill>
            </a:endParaRPr>
          </a:p>
        </p:txBody>
      </p:sp>
      <p:sp>
        <p:nvSpPr>
          <p:cNvPr id="15363" name="Rectangle 3">
            <a:extLst>
              <a:ext uri="{FF2B5EF4-FFF2-40B4-BE49-F238E27FC236}">
                <a16:creationId xmlns:a16="http://schemas.microsoft.com/office/drawing/2014/main" id="{E0CC2628-3967-3477-70FB-8E253AEC2136}"/>
              </a:ext>
            </a:extLst>
          </p:cNvPr>
          <p:cNvSpPr txBox="1">
            <a:spLocks noChangeArrowheads="1"/>
          </p:cNvSpPr>
          <p:nvPr/>
        </p:nvSpPr>
        <p:spPr>
          <a:xfrm>
            <a:off x="438763" y="1827213"/>
            <a:ext cx="11561507" cy="44958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vi-VN" sz="3600" b="1" dirty="0">
                <a:latin typeface="Times New Roman" panose="02020603050405020304" pitchFamily="18" charset="0"/>
                <a:cs typeface="Times New Roman" panose="02020603050405020304" pitchFamily="18" charset="0"/>
              </a:rPr>
              <a:t>Ví dụ về kinh tế học thực chứng:</a:t>
            </a:r>
          </a:p>
          <a:p>
            <a:pPr>
              <a:buFont typeface="Arial" panose="020B0604020202020204" pitchFamily="34" charset="0"/>
              <a:buChar char="•"/>
            </a:pPr>
            <a:r>
              <a:rPr lang="vi-VN" sz="3600" b="1" dirty="0">
                <a:latin typeface="Times New Roman" panose="02020603050405020304" pitchFamily="18" charset="0"/>
                <a:cs typeface="Times New Roman" panose="02020603050405020304" pitchFamily="18" charset="0"/>
              </a:rPr>
              <a:t>"Tăng thuế thu nhập cá nhân có thể làm giảm số giờ lao động của người lao động."</a:t>
            </a:r>
            <a:r>
              <a:rPr lang="vi-VN" sz="3600" dirty="0">
                <a:latin typeface="Times New Roman" panose="02020603050405020304" pitchFamily="18" charset="0"/>
                <a:cs typeface="Times New Roman" panose="02020603050405020304" pitchFamily="18" charset="0"/>
              </a:rPr>
              <a:t> Đây là một tuyên bố thực chứng vì nó chỉ mô tả mối quan hệ có thể xảy ra và có thể được kiểm chứng bằng dữ liệu.</a:t>
            </a:r>
          </a:p>
          <a:p>
            <a:pPr>
              <a:buFont typeface="Arial" panose="020B0604020202020204" pitchFamily="34" charset="0"/>
              <a:buChar char="•"/>
            </a:pPr>
            <a:r>
              <a:rPr lang="vi-VN" sz="3600" b="1" dirty="0">
                <a:latin typeface="Times New Roman" panose="02020603050405020304" pitchFamily="18" charset="0"/>
                <a:cs typeface="Times New Roman" panose="02020603050405020304" pitchFamily="18" charset="0"/>
              </a:rPr>
              <a:t>"Lạm phát làm giảm sức mua của người tiêu dùng."</a:t>
            </a:r>
            <a:r>
              <a:rPr lang="vi-VN" sz="3600" dirty="0">
                <a:latin typeface="Times New Roman" panose="02020603050405020304" pitchFamily="18" charset="0"/>
                <a:cs typeface="Times New Roman" panose="02020603050405020304" pitchFamily="18" charset="0"/>
              </a:rPr>
              <a:t> Tuyên bố này cũng thuộc về kinh tế học thực chứng vì nó mô tả một hiện tượng kinh tế có thể đo lường được.</a:t>
            </a:r>
          </a:p>
          <a:p>
            <a:pPr lvl="1" algn="just"/>
            <a:endParaRPr lang="en-GB" altLang="en-US" sz="3600" b="1"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148508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1">
            <a:extLst>
              <a:ext uri="{FF2B5EF4-FFF2-40B4-BE49-F238E27FC236}">
                <a16:creationId xmlns:a16="http://schemas.microsoft.com/office/drawing/2014/main" id="{E6460566-A304-A0A9-AD01-5D48573AFE47}"/>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17</a:t>
            </a:fld>
            <a:endParaRPr lang="en-US" altLang="en-US" sz="1400">
              <a:solidFill>
                <a:schemeClr val="tx1"/>
              </a:solidFill>
              <a:latin typeface="Times New Roman" panose="02020603050405020304" pitchFamily="18" charset="0"/>
            </a:endParaRPr>
          </a:p>
        </p:txBody>
      </p:sp>
      <p:sp>
        <p:nvSpPr>
          <p:cNvPr id="36866" name="Title 1">
            <a:extLst>
              <a:ext uri="{FF2B5EF4-FFF2-40B4-BE49-F238E27FC236}">
                <a16:creationId xmlns:a16="http://schemas.microsoft.com/office/drawing/2014/main" id="{3AE71B24-00FB-539C-535E-EF5FF2F91739}"/>
              </a:ext>
            </a:extLst>
          </p:cNvPr>
          <p:cNvSpPr txBox="1">
            <a:spLocks/>
          </p:cNvSpPr>
          <p:nvPr/>
        </p:nvSpPr>
        <p:spPr>
          <a:xfrm>
            <a:off x="2429903" y="-338240"/>
            <a:ext cx="10130807" cy="1104900"/>
          </a:xfrm>
          <a:prstGeom prst="rect">
            <a:avLst/>
          </a:prstGeom>
        </p:spPr>
        <p:txBody>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br>
              <a:rPr lang="en-US" altLang="en-US" sz="4800" b="1" dirty="0"/>
            </a:br>
            <a:r>
              <a:rPr lang="en-US" altLang="en-US" sz="4800" b="1" dirty="0" err="1"/>
              <a:t>KINH</a:t>
            </a:r>
            <a:r>
              <a:rPr lang="en-US" altLang="en-US" sz="4800" b="1" dirty="0"/>
              <a:t> </a:t>
            </a:r>
            <a:r>
              <a:rPr lang="en-US" altLang="en-US" sz="4800" b="1" dirty="0" err="1"/>
              <a:t>TẾ</a:t>
            </a:r>
            <a:r>
              <a:rPr lang="en-US" altLang="en-US" sz="4800" b="1" dirty="0"/>
              <a:t> </a:t>
            </a:r>
            <a:r>
              <a:rPr lang="en-US" altLang="en-US" sz="4800" b="1" dirty="0" err="1"/>
              <a:t>HỌC</a:t>
            </a:r>
            <a:r>
              <a:rPr lang="en-US" altLang="en-US" sz="4800" b="1" dirty="0"/>
              <a:t> </a:t>
            </a:r>
            <a:r>
              <a:rPr lang="en-US" altLang="en-US" sz="4800" b="1" dirty="0" err="1"/>
              <a:t>CHUẨN</a:t>
            </a:r>
            <a:r>
              <a:rPr lang="en-US" altLang="en-US" sz="4800" b="1" dirty="0"/>
              <a:t> </a:t>
            </a:r>
            <a:r>
              <a:rPr lang="en-US" altLang="en-US" sz="4800" b="1" dirty="0" err="1"/>
              <a:t>TẮC</a:t>
            </a:r>
            <a:endParaRPr lang="en-US" altLang="en-US" sz="4800" b="1" dirty="0"/>
          </a:p>
        </p:txBody>
      </p:sp>
      <p:sp>
        <p:nvSpPr>
          <p:cNvPr id="3" name="TextBox 2">
            <a:extLst>
              <a:ext uri="{FF2B5EF4-FFF2-40B4-BE49-F238E27FC236}">
                <a16:creationId xmlns:a16="http://schemas.microsoft.com/office/drawing/2014/main" id="{977CF414-2E78-31A6-3229-B1D32CEC7E45}"/>
              </a:ext>
            </a:extLst>
          </p:cNvPr>
          <p:cNvSpPr txBox="1"/>
          <p:nvPr/>
        </p:nvSpPr>
        <p:spPr>
          <a:xfrm>
            <a:off x="3197942" y="1042144"/>
            <a:ext cx="6105832" cy="646331"/>
          </a:xfrm>
          <a:prstGeom prst="rect">
            <a:avLst/>
          </a:prstGeom>
          <a:noFill/>
        </p:spPr>
        <p:txBody>
          <a:bodyPr wrap="square">
            <a:spAutoFit/>
          </a:bodyPr>
          <a:lstStyle/>
          <a:p>
            <a:r>
              <a:rPr lang="en-GB" altLang="en-US" sz="3600" b="1" dirty="0">
                <a:solidFill>
                  <a:srgbClr val="993300"/>
                </a:solidFill>
              </a:rPr>
              <a:t>Normative Economics</a:t>
            </a:r>
            <a:endParaRPr lang="en-US" sz="3600" dirty="0"/>
          </a:p>
        </p:txBody>
      </p:sp>
      <p:sp>
        <p:nvSpPr>
          <p:cNvPr id="4" name="TextBox 3">
            <a:extLst>
              <a:ext uri="{FF2B5EF4-FFF2-40B4-BE49-F238E27FC236}">
                <a16:creationId xmlns:a16="http://schemas.microsoft.com/office/drawing/2014/main" id="{E4742B6B-70BF-8D06-764B-0108CC77DCC2}"/>
              </a:ext>
            </a:extLst>
          </p:cNvPr>
          <p:cNvSpPr txBox="1"/>
          <p:nvPr/>
        </p:nvSpPr>
        <p:spPr>
          <a:xfrm>
            <a:off x="543232" y="1963959"/>
            <a:ext cx="11105536" cy="3046988"/>
          </a:xfrm>
          <a:prstGeom prst="rect">
            <a:avLst/>
          </a:prstGeom>
          <a:noFill/>
        </p:spPr>
        <p:txBody>
          <a:bodyPr wrap="square">
            <a:spAutoFit/>
          </a:bodyPr>
          <a:lstStyle/>
          <a:p>
            <a:r>
              <a:rPr lang="vi-VN" sz="3200" dirty="0">
                <a:latin typeface="Times New Roman" panose="02020603050405020304" pitchFamily="18" charset="0"/>
                <a:cs typeface="Times New Roman" panose="02020603050405020304" pitchFamily="18" charset="0"/>
              </a:rPr>
              <a:t>Kinh tế học chuẩn tắc (</a:t>
            </a:r>
            <a:r>
              <a:rPr lang="vi-VN" sz="3200" b="1" dirty="0">
                <a:latin typeface="Times New Roman" panose="02020603050405020304" pitchFamily="18" charset="0"/>
                <a:cs typeface="Times New Roman" panose="02020603050405020304" pitchFamily="18" charset="0"/>
              </a:rPr>
              <a:t>normative economics</a:t>
            </a:r>
            <a:r>
              <a:rPr lang="vi-VN" sz="3200" dirty="0">
                <a:latin typeface="Times New Roman" panose="02020603050405020304" pitchFamily="18" charset="0"/>
                <a:cs typeface="Times New Roman" panose="02020603050405020304" pitchFamily="18" charset="0"/>
              </a:rPr>
              <a:t>) là một nhánh của kinh tế học liên quan đến các tuyên bố mang tính phán xét về đạo đức, giá trị hoặc ý kiến cá nhân về cách thức nền kinh tế "nên" hoạt động. Kinh tế học chuẩn tắc đưa ra các đề xuất và khuyến nghị dựa trên quan điểm chủ quan, tập trung vào việc xác định các mục tiêu và giải pháp cho các vấn đề kinh tế.</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7284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7BBE2-4972-2B70-F17E-23663D8D33B4}"/>
            </a:ext>
          </a:extLst>
        </p:cNvPr>
        <p:cNvGrpSpPr/>
        <p:nvPr/>
      </p:nvGrpSpPr>
      <p:grpSpPr>
        <a:xfrm>
          <a:off x="0" y="0"/>
          <a:ext cx="0" cy="0"/>
          <a:chOff x="0" y="0"/>
          <a:chExt cx="0" cy="0"/>
        </a:xfrm>
      </p:grpSpPr>
      <p:sp>
        <p:nvSpPr>
          <p:cNvPr id="30722" name="Slide Number Placeholder 1">
            <a:extLst>
              <a:ext uri="{FF2B5EF4-FFF2-40B4-BE49-F238E27FC236}">
                <a16:creationId xmlns:a16="http://schemas.microsoft.com/office/drawing/2014/main" id="{F6E108AD-9E66-B825-9423-1A734CA8F177}"/>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18</a:t>
            </a:fld>
            <a:endParaRPr lang="en-US" altLang="en-US" sz="1400">
              <a:solidFill>
                <a:schemeClr val="tx1"/>
              </a:solidFill>
              <a:latin typeface="Times New Roman" panose="02020603050405020304" pitchFamily="18" charset="0"/>
            </a:endParaRPr>
          </a:p>
        </p:txBody>
      </p:sp>
      <p:sp>
        <p:nvSpPr>
          <p:cNvPr id="36866" name="Title 1">
            <a:extLst>
              <a:ext uri="{FF2B5EF4-FFF2-40B4-BE49-F238E27FC236}">
                <a16:creationId xmlns:a16="http://schemas.microsoft.com/office/drawing/2014/main" id="{0E8D8ECD-5867-9034-DC8A-0097104D6D24}"/>
              </a:ext>
            </a:extLst>
          </p:cNvPr>
          <p:cNvSpPr txBox="1">
            <a:spLocks/>
          </p:cNvSpPr>
          <p:nvPr/>
        </p:nvSpPr>
        <p:spPr>
          <a:xfrm>
            <a:off x="2857606" y="-292040"/>
            <a:ext cx="10130807" cy="1104900"/>
          </a:xfrm>
          <a:prstGeom prst="rect">
            <a:avLst/>
          </a:prstGeom>
        </p:spPr>
        <p:txBody>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br>
              <a:rPr lang="en-US" altLang="en-US" sz="4800" b="1" dirty="0"/>
            </a:br>
            <a:r>
              <a:rPr lang="en-US" altLang="en-US" sz="4800" b="1" dirty="0" err="1"/>
              <a:t>KINH</a:t>
            </a:r>
            <a:r>
              <a:rPr lang="en-US" altLang="en-US" sz="4800" b="1" dirty="0"/>
              <a:t> </a:t>
            </a:r>
            <a:r>
              <a:rPr lang="en-US" altLang="en-US" sz="4800" b="1" dirty="0" err="1"/>
              <a:t>TẾ</a:t>
            </a:r>
            <a:r>
              <a:rPr lang="en-US" altLang="en-US" sz="4800" b="1" dirty="0"/>
              <a:t> </a:t>
            </a:r>
            <a:r>
              <a:rPr lang="en-US" altLang="en-US" sz="4800" b="1" dirty="0" err="1"/>
              <a:t>HỌC</a:t>
            </a:r>
            <a:r>
              <a:rPr lang="en-US" altLang="en-US" sz="4800" b="1" dirty="0"/>
              <a:t> </a:t>
            </a:r>
            <a:r>
              <a:rPr lang="en-US" altLang="en-US" sz="4800" b="1" dirty="0" err="1"/>
              <a:t>CHUẨN</a:t>
            </a:r>
            <a:r>
              <a:rPr lang="en-US" altLang="en-US" sz="4800" b="1" dirty="0"/>
              <a:t> </a:t>
            </a:r>
            <a:r>
              <a:rPr lang="en-US" altLang="en-US" sz="4800" b="1" dirty="0" err="1"/>
              <a:t>TẮC</a:t>
            </a:r>
            <a:endParaRPr lang="en-US" altLang="en-US" sz="4800" b="1" dirty="0"/>
          </a:p>
        </p:txBody>
      </p:sp>
      <p:sp>
        <p:nvSpPr>
          <p:cNvPr id="3" name="TextBox 2">
            <a:extLst>
              <a:ext uri="{FF2B5EF4-FFF2-40B4-BE49-F238E27FC236}">
                <a16:creationId xmlns:a16="http://schemas.microsoft.com/office/drawing/2014/main" id="{135DD78C-8DD4-67B1-69E2-F645E7353D1D}"/>
              </a:ext>
            </a:extLst>
          </p:cNvPr>
          <p:cNvSpPr txBox="1"/>
          <p:nvPr/>
        </p:nvSpPr>
        <p:spPr>
          <a:xfrm>
            <a:off x="3197942" y="1042144"/>
            <a:ext cx="6105832" cy="646331"/>
          </a:xfrm>
          <a:prstGeom prst="rect">
            <a:avLst/>
          </a:prstGeom>
          <a:noFill/>
        </p:spPr>
        <p:txBody>
          <a:bodyPr wrap="square">
            <a:spAutoFit/>
          </a:bodyPr>
          <a:lstStyle/>
          <a:p>
            <a:r>
              <a:rPr lang="en-GB" altLang="en-US" sz="3600" b="1" dirty="0">
                <a:solidFill>
                  <a:srgbClr val="993300"/>
                </a:solidFill>
              </a:rPr>
              <a:t>Normative Economics</a:t>
            </a:r>
            <a:endParaRPr lang="en-US" sz="3600" dirty="0"/>
          </a:p>
        </p:txBody>
      </p:sp>
      <p:sp>
        <p:nvSpPr>
          <p:cNvPr id="4" name="TextBox 3">
            <a:extLst>
              <a:ext uri="{FF2B5EF4-FFF2-40B4-BE49-F238E27FC236}">
                <a16:creationId xmlns:a16="http://schemas.microsoft.com/office/drawing/2014/main" id="{A78C6F04-A13B-BE20-8BD3-3A4A13192866}"/>
              </a:ext>
            </a:extLst>
          </p:cNvPr>
          <p:cNvSpPr txBox="1"/>
          <p:nvPr/>
        </p:nvSpPr>
        <p:spPr>
          <a:xfrm>
            <a:off x="543232" y="1688475"/>
            <a:ext cx="11105536" cy="5016758"/>
          </a:xfrm>
          <a:prstGeom prst="rect">
            <a:avLst/>
          </a:prstGeom>
          <a:noFill/>
        </p:spPr>
        <p:txBody>
          <a:bodyPr wrap="square">
            <a:spAutoFit/>
          </a:bodyPr>
          <a:lstStyle/>
          <a:p>
            <a:r>
              <a:rPr lang="vi-VN" sz="3200" b="1" dirty="0">
                <a:latin typeface="Times New Roman" panose="02020603050405020304" pitchFamily="18" charset="0"/>
                <a:cs typeface="Times New Roman" panose="02020603050405020304" pitchFamily="18" charset="0"/>
              </a:rPr>
              <a:t>Ví dụ về kinh tế học chuẩn tắc:</a:t>
            </a:r>
          </a:p>
          <a:p>
            <a:pPr>
              <a:buFont typeface="Arial" panose="020B0604020202020204" pitchFamily="34" charset="0"/>
              <a:buChar char="•"/>
            </a:pPr>
            <a:r>
              <a:rPr lang="vi-VN" sz="3200" b="1" dirty="0">
                <a:latin typeface="Times New Roman" panose="02020603050405020304" pitchFamily="18" charset="0"/>
                <a:cs typeface="Times New Roman" panose="02020603050405020304" pitchFamily="18" charset="0"/>
              </a:rPr>
              <a:t>"Chính phủ nên tăng mức lương tối thiểu để cải thiện đời sống của người lao động."</a:t>
            </a:r>
            <a:r>
              <a:rPr lang="vi-VN" sz="3200" dirty="0">
                <a:latin typeface="Times New Roman" panose="02020603050405020304" pitchFamily="18" charset="0"/>
                <a:cs typeface="Times New Roman" panose="02020603050405020304" pitchFamily="18" charset="0"/>
              </a:rPr>
              <a:t> Đây là một tuyên bố chuẩn tắc vì nó bao gồm phán xét giá trị về những gì chính phủ "nên" làm.</a:t>
            </a:r>
          </a:p>
          <a:p>
            <a:pPr>
              <a:buFont typeface="Arial" panose="020B0604020202020204" pitchFamily="34" charset="0"/>
              <a:buChar char="•"/>
            </a:pPr>
            <a:r>
              <a:rPr lang="vi-VN" sz="3200" b="1" dirty="0">
                <a:latin typeface="Times New Roman" panose="02020603050405020304" pitchFamily="18" charset="0"/>
                <a:cs typeface="Times New Roman" panose="02020603050405020304" pitchFamily="18" charset="0"/>
              </a:rPr>
              <a:t>"Thuế thu nhập đối với người giàu nên cao hơn để giảm bất bình đẳng xã hội."</a:t>
            </a:r>
            <a:r>
              <a:rPr lang="vi-VN" sz="3200" dirty="0">
                <a:latin typeface="Times New Roman" panose="02020603050405020304" pitchFamily="18" charset="0"/>
                <a:cs typeface="Times New Roman" panose="02020603050405020304" pitchFamily="18" charset="0"/>
              </a:rPr>
              <a:t> Tuyên bố này mang tính chuẩn tắc vì nó dựa trên quan điểm về công bằng và chính sách tái phân phối.</a:t>
            </a:r>
          </a:p>
          <a:p>
            <a:pPr>
              <a:buFont typeface="Arial" panose="020B0604020202020204" pitchFamily="34" charset="0"/>
              <a:buChar char="•"/>
            </a:pPr>
            <a:r>
              <a:rPr lang="vi-VN" sz="3200" b="1" dirty="0">
                <a:latin typeface="Times New Roman" panose="02020603050405020304" pitchFamily="18" charset="0"/>
                <a:cs typeface="Times New Roman" panose="02020603050405020304" pitchFamily="18" charset="0"/>
              </a:rPr>
              <a:t>"Nền kinh tế nên tập trung vào phát triển bền vững thay vì tăng trưởng ngắn hạn."</a:t>
            </a:r>
            <a:r>
              <a:rPr lang="vi-VN" sz="3200" dirty="0">
                <a:latin typeface="Times New Roman" panose="02020603050405020304" pitchFamily="18" charset="0"/>
                <a:cs typeface="Times New Roman" panose="02020603050405020304" pitchFamily="18" charset="0"/>
              </a:rPr>
              <a:t> Đây cũng là một ví dụ của kinh tế học chuẩn tắc vì nó đưa ra phán xét giá trị về ưu tiên dài hạn.</a:t>
            </a:r>
          </a:p>
        </p:txBody>
      </p:sp>
    </p:spTree>
    <p:extLst>
      <p:ext uri="{BB962C8B-B14F-4D97-AF65-F5344CB8AC3E}">
        <p14:creationId xmlns:p14="http://schemas.microsoft.com/office/powerpoint/2010/main" val="4171375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FB3F5-6BBB-D282-683C-B58934B8D0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BCB4A5-DC37-F6AE-7E33-4E15B7C8A443}"/>
              </a:ext>
            </a:extLst>
          </p:cNvPr>
          <p:cNvSpPr>
            <a:spLocks noGrp="1"/>
          </p:cNvSpPr>
          <p:nvPr>
            <p:ph type="title"/>
          </p:nvPr>
        </p:nvSpPr>
        <p:spPr>
          <a:xfrm>
            <a:off x="838199" y="365125"/>
            <a:ext cx="10916265" cy="1325563"/>
          </a:xfrm>
        </p:spPr>
        <p:txBody>
          <a:bodyPr/>
          <a:lstStyle/>
          <a:p>
            <a:r>
              <a:rPr lang="vi-VN" dirty="0"/>
              <a:t>2.2.1. Ba vấn đề kinh tế cơ bản </a:t>
            </a:r>
            <a:endParaRPr lang="en-US" dirty="0"/>
          </a:p>
        </p:txBody>
      </p:sp>
      <p:sp>
        <p:nvSpPr>
          <p:cNvPr id="3" name="Slide Number Placeholder 2">
            <a:extLst>
              <a:ext uri="{FF2B5EF4-FFF2-40B4-BE49-F238E27FC236}">
                <a16:creationId xmlns:a16="http://schemas.microsoft.com/office/drawing/2014/main" id="{B163FBCC-1B60-40CC-FAB9-A1942624A320}"/>
              </a:ext>
            </a:extLst>
          </p:cNvPr>
          <p:cNvSpPr>
            <a:spLocks noGrp="1"/>
          </p:cNvSpPr>
          <p:nvPr>
            <p:ph type="sldNum" sz="quarter" idx="12"/>
          </p:nvPr>
        </p:nvSpPr>
        <p:spPr/>
        <p:txBody>
          <a:bodyPr/>
          <a:lstStyle/>
          <a:p>
            <a:r>
              <a:rPr lang="en-US" altLang="en-US"/>
              <a:t>1.</a:t>
            </a:r>
            <a:fld id="{95E1BA2F-BE91-48D2-884E-02DFD1A834DE}" type="slidenum">
              <a:rPr lang="en-US" altLang="en-US" smtClean="0"/>
              <a:pPr/>
              <a:t>19</a:t>
            </a:fld>
            <a:endParaRPr lang="en-US" altLang="en-US" sz="1400"/>
          </a:p>
        </p:txBody>
      </p:sp>
      <p:sp>
        <p:nvSpPr>
          <p:cNvPr id="5" name="TextBox 4">
            <a:extLst>
              <a:ext uri="{FF2B5EF4-FFF2-40B4-BE49-F238E27FC236}">
                <a16:creationId xmlns:a16="http://schemas.microsoft.com/office/drawing/2014/main" id="{74F3FA0D-C0BB-22E1-0813-B51AA8EB9F2A}"/>
              </a:ext>
            </a:extLst>
          </p:cNvPr>
          <p:cNvSpPr txBox="1"/>
          <p:nvPr/>
        </p:nvSpPr>
        <p:spPr>
          <a:xfrm>
            <a:off x="2252816" y="1828488"/>
            <a:ext cx="8734732" cy="584775"/>
          </a:xfrm>
          <a:prstGeom prst="rect">
            <a:avLst/>
          </a:prstGeom>
          <a:noFill/>
        </p:spPr>
        <p:txBody>
          <a:bodyPr wrap="square">
            <a:spAutoFit/>
          </a:bodyPr>
          <a:lstStyle/>
          <a:p>
            <a:r>
              <a:rPr lang="en-US" sz="3200" dirty="0">
                <a:latin typeface="Times New Roman" panose="02020603050405020304" pitchFamily="18" charset="0"/>
                <a:cs typeface="Times New Roman" panose="02020603050405020304" pitchFamily="18" charset="0"/>
              </a:rPr>
              <a:t>1. </a:t>
            </a:r>
            <a:r>
              <a:rPr lang="en-US" sz="3200" b="1" dirty="0" err="1">
                <a:latin typeface="Times New Roman" panose="02020603050405020304" pitchFamily="18" charset="0"/>
                <a:cs typeface="Times New Roman" panose="02020603050405020304" pitchFamily="18" charset="0"/>
              </a:rPr>
              <a:t>Sản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xuất</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cái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gì</a:t>
            </a:r>
            <a:r>
              <a:rPr lang="en-US" sz="3200" b="1" dirty="0">
                <a:latin typeface="Times New Roman" panose="02020603050405020304" pitchFamily="18" charset="0"/>
                <a:cs typeface="Times New Roman" panose="02020603050405020304" pitchFamily="18" charset="0"/>
              </a:rPr>
              <a:t>? (What to produce?)</a:t>
            </a:r>
            <a:endParaRPr lang="en-US" sz="32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79AEDCB1-BAA7-D656-B847-25572E84CB97}"/>
              </a:ext>
            </a:extLst>
          </p:cNvPr>
          <p:cNvSpPr txBox="1"/>
          <p:nvPr/>
        </p:nvSpPr>
        <p:spPr>
          <a:xfrm>
            <a:off x="2247900" y="2900617"/>
            <a:ext cx="9105900" cy="584775"/>
          </a:xfrm>
          <a:prstGeom prst="rect">
            <a:avLst/>
          </a:prstGeom>
          <a:noFill/>
        </p:spPr>
        <p:txBody>
          <a:bodyPr wrap="square">
            <a:spAutoFit/>
          </a:bodyPr>
          <a:lstStyle/>
          <a:p>
            <a:r>
              <a:rPr lang="en-US" sz="3200" dirty="0">
                <a:latin typeface="Times New Roman" panose="02020603050405020304" pitchFamily="18" charset="0"/>
                <a:cs typeface="Times New Roman" panose="02020603050405020304" pitchFamily="18" charset="0"/>
              </a:rPr>
              <a:t>2. </a:t>
            </a:r>
            <a:r>
              <a:rPr lang="en-US" sz="3200" b="1" dirty="0" err="1">
                <a:latin typeface="Times New Roman" panose="02020603050405020304" pitchFamily="18" charset="0"/>
                <a:cs typeface="Times New Roman" panose="02020603050405020304" pitchFamily="18" charset="0"/>
              </a:rPr>
              <a:t>Sản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xuất</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như</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thế</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nào</a:t>
            </a:r>
            <a:r>
              <a:rPr lang="en-US" sz="3200" b="1" dirty="0">
                <a:latin typeface="Times New Roman" panose="02020603050405020304" pitchFamily="18" charset="0"/>
                <a:cs typeface="Times New Roman" panose="02020603050405020304" pitchFamily="18" charset="0"/>
              </a:rPr>
              <a:t>? (How to produce?)</a:t>
            </a:r>
            <a:endParaRPr lang="en-US" sz="32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C82DED51-79FC-C709-6320-6EFFA1AEC49B}"/>
              </a:ext>
            </a:extLst>
          </p:cNvPr>
          <p:cNvSpPr txBox="1"/>
          <p:nvPr/>
        </p:nvSpPr>
        <p:spPr>
          <a:xfrm>
            <a:off x="2247900" y="3951849"/>
            <a:ext cx="9226345" cy="584775"/>
          </a:xfrm>
          <a:prstGeom prst="rect">
            <a:avLst/>
          </a:prstGeom>
          <a:noFill/>
        </p:spPr>
        <p:txBody>
          <a:bodyPr wrap="square">
            <a:spAutoFit/>
          </a:bodyPr>
          <a:lstStyle/>
          <a:p>
            <a:r>
              <a:rPr lang="en-US" sz="3200" dirty="0">
                <a:latin typeface="Times New Roman" panose="02020603050405020304" pitchFamily="18" charset="0"/>
                <a:cs typeface="Times New Roman" panose="02020603050405020304" pitchFamily="18" charset="0"/>
              </a:rPr>
              <a:t>3. </a:t>
            </a:r>
            <a:r>
              <a:rPr lang="en-US" sz="3200" b="1" dirty="0" err="1">
                <a:latin typeface="Times New Roman" panose="02020603050405020304" pitchFamily="18" charset="0"/>
                <a:cs typeface="Times New Roman" panose="02020603050405020304" pitchFamily="18" charset="0"/>
              </a:rPr>
              <a:t>Phân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phối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cho</a:t>
            </a:r>
            <a:r>
              <a:rPr lang="en-US" sz="3200" b="1" dirty="0">
                <a:latin typeface="Times New Roman" panose="02020603050405020304" pitchFamily="18" charset="0"/>
                <a:cs typeface="Times New Roman" panose="02020603050405020304" pitchFamily="18" charset="0"/>
              </a:rPr>
              <a:t> ai? (For whom to produce?)</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4807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a:extLst>
              <a:ext uri="{FF2B5EF4-FFF2-40B4-BE49-F238E27FC236}">
                <a16:creationId xmlns:a16="http://schemas.microsoft.com/office/drawing/2014/main" id="{E34E69E4-8918-B604-6B39-D73FF1E3608F}"/>
              </a:ext>
            </a:extLst>
          </p:cNvPr>
          <p:cNvSpPr>
            <a:spLocks noGrp="1" noChangeArrowheads="1"/>
          </p:cNvSpPr>
          <p:nvPr>
            <p:ph type="title"/>
          </p:nvPr>
        </p:nvSpPr>
        <p:spPr/>
        <p:txBody>
          <a:bodyPr anchor="b">
            <a:normAutofit/>
          </a:bodyPr>
          <a:lstStyle/>
          <a:p>
            <a:pPr marL="571500" indent="-571500">
              <a:buFont typeface="Wingdings" panose="05000000000000000000" pitchFamily="2" charset="2"/>
              <a:buChar char="v"/>
            </a:pPr>
            <a:r>
              <a:rPr lang="en-US" altLang="en-US" b="1" dirty="0" err="1">
                <a:latin typeface="VNI-Souvir" pitchFamily="2" charset="0"/>
              </a:rPr>
              <a:t>TAØI</a:t>
            </a:r>
            <a:r>
              <a:rPr lang="en-US" altLang="en-US" b="1" dirty="0">
                <a:latin typeface="VNI-Souvir" pitchFamily="2" charset="0"/>
              </a:rPr>
              <a:t> </a:t>
            </a:r>
            <a:r>
              <a:rPr lang="en-US" altLang="en-US" b="1" dirty="0" err="1">
                <a:latin typeface="VNI-Souvir" pitchFamily="2" charset="0"/>
              </a:rPr>
              <a:t>LIEÄU</a:t>
            </a:r>
            <a:r>
              <a:rPr lang="en-US" altLang="en-US" b="1" dirty="0">
                <a:latin typeface="VNI-Souvir" pitchFamily="2" charset="0"/>
              </a:rPr>
              <a:t> </a:t>
            </a:r>
            <a:r>
              <a:rPr lang="en-US" altLang="en-US" b="1" dirty="0" err="1">
                <a:latin typeface="VNI-Souvir" pitchFamily="2" charset="0"/>
              </a:rPr>
              <a:t>THAM</a:t>
            </a:r>
            <a:r>
              <a:rPr lang="en-US" altLang="en-US" b="1" dirty="0">
                <a:latin typeface="VNI-Souvir" pitchFamily="2" charset="0"/>
              </a:rPr>
              <a:t> </a:t>
            </a:r>
            <a:r>
              <a:rPr lang="en-US" altLang="en-US" b="1" dirty="0" err="1">
                <a:latin typeface="VNI-Souvir" pitchFamily="2" charset="0"/>
              </a:rPr>
              <a:t>KHAÛO</a:t>
            </a:r>
            <a:r>
              <a:rPr lang="en-US" altLang="en-US" b="1" dirty="0">
                <a:latin typeface="VNI-Souvir" pitchFamily="2" charset="0"/>
              </a:rPr>
              <a:t>:</a:t>
            </a:r>
          </a:p>
        </p:txBody>
      </p:sp>
      <p:sp>
        <p:nvSpPr>
          <p:cNvPr id="9225" name="Slide Number Placeholder 3">
            <a:extLst>
              <a:ext uri="{FF2B5EF4-FFF2-40B4-BE49-F238E27FC236}">
                <a16:creationId xmlns:a16="http://schemas.microsoft.com/office/drawing/2014/main" id="{F6F89CE2-8DAB-FB98-653E-88B65C83F4F1}"/>
              </a:ext>
            </a:extLst>
          </p:cNvPr>
          <p:cNvSpPr>
            <a:spLocks noGrp="1"/>
          </p:cNvSpPr>
          <p:nvPr>
            <p:ph type="sldNum" sz="quarter" idx="4"/>
          </p:nvPr>
        </p:nvSpPr>
        <p:spPr/>
        <p:txBody>
          <a:bodyPr/>
          <a:lstStyle/>
          <a:p>
            <a:pPr>
              <a:spcAft>
                <a:spcPts val="600"/>
              </a:spcAft>
            </a:pPr>
            <a:fld id="{58FB4751-880F-D840-AAA9-3A15815CC996}" type="slidenum">
              <a:rPr lang="en-US" smtClean="0"/>
              <a:pPr>
                <a:spcAft>
                  <a:spcPts val="600"/>
                </a:spcAft>
              </a:pPr>
              <a:t>2</a:t>
            </a:fld>
            <a:endParaRPr lang="en-US"/>
          </a:p>
        </p:txBody>
      </p:sp>
      <p:graphicFrame>
        <p:nvGraphicFramePr>
          <p:cNvPr id="9221" name="Rectangle 3">
            <a:extLst>
              <a:ext uri="{FF2B5EF4-FFF2-40B4-BE49-F238E27FC236}">
                <a16:creationId xmlns:a16="http://schemas.microsoft.com/office/drawing/2014/main" id="{EC800074-E556-868A-F7A6-7ABD6BA0C4F3}"/>
              </a:ext>
            </a:extLst>
          </p:cNvPr>
          <p:cNvGraphicFramePr/>
          <p:nvPr>
            <p:extLst>
              <p:ext uri="{D42A27DB-BD31-4B8C-83A1-F6EECF244321}">
                <p14:modId xmlns:p14="http://schemas.microsoft.com/office/powerpoint/2010/main" val="4099271280"/>
              </p:ext>
            </p:extLst>
          </p:nvPr>
        </p:nvGraphicFramePr>
        <p:xfrm>
          <a:off x="914400" y="2039111"/>
          <a:ext cx="10604090" cy="3374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A9DC8-E8BA-CE0C-D989-26ECD8F4DC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5FA7C0-2244-7E14-FC2F-02808085B1EC}"/>
              </a:ext>
            </a:extLst>
          </p:cNvPr>
          <p:cNvSpPr>
            <a:spLocks noGrp="1"/>
          </p:cNvSpPr>
          <p:nvPr>
            <p:ph type="title"/>
          </p:nvPr>
        </p:nvSpPr>
        <p:spPr>
          <a:xfrm>
            <a:off x="838199" y="365125"/>
            <a:ext cx="10916265" cy="1325563"/>
          </a:xfrm>
        </p:spPr>
        <p:txBody>
          <a:bodyPr/>
          <a:lstStyle/>
          <a:p>
            <a:r>
              <a:rPr lang="en-US" dirty="0"/>
              <a:t>1</a:t>
            </a:r>
            <a:r>
              <a:rPr lang="vi-VN" dirty="0"/>
              <a:t>.</a:t>
            </a:r>
            <a:r>
              <a:rPr lang="en-US" dirty="0"/>
              <a:t>4</a:t>
            </a:r>
            <a:r>
              <a:rPr lang="vi-VN" dirty="0"/>
              <a:t>. </a:t>
            </a:r>
            <a:r>
              <a:rPr lang="en-US" dirty="0" err="1"/>
              <a:t>NGUYÊN</a:t>
            </a:r>
            <a:r>
              <a:rPr lang="en-US" dirty="0"/>
              <a:t> LÝ </a:t>
            </a:r>
            <a:r>
              <a:rPr lang="en-US" dirty="0" err="1"/>
              <a:t>CƠ</a:t>
            </a:r>
            <a:r>
              <a:rPr lang="en-US" dirty="0"/>
              <a:t> </a:t>
            </a:r>
            <a:r>
              <a:rPr lang="en-US" dirty="0" err="1"/>
              <a:t>BẢN</a:t>
            </a:r>
            <a:r>
              <a:rPr lang="en-US" dirty="0"/>
              <a:t> </a:t>
            </a:r>
            <a:r>
              <a:rPr lang="en-US" dirty="0" err="1"/>
              <a:t>ĐỂ</a:t>
            </a:r>
            <a:r>
              <a:rPr lang="en-US" dirty="0"/>
              <a:t> RA </a:t>
            </a:r>
            <a:r>
              <a:rPr lang="en-US" dirty="0" err="1"/>
              <a:t>QUYẾT</a:t>
            </a:r>
            <a:r>
              <a:rPr lang="en-US" dirty="0"/>
              <a:t> </a:t>
            </a:r>
            <a:r>
              <a:rPr lang="en-US" dirty="0" err="1"/>
              <a:t>ĐỊNH</a:t>
            </a:r>
            <a:endParaRPr lang="en-US" dirty="0"/>
          </a:p>
        </p:txBody>
      </p:sp>
      <p:sp>
        <p:nvSpPr>
          <p:cNvPr id="3" name="Slide Number Placeholder 2">
            <a:extLst>
              <a:ext uri="{FF2B5EF4-FFF2-40B4-BE49-F238E27FC236}">
                <a16:creationId xmlns:a16="http://schemas.microsoft.com/office/drawing/2014/main" id="{1E771CCB-4008-9597-CF43-9CBE08F1ACB4}"/>
              </a:ext>
            </a:extLst>
          </p:cNvPr>
          <p:cNvSpPr>
            <a:spLocks noGrp="1"/>
          </p:cNvSpPr>
          <p:nvPr>
            <p:ph type="sldNum" sz="quarter" idx="12"/>
          </p:nvPr>
        </p:nvSpPr>
        <p:spPr/>
        <p:txBody>
          <a:bodyPr/>
          <a:lstStyle/>
          <a:p>
            <a:r>
              <a:rPr lang="en-US" altLang="en-US"/>
              <a:t>1.</a:t>
            </a:r>
            <a:fld id="{95E1BA2F-BE91-48D2-884E-02DFD1A834DE}" type="slidenum">
              <a:rPr lang="en-US" altLang="en-US" smtClean="0"/>
              <a:pPr/>
              <a:t>20</a:t>
            </a:fld>
            <a:endParaRPr lang="en-US" altLang="en-US" sz="1400"/>
          </a:p>
        </p:txBody>
      </p:sp>
      <p:sp>
        <p:nvSpPr>
          <p:cNvPr id="5" name="TextBox 4">
            <a:extLst>
              <a:ext uri="{FF2B5EF4-FFF2-40B4-BE49-F238E27FC236}">
                <a16:creationId xmlns:a16="http://schemas.microsoft.com/office/drawing/2014/main" id="{499B4B4F-1319-290B-EBFA-4518A34A480B}"/>
              </a:ext>
            </a:extLst>
          </p:cNvPr>
          <p:cNvSpPr txBox="1"/>
          <p:nvPr/>
        </p:nvSpPr>
        <p:spPr>
          <a:xfrm>
            <a:off x="2846439" y="1477649"/>
            <a:ext cx="8734732" cy="584775"/>
          </a:xfrm>
          <a:prstGeom prst="rect">
            <a:avLst/>
          </a:prstGeom>
          <a:noFill/>
        </p:spPr>
        <p:txBody>
          <a:bodyPr wrap="square">
            <a:spAutoFit/>
          </a:bodyPr>
          <a:lstStyle/>
          <a:p>
            <a:r>
              <a:rPr lang="en-US" sz="3200" dirty="0">
                <a:latin typeface="Times New Roman" panose="02020603050405020304" pitchFamily="18" charset="0"/>
                <a:cs typeface="Times New Roman" panose="02020603050405020304" pitchFamily="18" charset="0"/>
              </a:rPr>
              <a:t>Con </a:t>
            </a:r>
            <a:r>
              <a:rPr lang="en-US" sz="3200" dirty="0" err="1">
                <a:latin typeface="Times New Roman" panose="02020603050405020304" pitchFamily="18" charset="0"/>
                <a:cs typeface="Times New Roman" panose="02020603050405020304" pitchFamily="18" charset="0"/>
              </a:rPr>
              <a:t>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quyết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như</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thế</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a:t>
            </a:r>
          </a:p>
        </p:txBody>
      </p:sp>
      <p:sp>
        <p:nvSpPr>
          <p:cNvPr id="7" name="TextBox 6">
            <a:extLst>
              <a:ext uri="{FF2B5EF4-FFF2-40B4-BE49-F238E27FC236}">
                <a16:creationId xmlns:a16="http://schemas.microsoft.com/office/drawing/2014/main" id="{9647A91D-D15E-5269-11B1-B3253278DD9A}"/>
              </a:ext>
            </a:extLst>
          </p:cNvPr>
          <p:cNvSpPr txBox="1"/>
          <p:nvPr/>
        </p:nvSpPr>
        <p:spPr>
          <a:xfrm>
            <a:off x="0" y="2328702"/>
            <a:ext cx="12064181" cy="2657138"/>
          </a:xfrm>
          <a:prstGeom prst="rect">
            <a:avLst/>
          </a:prstGeom>
          <a:noFill/>
        </p:spPr>
        <p:txBody>
          <a:bodyPr wrap="square">
            <a:spAutoFit/>
          </a:bodyPr>
          <a:lstStyle/>
          <a:p>
            <a:pPr marL="0" marR="0" algn="just">
              <a:spcBef>
                <a:spcPts val="245"/>
              </a:spcBef>
              <a:spcAft>
                <a:spcPts val="0"/>
              </a:spcAft>
              <a:tabLst>
                <a:tab pos="180340" algn="l"/>
              </a:tabLst>
            </a:pPr>
            <a:r>
              <a:rPr lang="en-US" sz="3200" dirty="0">
                <a:effectLst/>
                <a:latin typeface="Times New Roman" panose="02020603050405020304" pitchFamily="18" charset="0"/>
                <a:ea typeface="Times New Roman" panose="02020603050405020304" pitchFamily="18" charset="0"/>
              </a:rPr>
              <a:t>	a. </a:t>
            </a:r>
            <a:r>
              <a:rPr lang="en-US" sz="3200" dirty="0" err="1">
                <a:effectLst/>
                <a:latin typeface="Times New Roman" panose="02020603050405020304" pitchFamily="18" charset="0"/>
                <a:ea typeface="Times New Roman" panose="02020603050405020304" pitchFamily="18" charset="0"/>
              </a:rPr>
              <a:t>Nguyên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lý</a:t>
            </a:r>
            <a:r>
              <a:rPr lang="en-US" sz="3200" dirty="0">
                <a:effectLst/>
                <a:latin typeface="Times New Roman" panose="02020603050405020304" pitchFamily="18" charset="0"/>
                <a:ea typeface="Times New Roman" panose="02020603050405020304" pitchFamily="18" charset="0"/>
              </a:rPr>
              <a:t> 1: Con </a:t>
            </a:r>
            <a:r>
              <a:rPr lang="en-US" sz="3200" dirty="0" err="1">
                <a:effectLst/>
                <a:latin typeface="Times New Roman" panose="02020603050405020304" pitchFamily="18" charset="0"/>
                <a:ea typeface="Times New Roman" panose="02020603050405020304" pitchFamily="18" charset="0"/>
              </a:rPr>
              <a:t>người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đối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mặt</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với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sự</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đánh</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đổi</a:t>
            </a:r>
            <a:endParaRPr lang="en-US" sz="3200" dirty="0">
              <a:effectLst/>
              <a:latin typeface="Times New Roman" panose="02020603050405020304" pitchFamily="18" charset="0"/>
              <a:ea typeface="Times New Roman" panose="02020603050405020304" pitchFamily="18" charset="0"/>
            </a:endParaRPr>
          </a:p>
          <a:p>
            <a:pPr marL="0" marR="0" algn="just">
              <a:spcBef>
                <a:spcPts val="245"/>
              </a:spcBef>
              <a:spcAft>
                <a:spcPts val="0"/>
              </a:spcAft>
              <a:tabLst>
                <a:tab pos="180340" algn="l"/>
              </a:tabLst>
            </a:pPr>
            <a:r>
              <a:rPr lang="en-US" sz="3200" dirty="0">
                <a:effectLst/>
                <a:latin typeface="Times New Roman" panose="02020603050405020304" pitchFamily="18" charset="0"/>
                <a:ea typeface="Times New Roman" panose="02020603050405020304" pitchFamily="18" charset="0"/>
              </a:rPr>
              <a:t>	b. </a:t>
            </a:r>
            <a:r>
              <a:rPr lang="en-US" sz="3200" dirty="0" err="1">
                <a:effectLst/>
                <a:latin typeface="Times New Roman" panose="02020603050405020304" pitchFamily="18" charset="0"/>
                <a:ea typeface="Times New Roman" panose="02020603050405020304" pitchFamily="18" charset="0"/>
              </a:rPr>
              <a:t>Nguyên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lý</a:t>
            </a:r>
            <a:r>
              <a:rPr lang="en-US" sz="3200" dirty="0">
                <a:effectLst/>
                <a:latin typeface="Times New Roman" panose="02020603050405020304" pitchFamily="18" charset="0"/>
                <a:ea typeface="Times New Roman" panose="02020603050405020304" pitchFamily="18" charset="0"/>
              </a:rPr>
              <a:t> 2: Chi </a:t>
            </a:r>
            <a:r>
              <a:rPr lang="en-US" sz="3200" dirty="0" err="1">
                <a:effectLst/>
                <a:latin typeface="Times New Roman" panose="02020603050405020304" pitchFamily="18" charset="0"/>
                <a:ea typeface="Times New Roman" panose="02020603050405020304" pitchFamily="18" charset="0"/>
              </a:rPr>
              <a:t>phí</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của</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một</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thứ</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là</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cái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mà</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bạn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từ</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bỏ</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để</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có</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được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nó</a:t>
            </a:r>
            <a:endParaRPr lang="en-US" sz="3200" dirty="0">
              <a:effectLst/>
              <a:latin typeface="Times New Roman" panose="02020603050405020304" pitchFamily="18" charset="0"/>
              <a:ea typeface="Times New Roman" panose="02020603050405020304" pitchFamily="18" charset="0"/>
            </a:endParaRPr>
          </a:p>
          <a:p>
            <a:pPr marL="0" marR="0" algn="just">
              <a:spcBef>
                <a:spcPts val="245"/>
              </a:spcBef>
              <a:spcAft>
                <a:spcPts val="0"/>
              </a:spcAft>
              <a:tabLst>
                <a:tab pos="180340" algn="l"/>
              </a:tabLst>
            </a:pPr>
            <a:r>
              <a:rPr lang="en-US" sz="3200" dirty="0">
                <a:effectLst/>
                <a:latin typeface="Times New Roman" panose="02020603050405020304" pitchFamily="18" charset="0"/>
                <a:ea typeface="Times New Roman" panose="02020603050405020304" pitchFamily="18" charset="0"/>
              </a:rPr>
              <a:t>							</a:t>
            </a:r>
            <a:r>
              <a:rPr lang="en-US" sz="3200" b="1" dirty="0">
                <a:effectLst/>
                <a:latin typeface="Times New Roman" panose="02020603050405020304" pitchFamily="18" charset="0"/>
                <a:ea typeface="Times New Roman" panose="02020603050405020304" pitchFamily="18" charset="0"/>
              </a:rPr>
              <a:t>Chi </a:t>
            </a:r>
            <a:r>
              <a:rPr lang="en-US" sz="3200" b="1" dirty="0" err="1">
                <a:effectLst/>
                <a:latin typeface="Times New Roman" panose="02020603050405020304" pitchFamily="18" charset="0"/>
                <a:ea typeface="Times New Roman" panose="02020603050405020304" pitchFamily="18" charset="0"/>
              </a:rPr>
              <a:t>phí</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cơ</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hội</a:t>
            </a:r>
            <a:endParaRPr lang="en-US" sz="3200" dirty="0">
              <a:effectLst/>
              <a:latin typeface="Times New Roman" panose="02020603050405020304" pitchFamily="18" charset="0"/>
              <a:ea typeface="Times New Roman" panose="02020603050405020304" pitchFamily="18" charset="0"/>
            </a:endParaRPr>
          </a:p>
          <a:p>
            <a:pPr marL="0" marR="0" algn="just">
              <a:spcBef>
                <a:spcPts val="245"/>
              </a:spcBef>
              <a:spcAft>
                <a:spcPts val="0"/>
              </a:spcAft>
              <a:tabLst>
                <a:tab pos="180340" algn="l"/>
              </a:tabLst>
            </a:pPr>
            <a:r>
              <a:rPr lang="en-US" sz="3200" dirty="0">
                <a:effectLst/>
                <a:latin typeface="Times New Roman" panose="02020603050405020304" pitchFamily="18" charset="0"/>
                <a:ea typeface="Times New Roman" panose="02020603050405020304" pitchFamily="18" charset="0"/>
              </a:rPr>
              <a:t>	c. </a:t>
            </a:r>
            <a:r>
              <a:rPr lang="en-US" sz="3200" dirty="0" err="1">
                <a:effectLst/>
                <a:latin typeface="Times New Roman" panose="02020603050405020304" pitchFamily="18" charset="0"/>
                <a:ea typeface="Times New Roman" panose="02020603050405020304" pitchFamily="18" charset="0"/>
              </a:rPr>
              <a:t>Nguyên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lý</a:t>
            </a:r>
            <a:r>
              <a:rPr lang="en-US" sz="3200" dirty="0">
                <a:effectLst/>
                <a:latin typeface="Times New Roman" panose="02020603050405020304" pitchFamily="18" charset="0"/>
                <a:ea typeface="Times New Roman" panose="02020603050405020304" pitchFamily="18" charset="0"/>
              </a:rPr>
              <a:t> 3: Con </a:t>
            </a:r>
            <a:r>
              <a:rPr lang="en-US" sz="3200" dirty="0" err="1">
                <a:effectLst/>
                <a:latin typeface="Times New Roman" panose="02020603050405020304" pitchFamily="18" charset="0"/>
                <a:ea typeface="Times New Roman" panose="02020603050405020304" pitchFamily="18" charset="0"/>
              </a:rPr>
              <a:t>người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duy</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lý</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suy</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nghĩ</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tại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điểm</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cận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biên</a:t>
            </a:r>
            <a:endParaRPr lang="en-US" sz="3200" dirty="0">
              <a:effectLst/>
              <a:latin typeface="Times New Roman" panose="02020603050405020304" pitchFamily="18" charset="0"/>
              <a:ea typeface="Times New Roman" panose="02020603050405020304" pitchFamily="18" charset="0"/>
            </a:endParaRPr>
          </a:p>
          <a:p>
            <a:pPr marL="0" marR="0" algn="just">
              <a:spcBef>
                <a:spcPts val="245"/>
              </a:spcBef>
              <a:spcAft>
                <a:spcPts val="0"/>
              </a:spcAft>
              <a:tabLst>
                <a:tab pos="180340" algn="l"/>
              </a:tabLst>
            </a:pPr>
            <a:r>
              <a:rPr lang="en-US" sz="3200" dirty="0">
                <a:effectLst/>
                <a:latin typeface="Times New Roman" panose="02020603050405020304" pitchFamily="18" charset="0"/>
                <a:ea typeface="Times New Roman" panose="02020603050405020304" pitchFamily="18" charset="0"/>
              </a:rPr>
              <a:t>	d. </a:t>
            </a:r>
            <a:r>
              <a:rPr lang="en-US" sz="3200" dirty="0" err="1">
                <a:effectLst/>
                <a:latin typeface="Times New Roman" panose="02020603050405020304" pitchFamily="18" charset="0"/>
                <a:ea typeface="Times New Roman" panose="02020603050405020304" pitchFamily="18" charset="0"/>
              </a:rPr>
              <a:t>Nguyên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lý</a:t>
            </a:r>
            <a:r>
              <a:rPr lang="en-US" sz="3200" dirty="0">
                <a:effectLst/>
                <a:latin typeface="Times New Roman" panose="02020603050405020304" pitchFamily="18" charset="0"/>
                <a:ea typeface="Times New Roman" panose="02020603050405020304" pitchFamily="18" charset="0"/>
              </a:rPr>
              <a:t> 4: Con </a:t>
            </a:r>
            <a:r>
              <a:rPr lang="en-US" sz="3200" dirty="0" err="1">
                <a:effectLst/>
                <a:latin typeface="Times New Roman" panose="02020603050405020304" pitchFamily="18" charset="0"/>
                <a:ea typeface="Times New Roman" panose="02020603050405020304" pitchFamily="18" charset="0"/>
              </a:rPr>
              <a:t>người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phản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ứng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với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các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động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cơ</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khuyến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khích</a:t>
            </a:r>
            <a:endParaRPr lang="en-US"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862590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D0A8E-D557-D844-C78E-98BB75015A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B9B8B4-CAED-4FBA-90C2-30E9033E28D7}"/>
              </a:ext>
            </a:extLst>
          </p:cNvPr>
          <p:cNvSpPr>
            <a:spLocks noGrp="1"/>
          </p:cNvSpPr>
          <p:nvPr>
            <p:ph type="title"/>
          </p:nvPr>
        </p:nvSpPr>
        <p:spPr>
          <a:xfrm>
            <a:off x="838199" y="365125"/>
            <a:ext cx="10916265" cy="1325563"/>
          </a:xfrm>
        </p:spPr>
        <p:txBody>
          <a:bodyPr/>
          <a:lstStyle/>
          <a:p>
            <a:r>
              <a:rPr lang="en-US" dirty="0"/>
              <a:t>1</a:t>
            </a:r>
            <a:r>
              <a:rPr lang="vi-VN" dirty="0"/>
              <a:t>.</a:t>
            </a:r>
            <a:r>
              <a:rPr lang="en-US" dirty="0"/>
              <a:t>4</a:t>
            </a:r>
            <a:r>
              <a:rPr lang="vi-VN" dirty="0"/>
              <a:t>. </a:t>
            </a:r>
            <a:r>
              <a:rPr lang="en-US" dirty="0" err="1"/>
              <a:t>NGUYÊN</a:t>
            </a:r>
            <a:r>
              <a:rPr lang="en-US" dirty="0"/>
              <a:t> LÝ </a:t>
            </a:r>
            <a:r>
              <a:rPr lang="en-US" dirty="0" err="1"/>
              <a:t>CƠ</a:t>
            </a:r>
            <a:r>
              <a:rPr lang="en-US" dirty="0"/>
              <a:t> </a:t>
            </a:r>
            <a:r>
              <a:rPr lang="en-US" dirty="0" err="1"/>
              <a:t>BẢN</a:t>
            </a:r>
            <a:r>
              <a:rPr lang="en-US" dirty="0"/>
              <a:t> </a:t>
            </a:r>
            <a:r>
              <a:rPr lang="en-US" dirty="0" err="1"/>
              <a:t>ĐỂ</a:t>
            </a:r>
            <a:r>
              <a:rPr lang="en-US" dirty="0"/>
              <a:t> RA </a:t>
            </a:r>
            <a:r>
              <a:rPr lang="en-US" dirty="0" err="1"/>
              <a:t>QUYẾT</a:t>
            </a:r>
            <a:r>
              <a:rPr lang="en-US" dirty="0"/>
              <a:t> </a:t>
            </a:r>
            <a:r>
              <a:rPr lang="en-US" dirty="0" err="1"/>
              <a:t>ĐỊNH</a:t>
            </a:r>
            <a:endParaRPr lang="en-US" dirty="0"/>
          </a:p>
        </p:txBody>
      </p:sp>
      <p:sp>
        <p:nvSpPr>
          <p:cNvPr id="3" name="Slide Number Placeholder 2">
            <a:extLst>
              <a:ext uri="{FF2B5EF4-FFF2-40B4-BE49-F238E27FC236}">
                <a16:creationId xmlns:a16="http://schemas.microsoft.com/office/drawing/2014/main" id="{956F1AFE-9821-0B5B-96A9-E04C709288AF}"/>
              </a:ext>
            </a:extLst>
          </p:cNvPr>
          <p:cNvSpPr>
            <a:spLocks noGrp="1"/>
          </p:cNvSpPr>
          <p:nvPr>
            <p:ph type="sldNum" sz="quarter" idx="12"/>
          </p:nvPr>
        </p:nvSpPr>
        <p:spPr/>
        <p:txBody>
          <a:bodyPr/>
          <a:lstStyle/>
          <a:p>
            <a:r>
              <a:rPr lang="en-US" altLang="en-US"/>
              <a:t>1.</a:t>
            </a:r>
            <a:fld id="{95E1BA2F-BE91-48D2-884E-02DFD1A834DE}" type="slidenum">
              <a:rPr lang="en-US" altLang="en-US" smtClean="0"/>
              <a:pPr/>
              <a:t>21</a:t>
            </a:fld>
            <a:endParaRPr lang="en-US" altLang="en-US" sz="1400"/>
          </a:p>
        </p:txBody>
      </p:sp>
      <p:sp>
        <p:nvSpPr>
          <p:cNvPr id="5" name="TextBox 4">
            <a:extLst>
              <a:ext uri="{FF2B5EF4-FFF2-40B4-BE49-F238E27FC236}">
                <a16:creationId xmlns:a16="http://schemas.microsoft.com/office/drawing/2014/main" id="{950CA87C-71C2-E864-9907-036AF932B512}"/>
              </a:ext>
            </a:extLst>
          </p:cNvPr>
          <p:cNvSpPr txBox="1"/>
          <p:nvPr/>
        </p:nvSpPr>
        <p:spPr>
          <a:xfrm>
            <a:off x="2589434" y="1490770"/>
            <a:ext cx="8734732" cy="584775"/>
          </a:xfrm>
          <a:prstGeom prst="rect">
            <a:avLst/>
          </a:prstGeom>
          <a:noFill/>
        </p:spPr>
        <p:txBody>
          <a:bodyPr wrap="square">
            <a:spAutoFit/>
          </a:bodyPr>
          <a:lstStyle/>
          <a:p>
            <a:r>
              <a:rPr lang="en-US" sz="3200" kern="0" dirty="0">
                <a:effectLst/>
                <a:latin typeface="Times New Roman" panose="02020603050405020304" pitchFamily="18" charset="0"/>
                <a:ea typeface="Times New Roman" panose="02020603050405020304" pitchFamily="18" charset="0"/>
              </a:rPr>
              <a:t>Con </a:t>
            </a:r>
            <a:r>
              <a:rPr lang="en-US" sz="3200" kern="0" dirty="0" err="1">
                <a:effectLst/>
                <a:latin typeface="Times New Roman" panose="02020603050405020304" pitchFamily="18" charset="0"/>
                <a:ea typeface="Times New Roman" panose="02020603050405020304" pitchFamily="18" charset="0"/>
              </a:rPr>
              <a:t>người</a:t>
            </a:r>
            <a:r>
              <a:rPr lang="en-US" sz="3200" kern="0" dirty="0">
                <a:effectLst/>
                <a:latin typeface="Times New Roman" panose="02020603050405020304" pitchFamily="18" charset="0"/>
                <a:ea typeface="Times New Roman" panose="02020603050405020304" pitchFamily="18" charset="0"/>
              </a:rPr>
              <a:t> </a:t>
            </a:r>
            <a:r>
              <a:rPr lang="en-US" sz="3200" kern="0" dirty="0" err="1">
                <a:effectLst/>
                <a:latin typeface="Times New Roman" panose="02020603050405020304" pitchFamily="18" charset="0"/>
                <a:ea typeface="Times New Roman" panose="02020603050405020304" pitchFamily="18" charset="0"/>
              </a:rPr>
              <a:t>tương</a:t>
            </a:r>
            <a:r>
              <a:rPr lang="en-US" sz="3200" kern="0" dirty="0">
                <a:effectLst/>
                <a:latin typeface="Times New Roman" panose="02020603050405020304" pitchFamily="18" charset="0"/>
                <a:ea typeface="Times New Roman" panose="02020603050405020304" pitchFamily="18" charset="0"/>
              </a:rPr>
              <a:t> </a:t>
            </a:r>
            <a:r>
              <a:rPr lang="en-US" sz="3200" kern="0" dirty="0" err="1">
                <a:effectLst/>
                <a:latin typeface="Times New Roman" panose="02020603050405020304" pitchFamily="18" charset="0"/>
                <a:ea typeface="Times New Roman" panose="02020603050405020304" pitchFamily="18" charset="0"/>
              </a:rPr>
              <a:t>tác</a:t>
            </a:r>
            <a:r>
              <a:rPr lang="en-US" sz="3200" kern="0" dirty="0">
                <a:effectLst/>
                <a:latin typeface="Times New Roman" panose="02020603050405020304" pitchFamily="18" charset="0"/>
                <a:ea typeface="Times New Roman" panose="02020603050405020304" pitchFamily="18" charset="0"/>
              </a:rPr>
              <a:t> </a:t>
            </a:r>
            <a:r>
              <a:rPr lang="en-US" sz="3200" kern="0" dirty="0" err="1">
                <a:effectLst/>
                <a:latin typeface="Times New Roman" panose="02020603050405020304" pitchFamily="18" charset="0"/>
                <a:ea typeface="Times New Roman" panose="02020603050405020304" pitchFamily="18" charset="0"/>
              </a:rPr>
              <a:t>với</a:t>
            </a:r>
            <a:r>
              <a:rPr lang="en-US" sz="3200" kern="0" dirty="0">
                <a:effectLst/>
                <a:latin typeface="Times New Roman" panose="02020603050405020304" pitchFamily="18" charset="0"/>
                <a:ea typeface="Times New Roman" panose="02020603050405020304" pitchFamily="18" charset="0"/>
              </a:rPr>
              <a:t> </a:t>
            </a:r>
            <a:r>
              <a:rPr lang="en-US" sz="3200" kern="0" dirty="0" err="1">
                <a:effectLst/>
                <a:latin typeface="Times New Roman" panose="02020603050405020304" pitchFamily="18" charset="0"/>
                <a:ea typeface="Times New Roman" panose="02020603050405020304" pitchFamily="18" charset="0"/>
              </a:rPr>
              <a:t>nhau</a:t>
            </a:r>
            <a:r>
              <a:rPr lang="en-US" sz="3200" kern="0" dirty="0">
                <a:effectLst/>
                <a:latin typeface="Times New Roman" panose="02020603050405020304" pitchFamily="18" charset="0"/>
                <a:ea typeface="Times New Roman" panose="02020603050405020304" pitchFamily="18" charset="0"/>
              </a:rPr>
              <a:t> </a:t>
            </a:r>
            <a:r>
              <a:rPr lang="en-US" sz="3200" kern="0" dirty="0" err="1">
                <a:effectLst/>
                <a:latin typeface="Times New Roman" panose="02020603050405020304" pitchFamily="18" charset="0"/>
                <a:ea typeface="Times New Roman" panose="02020603050405020304" pitchFamily="18" charset="0"/>
              </a:rPr>
              <a:t>như</a:t>
            </a:r>
            <a:r>
              <a:rPr lang="en-US" sz="3200" kern="0" dirty="0">
                <a:effectLst/>
                <a:latin typeface="Times New Roman" panose="02020603050405020304" pitchFamily="18" charset="0"/>
                <a:ea typeface="Times New Roman" panose="02020603050405020304" pitchFamily="18" charset="0"/>
              </a:rPr>
              <a:t> </a:t>
            </a:r>
            <a:r>
              <a:rPr lang="en-US" sz="3200" kern="0" dirty="0" err="1">
                <a:effectLst/>
                <a:latin typeface="Times New Roman" panose="02020603050405020304" pitchFamily="18" charset="0"/>
                <a:ea typeface="Times New Roman" panose="02020603050405020304" pitchFamily="18" charset="0"/>
              </a:rPr>
              <a:t>thế</a:t>
            </a:r>
            <a:r>
              <a:rPr lang="en-US" sz="3200" kern="0" dirty="0">
                <a:effectLst/>
                <a:latin typeface="Times New Roman" panose="02020603050405020304" pitchFamily="18" charset="0"/>
                <a:ea typeface="Times New Roman" panose="02020603050405020304" pitchFamily="18" charset="0"/>
              </a:rPr>
              <a:t> </a:t>
            </a:r>
            <a:r>
              <a:rPr lang="en-US" sz="3200" kern="0" dirty="0" err="1">
                <a:effectLst/>
                <a:latin typeface="Times New Roman" panose="02020603050405020304" pitchFamily="18" charset="0"/>
                <a:ea typeface="Times New Roman" panose="02020603050405020304" pitchFamily="18" charset="0"/>
              </a:rPr>
              <a:t>nào</a:t>
            </a:r>
            <a:r>
              <a:rPr lang="en-US" sz="3200" kern="0" dirty="0">
                <a:effectLst/>
                <a:latin typeface="Times New Roman" panose="02020603050405020304" pitchFamily="18" charset="0"/>
                <a:ea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08EE3BC5-444B-494F-CED0-82A2C6C0C13B}"/>
              </a:ext>
            </a:extLst>
          </p:cNvPr>
          <p:cNvSpPr txBox="1"/>
          <p:nvPr/>
        </p:nvSpPr>
        <p:spPr>
          <a:xfrm>
            <a:off x="1120877" y="2328702"/>
            <a:ext cx="10203289" cy="3098284"/>
          </a:xfrm>
          <a:prstGeom prst="rect">
            <a:avLst/>
          </a:prstGeom>
          <a:noFill/>
        </p:spPr>
        <p:txBody>
          <a:bodyPr wrap="square">
            <a:spAutoFit/>
          </a:bodyPr>
          <a:lstStyle/>
          <a:p>
            <a:pPr marL="0" marR="0" algn="just">
              <a:spcBef>
                <a:spcPts val="245"/>
              </a:spcBef>
              <a:spcAft>
                <a:spcPts val="0"/>
              </a:spcAft>
              <a:tabLst>
                <a:tab pos="180340" algn="l"/>
              </a:tabLst>
            </a:pPr>
            <a:r>
              <a:rPr lang="en-US" sz="3200" dirty="0">
                <a:effectLst/>
                <a:latin typeface="Times New Roman" panose="02020603050405020304" pitchFamily="18" charset="0"/>
                <a:ea typeface="Times New Roman" panose="02020603050405020304" pitchFamily="18" charset="0"/>
              </a:rPr>
              <a:t>	e. </a:t>
            </a:r>
            <a:r>
              <a:rPr lang="en-US" sz="3200" dirty="0" err="1">
                <a:effectLst/>
                <a:latin typeface="Times New Roman" panose="02020603050405020304" pitchFamily="18" charset="0"/>
                <a:ea typeface="Times New Roman" panose="02020603050405020304" pitchFamily="18" charset="0"/>
              </a:rPr>
              <a:t>Nguyên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lý</a:t>
            </a:r>
            <a:r>
              <a:rPr lang="en-US" sz="3200" dirty="0">
                <a:effectLst/>
                <a:latin typeface="Times New Roman" panose="02020603050405020304" pitchFamily="18" charset="0"/>
                <a:ea typeface="Times New Roman" panose="02020603050405020304" pitchFamily="18" charset="0"/>
              </a:rPr>
              <a:t> 5: </a:t>
            </a:r>
            <a:r>
              <a:rPr lang="en-US" sz="3200" dirty="0" err="1">
                <a:effectLst/>
                <a:latin typeface="Times New Roman" panose="02020603050405020304" pitchFamily="18" charset="0"/>
                <a:ea typeface="Times New Roman" panose="02020603050405020304" pitchFamily="18" charset="0"/>
              </a:rPr>
              <a:t>Thương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mại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có</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thể</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làm</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cho</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mọi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người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đều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được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lợi</a:t>
            </a:r>
            <a:r>
              <a:rPr lang="en-US" sz="3200" dirty="0">
                <a:effectLst/>
                <a:latin typeface="Times New Roman" panose="02020603050405020304" pitchFamily="18" charset="0"/>
                <a:ea typeface="Times New Roman" panose="02020603050405020304" pitchFamily="18" charset="0"/>
              </a:rPr>
              <a:t>	</a:t>
            </a:r>
          </a:p>
          <a:p>
            <a:pPr marL="0" marR="0" algn="just">
              <a:spcBef>
                <a:spcPts val="245"/>
              </a:spcBef>
              <a:spcAft>
                <a:spcPts val="0"/>
              </a:spcAft>
              <a:tabLst>
                <a:tab pos="180340" algn="l"/>
              </a:tabLst>
            </a:pPr>
            <a:r>
              <a:rPr lang="en-US" sz="3200" dirty="0">
                <a:effectLst/>
                <a:latin typeface="Times New Roman" panose="02020603050405020304" pitchFamily="18" charset="0"/>
                <a:ea typeface="Times New Roman" panose="02020603050405020304" pitchFamily="18" charset="0"/>
              </a:rPr>
              <a:t>	f. </a:t>
            </a:r>
            <a:r>
              <a:rPr lang="en-US" sz="3200" dirty="0" err="1">
                <a:effectLst/>
                <a:latin typeface="Times New Roman" panose="02020603050405020304" pitchFamily="18" charset="0"/>
                <a:ea typeface="Times New Roman" panose="02020603050405020304" pitchFamily="18" charset="0"/>
              </a:rPr>
              <a:t>Nguyên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lý</a:t>
            </a:r>
            <a:r>
              <a:rPr lang="en-US" sz="3200" dirty="0">
                <a:effectLst/>
                <a:latin typeface="Times New Roman" panose="02020603050405020304" pitchFamily="18" charset="0"/>
                <a:ea typeface="Times New Roman" panose="02020603050405020304" pitchFamily="18" charset="0"/>
              </a:rPr>
              <a:t> 6: </a:t>
            </a:r>
            <a:r>
              <a:rPr lang="en-US" sz="3200" dirty="0" err="1">
                <a:effectLst/>
                <a:latin typeface="Times New Roman" panose="02020603050405020304" pitchFamily="18" charset="0"/>
                <a:ea typeface="Times New Roman" panose="02020603050405020304" pitchFamily="18" charset="0"/>
              </a:rPr>
              <a:t>Thị</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trường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thường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là</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một</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phương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thức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tốt</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để</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tổ</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chức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hoạt</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động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kinh</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tế</a:t>
            </a:r>
            <a:endParaRPr lang="en-US" sz="3200" dirty="0">
              <a:effectLst/>
              <a:latin typeface="Times New Roman" panose="02020603050405020304" pitchFamily="18" charset="0"/>
              <a:ea typeface="Times New Roman" panose="02020603050405020304" pitchFamily="18" charset="0"/>
            </a:endParaRPr>
          </a:p>
          <a:p>
            <a:pPr marL="0" marR="0" algn="just">
              <a:spcBef>
                <a:spcPts val="245"/>
              </a:spcBef>
              <a:spcAft>
                <a:spcPts val="0"/>
              </a:spcAft>
              <a:tabLst>
                <a:tab pos="180340" algn="l"/>
              </a:tabLst>
            </a:pPr>
            <a:r>
              <a:rPr lang="en-US" sz="3200" dirty="0">
                <a:effectLst/>
                <a:latin typeface="Times New Roman" panose="02020603050405020304" pitchFamily="18" charset="0"/>
                <a:ea typeface="Times New Roman" panose="02020603050405020304" pitchFamily="18" charset="0"/>
              </a:rPr>
              <a:t>	g. </a:t>
            </a:r>
            <a:r>
              <a:rPr lang="en-US" sz="3200" dirty="0" err="1">
                <a:effectLst/>
                <a:latin typeface="Times New Roman" panose="02020603050405020304" pitchFamily="18" charset="0"/>
                <a:ea typeface="Times New Roman" panose="02020603050405020304" pitchFamily="18" charset="0"/>
              </a:rPr>
              <a:t>Nguyên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lý</a:t>
            </a:r>
            <a:r>
              <a:rPr lang="en-US" sz="3200" dirty="0">
                <a:effectLst/>
                <a:latin typeface="Times New Roman" panose="02020603050405020304" pitchFamily="18" charset="0"/>
                <a:ea typeface="Times New Roman" panose="02020603050405020304" pitchFamily="18" charset="0"/>
              </a:rPr>
              <a:t> 7: </a:t>
            </a:r>
            <a:r>
              <a:rPr lang="en-US" sz="3200" dirty="0" err="1">
                <a:effectLst/>
                <a:latin typeface="Times New Roman" panose="02020603050405020304" pitchFamily="18" charset="0"/>
                <a:ea typeface="Times New Roman" panose="02020603050405020304" pitchFamily="18" charset="0"/>
              </a:rPr>
              <a:t>Đôi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khi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chính</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phủ</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cải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thiện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được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kết</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cục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thị</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trường</a:t>
            </a:r>
            <a:endParaRPr lang="en-US"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094140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B760FD-1DC0-E818-5214-67474B30DB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33D5A1-6FE6-EAEC-D28C-D18574CC6879}"/>
              </a:ext>
            </a:extLst>
          </p:cNvPr>
          <p:cNvSpPr>
            <a:spLocks noGrp="1"/>
          </p:cNvSpPr>
          <p:nvPr>
            <p:ph type="title"/>
          </p:nvPr>
        </p:nvSpPr>
        <p:spPr>
          <a:xfrm>
            <a:off x="838199" y="365125"/>
            <a:ext cx="10916265" cy="1325563"/>
          </a:xfrm>
        </p:spPr>
        <p:txBody>
          <a:bodyPr/>
          <a:lstStyle/>
          <a:p>
            <a:r>
              <a:rPr lang="en-US" dirty="0" err="1"/>
              <a:t>CÁC</a:t>
            </a:r>
            <a:r>
              <a:rPr lang="en-US" dirty="0"/>
              <a:t> </a:t>
            </a:r>
            <a:r>
              <a:rPr lang="en-US" dirty="0" err="1"/>
              <a:t>HỆ</a:t>
            </a:r>
            <a:r>
              <a:rPr lang="en-US" dirty="0"/>
              <a:t> </a:t>
            </a:r>
            <a:r>
              <a:rPr lang="en-US" dirty="0" err="1"/>
              <a:t>THỐNG</a:t>
            </a:r>
            <a:r>
              <a:rPr lang="en-US" dirty="0"/>
              <a:t> </a:t>
            </a:r>
            <a:r>
              <a:rPr lang="en-US" dirty="0" err="1"/>
              <a:t>KINH</a:t>
            </a:r>
            <a:r>
              <a:rPr lang="en-US" dirty="0"/>
              <a:t> </a:t>
            </a:r>
            <a:r>
              <a:rPr lang="en-US" dirty="0" err="1"/>
              <a:t>TẾ</a:t>
            </a:r>
            <a:r>
              <a:rPr lang="vi-VN" dirty="0"/>
              <a:t> </a:t>
            </a:r>
            <a:endParaRPr lang="en-US" dirty="0"/>
          </a:p>
        </p:txBody>
      </p:sp>
      <p:sp>
        <p:nvSpPr>
          <p:cNvPr id="3" name="Slide Number Placeholder 2">
            <a:extLst>
              <a:ext uri="{FF2B5EF4-FFF2-40B4-BE49-F238E27FC236}">
                <a16:creationId xmlns:a16="http://schemas.microsoft.com/office/drawing/2014/main" id="{339F2A5D-4DDE-C6CA-E1FA-E9BDCA81F36D}"/>
              </a:ext>
            </a:extLst>
          </p:cNvPr>
          <p:cNvSpPr>
            <a:spLocks noGrp="1"/>
          </p:cNvSpPr>
          <p:nvPr>
            <p:ph type="sldNum" sz="quarter" idx="12"/>
          </p:nvPr>
        </p:nvSpPr>
        <p:spPr/>
        <p:txBody>
          <a:bodyPr/>
          <a:lstStyle/>
          <a:p>
            <a:r>
              <a:rPr lang="en-US" altLang="en-US"/>
              <a:t>1.</a:t>
            </a:r>
            <a:fld id="{95E1BA2F-BE91-48D2-884E-02DFD1A834DE}" type="slidenum">
              <a:rPr lang="en-US" altLang="en-US" smtClean="0"/>
              <a:pPr/>
              <a:t>22</a:t>
            </a:fld>
            <a:endParaRPr lang="en-US" altLang="en-US" sz="1400"/>
          </a:p>
        </p:txBody>
      </p:sp>
    </p:spTree>
    <p:extLst>
      <p:ext uri="{BB962C8B-B14F-4D97-AF65-F5344CB8AC3E}">
        <p14:creationId xmlns:p14="http://schemas.microsoft.com/office/powerpoint/2010/main" val="1328970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1">
            <a:extLst>
              <a:ext uri="{FF2B5EF4-FFF2-40B4-BE49-F238E27FC236}">
                <a16:creationId xmlns:a16="http://schemas.microsoft.com/office/drawing/2014/main" id="{5B4BF5FD-96F3-7934-33FC-D734B8144C3A}"/>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23</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416313C3-F166-0BA9-88B3-0CBB703BA20B}"/>
              </a:ext>
            </a:extLst>
          </p:cNvPr>
          <p:cNvSpPr txBox="1">
            <a:spLocks/>
          </p:cNvSpPr>
          <p:nvPr/>
        </p:nvSpPr>
        <p:spPr>
          <a:xfrm>
            <a:off x="2514600" y="241070"/>
            <a:ext cx="7772400" cy="1104900"/>
          </a:xfrm>
          <a:prstGeom prst="rect">
            <a:avLst/>
          </a:prstGeom>
        </p:spPr>
        <p:txBody>
          <a:bodyPr/>
          <a:lstStyle/>
          <a:p>
            <a:pPr algn="ctr">
              <a:defRPr/>
            </a:pPr>
            <a:r>
              <a:rPr lang="en-US" sz="4400" b="1" kern="0" dirty="0" err="1">
                <a:solidFill>
                  <a:schemeClr val="tx2"/>
                </a:solidFill>
                <a:latin typeface="+mj-lt"/>
                <a:ea typeface="+mj-ea"/>
                <a:cs typeface="+mj-cs"/>
              </a:rPr>
              <a:t>KINH</a:t>
            </a:r>
            <a:r>
              <a:rPr lang="en-US" sz="4400" b="1" kern="0" dirty="0">
                <a:solidFill>
                  <a:schemeClr val="tx2"/>
                </a:solidFill>
                <a:latin typeface="+mj-lt"/>
                <a:ea typeface="+mj-ea"/>
                <a:cs typeface="+mj-cs"/>
              </a:rPr>
              <a:t> </a:t>
            </a:r>
            <a:r>
              <a:rPr lang="en-US" sz="4400" b="1" kern="0" dirty="0" err="1">
                <a:solidFill>
                  <a:schemeClr val="tx2"/>
                </a:solidFill>
                <a:latin typeface="+mj-lt"/>
                <a:ea typeface="+mj-ea"/>
                <a:cs typeface="+mj-cs"/>
              </a:rPr>
              <a:t>TẾ</a:t>
            </a:r>
            <a:r>
              <a:rPr lang="en-US" sz="4400" b="1" kern="0" dirty="0">
                <a:solidFill>
                  <a:schemeClr val="tx2"/>
                </a:solidFill>
                <a:latin typeface="+mj-lt"/>
                <a:ea typeface="+mj-ea"/>
                <a:cs typeface="+mj-cs"/>
              </a:rPr>
              <a:t> </a:t>
            </a:r>
            <a:r>
              <a:rPr lang="en-US" sz="4400" b="1" kern="0" dirty="0" err="1">
                <a:solidFill>
                  <a:schemeClr val="tx2"/>
                </a:solidFill>
                <a:latin typeface="+mj-lt"/>
                <a:ea typeface="+mj-ea"/>
                <a:cs typeface="+mj-cs"/>
              </a:rPr>
              <a:t>TRUYỀN</a:t>
            </a:r>
            <a:r>
              <a:rPr lang="en-US" sz="4400" b="1" kern="0" dirty="0">
                <a:solidFill>
                  <a:schemeClr val="tx2"/>
                </a:solidFill>
                <a:latin typeface="+mj-lt"/>
                <a:ea typeface="+mj-ea"/>
                <a:cs typeface="+mj-cs"/>
              </a:rPr>
              <a:t> </a:t>
            </a:r>
            <a:r>
              <a:rPr lang="en-US" sz="4400" b="1" kern="0" dirty="0" err="1">
                <a:solidFill>
                  <a:schemeClr val="tx2"/>
                </a:solidFill>
                <a:latin typeface="+mj-lt"/>
                <a:ea typeface="+mj-ea"/>
                <a:cs typeface="+mj-cs"/>
              </a:rPr>
              <a:t>THỐNG</a:t>
            </a:r>
            <a:endParaRPr lang="en-US" sz="4400" b="1" kern="0" dirty="0">
              <a:solidFill>
                <a:schemeClr val="tx2"/>
              </a:solidFill>
              <a:latin typeface="+mj-lt"/>
              <a:ea typeface="+mj-ea"/>
              <a:cs typeface="+mj-cs"/>
            </a:endParaRPr>
          </a:p>
        </p:txBody>
      </p:sp>
      <p:sp>
        <p:nvSpPr>
          <p:cNvPr id="2" name="AutoShape 2" descr="A visual representation of a traditional economic model. The image shows a rural village with people engaged in agriculture, hunting, fishing, and handicraft. There are simple wooden houses, a market where bartering is taking place, and animals like cows and chickens around. The scene emphasizes self-sufficiency, with people using traditional tools and methods. The image should feel natural and community-oriented, showcasing a simple, stable, and sustainable lifestyle.">
            <a:extLst>
              <a:ext uri="{FF2B5EF4-FFF2-40B4-BE49-F238E27FC236}">
                <a16:creationId xmlns:a16="http://schemas.microsoft.com/office/drawing/2014/main" id="{70AF5F8D-DB3A-F38B-43E0-3D2156C13AC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A visual representation of a traditional economic model. The image shows a rural village with people engaged in agriculture, hunting, fishing, and handicraft. There are simple wooden houses, a market where bartering is taking place, and animals like cows and chickens around. The scene emphasizes self-sufficiency, with people using traditional tools and methods. The image should feel natural and community-oriented, showcasing a simple, stable, and sustainable lifestyle.">
            <a:extLst>
              <a:ext uri="{FF2B5EF4-FFF2-40B4-BE49-F238E27FC236}">
                <a16:creationId xmlns:a16="http://schemas.microsoft.com/office/drawing/2014/main" id="{0C7409E3-9E21-E603-180A-6B9745482FB1}"/>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a:extLst>
              <a:ext uri="{FF2B5EF4-FFF2-40B4-BE49-F238E27FC236}">
                <a16:creationId xmlns:a16="http://schemas.microsoft.com/office/drawing/2014/main" id="{16450398-AF33-6F2F-FF07-91BA45BDDF77}"/>
              </a:ext>
            </a:extLst>
          </p:cNvPr>
          <p:cNvPicPr>
            <a:picLocks noChangeAspect="1"/>
          </p:cNvPicPr>
          <p:nvPr/>
        </p:nvPicPr>
        <p:blipFill>
          <a:blip r:embed="rId2"/>
          <a:stretch>
            <a:fillRect/>
          </a:stretch>
        </p:blipFill>
        <p:spPr>
          <a:xfrm>
            <a:off x="191730" y="1356852"/>
            <a:ext cx="7447936" cy="5501148"/>
          </a:xfrm>
          <a:prstGeom prst="rect">
            <a:avLst/>
          </a:prstGeom>
        </p:spPr>
      </p:pic>
      <p:sp>
        <p:nvSpPr>
          <p:cNvPr id="8" name="TextBox 7">
            <a:extLst>
              <a:ext uri="{FF2B5EF4-FFF2-40B4-BE49-F238E27FC236}">
                <a16:creationId xmlns:a16="http://schemas.microsoft.com/office/drawing/2014/main" id="{DD6D57F5-51FB-6114-6BD5-AD72BF20FEAA}"/>
              </a:ext>
            </a:extLst>
          </p:cNvPr>
          <p:cNvSpPr txBox="1"/>
          <p:nvPr/>
        </p:nvSpPr>
        <p:spPr>
          <a:xfrm>
            <a:off x="8047703" y="1356852"/>
            <a:ext cx="3952567" cy="4524315"/>
          </a:xfrm>
          <a:prstGeom prst="rect">
            <a:avLst/>
          </a:prstGeom>
          <a:noFill/>
        </p:spPr>
        <p:txBody>
          <a:bodyPr wrap="square">
            <a:spAutoFit/>
          </a:bodyPr>
          <a:lstStyle/>
          <a:p>
            <a:r>
              <a:rPr lang="vi-VN" sz="2400" dirty="0">
                <a:latin typeface="+mj-lt"/>
              </a:rPr>
              <a:t>Mô hình kinh tế truyền thống là một trong những hệ thống kinh tế lâu đời nhất, thường dựa trên các tập quán, phong tục và giá trị truyền thống đã tồn tại qua nhiều thế hệ. </a:t>
            </a:r>
            <a:endParaRPr lang="en-US" sz="2400" dirty="0">
              <a:latin typeface="+mj-lt"/>
            </a:endParaRPr>
          </a:p>
          <a:p>
            <a:r>
              <a:rPr lang="vi-VN" sz="2400" dirty="0">
                <a:latin typeface="+mj-lt"/>
              </a:rPr>
              <a:t>Đặc điểm của mô hình này chủ yếu phản ánh sự tự cung tự cấp và sự phụ thuộc vào các phương pháp sản xuất cổ truyền</a:t>
            </a:r>
            <a:endParaRPr lang="en-US" sz="2400" dirty="0">
              <a:latin typeface="+mj-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1">
            <a:extLst>
              <a:ext uri="{FF2B5EF4-FFF2-40B4-BE49-F238E27FC236}">
                <a16:creationId xmlns:a16="http://schemas.microsoft.com/office/drawing/2014/main" id="{5B4BF5FD-96F3-7934-33FC-D734B8144C3A}"/>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24</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416313C3-F166-0BA9-88B3-0CBB703BA20B}"/>
              </a:ext>
            </a:extLst>
          </p:cNvPr>
          <p:cNvSpPr txBox="1">
            <a:spLocks/>
          </p:cNvSpPr>
          <p:nvPr/>
        </p:nvSpPr>
        <p:spPr>
          <a:xfrm>
            <a:off x="2514600" y="241070"/>
            <a:ext cx="7772400" cy="1104900"/>
          </a:xfrm>
          <a:prstGeom prst="rect">
            <a:avLst/>
          </a:prstGeom>
        </p:spPr>
        <p:txBody>
          <a:bodyPr/>
          <a:lstStyle/>
          <a:p>
            <a:pPr algn="ctr">
              <a:defRPr/>
            </a:pPr>
            <a:r>
              <a:rPr lang="en-US" sz="4400" b="1" kern="0" dirty="0" err="1">
                <a:solidFill>
                  <a:schemeClr val="tx2"/>
                </a:solidFill>
                <a:latin typeface="+mj-lt"/>
                <a:ea typeface="+mj-ea"/>
                <a:cs typeface="+mj-cs"/>
              </a:rPr>
              <a:t>KINH</a:t>
            </a:r>
            <a:r>
              <a:rPr lang="en-US" sz="4400" b="1" kern="0" dirty="0">
                <a:solidFill>
                  <a:schemeClr val="tx2"/>
                </a:solidFill>
                <a:latin typeface="+mj-lt"/>
                <a:ea typeface="+mj-ea"/>
                <a:cs typeface="+mj-cs"/>
              </a:rPr>
              <a:t> </a:t>
            </a:r>
            <a:r>
              <a:rPr lang="en-US" sz="4400" b="1" kern="0" dirty="0" err="1">
                <a:solidFill>
                  <a:schemeClr val="tx2"/>
                </a:solidFill>
                <a:latin typeface="+mj-lt"/>
                <a:ea typeface="+mj-ea"/>
                <a:cs typeface="+mj-cs"/>
              </a:rPr>
              <a:t>TẾ</a:t>
            </a:r>
            <a:r>
              <a:rPr lang="en-US" sz="4400" b="1" kern="0" dirty="0">
                <a:solidFill>
                  <a:schemeClr val="tx2"/>
                </a:solidFill>
                <a:latin typeface="+mj-lt"/>
                <a:ea typeface="+mj-ea"/>
                <a:cs typeface="+mj-cs"/>
              </a:rPr>
              <a:t> </a:t>
            </a:r>
            <a:r>
              <a:rPr lang="en-US" sz="4400" b="1" kern="0" dirty="0" err="1">
                <a:solidFill>
                  <a:schemeClr val="tx2"/>
                </a:solidFill>
                <a:latin typeface="+mj-lt"/>
                <a:ea typeface="+mj-ea"/>
                <a:cs typeface="+mj-cs"/>
              </a:rPr>
              <a:t>TRUYỀN</a:t>
            </a:r>
            <a:r>
              <a:rPr lang="en-US" sz="4400" b="1" kern="0" dirty="0">
                <a:solidFill>
                  <a:schemeClr val="tx2"/>
                </a:solidFill>
                <a:latin typeface="+mj-lt"/>
                <a:ea typeface="+mj-ea"/>
                <a:cs typeface="+mj-cs"/>
              </a:rPr>
              <a:t> </a:t>
            </a:r>
            <a:r>
              <a:rPr lang="en-US" sz="4400" b="1" kern="0" dirty="0" err="1">
                <a:solidFill>
                  <a:schemeClr val="tx2"/>
                </a:solidFill>
                <a:latin typeface="+mj-lt"/>
                <a:ea typeface="+mj-ea"/>
                <a:cs typeface="+mj-cs"/>
              </a:rPr>
              <a:t>THỐNG</a:t>
            </a:r>
            <a:endParaRPr lang="en-US" sz="4400" b="1" kern="0" dirty="0">
              <a:solidFill>
                <a:schemeClr val="tx2"/>
              </a:solidFill>
              <a:latin typeface="+mj-lt"/>
              <a:ea typeface="+mj-ea"/>
              <a:cs typeface="+mj-cs"/>
            </a:endParaRPr>
          </a:p>
        </p:txBody>
      </p:sp>
      <p:sp>
        <p:nvSpPr>
          <p:cNvPr id="2" name="AutoShape 2" descr="A visual representation of a traditional economic model. The image shows a rural village with people engaged in agriculture, hunting, fishing, and handicraft. There are simple wooden houses, a market where bartering is taking place, and animals like cows and chickens around. The scene emphasizes self-sufficiency, with people using traditional tools and methods. The image should feel natural and community-oriented, showcasing a simple, stable, and sustainable lifestyle.">
            <a:extLst>
              <a:ext uri="{FF2B5EF4-FFF2-40B4-BE49-F238E27FC236}">
                <a16:creationId xmlns:a16="http://schemas.microsoft.com/office/drawing/2014/main" id="{70AF5F8D-DB3A-F38B-43E0-3D2156C13AC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A visual representation of a traditional economic model. The image shows a rural village with people engaged in agriculture, hunting, fishing, and handicraft. There are simple wooden houses, a market where bartering is taking place, and animals like cows and chickens around. The scene emphasizes self-sufficiency, with people using traditional tools and methods. The image should feel natural and community-oriented, showcasing a simple, stable, and sustainable lifestyle.">
            <a:extLst>
              <a:ext uri="{FF2B5EF4-FFF2-40B4-BE49-F238E27FC236}">
                <a16:creationId xmlns:a16="http://schemas.microsoft.com/office/drawing/2014/main" id="{0C7409E3-9E21-E603-180A-6B9745482FB1}"/>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TextBox 6">
            <a:extLst>
              <a:ext uri="{FF2B5EF4-FFF2-40B4-BE49-F238E27FC236}">
                <a16:creationId xmlns:a16="http://schemas.microsoft.com/office/drawing/2014/main" id="{F5C62FFD-9639-572E-0643-87C75D758762}"/>
              </a:ext>
            </a:extLst>
          </p:cNvPr>
          <p:cNvSpPr txBox="1"/>
          <p:nvPr/>
        </p:nvSpPr>
        <p:spPr>
          <a:xfrm>
            <a:off x="517571" y="1166842"/>
            <a:ext cx="5433403" cy="4524315"/>
          </a:xfrm>
          <a:prstGeom prst="rect">
            <a:avLst/>
          </a:prstGeom>
          <a:noFill/>
        </p:spPr>
        <p:txBody>
          <a:bodyPr wrap="square">
            <a:spAutoFit/>
          </a:bodyPr>
          <a:lstStyle/>
          <a:p>
            <a:r>
              <a:rPr lang="vi-VN" sz="3200" b="1" dirty="0">
                <a:latin typeface="+mj-lt"/>
              </a:rPr>
              <a:t>Ưu điểm của mô hình kinh tế truyền thống:</a:t>
            </a:r>
          </a:p>
          <a:p>
            <a:pPr>
              <a:buFont typeface="+mj-lt"/>
              <a:buAutoNum type="arabicPeriod"/>
            </a:pPr>
            <a:r>
              <a:rPr lang="vi-VN" sz="3200" dirty="0">
                <a:latin typeface="+mj-lt"/>
              </a:rPr>
              <a:t>Tính bền vững:</a:t>
            </a:r>
          </a:p>
          <a:p>
            <a:pPr>
              <a:buFont typeface="+mj-lt"/>
              <a:buAutoNum type="arabicPeriod"/>
            </a:pPr>
            <a:r>
              <a:rPr lang="vi-VN" sz="3200" dirty="0">
                <a:latin typeface="+mj-lt"/>
              </a:rPr>
              <a:t>Sự ổn định xã hội:</a:t>
            </a:r>
          </a:p>
          <a:p>
            <a:pPr>
              <a:buFont typeface="+mj-lt"/>
              <a:buAutoNum type="arabicPeriod"/>
            </a:pPr>
            <a:r>
              <a:rPr lang="vi-VN" sz="3200" dirty="0">
                <a:latin typeface="+mj-lt"/>
              </a:rPr>
              <a:t>Tự cung tự cấp:</a:t>
            </a:r>
          </a:p>
          <a:p>
            <a:pPr>
              <a:buFont typeface="+mj-lt"/>
              <a:buAutoNum type="arabicPeriod"/>
            </a:pPr>
            <a:r>
              <a:rPr lang="vi-VN" sz="3200" dirty="0">
                <a:latin typeface="+mj-lt"/>
              </a:rPr>
              <a:t>Đảm bảo sinh kế cho tất cả mọi người:</a:t>
            </a:r>
          </a:p>
          <a:p>
            <a:pPr>
              <a:buFont typeface="+mj-lt"/>
              <a:buAutoNum type="arabicPeriod"/>
            </a:pPr>
            <a:r>
              <a:rPr lang="vi-VN" sz="3200" dirty="0">
                <a:latin typeface="+mj-lt"/>
              </a:rPr>
              <a:t>Giữ gìn văn hóa và truyền thống:</a:t>
            </a:r>
          </a:p>
        </p:txBody>
      </p:sp>
      <p:sp>
        <p:nvSpPr>
          <p:cNvPr id="10" name="TextBox 9">
            <a:extLst>
              <a:ext uri="{FF2B5EF4-FFF2-40B4-BE49-F238E27FC236}">
                <a16:creationId xmlns:a16="http://schemas.microsoft.com/office/drawing/2014/main" id="{4382A8CD-B749-5ED7-3B7C-AD549FD78F96}"/>
              </a:ext>
            </a:extLst>
          </p:cNvPr>
          <p:cNvSpPr txBox="1"/>
          <p:nvPr/>
        </p:nvSpPr>
        <p:spPr>
          <a:xfrm>
            <a:off x="6233651" y="1166842"/>
            <a:ext cx="5476568" cy="5016758"/>
          </a:xfrm>
          <a:prstGeom prst="rect">
            <a:avLst/>
          </a:prstGeom>
          <a:noFill/>
        </p:spPr>
        <p:txBody>
          <a:bodyPr wrap="square">
            <a:spAutoFit/>
          </a:bodyPr>
          <a:lstStyle/>
          <a:p>
            <a:r>
              <a:rPr lang="vi-VN" sz="3200" b="1" dirty="0">
                <a:latin typeface="+mj-lt"/>
              </a:rPr>
              <a:t>Nhược điểm của mô hình kinh tế truyền thống:</a:t>
            </a:r>
          </a:p>
          <a:p>
            <a:pPr>
              <a:buFont typeface="+mj-lt"/>
              <a:buAutoNum type="arabicPeriod"/>
            </a:pPr>
            <a:r>
              <a:rPr lang="vi-VN" sz="3200" dirty="0">
                <a:latin typeface="+mj-lt"/>
              </a:rPr>
              <a:t>Hạn chế phát triển:</a:t>
            </a:r>
          </a:p>
          <a:p>
            <a:pPr>
              <a:buFont typeface="+mj-lt"/>
              <a:buAutoNum type="arabicPeriod"/>
            </a:pPr>
            <a:r>
              <a:rPr lang="vi-VN" sz="3200" dirty="0">
                <a:latin typeface="+mj-lt"/>
              </a:rPr>
              <a:t>Thiếu tiếp cận công nghệ và tài nguyên hiện đại:</a:t>
            </a:r>
          </a:p>
          <a:p>
            <a:pPr>
              <a:buFont typeface="+mj-lt"/>
              <a:buAutoNum type="arabicPeriod"/>
            </a:pPr>
            <a:r>
              <a:rPr lang="vi-VN" sz="3200" dirty="0">
                <a:latin typeface="+mj-lt"/>
              </a:rPr>
              <a:t>Phụ thuộc vào tài nguyên thiên nhiên:</a:t>
            </a:r>
          </a:p>
          <a:p>
            <a:pPr>
              <a:buFont typeface="+mj-lt"/>
              <a:buAutoNum type="arabicPeriod"/>
            </a:pPr>
            <a:r>
              <a:rPr lang="vi-VN" sz="3200" dirty="0">
                <a:latin typeface="+mj-lt"/>
              </a:rPr>
              <a:t>Thiếu tính linh hoạt:</a:t>
            </a:r>
          </a:p>
          <a:p>
            <a:pPr>
              <a:buFont typeface="+mj-lt"/>
              <a:buAutoNum type="arabicPeriod"/>
            </a:pPr>
            <a:r>
              <a:rPr lang="vi-VN" sz="3200" dirty="0">
                <a:latin typeface="+mj-lt"/>
              </a:rPr>
              <a:t>Hạn chế trao đổi thương mại:</a:t>
            </a:r>
          </a:p>
        </p:txBody>
      </p:sp>
    </p:spTree>
    <p:extLst>
      <p:ext uri="{BB962C8B-B14F-4D97-AF65-F5344CB8AC3E}">
        <p14:creationId xmlns:p14="http://schemas.microsoft.com/office/powerpoint/2010/main" val="4055056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1">
            <a:extLst>
              <a:ext uri="{FF2B5EF4-FFF2-40B4-BE49-F238E27FC236}">
                <a16:creationId xmlns:a16="http://schemas.microsoft.com/office/drawing/2014/main" id="{5B4BF5FD-96F3-7934-33FC-D734B8144C3A}"/>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25</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416313C3-F166-0BA9-88B3-0CBB703BA20B}"/>
              </a:ext>
            </a:extLst>
          </p:cNvPr>
          <p:cNvSpPr txBox="1">
            <a:spLocks/>
          </p:cNvSpPr>
          <p:nvPr/>
        </p:nvSpPr>
        <p:spPr>
          <a:xfrm>
            <a:off x="2514600" y="495300"/>
            <a:ext cx="7772400" cy="1104900"/>
          </a:xfrm>
          <a:prstGeom prst="rect">
            <a:avLst/>
          </a:prstGeom>
        </p:spPr>
        <p:txBody>
          <a:bodyPr/>
          <a:lstStyle/>
          <a:p>
            <a:pPr algn="ctr">
              <a:defRPr/>
            </a:pPr>
            <a:r>
              <a:rPr lang="en-US" sz="4400" b="1" kern="0" dirty="0" err="1">
                <a:solidFill>
                  <a:schemeClr val="tx2"/>
                </a:solidFill>
                <a:latin typeface="+mj-lt"/>
                <a:ea typeface="+mj-ea"/>
                <a:cs typeface="+mj-cs"/>
              </a:rPr>
              <a:t>KINH</a:t>
            </a:r>
            <a:r>
              <a:rPr lang="en-US" sz="4400" b="1" kern="0" dirty="0">
                <a:solidFill>
                  <a:schemeClr val="tx2"/>
                </a:solidFill>
                <a:latin typeface="+mj-lt"/>
                <a:ea typeface="+mj-ea"/>
                <a:cs typeface="+mj-cs"/>
              </a:rPr>
              <a:t> </a:t>
            </a:r>
            <a:r>
              <a:rPr lang="en-US" sz="4400" b="1" kern="0" dirty="0" err="1">
                <a:solidFill>
                  <a:schemeClr val="tx2"/>
                </a:solidFill>
                <a:latin typeface="+mj-lt"/>
                <a:ea typeface="+mj-ea"/>
                <a:cs typeface="+mj-cs"/>
              </a:rPr>
              <a:t>TẾ</a:t>
            </a:r>
            <a:r>
              <a:rPr lang="en-US" sz="4400" b="1" kern="0" dirty="0">
                <a:solidFill>
                  <a:schemeClr val="tx2"/>
                </a:solidFill>
                <a:latin typeface="+mj-lt"/>
                <a:ea typeface="+mj-ea"/>
                <a:cs typeface="+mj-cs"/>
              </a:rPr>
              <a:t> </a:t>
            </a:r>
            <a:r>
              <a:rPr lang="en-US" sz="4400" b="1" kern="0" dirty="0" err="1">
                <a:solidFill>
                  <a:schemeClr val="tx2"/>
                </a:solidFill>
                <a:latin typeface="+mj-lt"/>
                <a:ea typeface="+mj-ea"/>
                <a:cs typeface="+mj-cs"/>
              </a:rPr>
              <a:t>THỊ</a:t>
            </a:r>
            <a:r>
              <a:rPr lang="en-US" sz="4400" b="1" kern="0" dirty="0">
                <a:solidFill>
                  <a:schemeClr val="tx2"/>
                </a:solidFill>
                <a:latin typeface="+mj-lt"/>
                <a:ea typeface="+mj-ea"/>
                <a:cs typeface="+mj-cs"/>
              </a:rPr>
              <a:t> </a:t>
            </a:r>
            <a:r>
              <a:rPr lang="en-US" sz="4400" b="1" kern="0" dirty="0" err="1">
                <a:solidFill>
                  <a:schemeClr val="tx2"/>
                </a:solidFill>
                <a:latin typeface="+mj-lt"/>
                <a:ea typeface="+mj-ea"/>
                <a:cs typeface="+mj-cs"/>
              </a:rPr>
              <a:t>TRƯỜNG</a:t>
            </a:r>
            <a:endParaRPr lang="en-US" sz="4400" b="1" kern="0" dirty="0">
              <a:solidFill>
                <a:schemeClr val="tx2"/>
              </a:solidFill>
              <a:latin typeface="+mj-lt"/>
              <a:ea typeface="+mj-ea"/>
              <a:cs typeface="+mj-cs"/>
            </a:endParaRPr>
          </a:p>
        </p:txBody>
      </p:sp>
      <p:sp>
        <p:nvSpPr>
          <p:cNvPr id="4" name="Content Placeholder 2">
            <a:extLst>
              <a:ext uri="{FF2B5EF4-FFF2-40B4-BE49-F238E27FC236}">
                <a16:creationId xmlns:a16="http://schemas.microsoft.com/office/drawing/2014/main" id="{4B5ACFB4-46C5-42ED-050B-76F54723DBD9}"/>
              </a:ext>
            </a:extLst>
          </p:cNvPr>
          <p:cNvSpPr txBox="1">
            <a:spLocks/>
          </p:cNvSpPr>
          <p:nvPr/>
        </p:nvSpPr>
        <p:spPr>
          <a:xfrm>
            <a:off x="838200" y="1675606"/>
            <a:ext cx="10515600" cy="4572000"/>
          </a:xfrm>
          <a:prstGeom prst="rect">
            <a:avLst/>
          </a:prstGeom>
        </p:spPr>
        <p:txBody>
          <a:bodyPr/>
          <a:lstStyle/>
          <a:p>
            <a:pPr marL="342900" indent="-342900">
              <a:spcBef>
                <a:spcPct val="20000"/>
              </a:spcBef>
              <a:buClr>
                <a:schemeClr val="bg2"/>
              </a:buClr>
              <a:buSzPct val="75000"/>
              <a:buFont typeface="Monotype Sorts"/>
              <a:buChar char="n"/>
              <a:defRPr/>
            </a:pPr>
            <a:r>
              <a:rPr lang="vi-VN" sz="3200" dirty="0">
                <a:latin typeface="Aptos" panose="020B0004020202020204" pitchFamily="34" charset="0"/>
                <a:cs typeface="Times New Roman" panose="02020603050405020304" pitchFamily="18" charset="0"/>
              </a:rPr>
              <a:t>Kinh tế thị trường là hệ thống kinh tế mà các quyết định về sản xuất, phân phối và tiêu dùng chủ yếu dựa vào các cơ chế của thị trường tự do, tức là các lực lượng cung và cầu quyết định giá cả và số lượng hàng hóa dịch vụ</a:t>
            </a:r>
            <a:endParaRPr lang="en-US" sz="3200" dirty="0">
              <a:latin typeface="Aptos" panose="020B0004020202020204" pitchFamily="34" charset="0"/>
              <a:cs typeface="Times New Roman" panose="02020603050405020304" pitchFamily="18" charset="0"/>
            </a:endParaRPr>
          </a:p>
          <a:p>
            <a:pPr marL="342900" indent="-342900">
              <a:spcBef>
                <a:spcPct val="20000"/>
              </a:spcBef>
              <a:buClr>
                <a:schemeClr val="bg2"/>
              </a:buClr>
              <a:buSzPct val="75000"/>
              <a:buFont typeface="Monotype Sorts"/>
              <a:buChar char="n"/>
              <a:defRPr/>
            </a:pPr>
            <a:r>
              <a:rPr lang="en-US" sz="3200" b="1" kern="0" dirty="0" err="1">
                <a:solidFill>
                  <a:srgbClr val="0000FF"/>
                </a:solidFill>
                <a:latin typeface="Aptos" panose="020B0004020202020204" pitchFamily="34" charset="0"/>
                <a:cs typeface="Times New Roman" panose="02020603050405020304" pitchFamily="18" charset="0"/>
              </a:rPr>
              <a:t>Hoạt</a:t>
            </a:r>
            <a:r>
              <a:rPr lang="en-US" sz="3200" b="1" kern="0" dirty="0">
                <a:solidFill>
                  <a:srgbClr val="0000FF"/>
                </a:solidFill>
                <a:latin typeface="Aptos" panose="020B0004020202020204" pitchFamily="34" charset="0"/>
                <a:cs typeface="Times New Roman" panose="02020603050405020304" pitchFamily="18" charset="0"/>
              </a:rPr>
              <a:t> </a:t>
            </a:r>
            <a:r>
              <a:rPr lang="en-US" sz="3200" b="1" kern="0" dirty="0" err="1">
                <a:solidFill>
                  <a:srgbClr val="0000FF"/>
                </a:solidFill>
                <a:latin typeface="Aptos" panose="020B0004020202020204" pitchFamily="34" charset="0"/>
                <a:cs typeface="Times New Roman" panose="02020603050405020304" pitchFamily="18" charset="0"/>
              </a:rPr>
              <a:t>động</a:t>
            </a:r>
            <a:r>
              <a:rPr lang="en-US" sz="3200" b="1" kern="0" dirty="0">
                <a:solidFill>
                  <a:srgbClr val="0000FF"/>
                </a:solidFill>
                <a:latin typeface="Aptos" panose="020B0004020202020204" pitchFamily="34" charset="0"/>
                <a:cs typeface="Times New Roman" panose="02020603050405020304" pitchFamily="18" charset="0"/>
              </a:rPr>
              <a:t> </a:t>
            </a:r>
            <a:r>
              <a:rPr lang="en-US" sz="3200" b="1" kern="0" dirty="0" err="1">
                <a:solidFill>
                  <a:srgbClr val="0000FF"/>
                </a:solidFill>
                <a:latin typeface="Aptos" panose="020B0004020202020204" pitchFamily="34" charset="0"/>
                <a:cs typeface="Times New Roman" panose="02020603050405020304" pitchFamily="18" charset="0"/>
              </a:rPr>
              <a:t>của</a:t>
            </a:r>
            <a:r>
              <a:rPr lang="en-US" sz="3200" b="1" kern="0" dirty="0">
                <a:solidFill>
                  <a:srgbClr val="0000FF"/>
                </a:solidFill>
                <a:latin typeface="Aptos" panose="020B0004020202020204" pitchFamily="34" charset="0"/>
                <a:cs typeface="Times New Roman" panose="02020603050405020304" pitchFamily="18" charset="0"/>
              </a:rPr>
              <a:t> </a:t>
            </a:r>
            <a:r>
              <a:rPr lang="en-US" sz="3200" b="1" kern="0" dirty="0">
                <a:solidFill>
                  <a:srgbClr val="C00000"/>
                </a:solidFill>
                <a:latin typeface="Aptos" panose="020B0004020202020204" pitchFamily="34" charset="0"/>
                <a:cs typeface="Times New Roman" panose="02020603050405020304" pitchFamily="18" charset="0"/>
              </a:rPr>
              <a:t>“</a:t>
            </a:r>
            <a:r>
              <a:rPr lang="en-US" sz="3200" b="1" kern="0" dirty="0" err="1">
                <a:solidFill>
                  <a:srgbClr val="C00000"/>
                </a:solidFill>
                <a:latin typeface="Aptos" panose="020B0004020202020204" pitchFamily="34" charset="0"/>
                <a:cs typeface="Times New Roman" panose="02020603050405020304" pitchFamily="18" charset="0"/>
              </a:rPr>
              <a:t>bàn</a:t>
            </a:r>
            <a:r>
              <a:rPr lang="en-US" sz="3200" b="1" kern="0" dirty="0">
                <a:solidFill>
                  <a:srgbClr val="C00000"/>
                </a:solidFill>
                <a:latin typeface="Aptos" panose="020B0004020202020204" pitchFamily="34" charset="0"/>
                <a:cs typeface="Times New Roman" panose="02020603050405020304" pitchFamily="18" charset="0"/>
              </a:rPr>
              <a:t> </a:t>
            </a:r>
            <a:r>
              <a:rPr lang="en-US" sz="3200" b="1" kern="0" dirty="0" err="1">
                <a:solidFill>
                  <a:srgbClr val="C00000"/>
                </a:solidFill>
                <a:latin typeface="Aptos" panose="020B0004020202020204" pitchFamily="34" charset="0"/>
                <a:cs typeface="Times New Roman" panose="02020603050405020304" pitchFamily="18" charset="0"/>
              </a:rPr>
              <a:t>tay</a:t>
            </a:r>
            <a:r>
              <a:rPr lang="en-US" sz="3200" b="1" kern="0" dirty="0">
                <a:solidFill>
                  <a:srgbClr val="C00000"/>
                </a:solidFill>
                <a:latin typeface="Aptos" panose="020B0004020202020204" pitchFamily="34" charset="0"/>
                <a:cs typeface="Times New Roman" panose="02020603050405020304" pitchFamily="18" charset="0"/>
              </a:rPr>
              <a:t> </a:t>
            </a:r>
            <a:r>
              <a:rPr lang="en-US" sz="3200" b="1" kern="0" dirty="0" err="1">
                <a:solidFill>
                  <a:srgbClr val="C00000"/>
                </a:solidFill>
                <a:latin typeface="Aptos" panose="020B0004020202020204" pitchFamily="34" charset="0"/>
                <a:cs typeface="Times New Roman" panose="02020603050405020304" pitchFamily="18" charset="0"/>
              </a:rPr>
              <a:t>vô</a:t>
            </a:r>
            <a:r>
              <a:rPr lang="en-US" sz="3200" b="1" kern="0" dirty="0">
                <a:solidFill>
                  <a:srgbClr val="C00000"/>
                </a:solidFill>
                <a:latin typeface="Aptos" panose="020B0004020202020204" pitchFamily="34" charset="0"/>
                <a:cs typeface="Times New Roman" panose="02020603050405020304" pitchFamily="18" charset="0"/>
              </a:rPr>
              <a:t> </a:t>
            </a:r>
            <a:r>
              <a:rPr lang="en-US" sz="3200" b="1" kern="0" dirty="0" err="1">
                <a:solidFill>
                  <a:srgbClr val="C00000"/>
                </a:solidFill>
                <a:latin typeface="Aptos" panose="020B0004020202020204" pitchFamily="34" charset="0"/>
                <a:cs typeface="Times New Roman" panose="02020603050405020304" pitchFamily="18" charset="0"/>
              </a:rPr>
              <a:t>hình</a:t>
            </a:r>
            <a:r>
              <a:rPr lang="en-US" sz="3200" b="1" kern="0" dirty="0">
                <a:solidFill>
                  <a:srgbClr val="C00000"/>
                </a:solidFill>
                <a:latin typeface="Aptos" panose="020B0004020202020204" pitchFamily="34" charset="0"/>
                <a:cs typeface="Times New Roman" panose="02020603050405020304" pitchFamily="18" charset="0"/>
              </a:rPr>
              <a:t>”(Invisible hand)</a:t>
            </a:r>
            <a:endParaRPr lang="en-US" sz="3200" b="1" kern="0" dirty="0">
              <a:solidFill>
                <a:srgbClr val="0000FF"/>
              </a:solidFill>
              <a:latin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561902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2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2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E0BDA-B972-E187-C852-9E9F506D399E}"/>
            </a:ext>
          </a:extLst>
        </p:cNvPr>
        <p:cNvGrpSpPr/>
        <p:nvPr/>
      </p:nvGrpSpPr>
      <p:grpSpPr>
        <a:xfrm>
          <a:off x="0" y="0"/>
          <a:ext cx="0" cy="0"/>
          <a:chOff x="0" y="0"/>
          <a:chExt cx="0" cy="0"/>
        </a:xfrm>
      </p:grpSpPr>
      <p:sp>
        <p:nvSpPr>
          <p:cNvPr id="27650" name="Slide Number Placeholder 1">
            <a:extLst>
              <a:ext uri="{FF2B5EF4-FFF2-40B4-BE49-F238E27FC236}">
                <a16:creationId xmlns:a16="http://schemas.microsoft.com/office/drawing/2014/main" id="{41715CF9-2217-8C95-373B-A368FD587517}"/>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26</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B0032493-489D-ED3A-6237-B1D41D77CD43}"/>
              </a:ext>
            </a:extLst>
          </p:cNvPr>
          <p:cNvSpPr txBox="1">
            <a:spLocks/>
          </p:cNvSpPr>
          <p:nvPr/>
        </p:nvSpPr>
        <p:spPr>
          <a:xfrm>
            <a:off x="2514600" y="495300"/>
            <a:ext cx="7772400" cy="1104900"/>
          </a:xfrm>
          <a:prstGeom prst="rect">
            <a:avLst/>
          </a:prstGeom>
        </p:spPr>
        <p:txBody>
          <a:bodyPr/>
          <a:lstStyle/>
          <a:p>
            <a:pPr algn="ctr">
              <a:defRPr/>
            </a:pPr>
            <a:r>
              <a:rPr lang="en-US" sz="4400" b="1" kern="0" dirty="0" err="1">
                <a:solidFill>
                  <a:schemeClr val="tx2"/>
                </a:solidFill>
                <a:latin typeface="Aptos" panose="020B0004020202020204" pitchFamily="34" charset="0"/>
                <a:ea typeface="+mj-ea"/>
                <a:cs typeface="+mj-cs"/>
              </a:rPr>
              <a:t>KINH</a:t>
            </a:r>
            <a:r>
              <a:rPr lang="en-US" sz="4400" b="1" kern="0" dirty="0">
                <a:solidFill>
                  <a:schemeClr val="tx2"/>
                </a:solidFill>
                <a:latin typeface="Aptos" panose="020B0004020202020204" pitchFamily="34" charset="0"/>
                <a:ea typeface="+mj-ea"/>
                <a:cs typeface="+mj-cs"/>
              </a:rPr>
              <a:t> </a:t>
            </a:r>
            <a:r>
              <a:rPr lang="en-US" sz="4400" b="1" kern="0" dirty="0" err="1">
                <a:solidFill>
                  <a:schemeClr val="tx2"/>
                </a:solidFill>
                <a:latin typeface="Aptos" panose="020B0004020202020204" pitchFamily="34" charset="0"/>
                <a:ea typeface="+mj-ea"/>
                <a:cs typeface="+mj-cs"/>
              </a:rPr>
              <a:t>TẾ</a:t>
            </a:r>
            <a:r>
              <a:rPr lang="en-US" sz="4400" b="1" kern="0" dirty="0">
                <a:solidFill>
                  <a:schemeClr val="tx2"/>
                </a:solidFill>
                <a:latin typeface="Aptos" panose="020B0004020202020204" pitchFamily="34" charset="0"/>
                <a:ea typeface="+mj-ea"/>
                <a:cs typeface="+mj-cs"/>
              </a:rPr>
              <a:t> </a:t>
            </a:r>
            <a:r>
              <a:rPr lang="en-US" sz="4400" b="1" kern="0" dirty="0" err="1">
                <a:solidFill>
                  <a:schemeClr val="tx2"/>
                </a:solidFill>
                <a:latin typeface="Aptos" panose="020B0004020202020204" pitchFamily="34" charset="0"/>
                <a:ea typeface="+mj-ea"/>
                <a:cs typeface="+mj-cs"/>
              </a:rPr>
              <a:t>THỊ</a:t>
            </a:r>
            <a:r>
              <a:rPr lang="en-US" sz="4400" b="1" kern="0" dirty="0">
                <a:solidFill>
                  <a:schemeClr val="tx2"/>
                </a:solidFill>
                <a:latin typeface="Aptos" panose="020B0004020202020204" pitchFamily="34" charset="0"/>
                <a:ea typeface="+mj-ea"/>
                <a:cs typeface="+mj-cs"/>
              </a:rPr>
              <a:t> </a:t>
            </a:r>
            <a:r>
              <a:rPr lang="en-US" sz="4400" b="1" kern="0" dirty="0" err="1">
                <a:solidFill>
                  <a:schemeClr val="tx2"/>
                </a:solidFill>
                <a:latin typeface="Aptos" panose="020B0004020202020204" pitchFamily="34" charset="0"/>
                <a:ea typeface="+mj-ea"/>
                <a:cs typeface="+mj-cs"/>
              </a:rPr>
              <a:t>TRƯỜNG</a:t>
            </a:r>
            <a:endParaRPr lang="en-US" sz="4400" b="1" kern="0" dirty="0">
              <a:solidFill>
                <a:schemeClr val="tx2"/>
              </a:solidFill>
              <a:latin typeface="Aptos" panose="020B0004020202020204" pitchFamily="34" charset="0"/>
              <a:ea typeface="+mj-ea"/>
              <a:cs typeface="+mj-cs"/>
            </a:endParaRPr>
          </a:p>
        </p:txBody>
      </p:sp>
      <p:sp>
        <p:nvSpPr>
          <p:cNvPr id="4" name="Content Placeholder 2">
            <a:extLst>
              <a:ext uri="{FF2B5EF4-FFF2-40B4-BE49-F238E27FC236}">
                <a16:creationId xmlns:a16="http://schemas.microsoft.com/office/drawing/2014/main" id="{864DED17-A5AA-C1D9-1F9C-A3399D21AB3E}"/>
              </a:ext>
            </a:extLst>
          </p:cNvPr>
          <p:cNvSpPr txBox="1">
            <a:spLocks/>
          </p:cNvSpPr>
          <p:nvPr/>
        </p:nvSpPr>
        <p:spPr>
          <a:xfrm>
            <a:off x="184355" y="1600200"/>
            <a:ext cx="6216445" cy="4572000"/>
          </a:xfrm>
          <a:prstGeom prst="rect">
            <a:avLst/>
          </a:prstGeom>
        </p:spPr>
        <p:txBody>
          <a:bodyPr/>
          <a:lstStyle/>
          <a:p>
            <a:r>
              <a:rPr lang="vi-VN" sz="3200" b="1" dirty="0">
                <a:latin typeface="Times New Roman" panose="02020603050405020304" pitchFamily="18" charset="0"/>
                <a:cs typeface="Times New Roman" panose="02020603050405020304" pitchFamily="18" charset="0"/>
              </a:rPr>
              <a:t>1. Ưu điểm của kinh tế thị trường</a:t>
            </a:r>
          </a:p>
          <a:p>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Tự do và linh hoạt</a:t>
            </a:r>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Hiệu quả phân bổ nguồn lực</a:t>
            </a:r>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Khuyến khích cạnh tranh: Tăng động lực phát triển kinh tế</a:t>
            </a:r>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Cải thiện chất lượng cuộc sống</a:t>
            </a:r>
            <a:endParaRPr lang="en-US" sz="3200" kern="0" dirty="0">
              <a:solidFill>
                <a:srgbClr val="0000FF"/>
              </a:solidFill>
              <a:latin typeface="Times New Roman" panose="02020603050405020304" pitchFamily="18" charset="0"/>
              <a:cs typeface="Times New Roman" panose="02020603050405020304" pitchFamily="18" charset="0"/>
            </a:endParaRPr>
          </a:p>
        </p:txBody>
      </p:sp>
      <p:sp>
        <p:nvSpPr>
          <p:cNvPr id="2" name="Content Placeholder 2">
            <a:extLst>
              <a:ext uri="{FF2B5EF4-FFF2-40B4-BE49-F238E27FC236}">
                <a16:creationId xmlns:a16="http://schemas.microsoft.com/office/drawing/2014/main" id="{47058C47-DE10-903D-CE19-4261CB20477C}"/>
              </a:ext>
            </a:extLst>
          </p:cNvPr>
          <p:cNvSpPr txBox="1">
            <a:spLocks/>
          </p:cNvSpPr>
          <p:nvPr/>
        </p:nvSpPr>
        <p:spPr>
          <a:xfrm>
            <a:off x="6393425" y="1600200"/>
            <a:ext cx="5761702" cy="4572000"/>
          </a:xfrm>
          <a:prstGeom prst="rect">
            <a:avLst/>
          </a:prstGeom>
        </p:spPr>
        <p:txBody>
          <a:bodyPr/>
          <a:lstStyle/>
          <a:p>
            <a:r>
              <a:rPr lang="vi-VN" sz="3200" b="1" dirty="0">
                <a:latin typeface="Times New Roman" panose="02020603050405020304" pitchFamily="18" charset="0"/>
                <a:cs typeface="Times New Roman" panose="02020603050405020304" pitchFamily="18" charset="0"/>
              </a:rPr>
              <a:t>2. Nhược điểm của kinh tế thị trường</a:t>
            </a:r>
          </a:p>
          <a:p>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Bất bình đẳng về thu nhậ</a:t>
            </a:r>
            <a:r>
              <a:rPr lang="en-US" sz="3200" dirty="0">
                <a:latin typeface="Times New Roman" panose="02020603050405020304" pitchFamily="18" charset="0"/>
                <a:cs typeface="Times New Roman" panose="02020603050405020304" pitchFamily="18" charset="0"/>
              </a:rPr>
              <a:t>p</a:t>
            </a:r>
            <a:r>
              <a:rPr lang="vi-VN" sz="3200" dirty="0">
                <a:latin typeface="Times New Roman" panose="02020603050405020304" pitchFamily="18" charset="0"/>
                <a:cs typeface="Times New Roman" panose="02020603050405020304" pitchFamily="18" charset="0"/>
              </a:rPr>
              <a:t> Thiếu ổn định</a:t>
            </a:r>
          </a:p>
          <a:p>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Khó kiểm soát các tác động tiêu cực</a:t>
            </a:r>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Cung cấp dịch vụ công kém Sự thất bại của thị trường</a:t>
            </a:r>
            <a:endParaRPr lang="en-US" sz="3200" b="1" kern="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64310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2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2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2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2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2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0" end="0"/>
                                            </p:txEl>
                                          </p:spTgt>
                                        </p:tgtEl>
                                        <p:attrNameLst>
                                          <p:attrName>style.visibility</p:attrName>
                                        </p:attrNameLst>
                                      </p:cBhvr>
                                      <p:to>
                                        <p:strVal val="visible"/>
                                      </p:to>
                                    </p:set>
                                    <p:anim calcmode="lin" valueType="num">
                                      <p:cBhvr additive="base">
                                        <p:cTn id="37" dur="2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1" end="1"/>
                                            </p:txEl>
                                          </p:spTgt>
                                        </p:tgtEl>
                                        <p:attrNameLst>
                                          <p:attrName>style.visibility</p:attrName>
                                        </p:attrNameLst>
                                      </p:cBhvr>
                                      <p:to>
                                        <p:strVal val="visible"/>
                                      </p:to>
                                    </p:set>
                                    <p:anim calcmode="lin" valueType="num">
                                      <p:cBhvr additive="base">
                                        <p:cTn id="43" dur="2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44" dur="2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2" end="2"/>
                                            </p:txEl>
                                          </p:spTgt>
                                        </p:tgtEl>
                                        <p:attrNameLst>
                                          <p:attrName>style.visibility</p:attrName>
                                        </p:attrNameLst>
                                      </p:cBhvr>
                                      <p:to>
                                        <p:strVal val="visible"/>
                                      </p:to>
                                    </p:set>
                                    <p:anim calcmode="lin" valueType="num">
                                      <p:cBhvr additive="base">
                                        <p:cTn id="49" dur="2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50" dur="2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
                                            <p:txEl>
                                              <p:pRg st="3" end="3"/>
                                            </p:txEl>
                                          </p:spTgt>
                                        </p:tgtEl>
                                        <p:attrNameLst>
                                          <p:attrName>style.visibility</p:attrName>
                                        </p:attrNameLst>
                                      </p:cBhvr>
                                      <p:to>
                                        <p:strVal val="visible"/>
                                      </p:to>
                                    </p:set>
                                    <p:anim calcmode="lin" valueType="num">
                                      <p:cBhvr additive="base">
                                        <p:cTn id="55" dur="2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56" dur="2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1">
            <a:extLst>
              <a:ext uri="{FF2B5EF4-FFF2-40B4-BE49-F238E27FC236}">
                <a16:creationId xmlns:a16="http://schemas.microsoft.com/office/drawing/2014/main" id="{5B4BF5FD-96F3-7934-33FC-D734B8144C3A}"/>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27</a:t>
            </a:fld>
            <a:endParaRPr lang="en-US" altLang="en-US" sz="1400">
              <a:solidFill>
                <a:schemeClr val="tx1"/>
              </a:solidFill>
              <a:latin typeface="Times New Roman" panose="02020603050405020304" pitchFamily="18" charset="0"/>
            </a:endParaRPr>
          </a:p>
        </p:txBody>
      </p:sp>
      <p:sp>
        <p:nvSpPr>
          <p:cNvPr id="29698" name="Title 1">
            <a:extLst>
              <a:ext uri="{FF2B5EF4-FFF2-40B4-BE49-F238E27FC236}">
                <a16:creationId xmlns:a16="http://schemas.microsoft.com/office/drawing/2014/main" id="{D7A5C4D4-855D-DBEE-8523-6914CFDD9E26}"/>
              </a:ext>
            </a:extLst>
          </p:cNvPr>
          <p:cNvSpPr txBox="1">
            <a:spLocks/>
          </p:cNvSpPr>
          <p:nvPr/>
        </p:nvSpPr>
        <p:spPr>
          <a:xfrm>
            <a:off x="0" y="127724"/>
            <a:ext cx="12373897" cy="1710813"/>
          </a:xfrm>
          <a:prstGeom prst="rect">
            <a:avLst/>
          </a:prstGeom>
        </p:spPr>
        <p:txBody>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n-US" altLang="en-US" sz="4800" b="1" dirty="0" err="1">
                <a:solidFill>
                  <a:srgbClr val="C00000"/>
                </a:solidFill>
              </a:rPr>
              <a:t>KINH</a:t>
            </a:r>
            <a:r>
              <a:rPr lang="en-US" altLang="en-US" sz="4800" b="1" dirty="0">
                <a:solidFill>
                  <a:srgbClr val="C00000"/>
                </a:solidFill>
              </a:rPr>
              <a:t> </a:t>
            </a:r>
            <a:r>
              <a:rPr lang="en-US" altLang="en-US" sz="4800" b="1" dirty="0" err="1">
                <a:solidFill>
                  <a:srgbClr val="C00000"/>
                </a:solidFill>
              </a:rPr>
              <a:t>TẾ</a:t>
            </a:r>
            <a:r>
              <a:rPr lang="en-US" altLang="en-US" sz="4800" b="1" dirty="0">
                <a:solidFill>
                  <a:srgbClr val="C00000"/>
                </a:solidFill>
              </a:rPr>
              <a:t> </a:t>
            </a:r>
            <a:r>
              <a:rPr lang="en-US" altLang="en-US" sz="4800" b="1" dirty="0" err="1">
                <a:solidFill>
                  <a:srgbClr val="C00000"/>
                </a:solidFill>
              </a:rPr>
              <a:t>CHỈ</a:t>
            </a:r>
            <a:r>
              <a:rPr lang="en-US" altLang="en-US" sz="4800" b="1" dirty="0">
                <a:solidFill>
                  <a:srgbClr val="C00000"/>
                </a:solidFill>
              </a:rPr>
              <a:t> HUY (</a:t>
            </a:r>
            <a:r>
              <a:rPr lang="en-US" altLang="en-US" sz="4800" b="1" dirty="0" err="1">
                <a:solidFill>
                  <a:srgbClr val="C00000"/>
                </a:solidFill>
              </a:rPr>
              <a:t>KINH</a:t>
            </a:r>
            <a:r>
              <a:rPr lang="en-US" altLang="en-US" sz="4800" b="1" dirty="0">
                <a:solidFill>
                  <a:srgbClr val="C00000"/>
                </a:solidFill>
              </a:rPr>
              <a:t> </a:t>
            </a:r>
            <a:r>
              <a:rPr lang="en-US" altLang="en-US" sz="4800" b="1" dirty="0" err="1">
                <a:solidFill>
                  <a:srgbClr val="C00000"/>
                </a:solidFill>
              </a:rPr>
              <a:t>TẾ</a:t>
            </a:r>
            <a:r>
              <a:rPr lang="en-US" altLang="en-US" sz="4800" b="1" dirty="0">
                <a:solidFill>
                  <a:srgbClr val="C00000"/>
                </a:solidFill>
              </a:rPr>
              <a:t> </a:t>
            </a:r>
            <a:r>
              <a:rPr lang="en-US" altLang="en-US" sz="4800" b="1" dirty="0" err="1">
                <a:solidFill>
                  <a:srgbClr val="C00000"/>
                </a:solidFill>
              </a:rPr>
              <a:t>MỆNH</a:t>
            </a:r>
            <a:r>
              <a:rPr lang="en-US" altLang="en-US" sz="4800" b="1" dirty="0">
                <a:solidFill>
                  <a:srgbClr val="C00000"/>
                </a:solidFill>
              </a:rPr>
              <a:t> </a:t>
            </a:r>
            <a:r>
              <a:rPr lang="en-US" altLang="en-US" sz="4800" b="1" dirty="0" err="1">
                <a:solidFill>
                  <a:srgbClr val="C00000"/>
                </a:solidFill>
              </a:rPr>
              <a:t>LỆNH</a:t>
            </a:r>
            <a:r>
              <a:rPr lang="en-US" altLang="en-US" sz="4800" b="1" dirty="0">
                <a:solidFill>
                  <a:srgbClr val="C00000"/>
                </a:solidFill>
              </a:rPr>
              <a:t>) </a:t>
            </a:r>
          </a:p>
          <a:p>
            <a:pPr algn="ctr"/>
            <a:r>
              <a:rPr lang="en-US" sz="4800" dirty="0"/>
              <a:t>"COMMAND ECONOMY."</a:t>
            </a:r>
            <a:br>
              <a:rPr lang="en-US" altLang="en-US" sz="4800" b="1" dirty="0"/>
            </a:br>
            <a:endParaRPr lang="en-US" altLang="en-US" sz="4800" b="1" dirty="0"/>
          </a:p>
        </p:txBody>
      </p:sp>
      <p:sp>
        <p:nvSpPr>
          <p:cNvPr id="26627" name="Content Placeholder 2">
            <a:extLst>
              <a:ext uri="{FF2B5EF4-FFF2-40B4-BE49-F238E27FC236}">
                <a16:creationId xmlns:a16="http://schemas.microsoft.com/office/drawing/2014/main" id="{734A05DF-CCFB-D2E8-612A-EC990B1441E3}"/>
              </a:ext>
            </a:extLst>
          </p:cNvPr>
          <p:cNvSpPr txBox="1">
            <a:spLocks/>
          </p:cNvSpPr>
          <p:nvPr/>
        </p:nvSpPr>
        <p:spPr>
          <a:xfrm>
            <a:off x="612057" y="1710813"/>
            <a:ext cx="11149781" cy="47244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en-US" sz="3200" b="1" dirty="0" err="1">
                <a:latin typeface="+mj-lt"/>
              </a:rPr>
              <a:t>Các</a:t>
            </a:r>
            <a:r>
              <a:rPr lang="en-US" altLang="en-US" sz="3200" b="1" dirty="0">
                <a:latin typeface="+mj-lt"/>
              </a:rPr>
              <a:t> </a:t>
            </a:r>
            <a:r>
              <a:rPr lang="en-US" altLang="en-US" sz="3200" b="1" dirty="0" err="1">
                <a:latin typeface="+mj-lt"/>
              </a:rPr>
              <a:t>vấn</a:t>
            </a:r>
            <a:r>
              <a:rPr lang="en-US" altLang="en-US" sz="3200" b="1" dirty="0">
                <a:latin typeface="+mj-lt"/>
              </a:rPr>
              <a:t> </a:t>
            </a:r>
            <a:r>
              <a:rPr lang="en-US" altLang="en-US" sz="3200" b="1" dirty="0" err="1">
                <a:latin typeface="+mj-lt"/>
              </a:rPr>
              <a:t>đề</a:t>
            </a:r>
            <a:r>
              <a:rPr lang="en-US" altLang="en-US" sz="3200" b="1" dirty="0">
                <a:latin typeface="+mj-lt"/>
              </a:rPr>
              <a:t> </a:t>
            </a:r>
            <a:r>
              <a:rPr lang="en-US" altLang="en-US" sz="3200" b="1" dirty="0" err="1">
                <a:latin typeface="+mj-lt"/>
              </a:rPr>
              <a:t>về</a:t>
            </a:r>
            <a:r>
              <a:rPr lang="en-US" altLang="en-US" sz="3200" b="1" dirty="0">
                <a:latin typeface="+mj-lt"/>
              </a:rPr>
              <a:t> </a:t>
            </a:r>
            <a:r>
              <a:rPr lang="en-US" altLang="en-US" sz="3200" b="1" dirty="0" err="1">
                <a:latin typeface="+mj-lt"/>
              </a:rPr>
              <a:t>tổ</a:t>
            </a:r>
            <a:r>
              <a:rPr lang="en-US" altLang="en-US" sz="3200" b="1" dirty="0">
                <a:latin typeface="+mj-lt"/>
              </a:rPr>
              <a:t> </a:t>
            </a:r>
            <a:r>
              <a:rPr lang="en-US" altLang="en-US" sz="3200" b="1" dirty="0" err="1">
                <a:latin typeface="+mj-lt"/>
              </a:rPr>
              <a:t>chức</a:t>
            </a:r>
            <a:r>
              <a:rPr lang="en-US" altLang="en-US" sz="3200" b="1" dirty="0">
                <a:latin typeface="+mj-lt"/>
              </a:rPr>
              <a:t> </a:t>
            </a:r>
            <a:r>
              <a:rPr lang="en-US" altLang="en-US" sz="3200" b="1" dirty="0" err="1">
                <a:latin typeface="+mj-lt"/>
              </a:rPr>
              <a:t>kinh</a:t>
            </a:r>
            <a:r>
              <a:rPr lang="en-US" altLang="en-US" sz="3200" b="1" dirty="0">
                <a:latin typeface="+mj-lt"/>
              </a:rPr>
              <a:t> </a:t>
            </a:r>
            <a:r>
              <a:rPr lang="en-US" altLang="en-US" sz="3200" b="1" dirty="0" err="1">
                <a:latin typeface="+mj-lt"/>
              </a:rPr>
              <a:t>tế</a:t>
            </a:r>
            <a:r>
              <a:rPr lang="en-US" altLang="en-US" sz="3200" b="1" dirty="0">
                <a:latin typeface="+mj-lt"/>
              </a:rPr>
              <a:t> </a:t>
            </a:r>
            <a:r>
              <a:rPr lang="en-US" altLang="en-US" sz="3200" b="1" u="sng" dirty="0">
                <a:latin typeface="+mj-lt"/>
              </a:rPr>
              <a:t>do </a:t>
            </a:r>
            <a:r>
              <a:rPr lang="en-US" altLang="en-US" sz="3200" b="1" u="sng" dirty="0" err="1">
                <a:latin typeface="+mj-lt"/>
              </a:rPr>
              <a:t>chính</a:t>
            </a:r>
            <a:r>
              <a:rPr lang="en-US" altLang="en-US" sz="3200" b="1" u="sng" dirty="0">
                <a:latin typeface="+mj-lt"/>
              </a:rPr>
              <a:t> </a:t>
            </a:r>
            <a:r>
              <a:rPr lang="en-US" altLang="en-US" sz="3200" b="1" u="sng" dirty="0" err="1">
                <a:latin typeface="+mj-lt"/>
              </a:rPr>
              <a:t>phủ</a:t>
            </a:r>
            <a:r>
              <a:rPr lang="en-US" altLang="en-US" sz="3200" b="1" u="sng" dirty="0">
                <a:latin typeface="+mj-lt"/>
              </a:rPr>
              <a:t> </a:t>
            </a:r>
            <a:r>
              <a:rPr lang="en-US" altLang="en-US" sz="3200" b="1" u="sng" dirty="0" err="1">
                <a:latin typeface="+mj-lt"/>
              </a:rPr>
              <a:t>quyết</a:t>
            </a:r>
            <a:r>
              <a:rPr lang="en-US" altLang="en-US" sz="3200" b="1" u="sng" dirty="0">
                <a:latin typeface="+mj-lt"/>
              </a:rPr>
              <a:t> </a:t>
            </a:r>
            <a:r>
              <a:rPr lang="en-US" altLang="en-US" sz="3200" b="1" u="sng" dirty="0" err="1">
                <a:latin typeface="+mj-lt"/>
              </a:rPr>
              <a:t>định</a:t>
            </a:r>
            <a:r>
              <a:rPr lang="en-US" altLang="en-US" sz="3200" b="1" dirty="0">
                <a:latin typeface="+mj-lt"/>
              </a:rPr>
              <a:t> </a:t>
            </a:r>
            <a:r>
              <a:rPr lang="en-US" altLang="en-US" sz="3200" b="1" dirty="0" err="1">
                <a:latin typeface="+mj-lt"/>
              </a:rPr>
              <a:t>thông</a:t>
            </a:r>
            <a:r>
              <a:rPr lang="en-US" altLang="en-US" sz="3200" b="1" dirty="0">
                <a:latin typeface="+mj-lt"/>
              </a:rPr>
              <a:t> qua </a:t>
            </a:r>
            <a:r>
              <a:rPr lang="en-US" altLang="en-US" sz="3200" b="1" dirty="0" err="1">
                <a:latin typeface="+mj-lt"/>
              </a:rPr>
              <a:t>hệ</a:t>
            </a:r>
            <a:r>
              <a:rPr lang="en-US" altLang="en-US" sz="3200" b="1" dirty="0">
                <a:latin typeface="+mj-lt"/>
              </a:rPr>
              <a:t> </a:t>
            </a:r>
            <a:r>
              <a:rPr lang="en-US" altLang="en-US" sz="3200" b="1" dirty="0" err="1">
                <a:latin typeface="+mj-lt"/>
              </a:rPr>
              <a:t>thống</a:t>
            </a:r>
            <a:r>
              <a:rPr lang="en-US" altLang="en-US" sz="3200" b="1" dirty="0">
                <a:latin typeface="+mj-lt"/>
              </a:rPr>
              <a:t> </a:t>
            </a:r>
            <a:r>
              <a:rPr lang="en-US" altLang="en-US" sz="3200" b="1" dirty="0" err="1">
                <a:latin typeface="+mj-lt"/>
              </a:rPr>
              <a:t>chỉ</a:t>
            </a:r>
            <a:r>
              <a:rPr lang="en-US" altLang="en-US" sz="3200" b="1" dirty="0">
                <a:latin typeface="+mj-lt"/>
              </a:rPr>
              <a:t> </a:t>
            </a:r>
            <a:r>
              <a:rPr lang="en-US" altLang="en-US" sz="3200" b="1" dirty="0" err="1">
                <a:latin typeface="+mj-lt"/>
              </a:rPr>
              <a:t>tiêu</a:t>
            </a:r>
            <a:r>
              <a:rPr lang="en-US" altLang="en-US" sz="3200" b="1" dirty="0">
                <a:latin typeface="+mj-lt"/>
              </a:rPr>
              <a:t> </a:t>
            </a:r>
            <a:r>
              <a:rPr lang="en-US" altLang="en-US" sz="3200" b="1" dirty="0" err="1">
                <a:latin typeface="+mj-lt"/>
              </a:rPr>
              <a:t>kế</a:t>
            </a:r>
            <a:r>
              <a:rPr lang="en-US" altLang="en-US" sz="3200" b="1" dirty="0">
                <a:latin typeface="+mj-lt"/>
              </a:rPr>
              <a:t> </a:t>
            </a:r>
            <a:r>
              <a:rPr lang="en-US" altLang="en-US" sz="3200" b="1" dirty="0" err="1">
                <a:latin typeface="+mj-lt"/>
              </a:rPr>
              <a:t>hoạch</a:t>
            </a:r>
            <a:endParaRPr lang="en-US" altLang="en-US" sz="3200" b="1" dirty="0">
              <a:latin typeface="+mj-lt"/>
            </a:endParaRPr>
          </a:p>
          <a:p>
            <a:pPr algn="just"/>
            <a:r>
              <a:rPr lang="en-US" altLang="en-US" sz="3200" b="1" dirty="0" err="1">
                <a:solidFill>
                  <a:srgbClr val="C00000"/>
                </a:solidFill>
                <a:latin typeface="+mj-lt"/>
              </a:rPr>
              <a:t>Ưu</a:t>
            </a:r>
            <a:r>
              <a:rPr lang="en-US" altLang="en-US" sz="3200" b="1" dirty="0">
                <a:solidFill>
                  <a:srgbClr val="C00000"/>
                </a:solidFill>
                <a:latin typeface="+mj-lt"/>
              </a:rPr>
              <a:t> </a:t>
            </a:r>
            <a:r>
              <a:rPr lang="en-US" altLang="en-US" sz="3200" b="1" dirty="0" err="1">
                <a:solidFill>
                  <a:srgbClr val="C00000"/>
                </a:solidFill>
                <a:latin typeface="+mj-lt"/>
              </a:rPr>
              <a:t>điểm</a:t>
            </a:r>
            <a:r>
              <a:rPr lang="en-US" altLang="en-US" sz="3200" b="1" dirty="0">
                <a:solidFill>
                  <a:srgbClr val="000099"/>
                </a:solidFill>
                <a:latin typeface="+mj-lt"/>
              </a:rPr>
              <a:t>:</a:t>
            </a:r>
            <a:r>
              <a:rPr lang="en-US" altLang="en-US" sz="3200" b="1" dirty="0">
                <a:solidFill>
                  <a:srgbClr val="993300"/>
                </a:solidFill>
                <a:latin typeface="+mj-lt"/>
              </a:rPr>
              <a:t> </a:t>
            </a:r>
            <a:r>
              <a:rPr lang="en-US" altLang="en-US" sz="3200" b="1" dirty="0" err="1">
                <a:solidFill>
                  <a:srgbClr val="000099"/>
                </a:solidFill>
                <a:latin typeface="+mj-lt"/>
              </a:rPr>
              <a:t>Bảo</a:t>
            </a:r>
            <a:r>
              <a:rPr lang="en-US" altLang="en-US" sz="3200" b="1" dirty="0">
                <a:solidFill>
                  <a:srgbClr val="000099"/>
                </a:solidFill>
                <a:latin typeface="+mj-lt"/>
              </a:rPr>
              <a:t> </a:t>
            </a:r>
            <a:r>
              <a:rPr lang="en-US" altLang="en-US" sz="3200" b="1" dirty="0" err="1">
                <a:solidFill>
                  <a:srgbClr val="000099"/>
                </a:solidFill>
                <a:latin typeface="+mj-lt"/>
              </a:rPr>
              <a:t>đảm</a:t>
            </a:r>
            <a:r>
              <a:rPr lang="en-US" altLang="en-US" sz="3200" b="1" dirty="0">
                <a:solidFill>
                  <a:srgbClr val="000099"/>
                </a:solidFill>
                <a:latin typeface="+mj-lt"/>
              </a:rPr>
              <a:t> </a:t>
            </a:r>
            <a:r>
              <a:rPr lang="en-US" altLang="en-US" sz="3200" b="1" dirty="0" err="1">
                <a:solidFill>
                  <a:srgbClr val="000099"/>
                </a:solidFill>
                <a:latin typeface="+mj-lt"/>
              </a:rPr>
              <a:t>những</a:t>
            </a:r>
            <a:r>
              <a:rPr lang="en-US" altLang="en-US" sz="3200" b="1" dirty="0">
                <a:solidFill>
                  <a:srgbClr val="000099"/>
                </a:solidFill>
                <a:latin typeface="+mj-lt"/>
              </a:rPr>
              <a:t> </a:t>
            </a:r>
            <a:r>
              <a:rPr lang="en-US" altLang="en-US" sz="3200" b="1" dirty="0" err="1">
                <a:solidFill>
                  <a:srgbClr val="000099"/>
                </a:solidFill>
                <a:latin typeface="+mj-lt"/>
              </a:rPr>
              <a:t>dịch</a:t>
            </a:r>
            <a:r>
              <a:rPr lang="en-US" altLang="en-US" sz="3200" b="1" dirty="0">
                <a:solidFill>
                  <a:srgbClr val="000099"/>
                </a:solidFill>
                <a:latin typeface="+mj-lt"/>
              </a:rPr>
              <a:t> </a:t>
            </a:r>
            <a:r>
              <a:rPr lang="en-US" altLang="en-US" sz="3200" b="1" dirty="0" err="1">
                <a:solidFill>
                  <a:srgbClr val="000099"/>
                </a:solidFill>
                <a:latin typeface="+mj-lt"/>
              </a:rPr>
              <a:t>vụ</a:t>
            </a:r>
            <a:r>
              <a:rPr lang="en-US" altLang="en-US" sz="3200" b="1" dirty="0">
                <a:solidFill>
                  <a:srgbClr val="000099"/>
                </a:solidFill>
                <a:latin typeface="+mj-lt"/>
              </a:rPr>
              <a:t> </a:t>
            </a:r>
            <a:r>
              <a:rPr lang="en-US" altLang="en-US" sz="3200" b="1" dirty="0" err="1">
                <a:solidFill>
                  <a:srgbClr val="000099"/>
                </a:solidFill>
                <a:latin typeface="+mj-lt"/>
              </a:rPr>
              <a:t>thiết</a:t>
            </a:r>
            <a:r>
              <a:rPr lang="en-US" altLang="en-US" sz="3200" b="1" dirty="0">
                <a:solidFill>
                  <a:srgbClr val="000099"/>
                </a:solidFill>
                <a:latin typeface="+mj-lt"/>
              </a:rPr>
              <a:t> </a:t>
            </a:r>
            <a:r>
              <a:rPr lang="en-US" altLang="en-US" sz="3200" b="1" dirty="0" err="1">
                <a:solidFill>
                  <a:srgbClr val="000099"/>
                </a:solidFill>
                <a:latin typeface="+mj-lt"/>
              </a:rPr>
              <a:t>yếu</a:t>
            </a:r>
            <a:r>
              <a:rPr lang="en-US" altLang="en-US" sz="3200" b="1" dirty="0">
                <a:solidFill>
                  <a:srgbClr val="000099"/>
                </a:solidFill>
                <a:latin typeface="+mj-lt"/>
              </a:rPr>
              <a:t>, </a:t>
            </a:r>
            <a:r>
              <a:rPr lang="en-US" altLang="en-US" sz="3200" b="1" dirty="0" err="1">
                <a:solidFill>
                  <a:srgbClr val="000099"/>
                </a:solidFill>
                <a:latin typeface="+mj-lt"/>
              </a:rPr>
              <a:t>công</a:t>
            </a:r>
            <a:r>
              <a:rPr lang="en-US" altLang="en-US" sz="3200" b="1" dirty="0">
                <a:solidFill>
                  <a:srgbClr val="000099"/>
                </a:solidFill>
                <a:latin typeface="+mj-lt"/>
              </a:rPr>
              <a:t> </a:t>
            </a:r>
            <a:r>
              <a:rPr lang="en-US" altLang="en-US" sz="3200" b="1" dirty="0" err="1">
                <a:solidFill>
                  <a:srgbClr val="000099"/>
                </a:solidFill>
                <a:latin typeface="+mj-lt"/>
              </a:rPr>
              <a:t>bằng</a:t>
            </a:r>
            <a:r>
              <a:rPr lang="en-US" altLang="en-US" sz="3200" b="1" dirty="0">
                <a:solidFill>
                  <a:srgbClr val="000099"/>
                </a:solidFill>
                <a:latin typeface="+mj-lt"/>
              </a:rPr>
              <a:t> </a:t>
            </a:r>
            <a:r>
              <a:rPr lang="en-US" altLang="en-US" sz="3200" b="1" dirty="0" err="1">
                <a:solidFill>
                  <a:srgbClr val="000099"/>
                </a:solidFill>
                <a:latin typeface="+mj-lt"/>
              </a:rPr>
              <a:t>và</a:t>
            </a:r>
            <a:r>
              <a:rPr lang="en-US" altLang="en-US" sz="3200" b="1" dirty="0">
                <a:solidFill>
                  <a:srgbClr val="000099"/>
                </a:solidFill>
                <a:latin typeface="+mj-lt"/>
              </a:rPr>
              <a:t> </a:t>
            </a:r>
            <a:r>
              <a:rPr lang="en-US" altLang="en-US" sz="3200" b="1" dirty="0" err="1">
                <a:solidFill>
                  <a:srgbClr val="000099"/>
                </a:solidFill>
                <a:latin typeface="+mj-lt"/>
              </a:rPr>
              <a:t>phát</a:t>
            </a:r>
            <a:r>
              <a:rPr lang="en-US" altLang="en-US" sz="3200" b="1" dirty="0">
                <a:solidFill>
                  <a:srgbClr val="000099"/>
                </a:solidFill>
                <a:latin typeface="+mj-lt"/>
              </a:rPr>
              <a:t> </a:t>
            </a:r>
            <a:r>
              <a:rPr lang="en-US" altLang="en-US" sz="3200" b="1" dirty="0" err="1">
                <a:solidFill>
                  <a:srgbClr val="000099"/>
                </a:solidFill>
                <a:latin typeface="+mj-lt"/>
              </a:rPr>
              <a:t>triển</a:t>
            </a:r>
            <a:r>
              <a:rPr lang="en-US" altLang="en-US" sz="3200" b="1" dirty="0">
                <a:solidFill>
                  <a:srgbClr val="000099"/>
                </a:solidFill>
                <a:latin typeface="+mj-lt"/>
              </a:rPr>
              <a:t> </a:t>
            </a:r>
            <a:r>
              <a:rPr lang="en-US" altLang="en-US" sz="3200" b="1" dirty="0" err="1">
                <a:solidFill>
                  <a:srgbClr val="000099"/>
                </a:solidFill>
                <a:latin typeface="+mj-lt"/>
              </a:rPr>
              <a:t>bền</a:t>
            </a:r>
            <a:r>
              <a:rPr lang="en-US" altLang="en-US" sz="3200" b="1" dirty="0">
                <a:solidFill>
                  <a:srgbClr val="000099"/>
                </a:solidFill>
                <a:latin typeface="+mj-lt"/>
              </a:rPr>
              <a:t> </a:t>
            </a:r>
            <a:r>
              <a:rPr lang="en-US" altLang="en-US" sz="3200" b="1" dirty="0" err="1">
                <a:solidFill>
                  <a:srgbClr val="000099"/>
                </a:solidFill>
                <a:latin typeface="+mj-lt"/>
              </a:rPr>
              <a:t>vững</a:t>
            </a:r>
            <a:endParaRPr lang="en-US" altLang="en-US" sz="3200" b="1" dirty="0">
              <a:solidFill>
                <a:srgbClr val="000099"/>
              </a:solidFill>
              <a:latin typeface="+mj-lt"/>
            </a:endParaRPr>
          </a:p>
          <a:p>
            <a:pPr algn="just"/>
            <a:r>
              <a:rPr lang="en-US" altLang="en-US" sz="3200" b="1" dirty="0" err="1">
                <a:solidFill>
                  <a:srgbClr val="C00000"/>
                </a:solidFill>
                <a:latin typeface="+mj-lt"/>
              </a:rPr>
              <a:t>Nhược</a:t>
            </a:r>
            <a:r>
              <a:rPr lang="en-US" altLang="en-US" sz="3200" b="1" dirty="0">
                <a:solidFill>
                  <a:srgbClr val="C00000"/>
                </a:solidFill>
                <a:latin typeface="+mj-lt"/>
              </a:rPr>
              <a:t> </a:t>
            </a:r>
            <a:r>
              <a:rPr lang="en-US" altLang="en-US" sz="3200" b="1" dirty="0" err="1">
                <a:solidFill>
                  <a:srgbClr val="C00000"/>
                </a:solidFill>
                <a:latin typeface="+mj-lt"/>
              </a:rPr>
              <a:t>điểm</a:t>
            </a:r>
            <a:r>
              <a:rPr lang="en-US" altLang="en-US" sz="3200" b="1" dirty="0">
                <a:latin typeface="+mj-lt"/>
              </a:rPr>
              <a:t>: </a:t>
            </a:r>
            <a:r>
              <a:rPr lang="en-US" altLang="en-US" sz="3200" b="1" dirty="0" err="1">
                <a:latin typeface="+mj-lt"/>
              </a:rPr>
              <a:t>Triệt</a:t>
            </a:r>
            <a:r>
              <a:rPr lang="en-US" altLang="en-US" sz="3200" b="1" dirty="0">
                <a:latin typeface="+mj-lt"/>
              </a:rPr>
              <a:t> </a:t>
            </a:r>
            <a:r>
              <a:rPr lang="en-US" altLang="en-US" sz="3200" b="1" dirty="0" err="1">
                <a:latin typeface="+mj-lt"/>
              </a:rPr>
              <a:t>tiêu</a:t>
            </a:r>
            <a:r>
              <a:rPr lang="en-US" altLang="en-US" sz="3200" b="1" dirty="0">
                <a:latin typeface="+mj-lt"/>
              </a:rPr>
              <a:t> </a:t>
            </a:r>
            <a:r>
              <a:rPr lang="en-US" altLang="en-US" sz="3200" b="1" dirty="0" err="1">
                <a:latin typeface="+mj-lt"/>
              </a:rPr>
              <a:t>động</a:t>
            </a:r>
            <a:r>
              <a:rPr lang="en-US" altLang="en-US" sz="3200" b="1" dirty="0">
                <a:latin typeface="+mj-lt"/>
              </a:rPr>
              <a:t> </a:t>
            </a:r>
            <a:r>
              <a:rPr lang="en-US" altLang="en-US" sz="3200" b="1" dirty="0" err="1">
                <a:latin typeface="+mj-lt"/>
              </a:rPr>
              <a:t>lực</a:t>
            </a:r>
            <a:r>
              <a:rPr lang="en-US" altLang="en-US" sz="3200" b="1" dirty="0">
                <a:latin typeface="+mj-lt"/>
              </a:rPr>
              <a:t> </a:t>
            </a:r>
            <a:r>
              <a:rPr lang="en-US" altLang="en-US" sz="3200" b="1" dirty="0" err="1">
                <a:latin typeface="+mj-lt"/>
              </a:rPr>
              <a:t>cá</a:t>
            </a:r>
            <a:r>
              <a:rPr lang="en-US" altLang="en-US" sz="3200" b="1" dirty="0">
                <a:latin typeface="+mj-lt"/>
              </a:rPr>
              <a:t> </a:t>
            </a:r>
            <a:r>
              <a:rPr lang="en-US" altLang="en-US" sz="3200" b="1" dirty="0" err="1">
                <a:latin typeface="+mj-lt"/>
              </a:rPr>
              <a:t>nhân→năng</a:t>
            </a:r>
            <a:r>
              <a:rPr lang="en-US" altLang="en-US" sz="3200" b="1" dirty="0">
                <a:latin typeface="+mj-lt"/>
              </a:rPr>
              <a:t> </a:t>
            </a:r>
            <a:r>
              <a:rPr lang="en-US" altLang="en-US" sz="3200" b="1" dirty="0" err="1">
                <a:latin typeface="+mj-lt"/>
              </a:rPr>
              <a:t>suất</a:t>
            </a:r>
            <a:r>
              <a:rPr lang="en-US" altLang="en-US" sz="3200" b="1" dirty="0">
                <a:latin typeface="+mj-lt"/>
              </a:rPr>
              <a:t> </a:t>
            </a:r>
            <a:r>
              <a:rPr lang="en-US" altLang="en-US" sz="3200" b="1" dirty="0" err="1">
                <a:latin typeface="+mj-lt"/>
              </a:rPr>
              <a:t>và</a:t>
            </a:r>
            <a:r>
              <a:rPr lang="en-US" altLang="en-US" sz="3200" b="1" dirty="0">
                <a:latin typeface="+mj-lt"/>
              </a:rPr>
              <a:t> </a:t>
            </a:r>
            <a:r>
              <a:rPr lang="en-US" altLang="en-US" sz="3200" b="1" dirty="0" err="1">
                <a:latin typeface="+mj-lt"/>
              </a:rPr>
              <a:t>chất</a:t>
            </a:r>
            <a:r>
              <a:rPr lang="en-US" altLang="en-US" sz="3200" b="1" dirty="0">
                <a:latin typeface="+mj-lt"/>
              </a:rPr>
              <a:t> </a:t>
            </a:r>
            <a:r>
              <a:rPr lang="en-US" altLang="en-US" sz="3200" b="1" dirty="0" err="1">
                <a:latin typeface="+mj-lt"/>
              </a:rPr>
              <a:t>lượng</a:t>
            </a:r>
            <a:r>
              <a:rPr lang="en-US" altLang="en-US" sz="3200" b="1" dirty="0">
                <a:latin typeface="+mj-lt"/>
              </a:rPr>
              <a:t> </a:t>
            </a:r>
            <a:r>
              <a:rPr lang="en-US" altLang="en-US" sz="3200" b="1" dirty="0" err="1">
                <a:latin typeface="+mj-lt"/>
              </a:rPr>
              <a:t>kém</a:t>
            </a:r>
            <a:endParaRPr lang="en-US" altLang="en-US" sz="3200" b="1" dirty="0">
              <a:latin typeface="+mj-lt"/>
            </a:endParaRPr>
          </a:p>
          <a:p>
            <a:pPr algn="just"/>
            <a:r>
              <a:rPr lang="en-US" altLang="en-US" sz="3200" b="1" dirty="0" err="1">
                <a:latin typeface="+mj-lt"/>
              </a:rPr>
              <a:t>Phát</a:t>
            </a:r>
            <a:r>
              <a:rPr lang="en-US" altLang="en-US" sz="3200" b="1" dirty="0">
                <a:latin typeface="+mj-lt"/>
              </a:rPr>
              <a:t> </a:t>
            </a:r>
            <a:r>
              <a:rPr lang="en-US" altLang="en-US" sz="3200" b="1" dirty="0" err="1">
                <a:latin typeface="+mj-lt"/>
              </a:rPr>
              <a:t>sinh</a:t>
            </a:r>
            <a:r>
              <a:rPr lang="en-US" altLang="en-US" sz="3200" b="1" dirty="0">
                <a:latin typeface="+mj-lt"/>
              </a:rPr>
              <a:t> </a:t>
            </a:r>
            <a:r>
              <a:rPr lang="en-US" altLang="en-US" sz="3200" b="1" dirty="0" err="1">
                <a:latin typeface="+mj-lt"/>
              </a:rPr>
              <a:t>quan</a:t>
            </a:r>
            <a:r>
              <a:rPr lang="en-US" altLang="en-US" sz="3200" b="1" dirty="0">
                <a:latin typeface="+mj-lt"/>
              </a:rPr>
              <a:t> </a:t>
            </a:r>
            <a:r>
              <a:rPr lang="en-US" altLang="en-US" sz="3200" b="1" dirty="0" err="1">
                <a:latin typeface="+mj-lt"/>
              </a:rPr>
              <a:t>liêu</a:t>
            </a:r>
            <a:r>
              <a:rPr lang="en-US" altLang="en-US" sz="3200" b="1" dirty="0">
                <a:latin typeface="+mj-lt"/>
              </a:rPr>
              <a:t> bao </a:t>
            </a:r>
            <a:r>
              <a:rPr lang="en-US" altLang="en-US" sz="3200" b="1" dirty="0" err="1">
                <a:latin typeface="+mj-lt"/>
              </a:rPr>
              <a:t>cấp→kế</a:t>
            </a:r>
            <a:r>
              <a:rPr lang="en-US" altLang="en-US" sz="3200" b="1" dirty="0">
                <a:latin typeface="+mj-lt"/>
              </a:rPr>
              <a:t> </a:t>
            </a:r>
            <a:r>
              <a:rPr lang="en-US" altLang="en-US" sz="3200" b="1" dirty="0" err="1">
                <a:latin typeface="+mj-lt"/>
              </a:rPr>
              <a:t>hoạch</a:t>
            </a:r>
            <a:r>
              <a:rPr lang="en-US" altLang="en-US" sz="3200" b="1" dirty="0">
                <a:latin typeface="+mj-lt"/>
              </a:rPr>
              <a:t> </a:t>
            </a:r>
            <a:r>
              <a:rPr lang="en-US" altLang="en-US" sz="3200" b="1" dirty="0" err="1">
                <a:latin typeface="+mj-lt"/>
              </a:rPr>
              <a:t>không</a:t>
            </a:r>
            <a:r>
              <a:rPr lang="en-US" altLang="en-US" sz="3200" b="1" dirty="0">
                <a:latin typeface="+mj-lt"/>
              </a:rPr>
              <a:t> </a:t>
            </a:r>
            <a:r>
              <a:rPr lang="en-US" altLang="en-US" sz="3200" b="1" dirty="0" err="1">
                <a:latin typeface="+mj-lt"/>
              </a:rPr>
              <a:t>sát</a:t>
            </a:r>
            <a:r>
              <a:rPr lang="en-US" altLang="en-US" sz="3200" b="1" dirty="0">
                <a:latin typeface="+mj-lt"/>
              </a:rPr>
              <a:t> </a:t>
            </a:r>
            <a:r>
              <a:rPr lang="en-US" altLang="en-US" sz="3200" b="1" dirty="0" err="1">
                <a:latin typeface="+mj-lt"/>
              </a:rPr>
              <a:t>thực</a:t>
            </a:r>
            <a:r>
              <a:rPr lang="en-US" altLang="en-US" sz="3200" b="1" dirty="0">
                <a:latin typeface="+mj-lt"/>
              </a:rPr>
              <a:t> </a:t>
            </a:r>
            <a:r>
              <a:rPr lang="en-US" altLang="en-US" sz="3200" b="1" dirty="0" err="1">
                <a:latin typeface="+mj-lt"/>
              </a:rPr>
              <a:t>tế</a:t>
            </a:r>
            <a:endParaRPr lang="en-US" altLang="en-US" sz="3200" b="1" dirty="0">
              <a:latin typeface="+mj-lt"/>
            </a:endParaRPr>
          </a:p>
        </p:txBody>
      </p:sp>
    </p:spTree>
    <p:extLst>
      <p:ext uri="{BB962C8B-B14F-4D97-AF65-F5344CB8AC3E}">
        <p14:creationId xmlns:p14="http://schemas.microsoft.com/office/powerpoint/2010/main" val="794371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additive="base">
                                        <p:cTn id="7" dur="20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66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627">
                                            <p:txEl>
                                              <p:pRg st="1" end="1"/>
                                            </p:txEl>
                                          </p:spTgt>
                                        </p:tgtEl>
                                        <p:attrNameLst>
                                          <p:attrName>style.visibility</p:attrName>
                                        </p:attrNameLst>
                                      </p:cBhvr>
                                      <p:to>
                                        <p:strVal val="visible"/>
                                      </p:to>
                                    </p:set>
                                    <p:anim calcmode="lin" valueType="num">
                                      <p:cBhvr additive="base">
                                        <p:cTn id="13" dur="20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627">
                                            <p:txEl>
                                              <p:pRg st="2" end="2"/>
                                            </p:txEl>
                                          </p:spTgt>
                                        </p:tgtEl>
                                        <p:attrNameLst>
                                          <p:attrName>style.visibility</p:attrName>
                                        </p:attrNameLst>
                                      </p:cBhvr>
                                      <p:to>
                                        <p:strVal val="visible"/>
                                      </p:to>
                                    </p:set>
                                    <p:anim calcmode="lin" valueType="num">
                                      <p:cBhvr additive="base">
                                        <p:cTn id="19" dur="20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266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627">
                                            <p:txEl>
                                              <p:pRg st="3" end="3"/>
                                            </p:txEl>
                                          </p:spTgt>
                                        </p:tgtEl>
                                        <p:attrNameLst>
                                          <p:attrName>style.visibility</p:attrName>
                                        </p:attrNameLst>
                                      </p:cBhvr>
                                      <p:to>
                                        <p:strVal val="visible"/>
                                      </p:to>
                                    </p:set>
                                    <p:anim calcmode="lin" valueType="num">
                                      <p:cBhvr additive="base">
                                        <p:cTn id="25" dur="20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2662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1">
            <a:extLst>
              <a:ext uri="{FF2B5EF4-FFF2-40B4-BE49-F238E27FC236}">
                <a16:creationId xmlns:a16="http://schemas.microsoft.com/office/drawing/2014/main" id="{E6460566-A304-A0A9-AD01-5D48573AFE47}"/>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28</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D434E5B9-D97D-B1F6-3E0D-D119698E418C}"/>
              </a:ext>
            </a:extLst>
          </p:cNvPr>
          <p:cNvSpPr txBox="1">
            <a:spLocks/>
          </p:cNvSpPr>
          <p:nvPr/>
        </p:nvSpPr>
        <p:spPr>
          <a:xfrm>
            <a:off x="2514600" y="495300"/>
            <a:ext cx="7772400" cy="1104900"/>
          </a:xfrm>
          <a:prstGeom prst="rect">
            <a:avLst/>
          </a:prstGeom>
        </p:spPr>
        <p:txBody>
          <a:bodyPr/>
          <a:lstStyle/>
          <a:p>
            <a:pPr algn="ctr">
              <a:defRPr/>
            </a:pPr>
            <a:r>
              <a:rPr lang="en-US" sz="4000" b="1" kern="0" dirty="0" err="1">
                <a:latin typeface="+mj-lt"/>
                <a:ea typeface="+mj-ea"/>
                <a:cs typeface="+mj-cs"/>
              </a:rPr>
              <a:t>KINH</a:t>
            </a:r>
            <a:r>
              <a:rPr lang="en-US" sz="4000" b="1" kern="0" dirty="0">
                <a:latin typeface="+mj-lt"/>
                <a:ea typeface="+mj-ea"/>
                <a:cs typeface="+mj-cs"/>
              </a:rPr>
              <a:t> </a:t>
            </a:r>
            <a:r>
              <a:rPr lang="en-US" sz="4000" b="1" kern="0" dirty="0" err="1">
                <a:latin typeface="+mj-lt"/>
                <a:ea typeface="+mj-ea"/>
                <a:cs typeface="+mj-cs"/>
              </a:rPr>
              <a:t>TẾ</a:t>
            </a:r>
            <a:r>
              <a:rPr lang="en-US" sz="4000" b="1" kern="0" dirty="0">
                <a:latin typeface="+mj-lt"/>
                <a:ea typeface="+mj-ea"/>
                <a:cs typeface="+mj-cs"/>
              </a:rPr>
              <a:t> </a:t>
            </a:r>
            <a:r>
              <a:rPr lang="en-US" sz="4000" b="1" kern="0" dirty="0" err="1">
                <a:latin typeface="+mj-lt"/>
                <a:ea typeface="+mj-ea"/>
                <a:cs typeface="+mj-cs"/>
              </a:rPr>
              <a:t>HỖN</a:t>
            </a:r>
            <a:r>
              <a:rPr lang="en-US" sz="4000" b="1" kern="0" dirty="0">
                <a:latin typeface="+mj-lt"/>
                <a:ea typeface="+mj-ea"/>
                <a:cs typeface="+mj-cs"/>
              </a:rPr>
              <a:t> </a:t>
            </a:r>
            <a:r>
              <a:rPr lang="en-US" sz="4000" b="1" kern="0" dirty="0" err="1">
                <a:latin typeface="+mj-lt"/>
                <a:ea typeface="+mj-ea"/>
                <a:cs typeface="+mj-cs"/>
              </a:rPr>
              <a:t>HỢP</a:t>
            </a:r>
            <a:endParaRPr lang="en-US" sz="4000" b="1" kern="0" dirty="0">
              <a:latin typeface="+mj-lt"/>
              <a:ea typeface="+mj-ea"/>
              <a:cs typeface="+mj-cs"/>
            </a:endParaRPr>
          </a:p>
        </p:txBody>
      </p:sp>
      <p:sp>
        <p:nvSpPr>
          <p:cNvPr id="4" name="Content Placeholder 2">
            <a:extLst>
              <a:ext uri="{FF2B5EF4-FFF2-40B4-BE49-F238E27FC236}">
                <a16:creationId xmlns:a16="http://schemas.microsoft.com/office/drawing/2014/main" id="{2CAA52D6-249E-B21E-8189-D99152BF8E02}"/>
              </a:ext>
            </a:extLst>
          </p:cNvPr>
          <p:cNvSpPr txBox="1">
            <a:spLocks/>
          </p:cNvSpPr>
          <p:nvPr/>
        </p:nvSpPr>
        <p:spPr>
          <a:xfrm>
            <a:off x="1106129" y="1676400"/>
            <a:ext cx="10736826" cy="4114800"/>
          </a:xfrm>
          <a:prstGeom prst="rect">
            <a:avLst/>
          </a:prstGeom>
        </p:spPr>
        <p:txBody>
          <a:bodyPr/>
          <a:lstStyle/>
          <a:p>
            <a:pPr marL="342900" indent="-342900">
              <a:spcBef>
                <a:spcPct val="20000"/>
              </a:spcBef>
              <a:buClr>
                <a:schemeClr val="bg2"/>
              </a:buClr>
              <a:buSzPct val="75000"/>
              <a:buFont typeface="Monotype Sorts" pitchFamily="2" charset="2"/>
              <a:buChar char="n"/>
              <a:defRPr/>
            </a:pPr>
            <a:r>
              <a:rPr lang="en-US" sz="3200" b="1" kern="0" dirty="0" err="1">
                <a:latin typeface="Aptos" panose="020B0004020202020204" pitchFamily="34" charset="0"/>
              </a:rPr>
              <a:t>Hoạt</a:t>
            </a:r>
            <a:r>
              <a:rPr lang="en-US" sz="3200" b="1" kern="0" dirty="0">
                <a:latin typeface="Aptos" panose="020B0004020202020204" pitchFamily="34" charset="0"/>
              </a:rPr>
              <a:t> </a:t>
            </a:r>
            <a:r>
              <a:rPr lang="en-US" sz="3200" b="1" kern="0" dirty="0" err="1">
                <a:latin typeface="Aptos" panose="020B0004020202020204" pitchFamily="34" charset="0"/>
              </a:rPr>
              <a:t>động</a:t>
            </a:r>
            <a:r>
              <a:rPr lang="en-US" sz="3200" b="1" kern="0" dirty="0">
                <a:latin typeface="Aptos" panose="020B0004020202020204" pitchFamily="34" charset="0"/>
              </a:rPr>
              <a:t> </a:t>
            </a:r>
            <a:r>
              <a:rPr lang="en-US" sz="3200" b="1" kern="0" dirty="0" err="1">
                <a:latin typeface="Aptos" panose="020B0004020202020204" pitchFamily="34" charset="0"/>
              </a:rPr>
              <a:t>đồng</a:t>
            </a:r>
            <a:r>
              <a:rPr lang="en-US" sz="3200" b="1" kern="0" dirty="0">
                <a:latin typeface="Aptos" panose="020B0004020202020204" pitchFamily="34" charset="0"/>
              </a:rPr>
              <a:t> </a:t>
            </a:r>
            <a:r>
              <a:rPr lang="en-US" sz="3200" b="1" kern="0" dirty="0" err="1">
                <a:latin typeface="Aptos" panose="020B0004020202020204" pitchFamily="34" charset="0"/>
              </a:rPr>
              <a:t>thời</a:t>
            </a:r>
            <a:r>
              <a:rPr lang="en-US" sz="3200" b="1" kern="0" dirty="0">
                <a:latin typeface="Aptos" panose="020B0004020202020204" pitchFamily="34" charset="0"/>
              </a:rPr>
              <a:t> </a:t>
            </a:r>
            <a:r>
              <a:rPr lang="en-US" sz="3200" b="1" kern="0" dirty="0" err="1">
                <a:latin typeface="Aptos" panose="020B0004020202020204" pitchFamily="34" charset="0"/>
              </a:rPr>
              <a:t>của</a:t>
            </a:r>
            <a:r>
              <a:rPr lang="en-US" sz="3200" b="1" kern="0" dirty="0">
                <a:latin typeface="Aptos" panose="020B0004020202020204" pitchFamily="34" charset="0"/>
              </a:rPr>
              <a:t> “</a:t>
            </a:r>
            <a:r>
              <a:rPr lang="en-US" sz="3200" b="1" kern="0" dirty="0" err="1">
                <a:latin typeface="Aptos" panose="020B0004020202020204" pitchFamily="34" charset="0"/>
              </a:rPr>
              <a:t>bàn</a:t>
            </a:r>
            <a:r>
              <a:rPr lang="en-US" sz="3200" b="1" kern="0" dirty="0">
                <a:latin typeface="Aptos" panose="020B0004020202020204" pitchFamily="34" charset="0"/>
              </a:rPr>
              <a:t> </a:t>
            </a:r>
            <a:r>
              <a:rPr lang="en-US" sz="3200" b="1" kern="0" dirty="0" err="1">
                <a:latin typeface="Aptos" panose="020B0004020202020204" pitchFamily="34" charset="0"/>
              </a:rPr>
              <a:t>tay</a:t>
            </a:r>
            <a:r>
              <a:rPr lang="en-US" sz="3200" b="1" kern="0" dirty="0">
                <a:latin typeface="Aptos" panose="020B0004020202020204" pitchFamily="34" charset="0"/>
              </a:rPr>
              <a:t> </a:t>
            </a:r>
            <a:r>
              <a:rPr lang="en-US" sz="3200" b="1" kern="0" dirty="0" err="1">
                <a:latin typeface="Aptos" panose="020B0004020202020204" pitchFamily="34" charset="0"/>
              </a:rPr>
              <a:t>vô</a:t>
            </a:r>
            <a:r>
              <a:rPr lang="en-US" sz="3200" b="1" kern="0" dirty="0">
                <a:latin typeface="Aptos" panose="020B0004020202020204" pitchFamily="34" charset="0"/>
              </a:rPr>
              <a:t> </a:t>
            </a:r>
            <a:r>
              <a:rPr lang="en-US" sz="3200" b="1" kern="0" dirty="0" err="1">
                <a:latin typeface="Aptos" panose="020B0004020202020204" pitchFamily="34" charset="0"/>
              </a:rPr>
              <a:t>hình</a:t>
            </a:r>
            <a:r>
              <a:rPr lang="en-US" sz="3200" b="1" kern="0" dirty="0">
                <a:latin typeface="Aptos" panose="020B0004020202020204" pitchFamily="34" charset="0"/>
              </a:rPr>
              <a:t>” </a:t>
            </a:r>
            <a:r>
              <a:rPr lang="en-US" sz="3200" b="1" kern="0" dirty="0" err="1">
                <a:latin typeface="Aptos" panose="020B0004020202020204" pitchFamily="34" charset="0"/>
              </a:rPr>
              <a:t>và</a:t>
            </a:r>
            <a:r>
              <a:rPr lang="en-US" sz="3200" b="1" kern="0" dirty="0">
                <a:latin typeface="Aptos" panose="020B0004020202020204" pitchFamily="34" charset="0"/>
              </a:rPr>
              <a:t> ‘</a:t>
            </a:r>
            <a:r>
              <a:rPr lang="en-US" sz="3200" b="1" kern="0" dirty="0" err="1">
                <a:latin typeface="Aptos" panose="020B0004020202020204" pitchFamily="34" charset="0"/>
              </a:rPr>
              <a:t>bàn</a:t>
            </a:r>
            <a:r>
              <a:rPr lang="en-US" sz="3200" b="1" kern="0" dirty="0">
                <a:latin typeface="Aptos" panose="020B0004020202020204" pitchFamily="34" charset="0"/>
              </a:rPr>
              <a:t> </a:t>
            </a:r>
            <a:r>
              <a:rPr lang="en-US" sz="3200" b="1" kern="0" dirty="0" err="1">
                <a:latin typeface="Aptos" panose="020B0004020202020204" pitchFamily="34" charset="0"/>
              </a:rPr>
              <a:t>tay</a:t>
            </a:r>
            <a:r>
              <a:rPr lang="en-US" sz="3200" b="1" kern="0" dirty="0">
                <a:latin typeface="Aptos" panose="020B0004020202020204" pitchFamily="34" charset="0"/>
              </a:rPr>
              <a:t> </a:t>
            </a:r>
            <a:r>
              <a:rPr lang="en-US" sz="3200" b="1" kern="0" dirty="0" err="1">
                <a:latin typeface="Aptos" panose="020B0004020202020204" pitchFamily="34" charset="0"/>
              </a:rPr>
              <a:t>hữu</a:t>
            </a:r>
            <a:r>
              <a:rPr lang="en-US" sz="3200" b="1" kern="0" dirty="0">
                <a:latin typeface="Aptos" panose="020B0004020202020204" pitchFamily="34" charset="0"/>
              </a:rPr>
              <a:t> </a:t>
            </a:r>
            <a:r>
              <a:rPr lang="en-US" sz="3200" b="1" kern="0" dirty="0" err="1">
                <a:latin typeface="Aptos" panose="020B0004020202020204" pitchFamily="34" charset="0"/>
              </a:rPr>
              <a:t>hình</a:t>
            </a:r>
            <a:r>
              <a:rPr lang="en-US" sz="3200" b="1" kern="0" dirty="0">
                <a:latin typeface="Aptos" panose="020B0004020202020204" pitchFamily="34" charset="0"/>
              </a:rPr>
              <a:t>”</a:t>
            </a:r>
          </a:p>
          <a:p>
            <a:pPr marL="342900" indent="-342900">
              <a:spcBef>
                <a:spcPct val="20000"/>
              </a:spcBef>
              <a:buClr>
                <a:schemeClr val="bg2"/>
              </a:buClr>
              <a:buSzPct val="75000"/>
              <a:buFont typeface="Monotype Sorts" pitchFamily="2" charset="2"/>
              <a:buChar char="n"/>
              <a:defRPr/>
            </a:pPr>
            <a:r>
              <a:rPr lang="en-US" sz="3200" b="1" kern="0" dirty="0" err="1">
                <a:latin typeface="Aptos" panose="020B0004020202020204" pitchFamily="34" charset="0"/>
              </a:rPr>
              <a:t>Về</a:t>
            </a:r>
            <a:r>
              <a:rPr lang="en-US" sz="3200" b="1" kern="0" dirty="0">
                <a:latin typeface="Aptos" panose="020B0004020202020204" pitchFamily="34" charset="0"/>
              </a:rPr>
              <a:t> </a:t>
            </a:r>
            <a:r>
              <a:rPr lang="en-US" sz="3200" b="1" kern="0" dirty="0" err="1">
                <a:latin typeface="Aptos" panose="020B0004020202020204" pitchFamily="34" charset="0"/>
              </a:rPr>
              <a:t>nguyên</a:t>
            </a:r>
            <a:r>
              <a:rPr lang="en-US" sz="3200" b="1" kern="0" dirty="0">
                <a:latin typeface="Aptos" panose="020B0004020202020204" pitchFamily="34" charset="0"/>
              </a:rPr>
              <a:t> </a:t>
            </a:r>
            <a:r>
              <a:rPr lang="en-US" sz="3200" b="1" kern="0" dirty="0" err="1">
                <a:latin typeface="Aptos" panose="020B0004020202020204" pitchFamily="34" charset="0"/>
              </a:rPr>
              <a:t>tắc</a:t>
            </a:r>
            <a:r>
              <a:rPr lang="en-US" sz="3200" b="1" kern="0" dirty="0">
                <a:latin typeface="Aptos" panose="020B0004020202020204" pitchFamily="34" charset="0"/>
              </a:rPr>
              <a:t> </a:t>
            </a:r>
            <a:r>
              <a:rPr lang="en-US" sz="3200" b="1" kern="0" dirty="0" err="1">
                <a:latin typeface="Aptos" panose="020B0004020202020204" pitchFamily="34" charset="0"/>
              </a:rPr>
              <a:t>để</a:t>
            </a:r>
            <a:r>
              <a:rPr lang="en-US" sz="3200" b="1" kern="0" dirty="0">
                <a:latin typeface="Aptos" panose="020B0004020202020204" pitchFamily="34" charset="0"/>
              </a:rPr>
              <a:t> </a:t>
            </a:r>
            <a:r>
              <a:rPr lang="en-US" sz="3200" b="1" kern="0" dirty="0" err="1">
                <a:latin typeface="Aptos" panose="020B0004020202020204" pitchFamily="34" charset="0"/>
              </a:rPr>
              <a:t>thị</a:t>
            </a:r>
            <a:r>
              <a:rPr lang="en-US" sz="3200" b="1" kern="0" dirty="0">
                <a:latin typeface="Aptos" panose="020B0004020202020204" pitchFamily="34" charset="0"/>
              </a:rPr>
              <a:t> </a:t>
            </a:r>
            <a:r>
              <a:rPr lang="en-US" sz="3200" b="1" kern="0" dirty="0" err="1">
                <a:latin typeface="Aptos" panose="020B0004020202020204" pitchFamily="34" charset="0"/>
              </a:rPr>
              <a:t>trường</a:t>
            </a:r>
            <a:r>
              <a:rPr lang="en-US" sz="3200" b="1" kern="0" dirty="0">
                <a:latin typeface="Aptos" panose="020B0004020202020204" pitchFamily="34" charset="0"/>
              </a:rPr>
              <a:t> </a:t>
            </a:r>
            <a:r>
              <a:rPr lang="en-US" sz="3200" b="1" kern="0" dirty="0" err="1">
                <a:latin typeface="Aptos" panose="020B0004020202020204" pitchFamily="34" charset="0"/>
              </a:rPr>
              <a:t>tự</a:t>
            </a:r>
            <a:r>
              <a:rPr lang="en-US" sz="3200" b="1" kern="0" dirty="0">
                <a:latin typeface="Aptos" panose="020B0004020202020204" pitchFamily="34" charset="0"/>
              </a:rPr>
              <a:t> do </a:t>
            </a:r>
            <a:r>
              <a:rPr lang="en-US" sz="3200" b="1" kern="0" dirty="0" err="1">
                <a:latin typeface="Aptos" panose="020B0004020202020204" pitchFamily="34" charset="0"/>
              </a:rPr>
              <a:t>hoạt</a:t>
            </a:r>
            <a:r>
              <a:rPr lang="en-US" sz="3200" b="1" kern="0" dirty="0">
                <a:latin typeface="Aptos" panose="020B0004020202020204" pitchFamily="34" charset="0"/>
              </a:rPr>
              <a:t> </a:t>
            </a:r>
            <a:r>
              <a:rPr lang="en-US" sz="3200" b="1" kern="0" dirty="0" err="1">
                <a:latin typeface="Aptos" panose="020B0004020202020204" pitchFamily="34" charset="0"/>
              </a:rPr>
              <a:t>động</a:t>
            </a:r>
            <a:r>
              <a:rPr lang="en-US" sz="3200" b="1" kern="0" dirty="0">
                <a:latin typeface="Aptos" panose="020B0004020202020204" pitchFamily="34" charset="0"/>
              </a:rPr>
              <a:t> </a:t>
            </a:r>
            <a:r>
              <a:rPr lang="en-US" sz="3200" b="1" kern="0" dirty="0" err="1">
                <a:latin typeface="Aptos" panose="020B0004020202020204" pitchFamily="34" charset="0"/>
              </a:rPr>
              <a:t>theo</a:t>
            </a:r>
            <a:r>
              <a:rPr lang="en-US" sz="3200" b="1" kern="0" dirty="0">
                <a:latin typeface="Aptos" panose="020B0004020202020204" pitchFamily="34" charset="0"/>
              </a:rPr>
              <a:t> </a:t>
            </a:r>
            <a:r>
              <a:rPr lang="en-US" sz="3200" b="1" kern="0" dirty="0" err="1">
                <a:latin typeface="Aptos" panose="020B0004020202020204" pitchFamily="34" charset="0"/>
              </a:rPr>
              <a:t>quy</a:t>
            </a:r>
            <a:r>
              <a:rPr lang="en-US" sz="3200" b="1" kern="0" dirty="0">
                <a:latin typeface="Aptos" panose="020B0004020202020204" pitchFamily="34" charset="0"/>
              </a:rPr>
              <a:t> </a:t>
            </a:r>
            <a:r>
              <a:rPr lang="en-US" sz="3200" b="1" kern="0" dirty="0" err="1">
                <a:latin typeface="Aptos" panose="020B0004020202020204" pitchFamily="34" charset="0"/>
              </a:rPr>
              <a:t>luật</a:t>
            </a:r>
            <a:r>
              <a:rPr lang="en-US" sz="3200" b="1" kern="0" dirty="0">
                <a:latin typeface="Aptos" panose="020B0004020202020204" pitchFamily="34" charset="0"/>
              </a:rPr>
              <a:t> </a:t>
            </a:r>
            <a:r>
              <a:rPr lang="en-US" sz="3200" b="1" kern="0" dirty="0" err="1">
                <a:latin typeface="Aptos" panose="020B0004020202020204" pitchFamily="34" charset="0"/>
              </a:rPr>
              <a:t>cung</a:t>
            </a:r>
            <a:r>
              <a:rPr lang="en-US" sz="3200" b="1" kern="0" dirty="0">
                <a:latin typeface="Aptos" panose="020B0004020202020204" pitchFamily="34" charset="0"/>
              </a:rPr>
              <a:t> </a:t>
            </a:r>
            <a:r>
              <a:rPr lang="en-US" sz="3200" b="1" kern="0" dirty="0" err="1">
                <a:latin typeface="Aptos" panose="020B0004020202020204" pitchFamily="34" charset="0"/>
              </a:rPr>
              <a:t>cầu</a:t>
            </a:r>
            <a:endParaRPr lang="en-US" sz="3200" b="1" kern="0" dirty="0">
              <a:latin typeface="Aptos" panose="020B0004020202020204" pitchFamily="34" charset="0"/>
            </a:endParaRPr>
          </a:p>
          <a:p>
            <a:pPr marL="342900" indent="-342900">
              <a:spcBef>
                <a:spcPct val="20000"/>
              </a:spcBef>
              <a:buClr>
                <a:schemeClr val="bg2"/>
              </a:buClr>
              <a:buSzPct val="75000"/>
              <a:buFont typeface="Monotype Sorts" pitchFamily="2" charset="2"/>
              <a:buChar char="n"/>
              <a:defRPr/>
            </a:pPr>
            <a:r>
              <a:rPr lang="en-US" sz="3200" b="1" kern="0" dirty="0" err="1">
                <a:latin typeface="Aptos" panose="020B0004020202020204" pitchFamily="34" charset="0"/>
              </a:rPr>
              <a:t>Có</a:t>
            </a:r>
            <a:r>
              <a:rPr lang="en-US" sz="3200" b="1" kern="0" dirty="0">
                <a:latin typeface="Aptos" panose="020B0004020202020204" pitchFamily="34" charset="0"/>
              </a:rPr>
              <a:t> </a:t>
            </a:r>
            <a:r>
              <a:rPr lang="en-US" sz="3200" b="1" kern="0" dirty="0" err="1">
                <a:latin typeface="Aptos" panose="020B0004020202020204" pitchFamily="34" charset="0"/>
              </a:rPr>
              <a:t>sự</a:t>
            </a:r>
            <a:r>
              <a:rPr lang="en-US" sz="3200" b="1" kern="0" dirty="0">
                <a:latin typeface="Aptos" panose="020B0004020202020204" pitchFamily="34" charset="0"/>
              </a:rPr>
              <a:t> can </a:t>
            </a:r>
            <a:r>
              <a:rPr lang="en-US" sz="3200" b="1" kern="0" dirty="0" err="1">
                <a:latin typeface="Aptos" panose="020B0004020202020204" pitchFamily="34" charset="0"/>
              </a:rPr>
              <a:t>thiệp</a:t>
            </a:r>
            <a:r>
              <a:rPr lang="en-US" sz="3200" b="1" kern="0" dirty="0">
                <a:latin typeface="Aptos" panose="020B0004020202020204" pitchFamily="34" charset="0"/>
              </a:rPr>
              <a:t> </a:t>
            </a:r>
            <a:r>
              <a:rPr lang="en-US" sz="3200" b="1" kern="0" dirty="0" err="1">
                <a:latin typeface="Aptos" panose="020B0004020202020204" pitchFamily="34" charset="0"/>
              </a:rPr>
              <a:t>của</a:t>
            </a:r>
            <a:r>
              <a:rPr lang="en-US" sz="3200" b="1" kern="0" dirty="0">
                <a:latin typeface="Aptos" panose="020B0004020202020204" pitchFamily="34" charset="0"/>
              </a:rPr>
              <a:t> </a:t>
            </a:r>
            <a:r>
              <a:rPr lang="en-US" sz="3200" b="1" kern="0" dirty="0" err="1">
                <a:latin typeface="Aptos" panose="020B0004020202020204" pitchFamily="34" charset="0"/>
              </a:rPr>
              <a:t>chính</a:t>
            </a:r>
            <a:r>
              <a:rPr lang="en-US" sz="3200" b="1" kern="0" dirty="0">
                <a:latin typeface="Aptos" panose="020B0004020202020204" pitchFamily="34" charset="0"/>
              </a:rPr>
              <a:t> </a:t>
            </a:r>
            <a:r>
              <a:rPr lang="en-US" sz="3200" b="1" kern="0" dirty="0" err="1">
                <a:latin typeface="Aptos" panose="020B0004020202020204" pitchFamily="34" charset="0"/>
              </a:rPr>
              <a:t>phủ</a:t>
            </a:r>
            <a:r>
              <a:rPr lang="en-US" sz="3200" b="1" kern="0" dirty="0">
                <a:latin typeface="Aptos" panose="020B0004020202020204" pitchFamily="34" charset="0"/>
              </a:rPr>
              <a:t> </a:t>
            </a:r>
            <a:r>
              <a:rPr lang="en-US" sz="3200" b="1" kern="0" dirty="0" err="1">
                <a:latin typeface="Aptos" panose="020B0004020202020204" pitchFamily="34" charset="0"/>
              </a:rPr>
              <a:t>để</a:t>
            </a:r>
            <a:r>
              <a:rPr lang="en-US" sz="3200" b="1" kern="0" dirty="0">
                <a:latin typeface="Aptos" panose="020B0004020202020204" pitchFamily="34" charset="0"/>
              </a:rPr>
              <a:t> </a:t>
            </a:r>
            <a:r>
              <a:rPr lang="en-US" sz="3200" b="1" kern="0" dirty="0" err="1">
                <a:latin typeface="Aptos" panose="020B0004020202020204" pitchFamily="34" charset="0"/>
              </a:rPr>
              <a:t>khắc</a:t>
            </a:r>
            <a:r>
              <a:rPr lang="en-US" sz="3200" b="1" kern="0" dirty="0">
                <a:latin typeface="Aptos" panose="020B0004020202020204" pitchFamily="34" charset="0"/>
              </a:rPr>
              <a:t> </a:t>
            </a:r>
            <a:r>
              <a:rPr lang="en-US" sz="3200" b="1" kern="0" dirty="0" err="1">
                <a:latin typeface="Aptos" panose="020B0004020202020204" pitchFamily="34" charset="0"/>
              </a:rPr>
              <a:t>phục</a:t>
            </a:r>
            <a:r>
              <a:rPr lang="en-US" sz="3200" b="1" kern="0" dirty="0">
                <a:latin typeface="Aptos" panose="020B0004020202020204" pitchFamily="34" charset="0"/>
              </a:rPr>
              <a:t> </a:t>
            </a:r>
            <a:r>
              <a:rPr lang="en-US" sz="3200" b="1" kern="0" dirty="0" err="1">
                <a:latin typeface="Aptos" panose="020B0004020202020204" pitchFamily="34" charset="0"/>
              </a:rPr>
              <a:t>những</a:t>
            </a:r>
            <a:r>
              <a:rPr lang="en-US" sz="3200" b="1" kern="0" dirty="0">
                <a:latin typeface="Aptos" panose="020B0004020202020204" pitchFamily="34" charset="0"/>
              </a:rPr>
              <a:t> </a:t>
            </a:r>
            <a:r>
              <a:rPr lang="en-US" sz="3200" b="1" kern="0" dirty="0" err="1">
                <a:latin typeface="Aptos" panose="020B0004020202020204" pitchFamily="34" charset="0"/>
              </a:rPr>
              <a:t>nhược</a:t>
            </a:r>
            <a:r>
              <a:rPr lang="en-US" sz="3200" b="1" kern="0" dirty="0">
                <a:latin typeface="Aptos" panose="020B0004020202020204" pitchFamily="34" charset="0"/>
              </a:rPr>
              <a:t> </a:t>
            </a:r>
            <a:r>
              <a:rPr lang="en-US" sz="3200" b="1" kern="0" dirty="0" err="1">
                <a:latin typeface="Aptos" panose="020B0004020202020204" pitchFamily="34" charset="0"/>
              </a:rPr>
              <a:t>điểm</a:t>
            </a:r>
            <a:r>
              <a:rPr lang="en-US" sz="3200" b="1" kern="0" dirty="0">
                <a:latin typeface="Aptos" panose="020B0004020202020204" pitchFamily="34" charset="0"/>
              </a:rPr>
              <a:t> </a:t>
            </a:r>
            <a:r>
              <a:rPr lang="en-US" sz="3200" b="1" kern="0" dirty="0" err="1">
                <a:latin typeface="Aptos" panose="020B0004020202020204" pitchFamily="34" charset="0"/>
              </a:rPr>
              <a:t>của</a:t>
            </a:r>
            <a:r>
              <a:rPr lang="en-US" sz="3200" b="1" kern="0" dirty="0">
                <a:latin typeface="Aptos" panose="020B0004020202020204" pitchFamily="34" charset="0"/>
              </a:rPr>
              <a:t> </a:t>
            </a:r>
            <a:r>
              <a:rPr lang="en-US" sz="3200" b="1" kern="0" dirty="0" err="1">
                <a:latin typeface="Aptos" panose="020B0004020202020204" pitchFamily="34" charset="0"/>
              </a:rPr>
              <a:t>thị</a:t>
            </a:r>
            <a:r>
              <a:rPr lang="en-US" sz="3200" b="1" kern="0" dirty="0">
                <a:latin typeface="Aptos" panose="020B0004020202020204" pitchFamily="34" charset="0"/>
              </a:rPr>
              <a:t> </a:t>
            </a:r>
            <a:r>
              <a:rPr lang="en-US" sz="3200" b="1" kern="0" dirty="0" err="1">
                <a:latin typeface="Aptos" panose="020B0004020202020204" pitchFamily="34" charset="0"/>
              </a:rPr>
              <a:t>trường</a:t>
            </a:r>
            <a:endParaRPr lang="en-US" sz="3200" b="1" kern="0" dirty="0">
              <a:latin typeface="Aptos" panose="020B0004020202020204" pitchFamily="34" charset="0"/>
            </a:endParaRPr>
          </a:p>
          <a:p>
            <a:pPr marL="342900" indent="-342900">
              <a:spcBef>
                <a:spcPct val="20000"/>
              </a:spcBef>
              <a:buClr>
                <a:schemeClr val="bg2"/>
              </a:buClr>
              <a:buSzPct val="75000"/>
              <a:buFont typeface="Monotype Sorts" pitchFamily="2" charset="2"/>
              <a:buChar char="n"/>
              <a:defRPr/>
            </a:pPr>
            <a:r>
              <a:rPr lang="en-US" sz="3200" b="1" kern="0" dirty="0" err="1">
                <a:latin typeface="Aptos" panose="020B0004020202020204" pitchFamily="34" charset="0"/>
              </a:rPr>
              <a:t>Chính</a:t>
            </a:r>
            <a:r>
              <a:rPr lang="en-US" sz="3200" b="1" kern="0" dirty="0">
                <a:latin typeface="Aptos" panose="020B0004020202020204" pitchFamily="34" charset="0"/>
              </a:rPr>
              <a:t> </a:t>
            </a:r>
            <a:r>
              <a:rPr lang="en-US" sz="3200" b="1" kern="0" dirty="0" err="1">
                <a:latin typeface="Aptos" panose="020B0004020202020204" pitchFamily="34" charset="0"/>
              </a:rPr>
              <a:t>phủ</a:t>
            </a:r>
            <a:r>
              <a:rPr lang="en-US" sz="3200" b="1" kern="0" dirty="0">
                <a:latin typeface="Aptos" panose="020B0004020202020204" pitchFamily="34" charset="0"/>
              </a:rPr>
              <a:t> </a:t>
            </a:r>
            <a:r>
              <a:rPr lang="en-US" sz="3200" b="1" kern="0" dirty="0" err="1">
                <a:latin typeface="Aptos" panose="020B0004020202020204" pitchFamily="34" charset="0"/>
              </a:rPr>
              <a:t>có</a:t>
            </a:r>
            <a:r>
              <a:rPr lang="en-US" sz="3200" b="1" kern="0" dirty="0">
                <a:latin typeface="Aptos" panose="020B0004020202020204" pitchFamily="34" charset="0"/>
              </a:rPr>
              <a:t> </a:t>
            </a:r>
            <a:r>
              <a:rPr lang="en-US" sz="3200" b="1" kern="0" dirty="0" err="1">
                <a:latin typeface="Aptos" panose="020B0004020202020204" pitchFamily="34" charset="0"/>
              </a:rPr>
              <a:t>vai</a:t>
            </a:r>
            <a:r>
              <a:rPr lang="en-US" sz="3200" b="1" kern="0" dirty="0">
                <a:latin typeface="Aptos" panose="020B0004020202020204" pitchFamily="34" charset="0"/>
              </a:rPr>
              <a:t> </a:t>
            </a:r>
            <a:r>
              <a:rPr lang="en-US" sz="3200" b="1" kern="0" dirty="0" err="1">
                <a:latin typeface="Aptos" panose="020B0004020202020204" pitchFamily="34" charset="0"/>
              </a:rPr>
              <a:t>trò</a:t>
            </a:r>
            <a:r>
              <a:rPr lang="en-US" sz="3200" b="1" kern="0" dirty="0">
                <a:latin typeface="Aptos" panose="020B0004020202020204" pitchFamily="34" charset="0"/>
              </a:rPr>
              <a:t> </a:t>
            </a:r>
            <a:r>
              <a:rPr lang="en-US" sz="3200" b="1" kern="0" dirty="0" err="1">
                <a:latin typeface="Aptos" panose="020B0004020202020204" pitchFamily="34" charset="0"/>
              </a:rPr>
              <a:t>gì</a:t>
            </a:r>
            <a:r>
              <a:rPr lang="en-US" sz="3200" b="1" kern="0" dirty="0">
                <a:latin typeface="Aptos" panose="020B0004020202020204" pitchFamily="34" charset="0"/>
              </a:rPr>
              <a:t> </a:t>
            </a:r>
            <a:r>
              <a:rPr lang="en-US" sz="3200" b="1" kern="0" dirty="0" err="1">
                <a:latin typeface="Aptos" panose="020B0004020202020204" pitchFamily="34" charset="0"/>
              </a:rPr>
              <a:t>trong</a:t>
            </a:r>
            <a:r>
              <a:rPr lang="en-US" sz="3200" b="1" kern="0" dirty="0">
                <a:latin typeface="Aptos" panose="020B0004020202020204" pitchFamily="34" charset="0"/>
              </a:rPr>
              <a:t> </a:t>
            </a:r>
            <a:r>
              <a:rPr lang="en-US" sz="3200" b="1" kern="0" dirty="0" err="1">
                <a:latin typeface="Aptos" panose="020B0004020202020204" pitchFamily="34" charset="0"/>
              </a:rPr>
              <a:t>nền</a:t>
            </a:r>
            <a:r>
              <a:rPr lang="en-US" sz="3200" b="1" kern="0" dirty="0">
                <a:latin typeface="Aptos" panose="020B0004020202020204" pitchFamily="34" charset="0"/>
              </a:rPr>
              <a:t> </a:t>
            </a:r>
            <a:r>
              <a:rPr lang="en-US" sz="3200" b="1" kern="0" dirty="0" err="1">
                <a:latin typeface="Aptos" panose="020B0004020202020204" pitchFamily="34" charset="0"/>
              </a:rPr>
              <a:t>kinh</a:t>
            </a:r>
            <a:r>
              <a:rPr lang="en-US" sz="3200" b="1" kern="0" dirty="0">
                <a:latin typeface="Aptos" panose="020B0004020202020204" pitchFamily="34" charset="0"/>
              </a:rPr>
              <a:t> </a:t>
            </a:r>
            <a:r>
              <a:rPr lang="en-US" sz="3200" b="1" kern="0" dirty="0" err="1">
                <a:latin typeface="Aptos" panose="020B0004020202020204" pitchFamily="34" charset="0"/>
              </a:rPr>
              <a:t>tế</a:t>
            </a:r>
            <a:r>
              <a:rPr lang="en-US" sz="3200" b="1" kern="0" dirty="0">
                <a:latin typeface="Aptos" panose="020B0004020202020204" pitchFamily="34" charset="0"/>
              </a:rPr>
              <a:t> </a:t>
            </a:r>
            <a:r>
              <a:rPr lang="en-US" sz="3200" b="1" kern="0" dirty="0" err="1">
                <a:latin typeface="Aptos" panose="020B0004020202020204" pitchFamily="34" charset="0"/>
              </a:rPr>
              <a:t>này</a:t>
            </a:r>
            <a:r>
              <a:rPr lang="en-US" sz="3200" b="1" kern="0" dirty="0">
                <a:latin typeface="Aptos" panose="020B0004020202020204" pitchFamily="34" charset="0"/>
              </a:rPr>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EC61C8CF-A1A0-0761-0054-202BAB75A257}"/>
              </a:ext>
            </a:extLst>
          </p:cNvPr>
          <p:cNvSpPr>
            <a:spLocks noGrp="1" noChangeArrowheads="1"/>
          </p:cNvSpPr>
          <p:nvPr>
            <p:ph type="title"/>
          </p:nvPr>
        </p:nvSpPr>
        <p:spPr>
          <a:xfrm>
            <a:off x="2566218" y="324465"/>
            <a:ext cx="10800647" cy="914400"/>
          </a:xfrm>
        </p:spPr>
        <p:txBody>
          <a:bodyPr anchor="b">
            <a:normAutofit/>
          </a:bodyPr>
          <a:lstStyle/>
          <a:p>
            <a:r>
              <a:rPr lang="en-GB" altLang="en-US" b="1" dirty="0" err="1"/>
              <a:t>Kinh</a:t>
            </a:r>
            <a:r>
              <a:rPr lang="en-GB" altLang="en-US" b="1" dirty="0"/>
              <a:t> </a:t>
            </a:r>
            <a:r>
              <a:rPr lang="en-GB" altLang="en-US" b="1" dirty="0" err="1"/>
              <a:t>tế</a:t>
            </a:r>
            <a:r>
              <a:rPr lang="en-GB" altLang="en-US" b="1" dirty="0"/>
              <a:t> vi </a:t>
            </a:r>
            <a:r>
              <a:rPr lang="en-GB" altLang="en-US" b="1" dirty="0" err="1"/>
              <a:t>mô</a:t>
            </a:r>
            <a:r>
              <a:rPr lang="en-GB" altLang="en-US" b="1" dirty="0"/>
              <a:t> </a:t>
            </a:r>
            <a:r>
              <a:rPr lang="en-GB" altLang="en-US" b="1" dirty="0" err="1"/>
              <a:t>và</a:t>
            </a:r>
            <a:r>
              <a:rPr lang="en-GB" altLang="en-US" b="1" dirty="0"/>
              <a:t> </a:t>
            </a:r>
            <a:r>
              <a:rPr lang="en-GB" altLang="en-US" b="1" dirty="0" err="1"/>
              <a:t>kinh</a:t>
            </a:r>
            <a:r>
              <a:rPr lang="en-GB" altLang="en-US" b="1" dirty="0"/>
              <a:t> </a:t>
            </a:r>
            <a:r>
              <a:rPr lang="en-GB" altLang="en-US" b="1" dirty="0" err="1"/>
              <a:t>tế</a:t>
            </a:r>
            <a:r>
              <a:rPr lang="en-GB" altLang="en-US" b="1" dirty="0"/>
              <a:t> </a:t>
            </a:r>
            <a:r>
              <a:rPr lang="en-GB" altLang="en-US" b="1" dirty="0" err="1"/>
              <a:t>vĩ</a:t>
            </a:r>
            <a:r>
              <a:rPr lang="en-GB" altLang="en-US" b="1" dirty="0"/>
              <a:t> </a:t>
            </a:r>
            <a:r>
              <a:rPr lang="en-GB" altLang="en-US" b="1" dirty="0" err="1"/>
              <a:t>mô</a:t>
            </a:r>
            <a:endParaRPr lang="en-GB" altLang="en-US" dirty="0"/>
          </a:p>
        </p:txBody>
      </p:sp>
      <p:sp>
        <p:nvSpPr>
          <p:cNvPr id="16387" name="Rectangle 3">
            <a:extLst>
              <a:ext uri="{FF2B5EF4-FFF2-40B4-BE49-F238E27FC236}">
                <a16:creationId xmlns:a16="http://schemas.microsoft.com/office/drawing/2014/main" id="{47FA9EAF-08EE-3283-916E-68E2C23E762D}"/>
              </a:ext>
            </a:extLst>
          </p:cNvPr>
          <p:cNvSpPr>
            <a:spLocks noGrp="1" noChangeArrowheads="1"/>
          </p:cNvSpPr>
          <p:nvPr>
            <p:ph sz="quarter" idx="10"/>
          </p:nvPr>
        </p:nvSpPr>
        <p:spPr>
          <a:xfrm>
            <a:off x="914399" y="2039112"/>
            <a:ext cx="10250129" cy="3356576"/>
          </a:xfrm>
        </p:spPr>
        <p:txBody>
          <a:bodyPr>
            <a:noAutofit/>
          </a:bodyPr>
          <a:lstStyle/>
          <a:p>
            <a:r>
              <a:rPr lang="en-GB" altLang="en-US" sz="3200" dirty="0" err="1">
                <a:latin typeface="+mj-lt"/>
              </a:rPr>
              <a:t>Kinh</a:t>
            </a:r>
            <a:r>
              <a:rPr lang="en-GB" altLang="en-US" sz="3200" dirty="0">
                <a:latin typeface="+mj-lt"/>
              </a:rPr>
              <a:t> </a:t>
            </a:r>
            <a:r>
              <a:rPr lang="en-GB" altLang="en-US" sz="3200" dirty="0" err="1">
                <a:latin typeface="+mj-lt"/>
              </a:rPr>
              <a:t>tế</a:t>
            </a:r>
            <a:r>
              <a:rPr lang="en-GB" altLang="en-US" sz="3200" dirty="0">
                <a:latin typeface="+mj-lt"/>
              </a:rPr>
              <a:t> vi </a:t>
            </a:r>
            <a:r>
              <a:rPr lang="en-GB" altLang="en-US" sz="3200" dirty="0" err="1">
                <a:latin typeface="+mj-lt"/>
              </a:rPr>
              <a:t>mô</a:t>
            </a:r>
            <a:r>
              <a:rPr lang="en-GB" altLang="en-US" sz="3200" dirty="0">
                <a:latin typeface="+mj-lt"/>
              </a:rPr>
              <a:t> (Microeconomics)</a:t>
            </a:r>
          </a:p>
          <a:p>
            <a:pPr lvl="1"/>
            <a:r>
              <a:rPr lang="en-GB" altLang="en-US" sz="3200" dirty="0" err="1">
                <a:latin typeface="+mj-lt"/>
              </a:rPr>
              <a:t>Nghiên</a:t>
            </a:r>
            <a:r>
              <a:rPr lang="en-GB" altLang="en-US" sz="3200" dirty="0">
                <a:latin typeface="+mj-lt"/>
              </a:rPr>
              <a:t> </a:t>
            </a:r>
            <a:r>
              <a:rPr lang="en-GB" altLang="en-US" sz="3200" dirty="0" err="1">
                <a:latin typeface="+mj-lt"/>
              </a:rPr>
              <a:t>cứu</a:t>
            </a:r>
            <a:r>
              <a:rPr lang="en-GB" altLang="en-US" sz="3200" dirty="0">
                <a:latin typeface="+mj-lt"/>
              </a:rPr>
              <a:t> </a:t>
            </a:r>
            <a:r>
              <a:rPr lang="en-GB" altLang="en-US" sz="3200" dirty="0" err="1">
                <a:latin typeface="+mj-lt"/>
              </a:rPr>
              <a:t>những</a:t>
            </a:r>
            <a:r>
              <a:rPr lang="en-GB" altLang="en-US" sz="3200" dirty="0">
                <a:latin typeface="+mj-lt"/>
              </a:rPr>
              <a:t> </a:t>
            </a:r>
            <a:r>
              <a:rPr lang="en-GB" altLang="en-US" sz="3200" dirty="0" err="1">
                <a:latin typeface="+mj-lt"/>
              </a:rPr>
              <a:t>ứng</a:t>
            </a:r>
            <a:r>
              <a:rPr lang="en-GB" altLang="en-US" sz="3200" dirty="0">
                <a:latin typeface="+mj-lt"/>
              </a:rPr>
              <a:t> </a:t>
            </a:r>
            <a:r>
              <a:rPr lang="en-GB" altLang="en-US" sz="3200" dirty="0" err="1">
                <a:latin typeface="+mj-lt"/>
              </a:rPr>
              <a:t>xử</a:t>
            </a:r>
            <a:r>
              <a:rPr lang="en-GB" altLang="en-US" sz="3200" dirty="0">
                <a:latin typeface="+mj-lt"/>
              </a:rPr>
              <a:t> chi </a:t>
            </a:r>
            <a:r>
              <a:rPr lang="en-GB" altLang="en-US" sz="3200" dirty="0" err="1">
                <a:latin typeface="+mj-lt"/>
              </a:rPr>
              <a:t>tiết</a:t>
            </a:r>
            <a:r>
              <a:rPr lang="en-GB" altLang="en-US" sz="3200" dirty="0">
                <a:latin typeface="+mj-lt"/>
              </a:rPr>
              <a:t>, </a:t>
            </a:r>
            <a:r>
              <a:rPr lang="en-GB" altLang="en-US" sz="3200" dirty="0" err="1">
                <a:latin typeface="+mj-lt"/>
              </a:rPr>
              <a:t>các</a:t>
            </a:r>
            <a:r>
              <a:rPr lang="en-GB" altLang="en-US" sz="3200" dirty="0">
                <a:latin typeface="+mj-lt"/>
              </a:rPr>
              <a:t> </a:t>
            </a:r>
            <a:r>
              <a:rPr lang="en-GB" altLang="en-US" sz="3200" dirty="0" err="1">
                <a:latin typeface="+mj-lt"/>
              </a:rPr>
              <a:t>quyết</a:t>
            </a:r>
            <a:r>
              <a:rPr lang="en-GB" altLang="en-US" sz="3200" dirty="0">
                <a:latin typeface="+mj-lt"/>
              </a:rPr>
              <a:t> </a:t>
            </a:r>
            <a:r>
              <a:rPr lang="en-GB" altLang="en-US" sz="3200" dirty="0" err="1">
                <a:latin typeface="+mj-lt"/>
              </a:rPr>
              <a:t>định</a:t>
            </a:r>
            <a:r>
              <a:rPr lang="en-GB" altLang="en-US" sz="3200" dirty="0">
                <a:latin typeface="+mj-lt"/>
              </a:rPr>
              <a:t> </a:t>
            </a:r>
            <a:r>
              <a:rPr lang="en-GB" altLang="en-US" sz="3200" dirty="0" err="1">
                <a:latin typeface="+mj-lt"/>
              </a:rPr>
              <a:t>cá</a:t>
            </a:r>
            <a:r>
              <a:rPr lang="en-GB" altLang="en-US" sz="3200" dirty="0">
                <a:latin typeface="+mj-lt"/>
              </a:rPr>
              <a:t> </a:t>
            </a:r>
            <a:r>
              <a:rPr lang="en-GB" altLang="en-US" sz="3200" dirty="0" err="1">
                <a:latin typeface="+mj-lt"/>
              </a:rPr>
              <a:t>nhân</a:t>
            </a:r>
            <a:r>
              <a:rPr lang="en-GB" altLang="en-US" sz="3200" dirty="0">
                <a:latin typeface="+mj-lt"/>
              </a:rPr>
              <a:t> </a:t>
            </a:r>
            <a:r>
              <a:rPr lang="en-GB" altLang="en-US" sz="3200" dirty="0" err="1">
                <a:latin typeface="+mj-lt"/>
              </a:rPr>
              <a:t>trên</a:t>
            </a:r>
            <a:r>
              <a:rPr lang="en-GB" altLang="en-US" sz="3200" dirty="0">
                <a:latin typeface="+mj-lt"/>
              </a:rPr>
              <a:t> </a:t>
            </a:r>
            <a:r>
              <a:rPr lang="en-GB" altLang="en-US" sz="3200" dirty="0" err="1">
                <a:latin typeface="+mj-lt"/>
              </a:rPr>
              <a:t>những</a:t>
            </a:r>
            <a:r>
              <a:rPr lang="en-GB" altLang="en-US" sz="3200" dirty="0">
                <a:latin typeface="+mj-lt"/>
              </a:rPr>
              <a:t> </a:t>
            </a:r>
            <a:r>
              <a:rPr lang="en-GB" altLang="en-US" sz="3200" dirty="0" err="1">
                <a:latin typeface="+mj-lt"/>
              </a:rPr>
              <a:t>thị</a:t>
            </a:r>
            <a:r>
              <a:rPr lang="en-GB" altLang="en-US" sz="3200" dirty="0">
                <a:latin typeface="+mj-lt"/>
              </a:rPr>
              <a:t> </a:t>
            </a:r>
            <a:r>
              <a:rPr lang="en-GB" altLang="en-US" sz="3200" dirty="0" err="1">
                <a:latin typeface="+mj-lt"/>
              </a:rPr>
              <a:t>trường</a:t>
            </a:r>
            <a:r>
              <a:rPr lang="en-GB" altLang="en-US" sz="3200" dirty="0">
                <a:latin typeface="+mj-lt"/>
              </a:rPr>
              <a:t> </a:t>
            </a:r>
            <a:r>
              <a:rPr lang="en-GB" altLang="en-US" sz="3200" dirty="0" err="1">
                <a:latin typeface="+mj-lt"/>
              </a:rPr>
              <a:t>sản</a:t>
            </a:r>
            <a:r>
              <a:rPr lang="en-GB" altLang="en-US" sz="3200" dirty="0">
                <a:latin typeface="+mj-lt"/>
              </a:rPr>
              <a:t> </a:t>
            </a:r>
            <a:r>
              <a:rPr lang="en-GB" altLang="en-US" sz="3200" dirty="0" err="1">
                <a:latin typeface="+mj-lt"/>
              </a:rPr>
              <a:t>phẩm</a:t>
            </a:r>
            <a:r>
              <a:rPr lang="en-GB" altLang="en-US" sz="3200" dirty="0">
                <a:latin typeface="+mj-lt"/>
              </a:rPr>
              <a:t> </a:t>
            </a:r>
            <a:r>
              <a:rPr lang="en-GB" altLang="en-US" sz="3200" dirty="0" err="1">
                <a:latin typeface="+mj-lt"/>
              </a:rPr>
              <a:t>riêng</a:t>
            </a:r>
            <a:r>
              <a:rPr lang="en-GB" altLang="en-US" sz="3200" dirty="0">
                <a:latin typeface="+mj-lt"/>
              </a:rPr>
              <a:t> </a:t>
            </a:r>
            <a:r>
              <a:rPr lang="en-GB" altLang="en-US" sz="3200" dirty="0" err="1">
                <a:latin typeface="+mj-lt"/>
              </a:rPr>
              <a:t>biệt</a:t>
            </a:r>
            <a:r>
              <a:rPr lang="en-GB" altLang="en-US" sz="3200" dirty="0">
                <a:latin typeface="+mj-lt"/>
              </a:rPr>
              <a:t>, </a:t>
            </a:r>
            <a:r>
              <a:rPr lang="en-GB" altLang="en-US" sz="3200" dirty="0" err="1">
                <a:latin typeface="+mj-lt"/>
              </a:rPr>
              <a:t>cụ</a:t>
            </a:r>
            <a:r>
              <a:rPr lang="en-GB" altLang="en-US" sz="3200" dirty="0">
                <a:latin typeface="+mj-lt"/>
              </a:rPr>
              <a:t> </a:t>
            </a:r>
            <a:r>
              <a:rPr lang="en-GB" altLang="en-US" sz="3200" dirty="0" err="1">
                <a:latin typeface="+mj-lt"/>
              </a:rPr>
              <a:t>thể</a:t>
            </a:r>
            <a:r>
              <a:rPr lang="en-GB" altLang="en-US" sz="3200" dirty="0">
                <a:latin typeface="+mj-lt"/>
              </a:rPr>
              <a:t>.</a:t>
            </a:r>
          </a:p>
          <a:p>
            <a:r>
              <a:rPr lang="en-GB" altLang="en-US" sz="3200" dirty="0" err="1">
                <a:latin typeface="+mj-lt"/>
              </a:rPr>
              <a:t>Kinh</a:t>
            </a:r>
            <a:r>
              <a:rPr lang="en-GB" altLang="en-US" sz="3200" dirty="0">
                <a:latin typeface="+mj-lt"/>
              </a:rPr>
              <a:t> </a:t>
            </a:r>
            <a:r>
              <a:rPr lang="en-GB" altLang="en-US" sz="3200" dirty="0" err="1">
                <a:latin typeface="+mj-lt"/>
              </a:rPr>
              <a:t>tế</a:t>
            </a:r>
            <a:r>
              <a:rPr lang="en-GB" altLang="en-US" sz="3200" dirty="0">
                <a:latin typeface="+mj-lt"/>
              </a:rPr>
              <a:t> </a:t>
            </a:r>
            <a:r>
              <a:rPr lang="en-GB" altLang="en-US" sz="3200" dirty="0" err="1">
                <a:latin typeface="+mj-lt"/>
              </a:rPr>
              <a:t>vĩ</a:t>
            </a:r>
            <a:r>
              <a:rPr lang="en-GB" altLang="en-US" sz="3200" dirty="0">
                <a:latin typeface="+mj-lt"/>
              </a:rPr>
              <a:t> </a:t>
            </a:r>
            <a:r>
              <a:rPr lang="en-GB" altLang="en-US" sz="3200" dirty="0" err="1">
                <a:latin typeface="+mj-lt"/>
              </a:rPr>
              <a:t>mô</a:t>
            </a:r>
            <a:r>
              <a:rPr lang="en-GB" altLang="en-US" sz="3200" dirty="0">
                <a:latin typeface="+mj-lt"/>
              </a:rPr>
              <a:t> (Macroeconomics)</a:t>
            </a:r>
          </a:p>
          <a:p>
            <a:pPr lvl="1"/>
            <a:r>
              <a:rPr lang="en-GB" altLang="en-US" sz="3200" dirty="0" err="1">
                <a:latin typeface="+mj-lt"/>
              </a:rPr>
              <a:t>Nghiên</a:t>
            </a:r>
            <a:r>
              <a:rPr lang="en-GB" altLang="en-US" sz="3200" dirty="0">
                <a:latin typeface="+mj-lt"/>
              </a:rPr>
              <a:t> </a:t>
            </a:r>
            <a:r>
              <a:rPr lang="en-GB" altLang="en-US" sz="3200" dirty="0" err="1">
                <a:latin typeface="+mj-lt"/>
              </a:rPr>
              <a:t>cứu</a:t>
            </a:r>
            <a:r>
              <a:rPr lang="en-GB" altLang="en-US" sz="3200" dirty="0">
                <a:latin typeface="+mj-lt"/>
              </a:rPr>
              <a:t> </a:t>
            </a:r>
            <a:r>
              <a:rPr lang="en-GB" altLang="en-US" sz="3200" dirty="0" err="1">
                <a:latin typeface="+mj-lt"/>
              </a:rPr>
              <a:t>những</a:t>
            </a:r>
            <a:r>
              <a:rPr lang="en-GB" altLang="en-US" sz="3200" dirty="0">
                <a:latin typeface="+mj-lt"/>
              </a:rPr>
              <a:t> </a:t>
            </a:r>
            <a:r>
              <a:rPr lang="en-GB" altLang="en-US" sz="3200" dirty="0" err="1">
                <a:latin typeface="+mj-lt"/>
              </a:rPr>
              <a:t>mối</a:t>
            </a:r>
            <a:r>
              <a:rPr lang="en-GB" altLang="en-US" sz="3200" dirty="0">
                <a:latin typeface="+mj-lt"/>
              </a:rPr>
              <a:t> </a:t>
            </a:r>
            <a:r>
              <a:rPr lang="en-GB" altLang="en-US" sz="3200" dirty="0" err="1">
                <a:latin typeface="+mj-lt"/>
              </a:rPr>
              <a:t>quan</a:t>
            </a:r>
            <a:r>
              <a:rPr lang="en-GB" altLang="en-US" sz="3200" dirty="0">
                <a:latin typeface="+mj-lt"/>
              </a:rPr>
              <a:t> </a:t>
            </a:r>
            <a:r>
              <a:rPr lang="en-GB" altLang="en-US" sz="3200" dirty="0" err="1">
                <a:latin typeface="+mj-lt"/>
              </a:rPr>
              <a:t>hệ</a:t>
            </a:r>
            <a:r>
              <a:rPr lang="en-GB" altLang="en-US" sz="3200" dirty="0">
                <a:latin typeface="+mj-lt"/>
              </a:rPr>
              <a:t>, </a:t>
            </a:r>
            <a:r>
              <a:rPr lang="en-GB" altLang="en-US" sz="3200" dirty="0" err="1">
                <a:latin typeface="+mj-lt"/>
              </a:rPr>
              <a:t>những</a:t>
            </a:r>
            <a:r>
              <a:rPr lang="en-GB" altLang="en-US" sz="3200" dirty="0">
                <a:latin typeface="+mj-lt"/>
              </a:rPr>
              <a:t> </a:t>
            </a:r>
            <a:r>
              <a:rPr lang="en-GB" altLang="en-US" sz="3200" dirty="0" err="1">
                <a:latin typeface="+mj-lt"/>
              </a:rPr>
              <a:t>tương</a:t>
            </a:r>
            <a:r>
              <a:rPr lang="en-GB" altLang="en-US" sz="3200" dirty="0">
                <a:latin typeface="+mj-lt"/>
              </a:rPr>
              <a:t> </a:t>
            </a:r>
            <a:r>
              <a:rPr lang="en-GB" altLang="en-US" sz="3200" dirty="0" err="1">
                <a:latin typeface="+mj-lt"/>
              </a:rPr>
              <a:t>tác</a:t>
            </a:r>
            <a:r>
              <a:rPr lang="en-GB" altLang="en-US" sz="3200" dirty="0">
                <a:latin typeface="+mj-lt"/>
              </a:rPr>
              <a:t> </a:t>
            </a:r>
            <a:r>
              <a:rPr lang="en-GB" altLang="en-US" sz="3200" dirty="0" err="1">
                <a:latin typeface="+mj-lt"/>
              </a:rPr>
              <a:t>lẫn</a:t>
            </a:r>
            <a:r>
              <a:rPr lang="en-GB" altLang="en-US" sz="3200" dirty="0">
                <a:latin typeface="+mj-lt"/>
              </a:rPr>
              <a:t> </a:t>
            </a:r>
            <a:r>
              <a:rPr lang="en-GB" altLang="en-US" sz="3200" dirty="0" err="1">
                <a:latin typeface="+mj-lt"/>
              </a:rPr>
              <a:t>nhau</a:t>
            </a:r>
            <a:r>
              <a:rPr lang="en-GB" altLang="en-US" sz="3200" dirty="0">
                <a:latin typeface="+mj-lt"/>
              </a:rPr>
              <a:t> </a:t>
            </a:r>
            <a:r>
              <a:rPr lang="en-GB" altLang="en-US" sz="3200" dirty="0" err="1">
                <a:latin typeface="+mj-lt"/>
              </a:rPr>
              <a:t>trong</a:t>
            </a:r>
            <a:r>
              <a:rPr lang="en-GB" altLang="en-US" sz="3200" dirty="0">
                <a:latin typeface="+mj-lt"/>
              </a:rPr>
              <a:t> </a:t>
            </a:r>
            <a:r>
              <a:rPr lang="en-GB" altLang="en-US" sz="3200" dirty="0" err="1">
                <a:latin typeface="+mj-lt"/>
              </a:rPr>
              <a:t>nền</a:t>
            </a:r>
            <a:r>
              <a:rPr lang="en-GB" altLang="en-US" sz="3200" dirty="0">
                <a:latin typeface="+mj-lt"/>
              </a:rPr>
              <a:t> </a:t>
            </a:r>
            <a:r>
              <a:rPr lang="en-GB" altLang="en-US" sz="3200" dirty="0" err="1">
                <a:latin typeface="+mj-lt"/>
              </a:rPr>
              <a:t>kinh</a:t>
            </a:r>
            <a:r>
              <a:rPr lang="en-GB" altLang="en-US" sz="3200" dirty="0">
                <a:latin typeface="+mj-lt"/>
              </a:rPr>
              <a:t> </a:t>
            </a:r>
            <a:r>
              <a:rPr lang="en-GB" altLang="en-US" sz="3200" dirty="0" err="1">
                <a:latin typeface="+mj-lt"/>
              </a:rPr>
              <a:t>tế</a:t>
            </a:r>
            <a:r>
              <a:rPr lang="en-GB" altLang="en-US" sz="3200" dirty="0">
                <a:latin typeface="+mj-lt"/>
              </a:rPr>
              <a:t> </a:t>
            </a:r>
            <a:r>
              <a:rPr lang="en-GB" altLang="en-US" sz="3200" dirty="0" err="1">
                <a:latin typeface="+mj-lt"/>
              </a:rPr>
              <a:t>như</a:t>
            </a:r>
            <a:r>
              <a:rPr lang="en-GB" altLang="en-US" sz="3200" dirty="0">
                <a:latin typeface="+mj-lt"/>
              </a:rPr>
              <a:t> </a:t>
            </a:r>
            <a:r>
              <a:rPr lang="en-GB" altLang="en-US" sz="3200" dirty="0" err="1">
                <a:latin typeface="+mj-lt"/>
              </a:rPr>
              <a:t>một</a:t>
            </a:r>
            <a:r>
              <a:rPr lang="en-GB" altLang="en-US" sz="3200" dirty="0">
                <a:latin typeface="+mj-lt"/>
              </a:rPr>
              <a:t> </a:t>
            </a:r>
            <a:r>
              <a:rPr lang="en-GB" altLang="en-US" sz="3200" dirty="0" err="1">
                <a:latin typeface="+mj-lt"/>
              </a:rPr>
              <a:t>tổng</a:t>
            </a:r>
            <a:r>
              <a:rPr lang="en-GB" altLang="en-US" sz="3200" dirty="0">
                <a:latin typeface="+mj-lt"/>
              </a:rPr>
              <a:t> </a:t>
            </a:r>
            <a:r>
              <a:rPr lang="en-GB" altLang="en-US" sz="3200" dirty="0" err="1">
                <a:latin typeface="+mj-lt"/>
              </a:rPr>
              <a:t>thể</a:t>
            </a:r>
            <a:r>
              <a:rPr lang="en-GB" altLang="en-US" sz="3200" dirty="0">
                <a:latin typeface="+mj-lt"/>
              </a:rPr>
              <a:t>.</a:t>
            </a:r>
          </a:p>
        </p:txBody>
      </p:sp>
      <p:sp>
        <p:nvSpPr>
          <p:cNvPr id="37892" name="Slide Number Placeholder 4">
            <a:extLst>
              <a:ext uri="{FF2B5EF4-FFF2-40B4-BE49-F238E27FC236}">
                <a16:creationId xmlns:a16="http://schemas.microsoft.com/office/drawing/2014/main" id="{B126420D-7B25-51B2-3F09-4DB2D0E208E6}"/>
              </a:ext>
            </a:extLst>
          </p:cNvPr>
          <p:cNvSpPr>
            <a:spLocks noGrp="1"/>
          </p:cNvSpPr>
          <p:nvPr>
            <p:ph type="sldNum"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C4D59E43-B280-480A-BD6D-17FE20C46FA3}" type="slidenum">
              <a:rPr lang="en-US" altLang="en-US" sz="2400" smtClean="0"/>
              <a:pPr algn="ctr">
                <a:spcBef>
                  <a:spcPct val="0"/>
                </a:spcBef>
                <a:spcAft>
                  <a:spcPts val="600"/>
                </a:spcAft>
                <a:buClrTx/>
                <a:buSzTx/>
                <a:buFontTx/>
                <a:buNone/>
              </a:pPr>
              <a:t>29</a:t>
            </a:fld>
            <a:endParaRPr lang="en-US"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500" fill="hold"/>
                                        <p:tgtEl>
                                          <p:spTgt spid="16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7">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6387">
                                            <p:txEl>
                                              <p:pRg st="0" end="0"/>
                                            </p:txEl>
                                          </p:spTgt>
                                        </p:tgtEl>
                                        <p:attrNameLst>
                                          <p:attrName>ppt_c</p:attrName>
                                        </p:attrNameLst>
                                      </p:cBhvr>
                                      <p:to>
                                        <a:schemeClr val="folHlink"/>
                                      </p:to>
                                    </p:animClr>
                                  </p:sub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 calcmode="lin" valueType="num">
                                      <p:cBhvr additive="base">
                                        <p:cTn id="12" dur="30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16387">
                                            <p:txEl>
                                              <p:pRg st="1" end="1"/>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16387">
                                            <p:txEl>
                                              <p:pRg st="1" end="1"/>
                                            </p:txEl>
                                          </p:spTgt>
                                        </p:tgtEl>
                                        <p:attrNameLst>
                                          <p:attrName>ppt_c</p:attrName>
                                        </p:attrNameLst>
                                      </p:cBhvr>
                                      <p:to>
                                        <a:schemeClr val="folHlink"/>
                                      </p:to>
                                    </p:animClr>
                                  </p:sub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6387">
                                            <p:txEl>
                                              <p:pRg st="2" end="2"/>
                                            </p:txEl>
                                          </p:spTgt>
                                        </p:tgtEl>
                                        <p:attrNameLst>
                                          <p:attrName>style.visibility</p:attrName>
                                        </p:attrNameLst>
                                      </p:cBhvr>
                                      <p:to>
                                        <p:strVal val="visible"/>
                                      </p:to>
                                    </p:set>
                                    <p:anim calcmode="lin" valueType="num">
                                      <p:cBhvr additive="base">
                                        <p:cTn id="18" dur="3000" fill="hold"/>
                                        <p:tgtEl>
                                          <p:spTgt spid="16387">
                                            <p:txEl>
                                              <p:pRg st="2" end="2"/>
                                            </p:txEl>
                                          </p:spTgt>
                                        </p:tgtEl>
                                        <p:attrNameLst>
                                          <p:attrName>ppt_x</p:attrName>
                                        </p:attrNameLst>
                                      </p:cBhvr>
                                      <p:tavLst>
                                        <p:tav tm="0">
                                          <p:val>
                                            <p:strVal val="0-#ppt_w/2"/>
                                          </p:val>
                                        </p:tav>
                                        <p:tav tm="100000">
                                          <p:val>
                                            <p:strVal val="#ppt_x"/>
                                          </p:val>
                                        </p:tav>
                                      </p:tavLst>
                                    </p:anim>
                                    <p:anim calcmode="lin" valueType="num">
                                      <p:cBhvr additive="base">
                                        <p:cTn id="19" dur="3000" fill="hold"/>
                                        <p:tgtEl>
                                          <p:spTgt spid="16387">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6387">
                                            <p:txEl>
                                              <p:pRg st="2" end="2"/>
                                            </p:txEl>
                                          </p:spTgt>
                                        </p:tgtEl>
                                        <p:attrNameLst>
                                          <p:attrName>ppt_c</p:attrName>
                                        </p:attrNameLst>
                                      </p:cBhvr>
                                      <p:to>
                                        <a:schemeClr val="folHlink"/>
                                      </p:to>
                                    </p:animClr>
                                  </p:subTnLst>
                                </p:cTn>
                              </p:par>
                            </p:childTnLst>
                          </p:cTn>
                        </p:par>
                        <p:par>
                          <p:cTn id="20" fill="hold" nodeType="afterGroup">
                            <p:stCondLst>
                              <p:cond delay="3000"/>
                            </p:stCondLst>
                            <p:childTnLst>
                              <p:par>
                                <p:cTn id="21" presetID="2" presetClass="entr" presetSubtype="4" fill="hold" grpId="0" nodeType="afterEffect">
                                  <p:stCondLst>
                                    <p:cond delay="0"/>
                                  </p:stCondLst>
                                  <p:childTnLst>
                                    <p:set>
                                      <p:cBhvr>
                                        <p:cTn id="22" dur="1" fill="hold">
                                          <p:stCondLst>
                                            <p:cond delay="0"/>
                                          </p:stCondLst>
                                        </p:cTn>
                                        <p:tgtEl>
                                          <p:spTgt spid="16387">
                                            <p:txEl>
                                              <p:pRg st="3" end="3"/>
                                            </p:txEl>
                                          </p:spTgt>
                                        </p:tgtEl>
                                        <p:attrNameLst>
                                          <p:attrName>style.visibility</p:attrName>
                                        </p:attrNameLst>
                                      </p:cBhvr>
                                      <p:to>
                                        <p:strVal val="visible"/>
                                      </p:to>
                                    </p:set>
                                    <p:anim calcmode="lin" valueType="num">
                                      <p:cBhvr additive="base">
                                        <p:cTn id="23" dur="3000" fill="hold"/>
                                        <p:tgtEl>
                                          <p:spTgt spid="16387">
                                            <p:txEl>
                                              <p:pRg st="3" end="3"/>
                                            </p:txEl>
                                          </p:spTgt>
                                        </p:tgtEl>
                                        <p:attrNameLst>
                                          <p:attrName>ppt_x</p:attrName>
                                        </p:attrNameLst>
                                      </p:cBhvr>
                                      <p:tavLst>
                                        <p:tav tm="0">
                                          <p:val>
                                            <p:strVal val="#ppt_x"/>
                                          </p:val>
                                        </p:tav>
                                        <p:tav tm="100000">
                                          <p:val>
                                            <p:strVal val="#ppt_x"/>
                                          </p:val>
                                        </p:tav>
                                      </p:tavLst>
                                    </p:anim>
                                    <p:anim calcmode="lin" valueType="num">
                                      <p:cBhvr additive="base">
                                        <p:cTn id="24" dur="3000" fill="hold"/>
                                        <p:tgtEl>
                                          <p:spTgt spid="16387">
                                            <p:txEl>
                                              <p:pRg st="3" end="3"/>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16387">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bldLvl="2"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B07F97A-227B-A4E6-1B06-11557B3849CF}"/>
              </a:ext>
            </a:extLst>
          </p:cNvPr>
          <p:cNvSpPr>
            <a:spLocks noGrp="1"/>
          </p:cNvSpPr>
          <p:nvPr>
            <p:ph type="title"/>
          </p:nvPr>
        </p:nvSpPr>
        <p:spPr>
          <a:xfrm>
            <a:off x="4630994" y="776902"/>
            <a:ext cx="3760839" cy="914400"/>
          </a:xfrm>
        </p:spPr>
        <p:txBody>
          <a:bodyPr/>
          <a:lstStyle/>
          <a:p>
            <a:r>
              <a:rPr lang="en-US" sz="3200" b="1" cap="none" spc="0" dirty="0">
                <a:solidFill>
                  <a:srgbClr val="FF0000"/>
                </a:solidFill>
                <a:latin typeface="+mj-lt"/>
                <a:cs typeface="Gill Sans Light" panose="020B0302020104020203" pitchFamily="34" charset="-79"/>
              </a:rPr>
              <a:t>INTRODUCTION</a:t>
            </a:r>
            <a:br>
              <a:rPr lang="en-US" sz="3200" b="1" cap="none" spc="0" dirty="0">
                <a:solidFill>
                  <a:srgbClr val="FF0000"/>
                </a:solidFill>
                <a:latin typeface="+mj-lt"/>
                <a:cs typeface="Gill Sans Light" panose="020B0302020104020203" pitchFamily="34" charset="-79"/>
              </a:rPr>
            </a:br>
            <a:endParaRPr lang="en-US" b="1" dirty="0">
              <a:solidFill>
                <a:srgbClr val="FF0000"/>
              </a:solidFill>
            </a:endParaRPr>
          </a:p>
        </p:txBody>
      </p:sp>
      <p:graphicFrame>
        <p:nvGraphicFramePr>
          <p:cNvPr id="6" name="Table 4">
            <a:extLst>
              <a:ext uri="{FF2B5EF4-FFF2-40B4-BE49-F238E27FC236}">
                <a16:creationId xmlns:a16="http://schemas.microsoft.com/office/drawing/2014/main" id="{0D6FB95E-6987-A57C-3663-3FD6F6FAC24E}"/>
              </a:ext>
            </a:extLst>
          </p:cNvPr>
          <p:cNvGraphicFramePr>
            <a:graphicFrameLocks noGrp="1"/>
          </p:cNvGraphicFramePr>
          <p:nvPr>
            <p:ph sz="quarter" idx="13"/>
            <p:extLst>
              <p:ext uri="{D42A27DB-BD31-4B8C-83A1-F6EECF244321}">
                <p14:modId xmlns:p14="http://schemas.microsoft.com/office/powerpoint/2010/main" val="2907100629"/>
              </p:ext>
            </p:extLst>
          </p:nvPr>
        </p:nvGraphicFramePr>
        <p:xfrm>
          <a:off x="814553" y="2049428"/>
          <a:ext cx="10559846" cy="3763830"/>
        </p:xfrm>
        <a:graphic>
          <a:graphicData uri="http://schemas.openxmlformats.org/drawingml/2006/table">
            <a:tbl>
              <a:tblPr firstRow="1" bandRow="1">
                <a:tableStyleId>{69C7853C-536D-4A76-A0AE-DD22124D55A5}</a:tableStyleId>
              </a:tblPr>
              <a:tblGrid>
                <a:gridCol w="10559846">
                  <a:extLst>
                    <a:ext uri="{9D8B030D-6E8A-4147-A177-3AD203B41FA5}">
                      <a16:colId xmlns:a16="http://schemas.microsoft.com/office/drawing/2014/main" val="1563570424"/>
                    </a:ext>
                  </a:extLst>
                </a:gridCol>
              </a:tblGrid>
              <a:tr h="708520">
                <a:tc>
                  <a:txBody>
                    <a:bodyPr/>
                    <a:lstStyle/>
                    <a:p>
                      <a:pPr algn="l"/>
                      <a:r>
                        <a:rPr lang="en-US" sz="3200" b="1" kern="1200" cap="none" spc="0" dirty="0" err="1">
                          <a:solidFill>
                            <a:schemeClr val="tx1"/>
                          </a:solidFill>
                          <a:effectLst/>
                        </a:rPr>
                        <a:t>Chương</a:t>
                      </a:r>
                      <a:r>
                        <a:rPr lang="en-US" sz="3200" b="1" kern="1200" cap="none" spc="0" dirty="0">
                          <a:solidFill>
                            <a:schemeClr val="tx1"/>
                          </a:solidFill>
                          <a:effectLst/>
                        </a:rPr>
                        <a:t> 1: </a:t>
                      </a:r>
                      <a:r>
                        <a:rPr lang="en-US" sz="3200" b="1" kern="1200" cap="none" spc="0" dirty="0" err="1">
                          <a:solidFill>
                            <a:schemeClr val="tx1"/>
                          </a:solidFill>
                          <a:effectLst/>
                        </a:rPr>
                        <a:t>Những</a:t>
                      </a:r>
                      <a:r>
                        <a:rPr lang="en-US" sz="3200" b="1" kern="1200" cap="none" spc="0" dirty="0">
                          <a:solidFill>
                            <a:schemeClr val="tx1"/>
                          </a:solidFill>
                          <a:effectLst/>
                        </a:rPr>
                        <a:t> </a:t>
                      </a:r>
                      <a:r>
                        <a:rPr lang="en-US" sz="3200" b="1" kern="1200" cap="none" spc="0" dirty="0" err="1">
                          <a:solidFill>
                            <a:schemeClr val="tx1"/>
                          </a:solidFill>
                          <a:effectLst/>
                        </a:rPr>
                        <a:t>vấn</a:t>
                      </a:r>
                      <a:r>
                        <a:rPr lang="en-US" sz="3200" b="1" kern="1200" cap="none" spc="0" dirty="0">
                          <a:solidFill>
                            <a:schemeClr val="tx1"/>
                          </a:solidFill>
                          <a:effectLst/>
                        </a:rPr>
                        <a:t> </a:t>
                      </a:r>
                      <a:r>
                        <a:rPr lang="en-US" sz="3200" b="1" kern="1200" cap="none" spc="0" dirty="0" err="1">
                          <a:solidFill>
                            <a:schemeClr val="tx1"/>
                          </a:solidFill>
                          <a:effectLst/>
                        </a:rPr>
                        <a:t>đề</a:t>
                      </a:r>
                      <a:r>
                        <a:rPr lang="en-US" sz="3200" b="1" kern="1200" cap="none" spc="0" dirty="0">
                          <a:solidFill>
                            <a:schemeClr val="tx1"/>
                          </a:solidFill>
                          <a:effectLst/>
                        </a:rPr>
                        <a:t> </a:t>
                      </a:r>
                      <a:r>
                        <a:rPr lang="en-US" sz="3200" b="1" kern="1200" cap="none" spc="0" dirty="0" err="1">
                          <a:solidFill>
                            <a:schemeClr val="tx1"/>
                          </a:solidFill>
                          <a:effectLst/>
                        </a:rPr>
                        <a:t>cơ</a:t>
                      </a:r>
                      <a:r>
                        <a:rPr lang="en-US" sz="3200" b="1" kern="1200" cap="none" spc="0" dirty="0">
                          <a:solidFill>
                            <a:schemeClr val="tx1"/>
                          </a:solidFill>
                          <a:effectLst/>
                        </a:rPr>
                        <a:t> </a:t>
                      </a:r>
                      <a:r>
                        <a:rPr lang="en-US" sz="3200" b="1" kern="1200" cap="none" spc="0" dirty="0" err="1">
                          <a:solidFill>
                            <a:schemeClr val="tx1"/>
                          </a:solidFill>
                          <a:effectLst/>
                        </a:rPr>
                        <a:t>bản</a:t>
                      </a:r>
                      <a:r>
                        <a:rPr lang="en-US" sz="3200" b="1" kern="1200" cap="none" spc="0" dirty="0">
                          <a:solidFill>
                            <a:schemeClr val="tx1"/>
                          </a:solidFill>
                          <a:effectLst/>
                        </a:rPr>
                        <a:t> </a:t>
                      </a:r>
                      <a:r>
                        <a:rPr lang="en-US" sz="3200" b="1" kern="1200" cap="none" spc="0" dirty="0" err="1">
                          <a:solidFill>
                            <a:schemeClr val="tx1"/>
                          </a:solidFill>
                          <a:effectLst/>
                        </a:rPr>
                        <a:t>về</a:t>
                      </a:r>
                      <a:r>
                        <a:rPr lang="en-US" sz="3200" b="1" kern="1200" cap="none" spc="0" dirty="0">
                          <a:solidFill>
                            <a:schemeClr val="tx1"/>
                          </a:solidFill>
                          <a:effectLst/>
                        </a:rPr>
                        <a:t> </a:t>
                      </a:r>
                      <a:r>
                        <a:rPr lang="en-US" sz="3200" b="1" kern="1200" cap="none" spc="0" dirty="0" err="1">
                          <a:solidFill>
                            <a:schemeClr val="tx1"/>
                          </a:solidFill>
                          <a:effectLst/>
                        </a:rPr>
                        <a:t>kinh</a:t>
                      </a:r>
                      <a:r>
                        <a:rPr lang="en-US" sz="3200" b="1" kern="1200" cap="none" spc="0" dirty="0">
                          <a:solidFill>
                            <a:schemeClr val="tx1"/>
                          </a:solidFill>
                          <a:effectLst/>
                        </a:rPr>
                        <a:t> </a:t>
                      </a:r>
                      <a:r>
                        <a:rPr lang="en-US" sz="3200" b="1" kern="1200" cap="none" spc="0" dirty="0" err="1">
                          <a:solidFill>
                            <a:schemeClr val="tx1"/>
                          </a:solidFill>
                          <a:effectLst/>
                        </a:rPr>
                        <a:t>tế</a:t>
                      </a:r>
                      <a:r>
                        <a:rPr lang="en-US" sz="3200" b="1" kern="1200" cap="none" spc="0" dirty="0">
                          <a:solidFill>
                            <a:schemeClr val="tx1"/>
                          </a:solidFill>
                          <a:effectLst/>
                        </a:rPr>
                        <a:t> </a:t>
                      </a:r>
                      <a:r>
                        <a:rPr lang="en-US" sz="3200" b="1" kern="1200" cap="none" spc="0" dirty="0" err="1">
                          <a:solidFill>
                            <a:schemeClr val="tx1"/>
                          </a:solidFill>
                          <a:effectLst/>
                        </a:rPr>
                        <a:t>học</a:t>
                      </a:r>
                      <a:r>
                        <a:rPr lang="en-US" sz="3200" b="1" kern="1200" cap="none" spc="0" dirty="0">
                          <a:solidFill>
                            <a:schemeClr val="tx1"/>
                          </a:solidFill>
                          <a:effectLst/>
                        </a:rPr>
                        <a:t> </a:t>
                      </a:r>
                      <a:endParaRPr lang="en-US" sz="3200" b="1" cap="none" spc="0" dirty="0">
                        <a:solidFill>
                          <a:schemeClr val="tx1"/>
                        </a:solidFill>
                        <a:latin typeface="+mj-lt"/>
                      </a:endParaRPr>
                    </a:p>
                  </a:txBody>
                  <a:tcPr marL="172306" marR="132543" marT="132543" marB="132543" anchor="ctr"/>
                </a:tc>
                <a:extLst>
                  <a:ext uri="{0D108BD9-81ED-4DB2-BD59-A6C34878D82A}">
                    <a16:rowId xmlns:a16="http://schemas.microsoft.com/office/drawing/2014/main" val="1289471877"/>
                  </a:ext>
                </a:extLst>
              </a:tr>
              <a:tr h="713717">
                <a:tc>
                  <a:txBody>
                    <a:bodyPr/>
                    <a:lstStyle/>
                    <a:p>
                      <a:pPr marL="0" algn="l" defTabSz="914400" rtl="0" eaLnBrk="1" latinLnBrk="0" hangingPunct="1"/>
                      <a:r>
                        <a:rPr lang="en-US" sz="3200" b="1" kern="1200" cap="none" spc="0" dirty="0" err="1">
                          <a:solidFill>
                            <a:schemeClr val="tx1"/>
                          </a:solidFill>
                          <a:effectLst/>
                        </a:rPr>
                        <a:t>Chương</a:t>
                      </a:r>
                      <a:r>
                        <a:rPr lang="en-US" sz="3200" b="1" kern="1200" cap="none" spc="0" dirty="0">
                          <a:solidFill>
                            <a:schemeClr val="tx1"/>
                          </a:solidFill>
                          <a:effectLst/>
                        </a:rPr>
                        <a:t> 2: Cung, </a:t>
                      </a:r>
                      <a:r>
                        <a:rPr lang="en-US" sz="3200" b="1" kern="1200" cap="none" spc="0" dirty="0" err="1">
                          <a:solidFill>
                            <a:schemeClr val="tx1"/>
                          </a:solidFill>
                          <a:effectLst/>
                        </a:rPr>
                        <a:t>Cầu</a:t>
                      </a:r>
                      <a:r>
                        <a:rPr lang="en-US" sz="3200" b="1" kern="1200" cap="none" spc="0" dirty="0">
                          <a:solidFill>
                            <a:schemeClr val="tx1"/>
                          </a:solidFill>
                          <a:effectLst/>
                        </a:rPr>
                        <a:t> </a:t>
                      </a:r>
                      <a:r>
                        <a:rPr lang="en-US" sz="3200" b="1" kern="1200" cap="none" spc="0" dirty="0" err="1">
                          <a:solidFill>
                            <a:schemeClr val="tx1"/>
                          </a:solidFill>
                          <a:effectLst/>
                        </a:rPr>
                        <a:t>và</a:t>
                      </a:r>
                      <a:r>
                        <a:rPr lang="en-US" sz="3200" b="1" kern="1200" cap="none" spc="0" dirty="0">
                          <a:solidFill>
                            <a:schemeClr val="tx1"/>
                          </a:solidFill>
                          <a:effectLst/>
                        </a:rPr>
                        <a:t> </a:t>
                      </a:r>
                      <a:r>
                        <a:rPr lang="en-US" sz="3200" b="1" kern="1200" cap="none" spc="0" dirty="0" err="1">
                          <a:solidFill>
                            <a:schemeClr val="tx1"/>
                          </a:solidFill>
                          <a:effectLst/>
                        </a:rPr>
                        <a:t>giá</a:t>
                      </a:r>
                      <a:r>
                        <a:rPr lang="en-US" sz="3200" b="1" kern="1200" cap="none" spc="0" dirty="0">
                          <a:solidFill>
                            <a:schemeClr val="tx1"/>
                          </a:solidFill>
                          <a:effectLst/>
                        </a:rPr>
                        <a:t> </a:t>
                      </a:r>
                      <a:r>
                        <a:rPr lang="en-US" sz="3200" b="1" kern="1200" cap="none" spc="0" dirty="0" err="1">
                          <a:solidFill>
                            <a:schemeClr val="tx1"/>
                          </a:solidFill>
                          <a:effectLst/>
                        </a:rPr>
                        <a:t>cả</a:t>
                      </a:r>
                      <a:r>
                        <a:rPr lang="en-US" sz="3200" b="1" kern="1200" cap="none" spc="0" dirty="0">
                          <a:solidFill>
                            <a:schemeClr val="tx1"/>
                          </a:solidFill>
                          <a:effectLst/>
                        </a:rPr>
                        <a:t> </a:t>
                      </a:r>
                      <a:r>
                        <a:rPr lang="en-US" sz="3200" b="1" kern="1200" cap="none" spc="0" dirty="0" err="1">
                          <a:solidFill>
                            <a:schemeClr val="tx1"/>
                          </a:solidFill>
                          <a:effectLst/>
                        </a:rPr>
                        <a:t>thị</a:t>
                      </a:r>
                      <a:r>
                        <a:rPr lang="en-US" sz="3200" b="1" kern="1200" cap="none" spc="0" dirty="0">
                          <a:solidFill>
                            <a:schemeClr val="tx1"/>
                          </a:solidFill>
                          <a:effectLst/>
                        </a:rPr>
                        <a:t> </a:t>
                      </a:r>
                      <a:r>
                        <a:rPr lang="en-US" sz="3200" b="1" kern="1200" cap="none" spc="0" dirty="0" err="1">
                          <a:solidFill>
                            <a:schemeClr val="tx1"/>
                          </a:solidFill>
                          <a:effectLst/>
                        </a:rPr>
                        <a:t>trường</a:t>
                      </a:r>
                      <a:r>
                        <a:rPr lang="en-US" sz="3200" b="1" kern="1200" cap="none" spc="0" dirty="0">
                          <a:solidFill>
                            <a:schemeClr val="tx1"/>
                          </a:solidFill>
                          <a:effectLst/>
                        </a:rPr>
                        <a:t> </a:t>
                      </a:r>
                      <a:endParaRPr lang="en-US" sz="3200" b="0" kern="1200" cap="none" spc="0" dirty="0">
                        <a:solidFill>
                          <a:schemeClr val="tx1"/>
                        </a:solidFill>
                        <a:latin typeface="+mj-lt"/>
                        <a:ea typeface="+mn-ea"/>
                        <a:cs typeface="+mn-cs"/>
                      </a:endParaRPr>
                    </a:p>
                  </a:txBody>
                  <a:tcPr marL="172306" marR="132543" marT="132543" marB="132543" anchor="b"/>
                </a:tc>
                <a:extLst>
                  <a:ext uri="{0D108BD9-81ED-4DB2-BD59-A6C34878D82A}">
                    <a16:rowId xmlns:a16="http://schemas.microsoft.com/office/drawing/2014/main" val="1836238222"/>
                  </a:ext>
                </a:extLst>
              </a:tr>
              <a:tr h="713717">
                <a:tc>
                  <a:txBody>
                    <a:bodyPr/>
                    <a:lstStyle/>
                    <a:p>
                      <a:pPr marL="0" algn="l" defTabSz="914400" rtl="0" eaLnBrk="1" latinLnBrk="0" hangingPunct="1"/>
                      <a:r>
                        <a:rPr lang="en-US" sz="3200" b="1" kern="1200" cap="none" spc="0" dirty="0" err="1">
                          <a:solidFill>
                            <a:schemeClr val="tx1"/>
                          </a:solidFill>
                          <a:effectLst/>
                        </a:rPr>
                        <a:t>Chương</a:t>
                      </a:r>
                      <a:r>
                        <a:rPr lang="en-US" sz="3200" b="1" kern="1200" cap="none" spc="0" dirty="0">
                          <a:solidFill>
                            <a:schemeClr val="tx1"/>
                          </a:solidFill>
                          <a:effectLst/>
                        </a:rPr>
                        <a:t> 3: Lý </a:t>
                      </a:r>
                      <a:r>
                        <a:rPr lang="en-US" sz="3200" b="1" kern="1200" cap="none" spc="0" dirty="0" err="1">
                          <a:solidFill>
                            <a:schemeClr val="tx1"/>
                          </a:solidFill>
                          <a:effectLst/>
                        </a:rPr>
                        <a:t>thuyết</a:t>
                      </a:r>
                      <a:r>
                        <a:rPr lang="en-US" sz="3200" b="1" kern="1200" cap="none" spc="0" dirty="0">
                          <a:solidFill>
                            <a:schemeClr val="tx1"/>
                          </a:solidFill>
                          <a:effectLst/>
                        </a:rPr>
                        <a:t> </a:t>
                      </a:r>
                      <a:r>
                        <a:rPr lang="en-US" sz="3200" b="1" kern="1200" cap="none" spc="0" dirty="0" err="1">
                          <a:solidFill>
                            <a:schemeClr val="tx1"/>
                          </a:solidFill>
                          <a:effectLst/>
                        </a:rPr>
                        <a:t>lựa</a:t>
                      </a:r>
                      <a:r>
                        <a:rPr lang="en-US" sz="3200" b="1" kern="1200" cap="none" spc="0" dirty="0">
                          <a:solidFill>
                            <a:schemeClr val="tx1"/>
                          </a:solidFill>
                          <a:effectLst/>
                        </a:rPr>
                        <a:t> </a:t>
                      </a:r>
                      <a:r>
                        <a:rPr lang="en-US" sz="3200" b="1" kern="1200" cap="none" spc="0" dirty="0" err="1">
                          <a:solidFill>
                            <a:schemeClr val="tx1"/>
                          </a:solidFill>
                          <a:effectLst/>
                        </a:rPr>
                        <a:t>chọn</a:t>
                      </a:r>
                      <a:r>
                        <a:rPr lang="en-US" sz="3200" b="1" kern="1200" cap="none" spc="0" dirty="0">
                          <a:solidFill>
                            <a:schemeClr val="tx1"/>
                          </a:solidFill>
                          <a:effectLst/>
                        </a:rPr>
                        <a:t> </a:t>
                      </a:r>
                      <a:r>
                        <a:rPr lang="en-US" sz="3200" b="1" kern="1200" cap="none" spc="0" dirty="0" err="1">
                          <a:solidFill>
                            <a:schemeClr val="tx1"/>
                          </a:solidFill>
                          <a:effectLst/>
                        </a:rPr>
                        <a:t>của</a:t>
                      </a:r>
                      <a:r>
                        <a:rPr lang="en-US" sz="3200" b="1" kern="1200" cap="none" spc="0" dirty="0">
                          <a:solidFill>
                            <a:schemeClr val="tx1"/>
                          </a:solidFill>
                          <a:effectLst/>
                        </a:rPr>
                        <a:t> </a:t>
                      </a:r>
                      <a:r>
                        <a:rPr lang="en-US" sz="3200" b="1" kern="1200" cap="none" spc="0" dirty="0" err="1">
                          <a:solidFill>
                            <a:schemeClr val="tx1"/>
                          </a:solidFill>
                          <a:effectLst/>
                        </a:rPr>
                        <a:t>người</a:t>
                      </a:r>
                      <a:r>
                        <a:rPr lang="en-US" sz="3200" b="1" kern="1200" cap="none" spc="0" dirty="0">
                          <a:solidFill>
                            <a:schemeClr val="tx1"/>
                          </a:solidFill>
                          <a:effectLst/>
                        </a:rPr>
                        <a:t> </a:t>
                      </a:r>
                      <a:r>
                        <a:rPr lang="en-US" sz="3200" b="1" kern="1200" cap="none" spc="0" dirty="0" err="1">
                          <a:solidFill>
                            <a:schemeClr val="tx1"/>
                          </a:solidFill>
                          <a:effectLst/>
                        </a:rPr>
                        <a:t>tiêu</a:t>
                      </a:r>
                      <a:r>
                        <a:rPr lang="en-US" sz="3200" b="1" kern="1200" cap="none" spc="0" dirty="0">
                          <a:solidFill>
                            <a:schemeClr val="tx1"/>
                          </a:solidFill>
                          <a:effectLst/>
                        </a:rPr>
                        <a:t> </a:t>
                      </a:r>
                      <a:r>
                        <a:rPr lang="en-US" sz="3200" b="1" kern="1200" cap="none" spc="0" dirty="0" err="1">
                          <a:solidFill>
                            <a:schemeClr val="tx1"/>
                          </a:solidFill>
                          <a:effectLst/>
                        </a:rPr>
                        <a:t>dùng</a:t>
                      </a:r>
                      <a:endParaRPr lang="en-US" sz="3200" b="0" kern="1200" cap="none" spc="0" dirty="0">
                        <a:solidFill>
                          <a:schemeClr val="tx1"/>
                        </a:solidFill>
                        <a:latin typeface="+mj-lt"/>
                        <a:ea typeface="+mn-ea"/>
                        <a:cs typeface="+mn-cs"/>
                      </a:endParaRPr>
                    </a:p>
                  </a:txBody>
                  <a:tcPr marL="172306" marR="132543" marT="132543" marB="132543" anchor="b"/>
                </a:tc>
                <a:extLst>
                  <a:ext uri="{0D108BD9-81ED-4DB2-BD59-A6C34878D82A}">
                    <a16:rowId xmlns:a16="http://schemas.microsoft.com/office/drawing/2014/main" val="2824452646"/>
                  </a:ext>
                </a:extLst>
              </a:tr>
              <a:tr h="713717">
                <a:tc>
                  <a:txBody>
                    <a:bodyPr/>
                    <a:lstStyle/>
                    <a:p>
                      <a:pPr marL="0" algn="l" defTabSz="914400" rtl="0" eaLnBrk="1" latinLnBrk="0" hangingPunct="1"/>
                      <a:r>
                        <a:rPr lang="en-US" sz="3200" b="1" kern="1200" cap="none" spc="0" err="1">
                          <a:solidFill>
                            <a:schemeClr val="tx1"/>
                          </a:solidFill>
                          <a:effectLst/>
                        </a:rPr>
                        <a:t>Chương</a:t>
                      </a:r>
                      <a:r>
                        <a:rPr lang="en-US" sz="3200" b="1" kern="1200" cap="none" spc="0">
                          <a:solidFill>
                            <a:schemeClr val="tx1"/>
                          </a:solidFill>
                          <a:effectLst/>
                        </a:rPr>
                        <a:t> 4: Lý </a:t>
                      </a:r>
                      <a:r>
                        <a:rPr lang="en-US" sz="3200" b="1" kern="1200" cap="none" spc="0" err="1">
                          <a:solidFill>
                            <a:schemeClr val="tx1"/>
                          </a:solidFill>
                          <a:effectLst/>
                        </a:rPr>
                        <a:t>thuyết</a:t>
                      </a:r>
                      <a:r>
                        <a:rPr lang="en-US" sz="3200" b="1" kern="1200" cap="none" spc="0">
                          <a:solidFill>
                            <a:schemeClr val="tx1"/>
                          </a:solidFill>
                          <a:effectLst/>
                        </a:rPr>
                        <a:t> </a:t>
                      </a:r>
                      <a:r>
                        <a:rPr lang="en-US" sz="3200" b="1" kern="1200" cap="none" spc="0" err="1">
                          <a:solidFill>
                            <a:schemeClr val="tx1"/>
                          </a:solidFill>
                          <a:effectLst/>
                        </a:rPr>
                        <a:t>về</a:t>
                      </a:r>
                      <a:r>
                        <a:rPr lang="en-US" sz="3200" b="1" kern="1200" cap="none" spc="0">
                          <a:solidFill>
                            <a:schemeClr val="tx1"/>
                          </a:solidFill>
                          <a:effectLst/>
                        </a:rPr>
                        <a:t> </a:t>
                      </a:r>
                      <a:r>
                        <a:rPr lang="en-US" sz="3200" b="1" kern="1200" cap="none" spc="0" err="1">
                          <a:solidFill>
                            <a:schemeClr val="tx1"/>
                          </a:solidFill>
                          <a:effectLst/>
                        </a:rPr>
                        <a:t>sản</a:t>
                      </a:r>
                      <a:r>
                        <a:rPr lang="en-US" sz="3200" b="1" kern="1200" cap="none" spc="0">
                          <a:solidFill>
                            <a:schemeClr val="tx1"/>
                          </a:solidFill>
                          <a:effectLst/>
                        </a:rPr>
                        <a:t> </a:t>
                      </a:r>
                      <a:r>
                        <a:rPr lang="en-US" sz="3200" b="1" kern="1200" cap="none" spc="0" err="1">
                          <a:solidFill>
                            <a:schemeClr val="tx1"/>
                          </a:solidFill>
                          <a:effectLst/>
                        </a:rPr>
                        <a:t>xuất</a:t>
                      </a:r>
                      <a:r>
                        <a:rPr lang="en-US" sz="3200" b="1" kern="1200" cap="none" spc="0">
                          <a:solidFill>
                            <a:schemeClr val="tx1"/>
                          </a:solidFill>
                          <a:effectLst/>
                        </a:rPr>
                        <a:t> </a:t>
                      </a:r>
                      <a:r>
                        <a:rPr lang="en-US" sz="3200" b="1" kern="1200" cap="none" spc="0" err="1">
                          <a:solidFill>
                            <a:schemeClr val="tx1"/>
                          </a:solidFill>
                          <a:effectLst/>
                        </a:rPr>
                        <a:t>và</a:t>
                      </a:r>
                      <a:r>
                        <a:rPr lang="en-US" sz="3200" b="1" kern="1200" cap="none" spc="0">
                          <a:solidFill>
                            <a:schemeClr val="tx1"/>
                          </a:solidFill>
                          <a:effectLst/>
                        </a:rPr>
                        <a:t> chi </a:t>
                      </a:r>
                      <a:r>
                        <a:rPr lang="en-US" sz="3200" b="1" kern="1200" cap="none" spc="0" err="1">
                          <a:solidFill>
                            <a:schemeClr val="tx1"/>
                          </a:solidFill>
                          <a:effectLst/>
                        </a:rPr>
                        <a:t>phí</a:t>
                      </a:r>
                      <a:endParaRPr lang="en-US" sz="3200" b="0" kern="1200" cap="none" spc="0">
                        <a:solidFill>
                          <a:schemeClr val="tx1"/>
                        </a:solidFill>
                        <a:latin typeface="+mj-lt"/>
                        <a:ea typeface="+mn-ea"/>
                        <a:cs typeface="+mn-cs"/>
                      </a:endParaRPr>
                    </a:p>
                  </a:txBody>
                  <a:tcPr marL="172306" marR="132543" marT="132543" marB="132543" anchor="b"/>
                </a:tc>
                <a:extLst>
                  <a:ext uri="{0D108BD9-81ED-4DB2-BD59-A6C34878D82A}">
                    <a16:rowId xmlns:a16="http://schemas.microsoft.com/office/drawing/2014/main" val="1390977400"/>
                  </a:ext>
                </a:extLst>
              </a:tr>
              <a:tr h="713717">
                <a:tc>
                  <a:txBody>
                    <a:bodyPr/>
                    <a:lstStyle/>
                    <a:p>
                      <a:pPr marL="0" algn="l" defTabSz="914400" rtl="0" eaLnBrk="1" latinLnBrk="0" hangingPunct="1"/>
                      <a:r>
                        <a:rPr lang="en-US" sz="3200" b="1" kern="1200" cap="none" spc="0" dirty="0" err="1">
                          <a:solidFill>
                            <a:schemeClr val="tx1"/>
                          </a:solidFill>
                          <a:effectLst/>
                        </a:rPr>
                        <a:t>Chương</a:t>
                      </a:r>
                      <a:r>
                        <a:rPr lang="en-US" sz="3200" b="1" kern="1200" cap="none" spc="0" dirty="0">
                          <a:solidFill>
                            <a:schemeClr val="tx1"/>
                          </a:solidFill>
                          <a:effectLst/>
                        </a:rPr>
                        <a:t> 5: </a:t>
                      </a:r>
                      <a:r>
                        <a:rPr lang="en-US" sz="3200" b="1" kern="1200" cap="none" spc="0" dirty="0" err="1">
                          <a:solidFill>
                            <a:schemeClr val="tx1"/>
                          </a:solidFill>
                          <a:effectLst/>
                        </a:rPr>
                        <a:t>Thị</a:t>
                      </a:r>
                      <a:r>
                        <a:rPr lang="en-US" sz="3200" b="1" kern="1200" cap="none" spc="0" dirty="0">
                          <a:solidFill>
                            <a:schemeClr val="tx1"/>
                          </a:solidFill>
                          <a:effectLst/>
                        </a:rPr>
                        <a:t> </a:t>
                      </a:r>
                      <a:r>
                        <a:rPr lang="en-US" sz="3200" b="1" kern="1200" cap="none" spc="0" dirty="0" err="1">
                          <a:solidFill>
                            <a:schemeClr val="tx1"/>
                          </a:solidFill>
                          <a:effectLst/>
                        </a:rPr>
                        <a:t>trường</a:t>
                      </a:r>
                      <a:r>
                        <a:rPr lang="en-US" sz="3200" b="1" kern="1200" cap="none" spc="0" dirty="0">
                          <a:solidFill>
                            <a:schemeClr val="tx1"/>
                          </a:solidFill>
                          <a:effectLst/>
                        </a:rPr>
                        <a:t> </a:t>
                      </a:r>
                      <a:r>
                        <a:rPr lang="en-US" sz="3200" b="1" kern="1200" cap="none" spc="0" dirty="0" err="1">
                          <a:solidFill>
                            <a:schemeClr val="tx1"/>
                          </a:solidFill>
                          <a:effectLst/>
                        </a:rPr>
                        <a:t>cạnh</a:t>
                      </a:r>
                      <a:r>
                        <a:rPr lang="en-US" sz="3200" b="1" kern="1200" cap="none" spc="0" dirty="0">
                          <a:solidFill>
                            <a:schemeClr val="tx1"/>
                          </a:solidFill>
                          <a:effectLst/>
                        </a:rPr>
                        <a:t> </a:t>
                      </a:r>
                      <a:r>
                        <a:rPr lang="en-US" sz="3200" b="1" kern="1200" cap="none" spc="0" dirty="0" err="1">
                          <a:solidFill>
                            <a:schemeClr val="tx1"/>
                          </a:solidFill>
                          <a:effectLst/>
                        </a:rPr>
                        <a:t>tranh</a:t>
                      </a:r>
                      <a:r>
                        <a:rPr lang="en-US" sz="3200" b="1" kern="1200" cap="none" spc="0" dirty="0">
                          <a:solidFill>
                            <a:schemeClr val="tx1"/>
                          </a:solidFill>
                          <a:effectLst/>
                        </a:rPr>
                        <a:t> </a:t>
                      </a:r>
                      <a:r>
                        <a:rPr lang="en-US" sz="3200" b="1" kern="1200" cap="none" spc="0" dirty="0" err="1">
                          <a:solidFill>
                            <a:schemeClr val="tx1"/>
                          </a:solidFill>
                          <a:effectLst/>
                        </a:rPr>
                        <a:t>hoàn</a:t>
                      </a:r>
                      <a:r>
                        <a:rPr lang="en-US" sz="3200" b="1" kern="1200" cap="none" spc="0" dirty="0">
                          <a:solidFill>
                            <a:schemeClr val="tx1"/>
                          </a:solidFill>
                          <a:effectLst/>
                        </a:rPr>
                        <a:t> </a:t>
                      </a:r>
                      <a:r>
                        <a:rPr lang="en-US" sz="3200" b="1" kern="1200" cap="none" spc="0" dirty="0" err="1">
                          <a:solidFill>
                            <a:schemeClr val="tx1"/>
                          </a:solidFill>
                          <a:effectLst/>
                        </a:rPr>
                        <a:t>toàn</a:t>
                      </a:r>
                      <a:r>
                        <a:rPr lang="en-US" sz="3200" b="1" kern="1200" cap="none" spc="0" dirty="0">
                          <a:solidFill>
                            <a:schemeClr val="tx1"/>
                          </a:solidFill>
                          <a:effectLst/>
                        </a:rPr>
                        <a:t> </a:t>
                      </a:r>
                      <a:endParaRPr lang="en-US" sz="3200" b="0" kern="1200" cap="none" spc="0" dirty="0">
                        <a:solidFill>
                          <a:schemeClr val="tx1"/>
                        </a:solidFill>
                        <a:latin typeface="+mj-lt"/>
                        <a:ea typeface="+mn-ea"/>
                        <a:cs typeface="+mn-cs"/>
                      </a:endParaRPr>
                    </a:p>
                  </a:txBody>
                  <a:tcPr marL="172306" marR="132543" marT="132543" marB="132543" anchor="b"/>
                </a:tc>
                <a:extLst>
                  <a:ext uri="{0D108BD9-81ED-4DB2-BD59-A6C34878D82A}">
                    <a16:rowId xmlns:a16="http://schemas.microsoft.com/office/drawing/2014/main" val="3056376589"/>
                  </a:ext>
                </a:extLst>
              </a:tr>
            </a:tbl>
          </a:graphicData>
        </a:graphic>
      </p:graphicFrame>
      <p:sp>
        <p:nvSpPr>
          <p:cNvPr id="15" name="Slide Number Placeholder 4">
            <a:extLst>
              <a:ext uri="{FF2B5EF4-FFF2-40B4-BE49-F238E27FC236}">
                <a16:creationId xmlns:a16="http://schemas.microsoft.com/office/drawing/2014/main" id="{F7E9787C-D384-BE9D-F92A-5E3225750A42}"/>
              </a:ext>
            </a:extLst>
          </p:cNvPr>
          <p:cNvSpPr>
            <a:spLocks noGrp="1"/>
          </p:cNvSpPr>
          <p:nvPr>
            <p:ph type="sldNum" sz="quarter" idx="4"/>
          </p:nvPr>
        </p:nvSpPr>
        <p:spPr/>
        <p:txBody>
          <a:bodyPr/>
          <a:lstStyle/>
          <a:p>
            <a:pPr>
              <a:spcAft>
                <a:spcPts val="600"/>
              </a:spcAft>
            </a:pPr>
            <a:fld id="{58FB4751-880F-D840-AAA9-3A15815CC996}" type="slidenum">
              <a:rPr lang="en-US" smtClean="0"/>
              <a:pPr>
                <a:spcAft>
                  <a:spcPts val="600"/>
                </a:spcAft>
              </a:pPr>
              <a:t>3</a:t>
            </a:fld>
            <a:endParaRPr lang="en-US"/>
          </a:p>
        </p:txBody>
      </p:sp>
    </p:spTree>
    <p:extLst>
      <p:ext uri="{BB962C8B-B14F-4D97-AF65-F5344CB8AC3E}">
        <p14:creationId xmlns:p14="http://schemas.microsoft.com/office/powerpoint/2010/main" val="5864785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1">
            <a:extLst>
              <a:ext uri="{FF2B5EF4-FFF2-40B4-BE49-F238E27FC236}">
                <a16:creationId xmlns:a16="http://schemas.microsoft.com/office/drawing/2014/main" id="{E14238E7-9391-50CE-B213-BC41189A68FE}"/>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30</a:t>
            </a:fld>
            <a:endParaRPr lang="en-US" altLang="en-US" sz="1400">
              <a:solidFill>
                <a:schemeClr val="tx1"/>
              </a:solidFill>
              <a:latin typeface="Times New Roman" panose="02020603050405020304" pitchFamily="18" charset="0"/>
            </a:endParaRPr>
          </a:p>
        </p:txBody>
      </p:sp>
      <p:sp>
        <p:nvSpPr>
          <p:cNvPr id="23555" name="Slide Number Placeholder 1">
            <a:extLst>
              <a:ext uri="{FF2B5EF4-FFF2-40B4-BE49-F238E27FC236}">
                <a16:creationId xmlns:a16="http://schemas.microsoft.com/office/drawing/2014/main" id="{F9141D2C-5C99-11D5-0F5C-E8D3091DD0AB}"/>
              </a:ext>
            </a:extLst>
          </p:cNvPr>
          <p:cNvSpPr txBox="1">
            <a:spLocks/>
          </p:cNvSpPr>
          <p:nvPr/>
        </p:nvSpPr>
        <p:spPr bwMode="auto">
          <a:xfrm>
            <a:off x="8382000" y="6323013"/>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r">
              <a:spcBef>
                <a:spcPct val="0"/>
              </a:spcBef>
              <a:buClrTx/>
              <a:buSzTx/>
              <a:buFontTx/>
              <a:buNone/>
            </a:pPr>
            <a:r>
              <a:rPr lang="en-US" altLang="en-US" sz="1600">
                <a:solidFill>
                  <a:schemeClr val="tx1"/>
                </a:solidFill>
                <a:latin typeface="Times New Roman" panose="02020603050405020304" pitchFamily="18" charset="0"/>
              </a:rPr>
              <a:t>1.</a:t>
            </a:r>
            <a:fld id="{1F6FED63-7BB0-4FFF-ACD8-F2BAF5A8BAF8}" type="slidenum">
              <a:rPr lang="en-US" altLang="en-US" sz="1600">
                <a:solidFill>
                  <a:schemeClr val="tx1"/>
                </a:solidFill>
                <a:latin typeface="Times New Roman" panose="02020603050405020304" pitchFamily="18" charset="0"/>
              </a:rPr>
              <a:pPr algn="r">
                <a:spcBef>
                  <a:spcPct val="0"/>
                </a:spcBef>
                <a:buClrTx/>
                <a:buSzTx/>
                <a:buFontTx/>
                <a:buNone/>
              </a:pPr>
              <a:t>30</a:t>
            </a:fld>
            <a:endParaRPr lang="en-US" altLang="en-US" sz="1400">
              <a:solidFill>
                <a:schemeClr val="tx1"/>
              </a:solidFill>
              <a:latin typeface="Times New Roman" panose="02020603050405020304" pitchFamily="18" charset="0"/>
            </a:endParaRPr>
          </a:p>
        </p:txBody>
      </p:sp>
      <p:graphicFrame>
        <p:nvGraphicFramePr>
          <p:cNvPr id="4" name="Table 3">
            <a:extLst>
              <a:ext uri="{FF2B5EF4-FFF2-40B4-BE49-F238E27FC236}">
                <a16:creationId xmlns:a16="http://schemas.microsoft.com/office/drawing/2014/main" id="{4B9D94B2-8D7B-39FB-9B28-DAC6F4C30204}"/>
              </a:ext>
            </a:extLst>
          </p:cNvPr>
          <p:cNvGraphicFramePr>
            <a:graphicFrameLocks noGrp="1"/>
          </p:cNvGraphicFramePr>
          <p:nvPr>
            <p:extLst>
              <p:ext uri="{D42A27DB-BD31-4B8C-83A1-F6EECF244321}">
                <p14:modId xmlns:p14="http://schemas.microsoft.com/office/powerpoint/2010/main" val="2368583372"/>
              </p:ext>
            </p:extLst>
          </p:nvPr>
        </p:nvGraphicFramePr>
        <p:xfrm>
          <a:off x="1243780" y="196536"/>
          <a:ext cx="9704439" cy="1554480"/>
        </p:xfrm>
        <a:graphic>
          <a:graphicData uri="http://schemas.openxmlformats.org/drawingml/2006/table">
            <a:tbl>
              <a:tblPr firstRow="1" bandRow="1">
                <a:tableStyleId>{7DF18680-E054-41AD-8BC1-D1AEF772440D}</a:tableStyleId>
              </a:tblPr>
              <a:tblGrid>
                <a:gridCol w="9704439">
                  <a:extLst>
                    <a:ext uri="{9D8B030D-6E8A-4147-A177-3AD203B41FA5}">
                      <a16:colId xmlns:a16="http://schemas.microsoft.com/office/drawing/2014/main" val="20000"/>
                    </a:ext>
                  </a:extLst>
                </a:gridCol>
              </a:tblGrid>
              <a:tr h="370840">
                <a:tc>
                  <a:txBody>
                    <a:bodyPr/>
                    <a:lstStyle/>
                    <a:p>
                      <a:pPr algn="ctr"/>
                      <a:r>
                        <a:rPr lang="en-US" sz="3200" b="1" dirty="0" err="1">
                          <a:solidFill>
                            <a:schemeClr val="tx1"/>
                          </a:solidFill>
                          <a:latin typeface="+mj-lt"/>
                        </a:rPr>
                        <a:t>Đường</a:t>
                      </a:r>
                      <a:r>
                        <a:rPr lang="en-US" sz="3200" b="1" dirty="0">
                          <a:solidFill>
                            <a:schemeClr val="tx1"/>
                          </a:solidFill>
                          <a:latin typeface="+mj-lt"/>
                        </a:rPr>
                        <a:t> </a:t>
                      </a:r>
                      <a:r>
                        <a:rPr lang="en-US" sz="3200" b="1" dirty="0" err="1">
                          <a:solidFill>
                            <a:schemeClr val="tx1"/>
                          </a:solidFill>
                          <a:latin typeface="+mj-lt"/>
                        </a:rPr>
                        <a:t>giới</a:t>
                      </a:r>
                      <a:r>
                        <a:rPr lang="en-US" sz="3200" b="1" baseline="0" dirty="0">
                          <a:solidFill>
                            <a:schemeClr val="tx1"/>
                          </a:solidFill>
                          <a:latin typeface="+mj-lt"/>
                        </a:rPr>
                        <a:t> </a:t>
                      </a:r>
                      <a:r>
                        <a:rPr lang="en-US" sz="3200" b="1" baseline="0" dirty="0" err="1">
                          <a:solidFill>
                            <a:schemeClr val="tx1"/>
                          </a:solidFill>
                          <a:latin typeface="+mj-lt"/>
                        </a:rPr>
                        <a:t>hạn</a:t>
                      </a:r>
                      <a:r>
                        <a:rPr lang="en-US" sz="3200" b="1" baseline="0" dirty="0">
                          <a:solidFill>
                            <a:schemeClr val="tx1"/>
                          </a:solidFill>
                          <a:latin typeface="+mj-lt"/>
                        </a:rPr>
                        <a:t> </a:t>
                      </a:r>
                      <a:r>
                        <a:rPr lang="en-US" sz="3200" b="1" baseline="0" dirty="0" err="1">
                          <a:solidFill>
                            <a:schemeClr val="tx1"/>
                          </a:solidFill>
                          <a:latin typeface="+mj-lt"/>
                        </a:rPr>
                        <a:t>khả</a:t>
                      </a:r>
                      <a:r>
                        <a:rPr lang="en-US" sz="3200" b="1" baseline="0" dirty="0">
                          <a:solidFill>
                            <a:schemeClr val="tx1"/>
                          </a:solidFill>
                          <a:latin typeface="+mj-lt"/>
                        </a:rPr>
                        <a:t> </a:t>
                      </a:r>
                      <a:r>
                        <a:rPr lang="en-US" sz="3200" b="1" baseline="0" dirty="0" err="1">
                          <a:solidFill>
                            <a:schemeClr val="tx1"/>
                          </a:solidFill>
                          <a:latin typeface="+mj-lt"/>
                        </a:rPr>
                        <a:t>năng</a:t>
                      </a:r>
                      <a:r>
                        <a:rPr lang="en-US" sz="3200" b="1" baseline="0" dirty="0">
                          <a:solidFill>
                            <a:schemeClr val="tx1"/>
                          </a:solidFill>
                          <a:latin typeface="+mj-lt"/>
                        </a:rPr>
                        <a:t> </a:t>
                      </a:r>
                      <a:r>
                        <a:rPr lang="en-US" sz="3200" b="1" baseline="0" dirty="0" err="1">
                          <a:solidFill>
                            <a:schemeClr val="tx1"/>
                          </a:solidFill>
                          <a:latin typeface="+mj-lt"/>
                        </a:rPr>
                        <a:t>sản</a:t>
                      </a:r>
                      <a:r>
                        <a:rPr lang="en-US" sz="3200" b="1" baseline="0" dirty="0">
                          <a:solidFill>
                            <a:schemeClr val="tx1"/>
                          </a:solidFill>
                          <a:latin typeface="+mj-lt"/>
                        </a:rPr>
                        <a:t> </a:t>
                      </a:r>
                      <a:r>
                        <a:rPr lang="en-US" sz="3200" b="1" baseline="0" dirty="0" err="1">
                          <a:solidFill>
                            <a:schemeClr val="tx1"/>
                          </a:solidFill>
                          <a:latin typeface="+mj-lt"/>
                        </a:rPr>
                        <a:t>xuất</a:t>
                      </a:r>
                      <a:r>
                        <a:rPr lang="en-US" sz="3200" b="1" baseline="0" dirty="0">
                          <a:solidFill>
                            <a:schemeClr val="tx1"/>
                          </a:solidFill>
                          <a:latin typeface="+mj-lt"/>
                        </a:rPr>
                        <a:t> </a:t>
                      </a:r>
                    </a:p>
                    <a:p>
                      <a:pPr algn="ctr"/>
                      <a:r>
                        <a:rPr lang="en-US" sz="3200" b="1" baseline="0" dirty="0" err="1">
                          <a:solidFill>
                            <a:schemeClr val="tx1"/>
                          </a:solidFill>
                          <a:latin typeface="+mj-lt"/>
                        </a:rPr>
                        <a:t>diễn</a:t>
                      </a:r>
                      <a:r>
                        <a:rPr lang="en-US" sz="3200" b="1" baseline="0" dirty="0">
                          <a:solidFill>
                            <a:schemeClr val="tx1"/>
                          </a:solidFill>
                          <a:latin typeface="+mj-lt"/>
                        </a:rPr>
                        <a:t> </a:t>
                      </a:r>
                      <a:r>
                        <a:rPr lang="en-US" sz="3200" b="1" baseline="0" dirty="0" err="1">
                          <a:solidFill>
                            <a:schemeClr val="tx1"/>
                          </a:solidFill>
                          <a:latin typeface="+mj-lt"/>
                        </a:rPr>
                        <a:t>tả</a:t>
                      </a:r>
                      <a:r>
                        <a:rPr lang="en-US" sz="3200" b="1" baseline="0" dirty="0">
                          <a:solidFill>
                            <a:schemeClr val="tx1"/>
                          </a:solidFill>
                          <a:latin typeface="+mj-lt"/>
                        </a:rPr>
                        <a:t> </a:t>
                      </a:r>
                      <a:r>
                        <a:rPr lang="en-US" sz="3200" b="1" baseline="0" dirty="0" err="1">
                          <a:solidFill>
                            <a:schemeClr val="tx1"/>
                          </a:solidFill>
                          <a:latin typeface="+mj-lt"/>
                        </a:rPr>
                        <a:t>những</a:t>
                      </a:r>
                      <a:r>
                        <a:rPr lang="en-US" sz="3200" b="1" baseline="0" dirty="0">
                          <a:solidFill>
                            <a:schemeClr val="tx1"/>
                          </a:solidFill>
                          <a:latin typeface="+mj-lt"/>
                        </a:rPr>
                        <a:t> </a:t>
                      </a:r>
                      <a:r>
                        <a:rPr lang="en-US" sz="3200" b="1" baseline="0" dirty="0" err="1">
                          <a:solidFill>
                            <a:schemeClr val="tx1"/>
                          </a:solidFill>
                          <a:latin typeface="+mj-lt"/>
                        </a:rPr>
                        <a:t>khả</a:t>
                      </a:r>
                      <a:r>
                        <a:rPr lang="en-US" sz="3200" b="1" baseline="0" dirty="0">
                          <a:solidFill>
                            <a:schemeClr val="tx1"/>
                          </a:solidFill>
                          <a:latin typeface="+mj-lt"/>
                        </a:rPr>
                        <a:t> </a:t>
                      </a:r>
                      <a:r>
                        <a:rPr lang="en-US" sz="3200" b="1" baseline="0" dirty="0" err="1">
                          <a:solidFill>
                            <a:schemeClr val="tx1"/>
                          </a:solidFill>
                          <a:latin typeface="+mj-lt"/>
                        </a:rPr>
                        <a:t>năng</a:t>
                      </a:r>
                      <a:r>
                        <a:rPr lang="en-US" sz="3200" b="1" baseline="0" dirty="0">
                          <a:solidFill>
                            <a:schemeClr val="tx1"/>
                          </a:solidFill>
                          <a:latin typeface="+mj-lt"/>
                        </a:rPr>
                        <a:t> </a:t>
                      </a:r>
                      <a:r>
                        <a:rPr lang="en-US" sz="3200" b="1" baseline="0" dirty="0" err="1">
                          <a:solidFill>
                            <a:schemeClr val="tx1"/>
                          </a:solidFill>
                          <a:latin typeface="+mj-lt"/>
                        </a:rPr>
                        <a:t>tối</a:t>
                      </a:r>
                      <a:r>
                        <a:rPr lang="en-US" sz="3200" b="1" baseline="0" dirty="0">
                          <a:solidFill>
                            <a:schemeClr val="tx1"/>
                          </a:solidFill>
                          <a:latin typeface="+mj-lt"/>
                        </a:rPr>
                        <a:t> </a:t>
                      </a:r>
                      <a:r>
                        <a:rPr lang="en-US" sz="3200" b="1" baseline="0" dirty="0" err="1">
                          <a:solidFill>
                            <a:schemeClr val="tx1"/>
                          </a:solidFill>
                          <a:latin typeface="+mj-lt"/>
                        </a:rPr>
                        <a:t>đa</a:t>
                      </a:r>
                      <a:r>
                        <a:rPr lang="en-US" sz="3200" b="1" baseline="0" dirty="0">
                          <a:solidFill>
                            <a:schemeClr val="tx1"/>
                          </a:solidFill>
                          <a:latin typeface="+mj-lt"/>
                        </a:rPr>
                        <a:t> </a:t>
                      </a:r>
                      <a:r>
                        <a:rPr lang="en-US" sz="3200" b="1" baseline="0" dirty="0" err="1">
                          <a:solidFill>
                            <a:schemeClr val="tx1"/>
                          </a:solidFill>
                          <a:latin typeface="+mj-lt"/>
                        </a:rPr>
                        <a:t>mà</a:t>
                      </a:r>
                      <a:r>
                        <a:rPr lang="en-US" sz="3200" b="1" baseline="0" dirty="0">
                          <a:solidFill>
                            <a:schemeClr val="tx1"/>
                          </a:solidFill>
                          <a:latin typeface="+mj-lt"/>
                        </a:rPr>
                        <a:t> </a:t>
                      </a:r>
                      <a:r>
                        <a:rPr lang="en-US" sz="3200" b="1" baseline="0" dirty="0" err="1">
                          <a:solidFill>
                            <a:schemeClr val="tx1"/>
                          </a:solidFill>
                          <a:latin typeface="+mj-lt"/>
                        </a:rPr>
                        <a:t>quốc</a:t>
                      </a:r>
                      <a:r>
                        <a:rPr lang="en-US" sz="3200" b="1" baseline="0" dirty="0">
                          <a:solidFill>
                            <a:schemeClr val="tx1"/>
                          </a:solidFill>
                          <a:latin typeface="+mj-lt"/>
                        </a:rPr>
                        <a:t> </a:t>
                      </a:r>
                      <a:r>
                        <a:rPr lang="en-US" sz="3200" b="1" baseline="0" dirty="0" err="1">
                          <a:solidFill>
                            <a:schemeClr val="tx1"/>
                          </a:solidFill>
                          <a:latin typeface="+mj-lt"/>
                        </a:rPr>
                        <a:t>gia</a:t>
                      </a:r>
                      <a:r>
                        <a:rPr lang="en-US" sz="3200" b="1" baseline="0" dirty="0">
                          <a:solidFill>
                            <a:schemeClr val="tx1"/>
                          </a:solidFill>
                          <a:latin typeface="+mj-lt"/>
                        </a:rPr>
                        <a:t> </a:t>
                      </a:r>
                      <a:r>
                        <a:rPr lang="en-US" sz="3200" b="1" baseline="0" dirty="0" err="1">
                          <a:solidFill>
                            <a:schemeClr val="tx1"/>
                          </a:solidFill>
                          <a:latin typeface="+mj-lt"/>
                        </a:rPr>
                        <a:t>có</a:t>
                      </a:r>
                      <a:r>
                        <a:rPr lang="en-US" sz="3200" b="1" baseline="0" dirty="0">
                          <a:solidFill>
                            <a:schemeClr val="tx1"/>
                          </a:solidFill>
                          <a:latin typeface="+mj-lt"/>
                        </a:rPr>
                        <a:t> </a:t>
                      </a:r>
                      <a:r>
                        <a:rPr lang="en-US" sz="3200" b="1" baseline="0" dirty="0" err="1">
                          <a:solidFill>
                            <a:schemeClr val="tx1"/>
                          </a:solidFill>
                          <a:latin typeface="+mj-lt"/>
                        </a:rPr>
                        <a:t>thể</a:t>
                      </a:r>
                      <a:r>
                        <a:rPr lang="en-US" sz="3200" b="1" baseline="0" dirty="0">
                          <a:solidFill>
                            <a:schemeClr val="tx1"/>
                          </a:solidFill>
                          <a:latin typeface="+mj-lt"/>
                        </a:rPr>
                        <a:t> </a:t>
                      </a:r>
                      <a:r>
                        <a:rPr lang="en-US" sz="3200" b="1" baseline="0" dirty="0" err="1">
                          <a:solidFill>
                            <a:schemeClr val="tx1"/>
                          </a:solidFill>
                          <a:latin typeface="+mj-lt"/>
                        </a:rPr>
                        <a:t>lựa</a:t>
                      </a:r>
                      <a:r>
                        <a:rPr lang="en-US" sz="3200" b="1" baseline="0" dirty="0">
                          <a:solidFill>
                            <a:schemeClr val="tx1"/>
                          </a:solidFill>
                          <a:latin typeface="+mj-lt"/>
                        </a:rPr>
                        <a:t> </a:t>
                      </a:r>
                      <a:r>
                        <a:rPr lang="en-US" sz="3200" b="1" baseline="0" dirty="0" err="1">
                          <a:solidFill>
                            <a:schemeClr val="tx1"/>
                          </a:solidFill>
                          <a:latin typeface="+mj-lt"/>
                        </a:rPr>
                        <a:t>chọn</a:t>
                      </a:r>
                      <a:r>
                        <a:rPr lang="en-US" sz="3200" b="1" baseline="0" dirty="0">
                          <a:solidFill>
                            <a:schemeClr val="tx1"/>
                          </a:solidFill>
                          <a:latin typeface="+mj-lt"/>
                        </a:rPr>
                        <a:t> </a:t>
                      </a:r>
                      <a:r>
                        <a:rPr lang="en-US" sz="3200" b="1" baseline="0" dirty="0" err="1">
                          <a:solidFill>
                            <a:schemeClr val="tx1"/>
                          </a:solidFill>
                          <a:latin typeface="+mj-lt"/>
                        </a:rPr>
                        <a:t>để</a:t>
                      </a:r>
                      <a:r>
                        <a:rPr lang="en-US" sz="3200" b="1" baseline="0" dirty="0">
                          <a:solidFill>
                            <a:schemeClr val="tx1"/>
                          </a:solidFill>
                          <a:latin typeface="+mj-lt"/>
                        </a:rPr>
                        <a:t> </a:t>
                      </a:r>
                      <a:r>
                        <a:rPr lang="en-US" sz="3200" b="1" baseline="0" dirty="0" err="1">
                          <a:solidFill>
                            <a:schemeClr val="tx1"/>
                          </a:solidFill>
                          <a:latin typeface="+mj-lt"/>
                        </a:rPr>
                        <a:t>sản</a:t>
                      </a:r>
                      <a:r>
                        <a:rPr lang="en-US" sz="3200" b="1" baseline="0" dirty="0">
                          <a:solidFill>
                            <a:schemeClr val="tx1"/>
                          </a:solidFill>
                          <a:latin typeface="+mj-lt"/>
                        </a:rPr>
                        <a:t> </a:t>
                      </a:r>
                      <a:r>
                        <a:rPr lang="en-US" sz="3200" b="1" baseline="0" dirty="0" err="1">
                          <a:solidFill>
                            <a:schemeClr val="tx1"/>
                          </a:solidFill>
                          <a:latin typeface="+mj-lt"/>
                        </a:rPr>
                        <a:t>xuất</a:t>
                      </a:r>
                      <a:r>
                        <a:rPr lang="en-US" sz="3200" b="1" baseline="0" dirty="0">
                          <a:solidFill>
                            <a:schemeClr val="tx1"/>
                          </a:solidFill>
                          <a:latin typeface="+mj-lt"/>
                        </a:rPr>
                        <a:t> </a:t>
                      </a:r>
                      <a:r>
                        <a:rPr lang="en-US" sz="3200" b="1" baseline="0" dirty="0" err="1">
                          <a:solidFill>
                            <a:schemeClr val="tx1"/>
                          </a:solidFill>
                          <a:latin typeface="+mj-lt"/>
                        </a:rPr>
                        <a:t>ra</a:t>
                      </a:r>
                      <a:r>
                        <a:rPr lang="en-US" sz="3200" b="1" baseline="0" dirty="0">
                          <a:solidFill>
                            <a:schemeClr val="tx1"/>
                          </a:solidFill>
                          <a:latin typeface="+mj-lt"/>
                        </a:rPr>
                        <a:t> 2 </a:t>
                      </a:r>
                      <a:r>
                        <a:rPr lang="en-US" sz="3200" b="1" baseline="0" dirty="0" err="1">
                          <a:solidFill>
                            <a:schemeClr val="tx1"/>
                          </a:solidFill>
                          <a:latin typeface="+mj-lt"/>
                        </a:rPr>
                        <a:t>loại</a:t>
                      </a:r>
                      <a:r>
                        <a:rPr lang="en-US" sz="3200" b="1" baseline="0" dirty="0">
                          <a:solidFill>
                            <a:schemeClr val="tx1"/>
                          </a:solidFill>
                          <a:latin typeface="+mj-lt"/>
                        </a:rPr>
                        <a:t> </a:t>
                      </a:r>
                      <a:r>
                        <a:rPr lang="en-US" sz="3200" b="1" baseline="0" dirty="0" err="1">
                          <a:solidFill>
                            <a:schemeClr val="tx1"/>
                          </a:solidFill>
                          <a:latin typeface="+mj-lt"/>
                        </a:rPr>
                        <a:t>hàng</a:t>
                      </a:r>
                      <a:r>
                        <a:rPr lang="en-US" sz="3200" b="1" baseline="0" dirty="0">
                          <a:solidFill>
                            <a:schemeClr val="tx1"/>
                          </a:solidFill>
                          <a:latin typeface="+mj-lt"/>
                        </a:rPr>
                        <a:t> </a:t>
                      </a:r>
                      <a:r>
                        <a:rPr lang="en-US" sz="3200" b="1" baseline="0" dirty="0" err="1">
                          <a:solidFill>
                            <a:schemeClr val="tx1"/>
                          </a:solidFill>
                          <a:latin typeface="+mj-lt"/>
                        </a:rPr>
                        <a:t>hoá</a:t>
                      </a:r>
                      <a:endParaRPr lang="en-US" sz="3200" b="1" dirty="0">
                        <a:solidFill>
                          <a:schemeClr val="tx1"/>
                        </a:solidFill>
                        <a:latin typeface="+mj-lt"/>
                      </a:endParaRPr>
                    </a:p>
                  </a:txBody>
                  <a:tcPr>
                    <a:noFill/>
                  </a:tcPr>
                </a:tc>
                <a:extLst>
                  <a:ext uri="{0D108BD9-81ED-4DB2-BD59-A6C34878D82A}">
                    <a16:rowId xmlns:a16="http://schemas.microsoft.com/office/drawing/2014/main" val="10000"/>
                  </a:ext>
                </a:extLst>
              </a:tr>
            </a:tbl>
          </a:graphicData>
        </a:graphic>
      </p:graphicFrame>
      <p:grpSp>
        <p:nvGrpSpPr>
          <p:cNvPr id="2" name="Group 9">
            <a:extLst>
              <a:ext uri="{FF2B5EF4-FFF2-40B4-BE49-F238E27FC236}">
                <a16:creationId xmlns:a16="http://schemas.microsoft.com/office/drawing/2014/main" id="{C02A1FEC-6113-9492-256A-67FB4E1AF6C8}"/>
              </a:ext>
            </a:extLst>
          </p:cNvPr>
          <p:cNvGrpSpPr>
            <a:grpSpLocks/>
          </p:cNvGrpSpPr>
          <p:nvPr/>
        </p:nvGrpSpPr>
        <p:grpSpPr bwMode="auto">
          <a:xfrm>
            <a:off x="2438401" y="1962150"/>
            <a:ext cx="3871913" cy="3524250"/>
            <a:chOff x="914400" y="1962090"/>
            <a:chExt cx="3871773" cy="3524310"/>
          </a:xfrm>
        </p:grpSpPr>
        <p:cxnSp>
          <p:nvCxnSpPr>
            <p:cNvPr id="23609" name="Straight Arrow Connector 4">
              <a:extLst>
                <a:ext uri="{FF2B5EF4-FFF2-40B4-BE49-F238E27FC236}">
                  <a16:creationId xmlns:a16="http://schemas.microsoft.com/office/drawing/2014/main" id="{5D2507F2-44F7-402C-C75B-4958DF94C4C4}"/>
                </a:ext>
              </a:extLst>
            </p:cNvPr>
            <p:cNvCxnSpPr>
              <a:cxnSpLocks noChangeShapeType="1"/>
            </p:cNvCxnSpPr>
            <p:nvPr/>
          </p:nvCxnSpPr>
          <p:spPr bwMode="auto">
            <a:xfrm rot="5400000" flipH="1" flipV="1">
              <a:off x="-76994" y="3581400"/>
              <a:ext cx="3048000" cy="158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3610" name="Straight Arrow Connector 5">
              <a:extLst>
                <a:ext uri="{FF2B5EF4-FFF2-40B4-BE49-F238E27FC236}">
                  <a16:creationId xmlns:a16="http://schemas.microsoft.com/office/drawing/2014/main" id="{00152C15-3525-CD35-1261-A88D0BF4FE1F}"/>
                </a:ext>
              </a:extLst>
            </p:cNvPr>
            <p:cNvCxnSpPr>
              <a:cxnSpLocks noChangeShapeType="1"/>
            </p:cNvCxnSpPr>
            <p:nvPr/>
          </p:nvCxnSpPr>
          <p:spPr bwMode="auto">
            <a:xfrm flipV="1">
              <a:off x="1447006" y="5105400"/>
              <a:ext cx="3124994" cy="794"/>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23611" name="TextBox 7">
              <a:extLst>
                <a:ext uri="{FF2B5EF4-FFF2-40B4-BE49-F238E27FC236}">
                  <a16:creationId xmlns:a16="http://schemas.microsoft.com/office/drawing/2014/main" id="{987A8F8A-4E3E-E8ED-A837-739F5F8C51A3}"/>
                </a:ext>
              </a:extLst>
            </p:cNvPr>
            <p:cNvSpPr txBox="1">
              <a:spLocks noChangeArrowheads="1"/>
            </p:cNvSpPr>
            <p:nvPr/>
          </p:nvSpPr>
          <p:spPr bwMode="auto">
            <a:xfrm>
              <a:off x="914400" y="1962090"/>
              <a:ext cx="511660" cy="400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dirty="0" err="1">
                  <a:solidFill>
                    <a:schemeClr val="tx1"/>
                  </a:solidFill>
                  <a:latin typeface="Aptos ExtraBold" panose="020F0502020204030204" pitchFamily="34" charset="0"/>
                </a:rPr>
                <a:t>lúa</a:t>
              </a:r>
              <a:endParaRPr lang="en-US" altLang="en-US" sz="2000" b="1" dirty="0">
                <a:solidFill>
                  <a:schemeClr val="tx1"/>
                </a:solidFill>
                <a:latin typeface="Aptos ExtraBold" panose="020F0502020204030204" pitchFamily="34" charset="0"/>
              </a:endParaRPr>
            </a:p>
          </p:txBody>
        </p:sp>
        <p:sp>
          <p:nvSpPr>
            <p:cNvPr id="23612" name="TextBox 8">
              <a:extLst>
                <a:ext uri="{FF2B5EF4-FFF2-40B4-BE49-F238E27FC236}">
                  <a16:creationId xmlns:a16="http://schemas.microsoft.com/office/drawing/2014/main" id="{2DB96052-5454-3C07-C220-1CFC176E9C14}"/>
                </a:ext>
              </a:extLst>
            </p:cNvPr>
            <p:cNvSpPr txBox="1">
              <a:spLocks noChangeArrowheads="1"/>
            </p:cNvSpPr>
            <p:nvPr/>
          </p:nvSpPr>
          <p:spPr bwMode="auto">
            <a:xfrm>
              <a:off x="4245640" y="5086290"/>
              <a:ext cx="5405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dirty="0" err="1">
                  <a:solidFill>
                    <a:schemeClr val="tx1"/>
                  </a:solidFill>
                  <a:latin typeface="Aptos ExtraBold" panose="020B0004020202020204" pitchFamily="34" charset="0"/>
                </a:rPr>
                <a:t>vải</a:t>
              </a:r>
              <a:endParaRPr lang="en-US" altLang="en-US" sz="2000" b="1" dirty="0">
                <a:solidFill>
                  <a:schemeClr val="tx1"/>
                </a:solidFill>
                <a:latin typeface="Aptos ExtraBold" panose="020B0004020202020204" pitchFamily="34" charset="0"/>
              </a:endParaRPr>
            </a:p>
          </p:txBody>
        </p:sp>
      </p:grpSp>
      <p:sp>
        <p:nvSpPr>
          <p:cNvPr id="10" name="Arc 9">
            <a:extLst>
              <a:ext uri="{FF2B5EF4-FFF2-40B4-BE49-F238E27FC236}">
                <a16:creationId xmlns:a16="http://schemas.microsoft.com/office/drawing/2014/main" id="{F28E26EF-54BB-8679-D95D-8CD94661D182}"/>
              </a:ext>
            </a:extLst>
          </p:cNvPr>
          <p:cNvSpPr/>
          <p:nvPr/>
        </p:nvSpPr>
        <p:spPr bwMode="auto">
          <a:xfrm>
            <a:off x="381000" y="2743200"/>
            <a:ext cx="5181600" cy="4724400"/>
          </a:xfrm>
          <a:prstGeom prst="arc">
            <a:avLst/>
          </a:prstGeom>
          <a:noFill/>
          <a:ln w="57150" cap="flat" cmpd="sng" algn="ctr">
            <a:solidFill>
              <a:schemeClr val="tx1"/>
            </a:solidFill>
            <a:prstDash val="solid"/>
            <a:round/>
            <a:headEnd type="none" w="med" len="med"/>
            <a:tailEnd type="none" w="med" len="med"/>
          </a:ln>
          <a:effectLst/>
        </p:spPr>
        <p:txBody>
          <a:bodyPr/>
          <a:lstStyle/>
          <a:p>
            <a:pPr>
              <a:defRPr/>
            </a:pPr>
            <a:endParaRPr lang="en-US">
              <a:latin typeface="Arial" charset="0"/>
            </a:endParaRPr>
          </a:p>
        </p:txBody>
      </p:sp>
      <p:sp>
        <p:nvSpPr>
          <p:cNvPr id="11" name="Oval 10">
            <a:extLst>
              <a:ext uri="{FF2B5EF4-FFF2-40B4-BE49-F238E27FC236}">
                <a16:creationId xmlns:a16="http://schemas.microsoft.com/office/drawing/2014/main" id="{6D14864E-4EA2-AF94-69CE-825DC8488230}"/>
              </a:ext>
            </a:extLst>
          </p:cNvPr>
          <p:cNvSpPr>
            <a:spLocks noChangeArrowheads="1"/>
          </p:cNvSpPr>
          <p:nvPr/>
        </p:nvSpPr>
        <p:spPr bwMode="auto">
          <a:xfrm>
            <a:off x="3886200" y="2819400"/>
            <a:ext cx="152400" cy="152400"/>
          </a:xfrm>
          <a:prstGeom prst="ellipse">
            <a:avLst/>
          </a:prstGeom>
          <a:solidFill>
            <a:srgbClr val="FF0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12" name="Oval 11">
            <a:extLst>
              <a:ext uri="{FF2B5EF4-FFF2-40B4-BE49-F238E27FC236}">
                <a16:creationId xmlns:a16="http://schemas.microsoft.com/office/drawing/2014/main" id="{702BCEB1-6FDE-CA9B-BD04-023869B09701}"/>
              </a:ext>
            </a:extLst>
          </p:cNvPr>
          <p:cNvSpPr>
            <a:spLocks noChangeArrowheads="1"/>
          </p:cNvSpPr>
          <p:nvPr/>
        </p:nvSpPr>
        <p:spPr bwMode="auto">
          <a:xfrm>
            <a:off x="4724400" y="3352800"/>
            <a:ext cx="152400" cy="152400"/>
          </a:xfrm>
          <a:prstGeom prst="ellipse">
            <a:avLst/>
          </a:prstGeom>
          <a:solidFill>
            <a:srgbClr val="FF0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13" name="Oval 12">
            <a:extLst>
              <a:ext uri="{FF2B5EF4-FFF2-40B4-BE49-F238E27FC236}">
                <a16:creationId xmlns:a16="http://schemas.microsoft.com/office/drawing/2014/main" id="{AB1144A8-6FA0-5F8C-7DEC-C22591E95BFD}"/>
              </a:ext>
            </a:extLst>
          </p:cNvPr>
          <p:cNvSpPr>
            <a:spLocks noChangeArrowheads="1"/>
          </p:cNvSpPr>
          <p:nvPr/>
        </p:nvSpPr>
        <p:spPr bwMode="auto">
          <a:xfrm>
            <a:off x="5334000" y="4114800"/>
            <a:ext cx="152400" cy="152400"/>
          </a:xfrm>
          <a:prstGeom prst="ellipse">
            <a:avLst/>
          </a:prstGeom>
          <a:solidFill>
            <a:srgbClr val="FF0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14" name="Oval 13">
            <a:extLst>
              <a:ext uri="{FF2B5EF4-FFF2-40B4-BE49-F238E27FC236}">
                <a16:creationId xmlns:a16="http://schemas.microsoft.com/office/drawing/2014/main" id="{C6DCE86E-7E46-3B5B-7BA6-AD9D600EA2C3}"/>
              </a:ext>
            </a:extLst>
          </p:cNvPr>
          <p:cNvSpPr>
            <a:spLocks noChangeArrowheads="1"/>
          </p:cNvSpPr>
          <p:nvPr/>
        </p:nvSpPr>
        <p:spPr bwMode="auto">
          <a:xfrm>
            <a:off x="5486400" y="5029200"/>
            <a:ext cx="152400" cy="152400"/>
          </a:xfrm>
          <a:prstGeom prst="ellipse">
            <a:avLst/>
          </a:prstGeom>
          <a:solidFill>
            <a:srgbClr val="FF0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15" name="Oval 14">
            <a:extLst>
              <a:ext uri="{FF2B5EF4-FFF2-40B4-BE49-F238E27FC236}">
                <a16:creationId xmlns:a16="http://schemas.microsoft.com/office/drawing/2014/main" id="{5813509E-D452-C1B0-3B65-E4B44A203AB9}"/>
              </a:ext>
            </a:extLst>
          </p:cNvPr>
          <p:cNvSpPr>
            <a:spLocks noChangeArrowheads="1"/>
          </p:cNvSpPr>
          <p:nvPr/>
        </p:nvSpPr>
        <p:spPr bwMode="auto">
          <a:xfrm>
            <a:off x="2895600" y="2667000"/>
            <a:ext cx="152400" cy="152400"/>
          </a:xfrm>
          <a:prstGeom prst="ellipse">
            <a:avLst/>
          </a:prstGeom>
          <a:solidFill>
            <a:srgbClr val="FF0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graphicFrame>
        <p:nvGraphicFramePr>
          <p:cNvPr id="16" name="Table 15">
            <a:extLst>
              <a:ext uri="{FF2B5EF4-FFF2-40B4-BE49-F238E27FC236}">
                <a16:creationId xmlns:a16="http://schemas.microsoft.com/office/drawing/2014/main" id="{AFAD1BC7-018B-FD18-1B10-F95C736B1D2A}"/>
              </a:ext>
            </a:extLst>
          </p:cNvPr>
          <p:cNvGraphicFramePr>
            <a:graphicFrameLocks noGrp="1"/>
          </p:cNvGraphicFramePr>
          <p:nvPr>
            <p:extLst>
              <p:ext uri="{D42A27DB-BD31-4B8C-83A1-F6EECF244321}">
                <p14:modId xmlns:p14="http://schemas.microsoft.com/office/powerpoint/2010/main" val="2826587754"/>
              </p:ext>
            </p:extLst>
          </p:nvPr>
        </p:nvGraphicFramePr>
        <p:xfrm>
          <a:off x="3048000" y="2295526"/>
          <a:ext cx="2667000" cy="371475"/>
        </p:xfrm>
        <a:graphic>
          <a:graphicData uri="http://schemas.openxmlformats.org/drawingml/2006/table">
            <a:tbl>
              <a:tblPr firstRow="1" bandRow="1">
                <a:tableStyleId>{5C22544A-7EE6-4342-B048-85BDC9FD1C3A}</a:tableStyleId>
              </a:tblPr>
              <a:tblGrid>
                <a:gridCol w="2667000">
                  <a:extLst>
                    <a:ext uri="{9D8B030D-6E8A-4147-A177-3AD203B41FA5}">
                      <a16:colId xmlns:a16="http://schemas.microsoft.com/office/drawing/2014/main" val="20000"/>
                    </a:ext>
                  </a:extLst>
                </a:gridCol>
              </a:tblGrid>
              <a:tr h="371475">
                <a:tc>
                  <a:txBody>
                    <a:bodyPr/>
                    <a:lstStyle/>
                    <a:p>
                      <a:r>
                        <a:rPr lang="en-US" sz="1800" dirty="0" err="1">
                          <a:solidFill>
                            <a:srgbClr val="C00000"/>
                          </a:solidFill>
                          <a:latin typeface="+mj-lt"/>
                        </a:rPr>
                        <a:t>Lựa</a:t>
                      </a:r>
                      <a:r>
                        <a:rPr lang="en-US" sz="1800" dirty="0">
                          <a:solidFill>
                            <a:srgbClr val="C00000"/>
                          </a:solidFill>
                          <a:latin typeface="+mj-lt"/>
                        </a:rPr>
                        <a:t> </a:t>
                      </a:r>
                      <a:r>
                        <a:rPr lang="en-US" sz="1800" dirty="0" err="1">
                          <a:solidFill>
                            <a:srgbClr val="C00000"/>
                          </a:solidFill>
                          <a:latin typeface="+mj-lt"/>
                        </a:rPr>
                        <a:t>chọn</a:t>
                      </a:r>
                      <a:r>
                        <a:rPr lang="en-US" sz="1800" dirty="0">
                          <a:solidFill>
                            <a:srgbClr val="C00000"/>
                          </a:solidFill>
                          <a:latin typeface="+mj-lt"/>
                        </a:rPr>
                        <a:t> 1:</a:t>
                      </a:r>
                      <a:r>
                        <a:rPr lang="en-US" sz="1800" baseline="0" dirty="0">
                          <a:solidFill>
                            <a:srgbClr val="C00000"/>
                          </a:solidFill>
                          <a:latin typeface="+mj-lt"/>
                        </a:rPr>
                        <a:t> </a:t>
                      </a:r>
                      <a:r>
                        <a:rPr lang="en-US" sz="1800" baseline="0" dirty="0" err="1">
                          <a:solidFill>
                            <a:srgbClr val="C00000"/>
                          </a:solidFill>
                          <a:latin typeface="+mj-lt"/>
                        </a:rPr>
                        <a:t>chỉ</a:t>
                      </a:r>
                      <a:r>
                        <a:rPr lang="en-US" sz="1800" baseline="0" dirty="0">
                          <a:solidFill>
                            <a:srgbClr val="C00000"/>
                          </a:solidFill>
                          <a:latin typeface="+mj-lt"/>
                        </a:rPr>
                        <a:t> </a:t>
                      </a:r>
                      <a:r>
                        <a:rPr lang="en-US" sz="1800" baseline="0" dirty="0" err="1">
                          <a:solidFill>
                            <a:srgbClr val="C00000"/>
                          </a:solidFill>
                          <a:latin typeface="+mj-lt"/>
                        </a:rPr>
                        <a:t>SX</a:t>
                      </a:r>
                      <a:r>
                        <a:rPr lang="en-US" sz="1800" baseline="0" dirty="0">
                          <a:solidFill>
                            <a:srgbClr val="C00000"/>
                          </a:solidFill>
                          <a:latin typeface="+mj-lt"/>
                        </a:rPr>
                        <a:t> </a:t>
                      </a:r>
                      <a:r>
                        <a:rPr lang="en-US" sz="1800" baseline="0" dirty="0" err="1">
                          <a:solidFill>
                            <a:srgbClr val="C00000"/>
                          </a:solidFill>
                          <a:latin typeface="+mj-lt"/>
                        </a:rPr>
                        <a:t>lúa</a:t>
                      </a:r>
                      <a:endParaRPr lang="en-US" sz="1800" dirty="0">
                        <a:solidFill>
                          <a:srgbClr val="C00000"/>
                        </a:solidFill>
                        <a:latin typeface="+mj-lt"/>
                      </a:endParaRPr>
                    </a:p>
                  </a:txBody>
                  <a:tcPr marT="45798" marB="45798">
                    <a:noFill/>
                  </a:tcPr>
                </a:tc>
                <a:extLst>
                  <a:ext uri="{0D108BD9-81ED-4DB2-BD59-A6C34878D82A}">
                    <a16:rowId xmlns:a16="http://schemas.microsoft.com/office/drawing/2014/main" val="10000"/>
                  </a:ext>
                </a:extLst>
              </a:tr>
            </a:tbl>
          </a:graphicData>
        </a:graphic>
      </p:graphicFrame>
      <p:graphicFrame>
        <p:nvGraphicFramePr>
          <p:cNvPr id="17" name="Table 16">
            <a:extLst>
              <a:ext uri="{FF2B5EF4-FFF2-40B4-BE49-F238E27FC236}">
                <a16:creationId xmlns:a16="http://schemas.microsoft.com/office/drawing/2014/main" id="{36B177DB-851F-B2A5-70A4-1F76ACBE82AB}"/>
              </a:ext>
            </a:extLst>
          </p:cNvPr>
          <p:cNvGraphicFramePr>
            <a:graphicFrameLocks noGrp="1"/>
          </p:cNvGraphicFramePr>
          <p:nvPr>
            <p:extLst>
              <p:ext uri="{D42A27DB-BD31-4B8C-83A1-F6EECF244321}">
                <p14:modId xmlns:p14="http://schemas.microsoft.com/office/powerpoint/2010/main" val="1568184660"/>
              </p:ext>
            </p:extLst>
          </p:nvPr>
        </p:nvGraphicFramePr>
        <p:xfrm>
          <a:off x="5715000" y="4657726"/>
          <a:ext cx="2667000" cy="371475"/>
        </p:xfrm>
        <a:graphic>
          <a:graphicData uri="http://schemas.openxmlformats.org/drawingml/2006/table">
            <a:tbl>
              <a:tblPr firstRow="1" bandRow="1">
                <a:tableStyleId>{5C22544A-7EE6-4342-B048-85BDC9FD1C3A}</a:tableStyleId>
              </a:tblPr>
              <a:tblGrid>
                <a:gridCol w="2667000">
                  <a:extLst>
                    <a:ext uri="{9D8B030D-6E8A-4147-A177-3AD203B41FA5}">
                      <a16:colId xmlns:a16="http://schemas.microsoft.com/office/drawing/2014/main" val="20000"/>
                    </a:ext>
                  </a:extLst>
                </a:gridCol>
              </a:tblGrid>
              <a:tr h="371475">
                <a:tc>
                  <a:txBody>
                    <a:bodyPr/>
                    <a:lstStyle/>
                    <a:p>
                      <a:r>
                        <a:rPr lang="en-US" sz="1800" dirty="0" err="1">
                          <a:solidFill>
                            <a:srgbClr val="C00000"/>
                          </a:solidFill>
                          <a:latin typeface="+mj-lt"/>
                        </a:rPr>
                        <a:t>Lựa</a:t>
                      </a:r>
                      <a:r>
                        <a:rPr lang="en-US" sz="1800" dirty="0">
                          <a:solidFill>
                            <a:srgbClr val="C00000"/>
                          </a:solidFill>
                          <a:latin typeface="+mj-lt"/>
                        </a:rPr>
                        <a:t> </a:t>
                      </a:r>
                      <a:r>
                        <a:rPr lang="en-US" sz="1800" dirty="0" err="1">
                          <a:solidFill>
                            <a:srgbClr val="C00000"/>
                          </a:solidFill>
                          <a:latin typeface="+mj-lt"/>
                        </a:rPr>
                        <a:t>chọn</a:t>
                      </a:r>
                      <a:r>
                        <a:rPr lang="en-US" sz="1800" dirty="0">
                          <a:solidFill>
                            <a:srgbClr val="C00000"/>
                          </a:solidFill>
                          <a:latin typeface="+mj-lt"/>
                        </a:rPr>
                        <a:t> 2:</a:t>
                      </a:r>
                      <a:r>
                        <a:rPr lang="en-US" sz="1800" baseline="0" dirty="0">
                          <a:solidFill>
                            <a:srgbClr val="C00000"/>
                          </a:solidFill>
                          <a:latin typeface="+mj-lt"/>
                        </a:rPr>
                        <a:t> </a:t>
                      </a:r>
                      <a:r>
                        <a:rPr lang="en-US" sz="1800" baseline="0" dirty="0" err="1">
                          <a:solidFill>
                            <a:srgbClr val="C00000"/>
                          </a:solidFill>
                          <a:latin typeface="+mj-lt"/>
                        </a:rPr>
                        <a:t>chỉ</a:t>
                      </a:r>
                      <a:r>
                        <a:rPr lang="en-US" sz="1800" baseline="0" dirty="0">
                          <a:solidFill>
                            <a:srgbClr val="C00000"/>
                          </a:solidFill>
                          <a:latin typeface="+mj-lt"/>
                        </a:rPr>
                        <a:t> </a:t>
                      </a:r>
                      <a:r>
                        <a:rPr lang="en-US" sz="1800" baseline="0" dirty="0" err="1">
                          <a:solidFill>
                            <a:srgbClr val="C00000"/>
                          </a:solidFill>
                          <a:latin typeface="+mj-lt"/>
                        </a:rPr>
                        <a:t>SX</a:t>
                      </a:r>
                      <a:r>
                        <a:rPr lang="en-US" sz="1800" baseline="0" dirty="0">
                          <a:solidFill>
                            <a:srgbClr val="C00000"/>
                          </a:solidFill>
                          <a:latin typeface="+mj-lt"/>
                        </a:rPr>
                        <a:t> </a:t>
                      </a:r>
                      <a:r>
                        <a:rPr lang="en-US" sz="1800" baseline="0" dirty="0" err="1">
                          <a:solidFill>
                            <a:srgbClr val="C00000"/>
                          </a:solidFill>
                          <a:latin typeface="+mj-lt"/>
                        </a:rPr>
                        <a:t>vải</a:t>
                      </a:r>
                      <a:endParaRPr lang="en-US" sz="1800" dirty="0">
                        <a:solidFill>
                          <a:srgbClr val="C00000"/>
                        </a:solidFill>
                        <a:latin typeface="+mj-lt"/>
                      </a:endParaRPr>
                    </a:p>
                  </a:txBody>
                  <a:tcPr marT="45798" marB="45798">
                    <a:noFill/>
                  </a:tcPr>
                </a:tc>
                <a:extLst>
                  <a:ext uri="{0D108BD9-81ED-4DB2-BD59-A6C34878D82A}">
                    <a16:rowId xmlns:a16="http://schemas.microsoft.com/office/drawing/2014/main" val="10000"/>
                  </a:ext>
                </a:extLst>
              </a:tr>
            </a:tbl>
          </a:graphicData>
        </a:graphic>
      </p:graphicFrame>
      <p:graphicFrame>
        <p:nvGraphicFramePr>
          <p:cNvPr id="19" name="Table 18">
            <a:extLst>
              <a:ext uri="{FF2B5EF4-FFF2-40B4-BE49-F238E27FC236}">
                <a16:creationId xmlns:a16="http://schemas.microsoft.com/office/drawing/2014/main" id="{683C85B5-BC26-FA27-BD84-B57B2A91F6B5}"/>
              </a:ext>
            </a:extLst>
          </p:cNvPr>
          <p:cNvGraphicFramePr>
            <a:graphicFrameLocks noGrp="1"/>
          </p:cNvGraphicFramePr>
          <p:nvPr>
            <p:extLst>
              <p:ext uri="{D42A27DB-BD31-4B8C-83A1-F6EECF244321}">
                <p14:modId xmlns:p14="http://schemas.microsoft.com/office/powerpoint/2010/main" val="737825573"/>
              </p:ext>
            </p:extLst>
          </p:nvPr>
        </p:nvGraphicFramePr>
        <p:xfrm>
          <a:off x="5562600" y="3398838"/>
          <a:ext cx="3886200" cy="639996"/>
        </p:xfrm>
        <a:graphic>
          <a:graphicData uri="http://schemas.openxmlformats.org/drawingml/2006/table">
            <a:tbl>
              <a:tblPr firstRow="1" bandRow="1">
                <a:tableStyleId>{5C22544A-7EE6-4342-B048-85BDC9FD1C3A}</a:tableStyleId>
              </a:tblPr>
              <a:tblGrid>
                <a:gridCol w="3886200">
                  <a:extLst>
                    <a:ext uri="{9D8B030D-6E8A-4147-A177-3AD203B41FA5}">
                      <a16:colId xmlns:a16="http://schemas.microsoft.com/office/drawing/2014/main" val="20000"/>
                    </a:ext>
                  </a:extLst>
                </a:gridCol>
              </a:tblGrid>
              <a:tr h="639762">
                <a:tc>
                  <a:txBody>
                    <a:bodyPr/>
                    <a:lstStyle/>
                    <a:p>
                      <a:r>
                        <a:rPr lang="en-US" sz="1800" dirty="0" err="1">
                          <a:solidFill>
                            <a:srgbClr val="C00000"/>
                          </a:solidFill>
                          <a:latin typeface="+mj-lt"/>
                        </a:rPr>
                        <a:t>Lựa</a:t>
                      </a:r>
                      <a:r>
                        <a:rPr lang="en-US" sz="1800" dirty="0">
                          <a:solidFill>
                            <a:srgbClr val="C00000"/>
                          </a:solidFill>
                          <a:latin typeface="+mj-lt"/>
                        </a:rPr>
                        <a:t> </a:t>
                      </a:r>
                      <a:r>
                        <a:rPr lang="en-US" sz="1800" dirty="0" err="1">
                          <a:solidFill>
                            <a:srgbClr val="C00000"/>
                          </a:solidFill>
                          <a:latin typeface="+mj-lt"/>
                        </a:rPr>
                        <a:t>chọn</a:t>
                      </a:r>
                      <a:r>
                        <a:rPr lang="en-US" sz="1800" dirty="0">
                          <a:solidFill>
                            <a:srgbClr val="C00000"/>
                          </a:solidFill>
                          <a:latin typeface="+mj-lt"/>
                        </a:rPr>
                        <a:t> 4: </a:t>
                      </a:r>
                      <a:r>
                        <a:rPr lang="en-US" sz="1800" dirty="0" err="1">
                          <a:solidFill>
                            <a:srgbClr val="C00000"/>
                          </a:solidFill>
                          <a:latin typeface="+mj-lt"/>
                        </a:rPr>
                        <a:t>phải</a:t>
                      </a:r>
                      <a:r>
                        <a:rPr lang="en-US" sz="1800" baseline="0" dirty="0">
                          <a:solidFill>
                            <a:srgbClr val="C00000"/>
                          </a:solidFill>
                          <a:latin typeface="+mj-lt"/>
                        </a:rPr>
                        <a:t> </a:t>
                      </a:r>
                      <a:r>
                        <a:rPr lang="en-US" sz="1800" baseline="0" dirty="0" err="1">
                          <a:solidFill>
                            <a:srgbClr val="C00000"/>
                          </a:solidFill>
                          <a:latin typeface="+mj-lt"/>
                        </a:rPr>
                        <a:t>bớt</a:t>
                      </a:r>
                      <a:r>
                        <a:rPr lang="en-US" sz="1800" baseline="0" dirty="0">
                          <a:solidFill>
                            <a:srgbClr val="C00000"/>
                          </a:solidFill>
                          <a:latin typeface="+mj-lt"/>
                        </a:rPr>
                        <a:t> </a:t>
                      </a:r>
                      <a:r>
                        <a:rPr lang="en-US" sz="1800" baseline="0" dirty="0" err="1">
                          <a:solidFill>
                            <a:srgbClr val="C00000"/>
                          </a:solidFill>
                          <a:latin typeface="+mj-lt"/>
                        </a:rPr>
                        <a:t>nhiều</a:t>
                      </a:r>
                      <a:r>
                        <a:rPr lang="en-US" sz="1800" baseline="0" dirty="0">
                          <a:solidFill>
                            <a:srgbClr val="C00000"/>
                          </a:solidFill>
                          <a:latin typeface="+mj-lt"/>
                        </a:rPr>
                        <a:t> </a:t>
                      </a:r>
                      <a:r>
                        <a:rPr lang="en-US" sz="1800" baseline="0" dirty="0" err="1">
                          <a:solidFill>
                            <a:srgbClr val="C00000"/>
                          </a:solidFill>
                          <a:latin typeface="+mj-lt"/>
                        </a:rPr>
                        <a:t>lúa</a:t>
                      </a:r>
                      <a:r>
                        <a:rPr lang="en-US" sz="1800" baseline="0" dirty="0">
                          <a:solidFill>
                            <a:srgbClr val="C00000"/>
                          </a:solidFill>
                          <a:latin typeface="+mj-lt"/>
                        </a:rPr>
                        <a:t> </a:t>
                      </a:r>
                      <a:r>
                        <a:rPr lang="en-US" sz="1800" baseline="0" dirty="0" err="1">
                          <a:solidFill>
                            <a:srgbClr val="C00000"/>
                          </a:solidFill>
                          <a:latin typeface="+mj-lt"/>
                        </a:rPr>
                        <a:t>hơn</a:t>
                      </a:r>
                      <a:r>
                        <a:rPr lang="en-US" sz="1800" baseline="0" dirty="0">
                          <a:solidFill>
                            <a:srgbClr val="C00000"/>
                          </a:solidFill>
                          <a:latin typeface="+mj-lt"/>
                        </a:rPr>
                        <a:t> </a:t>
                      </a:r>
                      <a:r>
                        <a:rPr lang="en-US" sz="1800" baseline="0" dirty="0" err="1">
                          <a:solidFill>
                            <a:srgbClr val="C00000"/>
                          </a:solidFill>
                          <a:latin typeface="+mj-lt"/>
                        </a:rPr>
                        <a:t>để</a:t>
                      </a:r>
                      <a:r>
                        <a:rPr lang="en-US" sz="1800" baseline="0" dirty="0">
                          <a:solidFill>
                            <a:srgbClr val="C00000"/>
                          </a:solidFill>
                          <a:latin typeface="+mj-lt"/>
                        </a:rPr>
                        <a:t> </a:t>
                      </a:r>
                      <a:r>
                        <a:rPr lang="en-US" sz="1800" baseline="0" dirty="0" err="1">
                          <a:solidFill>
                            <a:srgbClr val="C00000"/>
                          </a:solidFill>
                          <a:latin typeface="+mj-lt"/>
                        </a:rPr>
                        <a:t>thêm</a:t>
                      </a:r>
                      <a:r>
                        <a:rPr lang="en-US" sz="1800" baseline="0" dirty="0">
                          <a:solidFill>
                            <a:srgbClr val="C00000"/>
                          </a:solidFill>
                          <a:latin typeface="+mj-lt"/>
                        </a:rPr>
                        <a:t> </a:t>
                      </a:r>
                      <a:r>
                        <a:rPr lang="en-US" sz="1800" baseline="0" dirty="0" err="1">
                          <a:solidFill>
                            <a:srgbClr val="C00000"/>
                          </a:solidFill>
                          <a:latin typeface="+mj-lt"/>
                        </a:rPr>
                        <a:t>lượng</a:t>
                      </a:r>
                      <a:r>
                        <a:rPr lang="en-US" sz="1800" baseline="0" dirty="0">
                          <a:solidFill>
                            <a:srgbClr val="C00000"/>
                          </a:solidFill>
                          <a:latin typeface="+mj-lt"/>
                        </a:rPr>
                        <a:t> </a:t>
                      </a:r>
                      <a:r>
                        <a:rPr lang="en-US" sz="1800" baseline="0" dirty="0" err="1">
                          <a:solidFill>
                            <a:srgbClr val="C00000"/>
                          </a:solidFill>
                          <a:latin typeface="+mj-lt"/>
                        </a:rPr>
                        <a:t>vải</a:t>
                      </a:r>
                      <a:r>
                        <a:rPr lang="en-US" sz="1800" baseline="0" dirty="0">
                          <a:solidFill>
                            <a:srgbClr val="C00000"/>
                          </a:solidFill>
                          <a:latin typeface="+mj-lt"/>
                        </a:rPr>
                        <a:t> </a:t>
                      </a:r>
                      <a:r>
                        <a:rPr lang="en-US" sz="1800" baseline="0" dirty="0" err="1">
                          <a:solidFill>
                            <a:srgbClr val="C00000"/>
                          </a:solidFill>
                          <a:latin typeface="+mj-lt"/>
                        </a:rPr>
                        <a:t>như</a:t>
                      </a:r>
                      <a:r>
                        <a:rPr lang="en-US" sz="1800" baseline="0" dirty="0">
                          <a:solidFill>
                            <a:srgbClr val="C00000"/>
                          </a:solidFill>
                          <a:latin typeface="+mj-lt"/>
                        </a:rPr>
                        <a:t> </a:t>
                      </a:r>
                      <a:r>
                        <a:rPr lang="en-US" sz="1800" baseline="0" dirty="0" err="1">
                          <a:solidFill>
                            <a:srgbClr val="C00000"/>
                          </a:solidFill>
                          <a:latin typeface="+mj-lt"/>
                        </a:rPr>
                        <a:t>trước</a:t>
                      </a:r>
                      <a:r>
                        <a:rPr lang="en-US" sz="1800" baseline="0" dirty="0">
                          <a:solidFill>
                            <a:srgbClr val="C00000"/>
                          </a:solidFill>
                          <a:latin typeface="+mj-lt"/>
                        </a:rPr>
                        <a:t> </a:t>
                      </a:r>
                      <a:endParaRPr lang="en-US" sz="1800" dirty="0">
                        <a:solidFill>
                          <a:srgbClr val="C00000"/>
                        </a:solidFill>
                        <a:latin typeface="+mj-lt"/>
                      </a:endParaRPr>
                    </a:p>
                  </a:txBody>
                  <a:tcPr marT="45678" marB="45678">
                    <a:noFill/>
                  </a:tcPr>
                </a:tc>
                <a:extLst>
                  <a:ext uri="{0D108BD9-81ED-4DB2-BD59-A6C34878D82A}">
                    <a16:rowId xmlns:a16="http://schemas.microsoft.com/office/drawing/2014/main" val="10000"/>
                  </a:ext>
                </a:extLst>
              </a:tr>
            </a:tbl>
          </a:graphicData>
        </a:graphic>
      </p:graphicFrame>
      <p:graphicFrame>
        <p:nvGraphicFramePr>
          <p:cNvPr id="20" name="Table 19">
            <a:extLst>
              <a:ext uri="{FF2B5EF4-FFF2-40B4-BE49-F238E27FC236}">
                <a16:creationId xmlns:a16="http://schemas.microsoft.com/office/drawing/2014/main" id="{3E70676E-F134-F4EB-6F67-73A9814BF7AE}"/>
              </a:ext>
            </a:extLst>
          </p:cNvPr>
          <p:cNvGraphicFramePr>
            <a:graphicFrameLocks noGrp="1"/>
          </p:cNvGraphicFramePr>
          <p:nvPr>
            <p:extLst>
              <p:ext uri="{D42A27DB-BD31-4B8C-83A1-F6EECF244321}">
                <p14:modId xmlns:p14="http://schemas.microsoft.com/office/powerpoint/2010/main" val="1878731605"/>
              </p:ext>
            </p:extLst>
          </p:nvPr>
        </p:nvGraphicFramePr>
        <p:xfrm>
          <a:off x="4724400" y="2828926"/>
          <a:ext cx="3886200" cy="371475"/>
        </p:xfrm>
        <a:graphic>
          <a:graphicData uri="http://schemas.openxmlformats.org/drawingml/2006/table">
            <a:tbl>
              <a:tblPr firstRow="1" bandRow="1">
                <a:tableStyleId>{5C22544A-7EE6-4342-B048-85BDC9FD1C3A}</a:tableStyleId>
              </a:tblPr>
              <a:tblGrid>
                <a:gridCol w="3886200">
                  <a:extLst>
                    <a:ext uri="{9D8B030D-6E8A-4147-A177-3AD203B41FA5}">
                      <a16:colId xmlns:a16="http://schemas.microsoft.com/office/drawing/2014/main" val="20000"/>
                    </a:ext>
                  </a:extLst>
                </a:gridCol>
              </a:tblGrid>
              <a:tr h="371475">
                <a:tc>
                  <a:txBody>
                    <a:bodyPr/>
                    <a:lstStyle/>
                    <a:p>
                      <a:r>
                        <a:rPr lang="en-US" sz="1800" dirty="0" err="1">
                          <a:solidFill>
                            <a:srgbClr val="C00000"/>
                          </a:solidFill>
                          <a:latin typeface="+mj-lt"/>
                        </a:rPr>
                        <a:t>Lựa</a:t>
                      </a:r>
                      <a:r>
                        <a:rPr lang="en-US" sz="1800" dirty="0">
                          <a:solidFill>
                            <a:srgbClr val="C00000"/>
                          </a:solidFill>
                          <a:latin typeface="+mj-lt"/>
                        </a:rPr>
                        <a:t> </a:t>
                      </a:r>
                      <a:r>
                        <a:rPr lang="en-US" sz="1800" dirty="0" err="1">
                          <a:solidFill>
                            <a:srgbClr val="C00000"/>
                          </a:solidFill>
                          <a:latin typeface="+mj-lt"/>
                        </a:rPr>
                        <a:t>chọn</a:t>
                      </a:r>
                      <a:r>
                        <a:rPr lang="en-US" sz="1800" dirty="0">
                          <a:solidFill>
                            <a:srgbClr val="C00000"/>
                          </a:solidFill>
                          <a:latin typeface="+mj-lt"/>
                        </a:rPr>
                        <a:t> 3:</a:t>
                      </a:r>
                      <a:r>
                        <a:rPr lang="en-US" sz="1800" baseline="0" dirty="0">
                          <a:solidFill>
                            <a:srgbClr val="C00000"/>
                          </a:solidFill>
                          <a:latin typeface="+mj-lt"/>
                        </a:rPr>
                        <a:t> </a:t>
                      </a:r>
                      <a:r>
                        <a:rPr lang="en-US" sz="1800" baseline="0" dirty="0" err="1">
                          <a:solidFill>
                            <a:srgbClr val="C00000"/>
                          </a:solidFill>
                          <a:latin typeface="+mj-lt"/>
                        </a:rPr>
                        <a:t>bớt</a:t>
                      </a:r>
                      <a:r>
                        <a:rPr lang="en-US" sz="1800" baseline="0" dirty="0">
                          <a:solidFill>
                            <a:srgbClr val="C00000"/>
                          </a:solidFill>
                          <a:latin typeface="+mj-lt"/>
                        </a:rPr>
                        <a:t> </a:t>
                      </a:r>
                      <a:r>
                        <a:rPr lang="en-US" sz="1800" baseline="0" dirty="0" err="1">
                          <a:solidFill>
                            <a:srgbClr val="C00000"/>
                          </a:solidFill>
                          <a:latin typeface="+mj-lt"/>
                        </a:rPr>
                        <a:t>ít</a:t>
                      </a:r>
                      <a:r>
                        <a:rPr lang="en-US" sz="1800" baseline="0" dirty="0">
                          <a:solidFill>
                            <a:srgbClr val="C00000"/>
                          </a:solidFill>
                          <a:latin typeface="+mj-lt"/>
                        </a:rPr>
                        <a:t> </a:t>
                      </a:r>
                      <a:r>
                        <a:rPr lang="en-US" sz="1800" baseline="0" dirty="0" err="1">
                          <a:solidFill>
                            <a:srgbClr val="C00000"/>
                          </a:solidFill>
                          <a:latin typeface="+mj-lt"/>
                        </a:rPr>
                        <a:t>lúa</a:t>
                      </a:r>
                      <a:r>
                        <a:rPr lang="en-US" sz="1800" baseline="0" dirty="0">
                          <a:solidFill>
                            <a:srgbClr val="C00000"/>
                          </a:solidFill>
                          <a:latin typeface="+mj-lt"/>
                        </a:rPr>
                        <a:t> </a:t>
                      </a:r>
                      <a:r>
                        <a:rPr lang="en-US" sz="1800" baseline="0" dirty="0" err="1">
                          <a:solidFill>
                            <a:srgbClr val="C00000"/>
                          </a:solidFill>
                          <a:latin typeface="+mj-lt"/>
                        </a:rPr>
                        <a:t>để</a:t>
                      </a:r>
                      <a:r>
                        <a:rPr lang="en-US" sz="1800" baseline="0" dirty="0">
                          <a:solidFill>
                            <a:srgbClr val="C00000"/>
                          </a:solidFill>
                          <a:latin typeface="+mj-lt"/>
                        </a:rPr>
                        <a:t> </a:t>
                      </a:r>
                      <a:r>
                        <a:rPr lang="en-US" sz="1800" baseline="0" dirty="0" err="1">
                          <a:solidFill>
                            <a:srgbClr val="C00000"/>
                          </a:solidFill>
                          <a:latin typeface="+mj-lt"/>
                        </a:rPr>
                        <a:t>thêm</a:t>
                      </a:r>
                      <a:r>
                        <a:rPr lang="en-US" sz="1800" baseline="0" dirty="0">
                          <a:solidFill>
                            <a:srgbClr val="C00000"/>
                          </a:solidFill>
                          <a:latin typeface="+mj-lt"/>
                        </a:rPr>
                        <a:t> </a:t>
                      </a:r>
                      <a:r>
                        <a:rPr lang="en-US" sz="1800" baseline="0" dirty="0" err="1">
                          <a:solidFill>
                            <a:srgbClr val="C00000"/>
                          </a:solidFill>
                          <a:latin typeface="+mj-lt"/>
                        </a:rPr>
                        <a:t>vải</a:t>
                      </a:r>
                      <a:endParaRPr lang="en-US" sz="1800" dirty="0">
                        <a:solidFill>
                          <a:srgbClr val="C00000"/>
                        </a:solidFill>
                        <a:latin typeface="+mj-lt"/>
                      </a:endParaRPr>
                    </a:p>
                  </a:txBody>
                  <a:tcPr marT="45798" marB="45798">
                    <a:noFill/>
                  </a:tcPr>
                </a:tc>
                <a:extLst>
                  <a:ext uri="{0D108BD9-81ED-4DB2-BD59-A6C34878D82A}">
                    <a16:rowId xmlns:a16="http://schemas.microsoft.com/office/drawing/2014/main" val="10000"/>
                  </a:ext>
                </a:extLst>
              </a:tr>
            </a:tbl>
          </a:graphicData>
        </a:graphic>
      </p:graphicFrame>
      <p:cxnSp>
        <p:nvCxnSpPr>
          <p:cNvPr id="21" name="Straight Connector 20">
            <a:extLst>
              <a:ext uri="{FF2B5EF4-FFF2-40B4-BE49-F238E27FC236}">
                <a16:creationId xmlns:a16="http://schemas.microsoft.com/office/drawing/2014/main" id="{AA4B0427-60E9-8421-8FC4-C5471F9E846B}"/>
              </a:ext>
            </a:extLst>
          </p:cNvPr>
          <p:cNvCxnSpPr>
            <a:cxnSpLocks noChangeShapeType="1"/>
          </p:cNvCxnSpPr>
          <p:nvPr/>
        </p:nvCxnSpPr>
        <p:spPr bwMode="auto">
          <a:xfrm rot="5400000" flipH="1" flipV="1">
            <a:off x="4037807" y="4266407"/>
            <a:ext cx="1676400" cy="1587"/>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2" name="Straight Connector 21">
            <a:extLst>
              <a:ext uri="{FF2B5EF4-FFF2-40B4-BE49-F238E27FC236}">
                <a16:creationId xmlns:a16="http://schemas.microsoft.com/office/drawing/2014/main" id="{ACF4D586-5E09-04C3-DD29-EAE1FB68FCF4}"/>
              </a:ext>
            </a:extLst>
          </p:cNvPr>
          <p:cNvCxnSpPr>
            <a:cxnSpLocks noChangeShapeType="1"/>
          </p:cNvCxnSpPr>
          <p:nvPr/>
        </p:nvCxnSpPr>
        <p:spPr bwMode="auto">
          <a:xfrm rot="10800000">
            <a:off x="2971800" y="2970214"/>
            <a:ext cx="914400" cy="1587"/>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3" name="Straight Connector 22">
            <a:extLst>
              <a:ext uri="{FF2B5EF4-FFF2-40B4-BE49-F238E27FC236}">
                <a16:creationId xmlns:a16="http://schemas.microsoft.com/office/drawing/2014/main" id="{2B952238-504F-802D-0861-E8631A6A07CE}"/>
              </a:ext>
            </a:extLst>
          </p:cNvPr>
          <p:cNvCxnSpPr>
            <a:cxnSpLocks noChangeShapeType="1"/>
          </p:cNvCxnSpPr>
          <p:nvPr/>
        </p:nvCxnSpPr>
        <p:spPr bwMode="auto">
          <a:xfrm rot="5400000" flipH="1" flipV="1">
            <a:off x="2782094" y="3999706"/>
            <a:ext cx="2209800" cy="1588"/>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4" name="Straight Connector 23">
            <a:extLst>
              <a:ext uri="{FF2B5EF4-FFF2-40B4-BE49-F238E27FC236}">
                <a16:creationId xmlns:a16="http://schemas.microsoft.com/office/drawing/2014/main" id="{B13EB566-1848-7938-B213-600F3FBBFF5C}"/>
              </a:ext>
            </a:extLst>
          </p:cNvPr>
          <p:cNvCxnSpPr>
            <a:cxnSpLocks noChangeShapeType="1"/>
          </p:cNvCxnSpPr>
          <p:nvPr/>
        </p:nvCxnSpPr>
        <p:spPr bwMode="auto">
          <a:xfrm rot="10800000">
            <a:off x="2971800" y="3429000"/>
            <a:ext cx="1828800" cy="1588"/>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5" name="Straight Connector 24">
            <a:extLst>
              <a:ext uri="{FF2B5EF4-FFF2-40B4-BE49-F238E27FC236}">
                <a16:creationId xmlns:a16="http://schemas.microsoft.com/office/drawing/2014/main" id="{06AD7DC5-6E1B-9121-EADD-97C5248531AA}"/>
              </a:ext>
            </a:extLst>
          </p:cNvPr>
          <p:cNvCxnSpPr>
            <a:cxnSpLocks noChangeShapeType="1"/>
            <a:stCxn id="13" idx="2"/>
          </p:cNvCxnSpPr>
          <p:nvPr/>
        </p:nvCxnSpPr>
        <p:spPr bwMode="auto">
          <a:xfrm rot="10800000">
            <a:off x="2971800" y="4191000"/>
            <a:ext cx="2362200" cy="1588"/>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6" name="Straight Connector 25">
            <a:extLst>
              <a:ext uri="{FF2B5EF4-FFF2-40B4-BE49-F238E27FC236}">
                <a16:creationId xmlns:a16="http://schemas.microsoft.com/office/drawing/2014/main" id="{5948BCE5-B63A-8250-181A-BB656C161659}"/>
              </a:ext>
            </a:extLst>
          </p:cNvPr>
          <p:cNvCxnSpPr>
            <a:cxnSpLocks noChangeShapeType="1"/>
          </p:cNvCxnSpPr>
          <p:nvPr/>
        </p:nvCxnSpPr>
        <p:spPr bwMode="auto">
          <a:xfrm rot="5400000">
            <a:off x="2705894" y="2856706"/>
            <a:ext cx="228600" cy="1588"/>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cxnSp>
        <p:nvCxnSpPr>
          <p:cNvPr id="27" name="Straight Connector 26">
            <a:extLst>
              <a:ext uri="{FF2B5EF4-FFF2-40B4-BE49-F238E27FC236}">
                <a16:creationId xmlns:a16="http://schemas.microsoft.com/office/drawing/2014/main" id="{FA504BB0-B3C6-6CDD-2A68-1A7806BEFAE4}"/>
              </a:ext>
            </a:extLst>
          </p:cNvPr>
          <p:cNvCxnSpPr>
            <a:cxnSpLocks noChangeShapeType="1"/>
          </p:cNvCxnSpPr>
          <p:nvPr/>
        </p:nvCxnSpPr>
        <p:spPr bwMode="auto">
          <a:xfrm>
            <a:off x="3048000" y="5029200"/>
            <a:ext cx="838200" cy="1588"/>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cxnSp>
        <p:nvCxnSpPr>
          <p:cNvPr id="28" name="Straight Connector 27">
            <a:extLst>
              <a:ext uri="{FF2B5EF4-FFF2-40B4-BE49-F238E27FC236}">
                <a16:creationId xmlns:a16="http://schemas.microsoft.com/office/drawing/2014/main" id="{CA8504B4-6C58-F0B6-0B30-8AD5D0E3F6E3}"/>
              </a:ext>
            </a:extLst>
          </p:cNvPr>
          <p:cNvCxnSpPr>
            <a:cxnSpLocks noChangeShapeType="1"/>
          </p:cNvCxnSpPr>
          <p:nvPr/>
        </p:nvCxnSpPr>
        <p:spPr bwMode="auto">
          <a:xfrm rot="5400000">
            <a:off x="2628900" y="3238500"/>
            <a:ext cx="382588" cy="1588"/>
          </a:xfrm>
          <a:prstGeom prst="line">
            <a:avLst/>
          </a:prstGeom>
          <a:noFill/>
          <a:ln w="38100" algn="ctr">
            <a:solidFill>
              <a:srgbClr val="000099"/>
            </a:solidFill>
            <a:round/>
            <a:headEnd/>
            <a:tailEnd/>
          </a:ln>
          <a:extLst>
            <a:ext uri="{909E8E84-426E-40DD-AFC4-6F175D3DCCD1}">
              <a14:hiddenFill xmlns:a14="http://schemas.microsoft.com/office/drawing/2010/main">
                <a:noFill/>
              </a14:hiddenFill>
            </a:ext>
          </a:extLst>
        </p:spPr>
      </p:cxnSp>
      <p:cxnSp>
        <p:nvCxnSpPr>
          <p:cNvPr id="29" name="Straight Connector 28">
            <a:extLst>
              <a:ext uri="{FF2B5EF4-FFF2-40B4-BE49-F238E27FC236}">
                <a16:creationId xmlns:a16="http://schemas.microsoft.com/office/drawing/2014/main" id="{C683E934-F9B1-A710-7EB6-777BAB2CF9E3}"/>
              </a:ext>
            </a:extLst>
          </p:cNvPr>
          <p:cNvCxnSpPr>
            <a:cxnSpLocks noChangeShapeType="1"/>
          </p:cNvCxnSpPr>
          <p:nvPr/>
        </p:nvCxnSpPr>
        <p:spPr bwMode="auto">
          <a:xfrm rot="5400000">
            <a:off x="2476500" y="3848100"/>
            <a:ext cx="687388" cy="1588"/>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cxnSp>
        <p:nvCxnSpPr>
          <p:cNvPr id="30" name="Straight Connector 29">
            <a:extLst>
              <a:ext uri="{FF2B5EF4-FFF2-40B4-BE49-F238E27FC236}">
                <a16:creationId xmlns:a16="http://schemas.microsoft.com/office/drawing/2014/main" id="{6B7119F2-390D-3355-17D7-3A6157F6F455}"/>
              </a:ext>
            </a:extLst>
          </p:cNvPr>
          <p:cNvCxnSpPr>
            <a:cxnSpLocks noChangeShapeType="1"/>
          </p:cNvCxnSpPr>
          <p:nvPr/>
        </p:nvCxnSpPr>
        <p:spPr bwMode="auto">
          <a:xfrm>
            <a:off x="3962400" y="5029200"/>
            <a:ext cx="838200" cy="1588"/>
          </a:xfrm>
          <a:prstGeom prst="line">
            <a:avLst/>
          </a:prstGeom>
          <a:noFill/>
          <a:ln w="38100" algn="ctr">
            <a:solidFill>
              <a:srgbClr val="FF0000"/>
            </a:solidFill>
            <a:round/>
            <a:headEnd/>
            <a:tailEnd/>
          </a:ln>
          <a:extLst>
            <a:ext uri="{909E8E84-426E-40DD-AFC4-6F175D3DCCD1}">
              <a14:hiddenFill xmlns:a14="http://schemas.microsoft.com/office/drawing/2010/main">
                <a:noFill/>
              </a14:hiddenFill>
            </a:ext>
          </a:extLst>
        </p:spPr>
      </p:cxnSp>
      <p:graphicFrame>
        <p:nvGraphicFramePr>
          <p:cNvPr id="31" name="Table 30">
            <a:extLst>
              <a:ext uri="{FF2B5EF4-FFF2-40B4-BE49-F238E27FC236}">
                <a16:creationId xmlns:a16="http://schemas.microsoft.com/office/drawing/2014/main" id="{4DE9ECC0-35E9-58F6-959F-FBB17A1E59DD}"/>
              </a:ext>
            </a:extLst>
          </p:cNvPr>
          <p:cNvGraphicFramePr>
            <a:graphicFrameLocks noGrp="1"/>
          </p:cNvGraphicFramePr>
          <p:nvPr>
            <p:extLst>
              <p:ext uri="{D42A27DB-BD31-4B8C-83A1-F6EECF244321}">
                <p14:modId xmlns:p14="http://schemas.microsoft.com/office/powerpoint/2010/main" val="1682194887"/>
              </p:ext>
            </p:extLst>
          </p:nvPr>
        </p:nvGraphicFramePr>
        <p:xfrm>
          <a:off x="3048000" y="5638800"/>
          <a:ext cx="6096000" cy="4572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tblGrid>
              <a:tr h="370840">
                <a:tc>
                  <a:txBody>
                    <a:bodyPr/>
                    <a:lstStyle/>
                    <a:p>
                      <a:r>
                        <a:rPr lang="en-US" sz="2400" dirty="0" err="1">
                          <a:solidFill>
                            <a:srgbClr val="C00000"/>
                          </a:solidFill>
                          <a:latin typeface="+mj-lt"/>
                        </a:rPr>
                        <a:t>Chú</a:t>
                      </a:r>
                      <a:r>
                        <a:rPr lang="en-US" sz="2400" baseline="0" dirty="0">
                          <a:solidFill>
                            <a:srgbClr val="C00000"/>
                          </a:solidFill>
                          <a:latin typeface="+mj-lt"/>
                        </a:rPr>
                        <a:t> ý: </a:t>
                      </a:r>
                      <a:r>
                        <a:rPr lang="en-US" sz="2400" dirty="0">
                          <a:solidFill>
                            <a:srgbClr val="C00000"/>
                          </a:solidFill>
                          <a:latin typeface="+mj-lt"/>
                        </a:rPr>
                        <a:t>Quy </a:t>
                      </a:r>
                      <a:r>
                        <a:rPr lang="en-US" sz="2400" dirty="0" err="1">
                          <a:solidFill>
                            <a:srgbClr val="C00000"/>
                          </a:solidFill>
                          <a:latin typeface="+mj-lt"/>
                        </a:rPr>
                        <a:t>luật</a:t>
                      </a:r>
                      <a:r>
                        <a:rPr lang="en-US" sz="2400" baseline="0" dirty="0">
                          <a:solidFill>
                            <a:srgbClr val="C00000"/>
                          </a:solidFill>
                          <a:latin typeface="+mj-lt"/>
                        </a:rPr>
                        <a:t> chi </a:t>
                      </a:r>
                      <a:r>
                        <a:rPr lang="en-US" sz="2400" baseline="0" dirty="0" err="1">
                          <a:solidFill>
                            <a:srgbClr val="C00000"/>
                          </a:solidFill>
                          <a:latin typeface="+mj-lt"/>
                        </a:rPr>
                        <a:t>phí</a:t>
                      </a:r>
                      <a:r>
                        <a:rPr lang="en-US" sz="2400" baseline="0" dirty="0">
                          <a:solidFill>
                            <a:srgbClr val="C00000"/>
                          </a:solidFill>
                          <a:latin typeface="+mj-lt"/>
                        </a:rPr>
                        <a:t> </a:t>
                      </a:r>
                      <a:r>
                        <a:rPr lang="en-US" sz="2400" baseline="0" dirty="0" err="1">
                          <a:solidFill>
                            <a:srgbClr val="C00000"/>
                          </a:solidFill>
                          <a:latin typeface="+mj-lt"/>
                        </a:rPr>
                        <a:t>cơ</a:t>
                      </a:r>
                      <a:r>
                        <a:rPr lang="en-US" sz="2400" baseline="0" dirty="0">
                          <a:solidFill>
                            <a:srgbClr val="C00000"/>
                          </a:solidFill>
                          <a:latin typeface="+mj-lt"/>
                        </a:rPr>
                        <a:t> </a:t>
                      </a:r>
                      <a:r>
                        <a:rPr lang="en-US" sz="2400" baseline="0" dirty="0" err="1">
                          <a:solidFill>
                            <a:srgbClr val="C00000"/>
                          </a:solidFill>
                          <a:latin typeface="+mj-lt"/>
                        </a:rPr>
                        <a:t>hội</a:t>
                      </a:r>
                      <a:r>
                        <a:rPr lang="en-US" sz="2400" baseline="0" dirty="0">
                          <a:solidFill>
                            <a:srgbClr val="C00000"/>
                          </a:solidFill>
                          <a:latin typeface="+mj-lt"/>
                        </a:rPr>
                        <a:t> </a:t>
                      </a:r>
                      <a:r>
                        <a:rPr lang="en-US" sz="2400" baseline="0" dirty="0" err="1">
                          <a:solidFill>
                            <a:srgbClr val="C00000"/>
                          </a:solidFill>
                          <a:latin typeface="+mj-lt"/>
                        </a:rPr>
                        <a:t>tăng</a:t>
                      </a:r>
                      <a:r>
                        <a:rPr lang="en-US" sz="2400" baseline="0" dirty="0">
                          <a:solidFill>
                            <a:srgbClr val="C00000"/>
                          </a:solidFill>
                          <a:latin typeface="+mj-lt"/>
                        </a:rPr>
                        <a:t> </a:t>
                      </a:r>
                      <a:r>
                        <a:rPr lang="en-US" sz="2400" baseline="0" dirty="0" err="1">
                          <a:solidFill>
                            <a:srgbClr val="C00000"/>
                          </a:solidFill>
                          <a:latin typeface="+mj-lt"/>
                        </a:rPr>
                        <a:t>dần</a:t>
                      </a:r>
                      <a:endParaRPr lang="en-US" sz="2400" dirty="0">
                        <a:solidFill>
                          <a:srgbClr val="C00000"/>
                        </a:solidFill>
                        <a:latin typeface="+mj-lt"/>
                      </a:endParaRPr>
                    </a:p>
                  </a:txBody>
                  <a:tcPr>
                    <a:no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3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1+#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ox(in)">
                                      <p:cBhvr>
                                        <p:cTn id="27" dur="500"/>
                                        <p:tgtEl>
                                          <p:spTgt spid="14"/>
                                        </p:tgtEl>
                                      </p:cBhvr>
                                    </p:animEffect>
                                  </p:childTnLst>
                                </p:cTn>
                              </p:par>
                              <p:par>
                                <p:cTn id="28" presetID="4" presetClass="entr" presetSubtype="16"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ox(in)">
                                      <p:cBhvr>
                                        <p:cTn id="30" dur="500"/>
                                        <p:tgtEl>
                                          <p:spTgt spid="17"/>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16"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ox(in)">
                                      <p:cBhvr>
                                        <p:cTn id="35" dur="500"/>
                                        <p:tgtEl>
                                          <p:spTgt spid="23"/>
                                        </p:tgtEl>
                                      </p:cBhvr>
                                    </p:animEffect>
                                  </p:childTnLst>
                                </p:cTn>
                              </p:par>
                              <p:par>
                                <p:cTn id="36" presetID="4" presetClass="entr" presetSubtype="16"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box(in)">
                                      <p:cBhvr>
                                        <p:cTn id="38" dur="500"/>
                                        <p:tgtEl>
                                          <p:spTgt spid="22"/>
                                        </p:tgtEl>
                                      </p:cBhvr>
                                    </p:animEffect>
                                  </p:childTnLst>
                                </p:cTn>
                              </p:par>
                              <p:par>
                                <p:cTn id="39" presetID="4" presetClass="entr" presetSubtype="16"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ox(in)">
                                      <p:cBhvr>
                                        <p:cTn id="41" dur="500"/>
                                        <p:tgtEl>
                                          <p:spTgt spid="11"/>
                                        </p:tgtEl>
                                      </p:cBhvr>
                                    </p:animEffect>
                                  </p:childTnLst>
                                </p:cTn>
                              </p:par>
                              <p:par>
                                <p:cTn id="42" presetID="4" presetClass="entr" presetSubtype="16"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ox(in)">
                                      <p:cBhvr>
                                        <p:cTn id="44" dur="500"/>
                                        <p:tgtEl>
                                          <p:spTgt spid="20"/>
                                        </p:tgtEl>
                                      </p:cBhvr>
                                    </p:animEffect>
                                  </p:childTnLst>
                                </p:cTn>
                              </p:par>
                            </p:childTnLst>
                          </p:cTn>
                        </p:par>
                        <p:par>
                          <p:cTn id="45" fill="hold" nodeType="afterGroup">
                            <p:stCondLst>
                              <p:cond delay="500"/>
                            </p:stCondLst>
                            <p:childTnLst>
                              <p:par>
                                <p:cTn id="46" presetID="4" presetClass="entr" presetSubtype="16"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ox(in)">
                                      <p:cBhvr>
                                        <p:cTn id="48" dur="500"/>
                                        <p:tgtEl>
                                          <p:spTgt spid="26"/>
                                        </p:tgtEl>
                                      </p:cBhvr>
                                    </p:animEffect>
                                  </p:childTnLst>
                                </p:cTn>
                              </p:par>
                              <p:par>
                                <p:cTn id="49" presetID="4" presetClass="entr" presetSubtype="16"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box(in)">
                                      <p:cBhvr>
                                        <p:cTn id="51" dur="500"/>
                                        <p:tgtEl>
                                          <p:spTgt spid="27"/>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4" presetClass="entr" presetSubtype="16" fill="hold"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box(in)">
                                      <p:cBhvr>
                                        <p:cTn id="56" dur="500"/>
                                        <p:tgtEl>
                                          <p:spTgt spid="19"/>
                                        </p:tgtEl>
                                      </p:cBhvr>
                                    </p:animEffect>
                                  </p:childTnLst>
                                </p:cTn>
                              </p:par>
                              <p:par>
                                <p:cTn id="57" presetID="4" presetClass="entr" presetSubtype="16"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box(in)">
                                      <p:cBhvr>
                                        <p:cTn id="59" dur="500"/>
                                        <p:tgtEl>
                                          <p:spTgt spid="12"/>
                                        </p:tgtEl>
                                      </p:cBhvr>
                                    </p:animEffect>
                                  </p:childTnLst>
                                </p:cTn>
                              </p:par>
                              <p:par>
                                <p:cTn id="60" presetID="4" presetClass="entr" presetSubtype="16" fill="hold"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box(in)">
                                      <p:cBhvr>
                                        <p:cTn id="62" dur="500"/>
                                        <p:tgtEl>
                                          <p:spTgt spid="24"/>
                                        </p:tgtEl>
                                      </p:cBhvr>
                                    </p:animEffect>
                                  </p:childTnLst>
                                </p:cTn>
                              </p:par>
                              <p:par>
                                <p:cTn id="63" presetID="4" presetClass="entr" presetSubtype="16" fill="hold"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box(in)">
                                      <p:cBhvr>
                                        <p:cTn id="65" dur="500"/>
                                        <p:tgtEl>
                                          <p:spTgt spid="21"/>
                                        </p:tgtEl>
                                      </p:cBhvr>
                                    </p:animEffect>
                                  </p:childTnLst>
                                </p:cTn>
                              </p:par>
                              <p:par>
                                <p:cTn id="66" presetID="4" presetClass="entr" presetSubtype="16" fill="hold" nodeType="with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box(in)">
                                      <p:cBhvr>
                                        <p:cTn id="68" dur="500"/>
                                        <p:tgtEl>
                                          <p:spTgt spid="30"/>
                                        </p:tgtEl>
                                      </p:cBhvr>
                                    </p:animEffect>
                                  </p:childTnLst>
                                </p:cTn>
                              </p:par>
                            </p:childTnLst>
                          </p:cTn>
                        </p:par>
                        <p:par>
                          <p:cTn id="69" fill="hold" nodeType="afterGroup">
                            <p:stCondLst>
                              <p:cond delay="500"/>
                            </p:stCondLst>
                            <p:childTnLst>
                              <p:par>
                                <p:cTn id="70" presetID="4" presetClass="entr" presetSubtype="16" fill="hold"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box(in)">
                                      <p:cBhvr>
                                        <p:cTn id="72" dur="500"/>
                                        <p:tgtEl>
                                          <p:spTgt spid="28"/>
                                        </p:tgtEl>
                                      </p:cBhvr>
                                    </p:animEffect>
                                  </p:childTnLst>
                                </p:cTn>
                              </p:par>
                              <p:par>
                                <p:cTn id="73" presetID="4" presetClass="entr" presetSubtype="16" fill="hold"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box(in)">
                                      <p:cBhvr>
                                        <p:cTn id="75" dur="500"/>
                                        <p:tgtEl>
                                          <p:spTgt spid="25"/>
                                        </p:tgtEl>
                                      </p:cBhvr>
                                    </p:animEffect>
                                  </p:childTnLst>
                                </p:cTn>
                              </p:par>
                              <p:par>
                                <p:cTn id="76" presetID="4" presetClass="entr" presetSubtype="16"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box(in)">
                                      <p:cBhvr>
                                        <p:cTn id="78" dur="500"/>
                                        <p:tgtEl>
                                          <p:spTgt spid="13"/>
                                        </p:tgtEl>
                                      </p:cBhvr>
                                    </p:animEffect>
                                  </p:childTnLst>
                                </p:cTn>
                              </p:par>
                            </p:childTnLst>
                          </p:cTn>
                        </p:par>
                        <p:par>
                          <p:cTn id="79" fill="hold" nodeType="afterGroup">
                            <p:stCondLst>
                              <p:cond delay="1000"/>
                            </p:stCondLst>
                            <p:childTnLst>
                              <p:par>
                                <p:cTn id="80" presetID="4" presetClass="entr" presetSubtype="16" fill="hold"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box(in)">
                                      <p:cBhvr>
                                        <p:cTn id="82" dur="500"/>
                                        <p:tgtEl>
                                          <p:spTgt spid="29"/>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4" presetClass="entr" presetSubtype="16" fill="hold" nodeType="click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box(in)">
                                      <p:cBhvr>
                                        <p:cTn id="87" dur="3000"/>
                                        <p:tgtEl>
                                          <p:spTgt spid="10"/>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5" presetClass="entr" presetSubtype="10" fill="hold" nodeType="click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checkerboard(across)">
                                      <p:cBhvr>
                                        <p:cTn id="9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1">
            <a:extLst>
              <a:ext uri="{FF2B5EF4-FFF2-40B4-BE49-F238E27FC236}">
                <a16:creationId xmlns:a16="http://schemas.microsoft.com/office/drawing/2014/main" id="{B8B2783B-91EC-93F5-B5EF-A905FF093AC3}"/>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31</a:t>
            </a:fld>
            <a:endParaRPr lang="en-US" altLang="en-US" sz="1400">
              <a:solidFill>
                <a:schemeClr val="tx1"/>
              </a:solidFill>
              <a:latin typeface="Times New Roman" panose="02020603050405020304" pitchFamily="18" charset="0"/>
            </a:endParaRPr>
          </a:p>
        </p:txBody>
      </p:sp>
      <p:sp>
        <p:nvSpPr>
          <p:cNvPr id="3" name="Title 1">
            <a:extLst>
              <a:ext uri="{FF2B5EF4-FFF2-40B4-BE49-F238E27FC236}">
                <a16:creationId xmlns:a16="http://schemas.microsoft.com/office/drawing/2014/main" id="{17FCF476-A8A5-76B6-1881-9B6AF766F9FE}"/>
              </a:ext>
            </a:extLst>
          </p:cNvPr>
          <p:cNvSpPr txBox="1">
            <a:spLocks/>
          </p:cNvSpPr>
          <p:nvPr/>
        </p:nvSpPr>
        <p:spPr>
          <a:xfrm>
            <a:off x="2514600" y="495300"/>
            <a:ext cx="7772400" cy="1104900"/>
          </a:xfrm>
          <a:prstGeom prst="rect">
            <a:avLst/>
          </a:prstGeom>
        </p:spPr>
        <p:txBody>
          <a:bodyPr/>
          <a:lstStyle/>
          <a:p>
            <a:pPr>
              <a:defRPr/>
            </a:pPr>
            <a:r>
              <a:rPr lang="en-US" sz="3200" b="1" kern="0" dirty="0">
                <a:latin typeface="+mj-lt"/>
                <a:ea typeface="+mj-ea"/>
                <a:cs typeface="+mj-cs"/>
              </a:rPr>
              <a:t>Ý </a:t>
            </a:r>
            <a:r>
              <a:rPr lang="en-US" sz="3200" b="1" kern="0" dirty="0" err="1">
                <a:latin typeface="+mj-lt"/>
                <a:ea typeface="+mj-ea"/>
                <a:cs typeface="+mj-cs"/>
              </a:rPr>
              <a:t>nghĩa</a:t>
            </a:r>
            <a:r>
              <a:rPr lang="en-US" sz="3200" b="1" kern="0" dirty="0">
                <a:latin typeface="+mj-lt"/>
                <a:ea typeface="+mj-ea"/>
                <a:cs typeface="+mj-cs"/>
              </a:rPr>
              <a:t> </a:t>
            </a:r>
            <a:r>
              <a:rPr lang="en-US" sz="3200" b="1" kern="0" dirty="0" err="1">
                <a:latin typeface="+mj-lt"/>
                <a:ea typeface="+mj-ea"/>
                <a:cs typeface="+mj-cs"/>
              </a:rPr>
              <a:t>của</a:t>
            </a:r>
            <a:r>
              <a:rPr lang="en-US" sz="3200" b="1" kern="0" dirty="0">
                <a:latin typeface="+mj-lt"/>
                <a:ea typeface="+mj-ea"/>
                <a:cs typeface="+mj-cs"/>
              </a:rPr>
              <a:t> </a:t>
            </a:r>
            <a:r>
              <a:rPr lang="en-US" sz="3200" b="1" kern="0" dirty="0" err="1">
                <a:latin typeface="+mj-lt"/>
                <a:ea typeface="+mj-ea"/>
                <a:cs typeface="+mj-cs"/>
              </a:rPr>
              <a:t>đường</a:t>
            </a:r>
            <a:r>
              <a:rPr lang="en-US" sz="3200" b="1" kern="0" dirty="0">
                <a:latin typeface="+mj-lt"/>
                <a:ea typeface="+mj-ea"/>
                <a:cs typeface="+mj-cs"/>
              </a:rPr>
              <a:t> </a:t>
            </a:r>
            <a:r>
              <a:rPr lang="en-US" sz="3200" b="1" kern="0" dirty="0" err="1">
                <a:latin typeface="+mj-lt"/>
                <a:ea typeface="+mj-ea"/>
                <a:cs typeface="+mj-cs"/>
              </a:rPr>
              <a:t>giới</a:t>
            </a:r>
            <a:r>
              <a:rPr lang="en-US" sz="3200" b="1" kern="0" dirty="0">
                <a:latin typeface="+mj-lt"/>
                <a:ea typeface="+mj-ea"/>
                <a:cs typeface="+mj-cs"/>
              </a:rPr>
              <a:t> </a:t>
            </a:r>
            <a:r>
              <a:rPr lang="en-US" sz="3200" b="1" kern="0" dirty="0" err="1">
                <a:latin typeface="+mj-lt"/>
                <a:ea typeface="+mj-ea"/>
                <a:cs typeface="+mj-cs"/>
              </a:rPr>
              <a:t>hạn</a:t>
            </a:r>
            <a:r>
              <a:rPr lang="en-US" sz="3200" b="1" kern="0" dirty="0">
                <a:latin typeface="+mj-lt"/>
                <a:ea typeface="+mj-ea"/>
                <a:cs typeface="+mj-cs"/>
              </a:rPr>
              <a:t> </a:t>
            </a:r>
            <a:r>
              <a:rPr lang="en-US" sz="3200" b="1" kern="0" dirty="0" err="1">
                <a:latin typeface="+mj-lt"/>
                <a:ea typeface="+mj-ea"/>
                <a:cs typeface="+mj-cs"/>
              </a:rPr>
              <a:t>KNSX</a:t>
            </a:r>
            <a:endParaRPr lang="en-US" sz="3200" b="1" kern="0" dirty="0">
              <a:latin typeface="+mj-lt"/>
              <a:ea typeface="+mj-ea"/>
              <a:cs typeface="+mj-cs"/>
            </a:endParaRPr>
          </a:p>
        </p:txBody>
      </p:sp>
      <p:graphicFrame>
        <p:nvGraphicFramePr>
          <p:cNvPr id="10" name="Table 9">
            <a:extLst>
              <a:ext uri="{FF2B5EF4-FFF2-40B4-BE49-F238E27FC236}">
                <a16:creationId xmlns:a16="http://schemas.microsoft.com/office/drawing/2014/main" id="{DFC78123-C893-A871-4E15-4F43152E597B}"/>
              </a:ext>
            </a:extLst>
          </p:cNvPr>
          <p:cNvGraphicFramePr>
            <a:graphicFrameLocks noGrp="1"/>
          </p:cNvGraphicFramePr>
          <p:nvPr>
            <p:extLst>
              <p:ext uri="{D42A27DB-BD31-4B8C-83A1-F6EECF244321}">
                <p14:modId xmlns:p14="http://schemas.microsoft.com/office/powerpoint/2010/main" val="1017470388"/>
              </p:ext>
            </p:extLst>
          </p:nvPr>
        </p:nvGraphicFramePr>
        <p:xfrm>
          <a:off x="5562600" y="1858964"/>
          <a:ext cx="4800600" cy="1189037"/>
        </p:xfrm>
        <a:graphic>
          <a:graphicData uri="http://schemas.openxmlformats.org/drawingml/2006/table">
            <a:tbl>
              <a:tblPr firstRow="1" bandRow="1">
                <a:tableStyleId>{5C22544A-7EE6-4342-B048-85BDC9FD1C3A}</a:tableStyleId>
              </a:tblPr>
              <a:tblGrid>
                <a:gridCol w="4800600">
                  <a:extLst>
                    <a:ext uri="{9D8B030D-6E8A-4147-A177-3AD203B41FA5}">
                      <a16:colId xmlns:a16="http://schemas.microsoft.com/office/drawing/2014/main" val="20000"/>
                    </a:ext>
                  </a:extLst>
                </a:gridCol>
              </a:tblGrid>
              <a:tr h="1189037">
                <a:tc>
                  <a:txBody>
                    <a:bodyPr/>
                    <a:lstStyle/>
                    <a:p>
                      <a:pPr marL="457200" indent="-457200">
                        <a:buFont typeface="+mj-lt"/>
                        <a:buAutoNum type="arabicPeriod"/>
                      </a:pPr>
                      <a:r>
                        <a:rPr lang="en-US" sz="2400" baseline="0" dirty="0" err="1">
                          <a:solidFill>
                            <a:schemeClr val="tx1"/>
                          </a:solidFill>
                          <a:latin typeface="+mj-lt"/>
                        </a:rPr>
                        <a:t>Nằm</a:t>
                      </a:r>
                      <a:r>
                        <a:rPr lang="en-US" sz="2400" baseline="0" dirty="0">
                          <a:solidFill>
                            <a:schemeClr val="tx1"/>
                          </a:solidFill>
                          <a:latin typeface="+mj-lt"/>
                        </a:rPr>
                        <a:t> </a:t>
                      </a:r>
                      <a:r>
                        <a:rPr lang="en-US" sz="2400" baseline="0" dirty="0" err="1">
                          <a:solidFill>
                            <a:schemeClr val="tx1"/>
                          </a:solidFill>
                          <a:latin typeface="+mj-lt"/>
                        </a:rPr>
                        <a:t>trên</a:t>
                      </a:r>
                      <a:r>
                        <a:rPr lang="en-US" sz="2400" baseline="0" dirty="0">
                          <a:solidFill>
                            <a:schemeClr val="tx1"/>
                          </a:solidFill>
                          <a:latin typeface="+mj-lt"/>
                        </a:rPr>
                        <a:t> </a:t>
                      </a:r>
                      <a:r>
                        <a:rPr lang="en-US" sz="2400" baseline="0" dirty="0" err="1">
                          <a:solidFill>
                            <a:schemeClr val="tx1"/>
                          </a:solidFill>
                          <a:latin typeface="+mj-lt"/>
                        </a:rPr>
                        <a:t>đường</a:t>
                      </a:r>
                      <a:r>
                        <a:rPr lang="en-US" sz="2400" baseline="0" dirty="0">
                          <a:solidFill>
                            <a:schemeClr val="tx1"/>
                          </a:solidFill>
                          <a:latin typeface="+mj-lt"/>
                        </a:rPr>
                        <a:t> </a:t>
                      </a:r>
                      <a:r>
                        <a:rPr lang="en-US" sz="2400" baseline="0" dirty="0" err="1">
                          <a:solidFill>
                            <a:schemeClr val="tx1"/>
                          </a:solidFill>
                          <a:latin typeface="+mj-lt"/>
                        </a:rPr>
                        <a:t>giới</a:t>
                      </a:r>
                      <a:r>
                        <a:rPr lang="en-US" sz="2400" baseline="0" dirty="0">
                          <a:solidFill>
                            <a:schemeClr val="tx1"/>
                          </a:solidFill>
                          <a:latin typeface="+mj-lt"/>
                        </a:rPr>
                        <a:t> </a:t>
                      </a:r>
                      <a:r>
                        <a:rPr lang="en-US" sz="2400" baseline="0" dirty="0" err="1">
                          <a:solidFill>
                            <a:schemeClr val="tx1"/>
                          </a:solidFill>
                          <a:latin typeface="+mj-lt"/>
                        </a:rPr>
                        <a:t>hạn</a:t>
                      </a:r>
                      <a:endParaRPr lang="en-US" sz="2400" baseline="0" dirty="0">
                        <a:solidFill>
                          <a:schemeClr val="tx1"/>
                        </a:solidFill>
                        <a:latin typeface="+mj-lt"/>
                      </a:endParaRPr>
                    </a:p>
                    <a:p>
                      <a:pPr marL="457200" indent="-457200">
                        <a:buFont typeface="+mj-lt"/>
                        <a:buAutoNum type="arabicPeriod"/>
                      </a:pPr>
                      <a:r>
                        <a:rPr lang="en-US" sz="2400" baseline="0" dirty="0" err="1">
                          <a:solidFill>
                            <a:schemeClr val="tx1"/>
                          </a:solidFill>
                          <a:latin typeface="+mj-lt"/>
                        </a:rPr>
                        <a:t>Nằm</a:t>
                      </a:r>
                      <a:r>
                        <a:rPr lang="en-US" sz="2400" baseline="0" dirty="0">
                          <a:solidFill>
                            <a:schemeClr val="tx1"/>
                          </a:solidFill>
                          <a:latin typeface="+mj-lt"/>
                        </a:rPr>
                        <a:t> </a:t>
                      </a:r>
                      <a:r>
                        <a:rPr lang="en-US" sz="2400" baseline="0" dirty="0" err="1">
                          <a:solidFill>
                            <a:schemeClr val="tx1"/>
                          </a:solidFill>
                          <a:latin typeface="+mj-lt"/>
                        </a:rPr>
                        <a:t>trong</a:t>
                      </a:r>
                      <a:r>
                        <a:rPr lang="en-US" sz="2400" baseline="0" dirty="0">
                          <a:solidFill>
                            <a:schemeClr val="tx1"/>
                          </a:solidFill>
                          <a:latin typeface="+mj-lt"/>
                        </a:rPr>
                        <a:t> </a:t>
                      </a:r>
                      <a:r>
                        <a:rPr lang="en-US" sz="2400" baseline="0" dirty="0" err="1">
                          <a:solidFill>
                            <a:schemeClr val="tx1"/>
                          </a:solidFill>
                          <a:latin typeface="+mj-lt"/>
                        </a:rPr>
                        <a:t>đường</a:t>
                      </a:r>
                      <a:r>
                        <a:rPr lang="en-US" sz="2400" baseline="0" dirty="0">
                          <a:solidFill>
                            <a:schemeClr val="tx1"/>
                          </a:solidFill>
                          <a:latin typeface="+mj-lt"/>
                        </a:rPr>
                        <a:t> </a:t>
                      </a:r>
                      <a:r>
                        <a:rPr lang="en-US" sz="2400" baseline="0" dirty="0" err="1">
                          <a:solidFill>
                            <a:schemeClr val="tx1"/>
                          </a:solidFill>
                          <a:latin typeface="+mj-lt"/>
                        </a:rPr>
                        <a:t>giới</a:t>
                      </a:r>
                      <a:r>
                        <a:rPr lang="en-US" sz="2400" baseline="0" dirty="0">
                          <a:solidFill>
                            <a:schemeClr val="tx1"/>
                          </a:solidFill>
                          <a:latin typeface="+mj-lt"/>
                        </a:rPr>
                        <a:t> </a:t>
                      </a:r>
                      <a:r>
                        <a:rPr lang="en-US" sz="2400" baseline="0" dirty="0" err="1">
                          <a:solidFill>
                            <a:schemeClr val="tx1"/>
                          </a:solidFill>
                          <a:latin typeface="+mj-lt"/>
                        </a:rPr>
                        <a:t>hạn</a:t>
                      </a:r>
                      <a:endParaRPr lang="en-US" sz="2400" baseline="0" dirty="0">
                        <a:solidFill>
                          <a:schemeClr val="tx1"/>
                        </a:solidFill>
                        <a:latin typeface="+mj-lt"/>
                      </a:endParaRPr>
                    </a:p>
                    <a:p>
                      <a:pPr marL="457200" indent="-457200">
                        <a:buFont typeface="+mj-lt"/>
                        <a:buAutoNum type="arabicPeriod"/>
                      </a:pPr>
                      <a:r>
                        <a:rPr lang="en-US" sz="2400" baseline="0" dirty="0" err="1">
                          <a:solidFill>
                            <a:schemeClr val="tx1"/>
                          </a:solidFill>
                          <a:latin typeface="+mj-lt"/>
                        </a:rPr>
                        <a:t>Nằm</a:t>
                      </a:r>
                      <a:r>
                        <a:rPr lang="en-US" sz="2400" baseline="0" dirty="0">
                          <a:solidFill>
                            <a:schemeClr val="tx1"/>
                          </a:solidFill>
                          <a:latin typeface="+mj-lt"/>
                        </a:rPr>
                        <a:t> </a:t>
                      </a:r>
                      <a:r>
                        <a:rPr lang="en-US" sz="2400" baseline="0" dirty="0" err="1">
                          <a:solidFill>
                            <a:schemeClr val="tx1"/>
                          </a:solidFill>
                          <a:latin typeface="+mj-lt"/>
                        </a:rPr>
                        <a:t>ngoài</a:t>
                      </a:r>
                      <a:r>
                        <a:rPr lang="en-US" sz="2400" baseline="0" dirty="0">
                          <a:solidFill>
                            <a:schemeClr val="tx1"/>
                          </a:solidFill>
                          <a:latin typeface="+mj-lt"/>
                        </a:rPr>
                        <a:t> </a:t>
                      </a:r>
                      <a:r>
                        <a:rPr lang="en-US" sz="2400" baseline="0" dirty="0" err="1">
                          <a:solidFill>
                            <a:schemeClr val="tx1"/>
                          </a:solidFill>
                          <a:latin typeface="+mj-lt"/>
                        </a:rPr>
                        <a:t>đường</a:t>
                      </a:r>
                      <a:r>
                        <a:rPr lang="en-US" sz="2400" baseline="0" dirty="0">
                          <a:solidFill>
                            <a:schemeClr val="tx1"/>
                          </a:solidFill>
                          <a:latin typeface="+mj-lt"/>
                        </a:rPr>
                        <a:t> </a:t>
                      </a:r>
                      <a:r>
                        <a:rPr lang="en-US" sz="2400" baseline="0" dirty="0" err="1">
                          <a:solidFill>
                            <a:schemeClr val="tx1"/>
                          </a:solidFill>
                          <a:latin typeface="+mj-lt"/>
                        </a:rPr>
                        <a:t>giới</a:t>
                      </a:r>
                      <a:r>
                        <a:rPr lang="en-US" sz="2400" baseline="0" dirty="0">
                          <a:solidFill>
                            <a:schemeClr val="tx1"/>
                          </a:solidFill>
                          <a:latin typeface="+mj-lt"/>
                        </a:rPr>
                        <a:t> </a:t>
                      </a:r>
                      <a:r>
                        <a:rPr lang="en-US" sz="2400" baseline="0" dirty="0" err="1">
                          <a:solidFill>
                            <a:schemeClr val="tx1"/>
                          </a:solidFill>
                          <a:latin typeface="+mj-lt"/>
                        </a:rPr>
                        <a:t>hạn</a:t>
                      </a:r>
                      <a:endParaRPr lang="en-US" sz="2400" dirty="0">
                        <a:solidFill>
                          <a:schemeClr val="tx1"/>
                        </a:solidFill>
                        <a:latin typeface="+mj-lt"/>
                      </a:endParaRPr>
                    </a:p>
                  </a:txBody>
                  <a:tcPr marT="45732" marB="45732">
                    <a:noFill/>
                  </a:tcPr>
                </a:tc>
                <a:extLst>
                  <a:ext uri="{0D108BD9-81ED-4DB2-BD59-A6C34878D82A}">
                    <a16:rowId xmlns:a16="http://schemas.microsoft.com/office/drawing/2014/main" val="10000"/>
                  </a:ext>
                </a:extLst>
              </a:tr>
            </a:tbl>
          </a:graphicData>
        </a:graphic>
      </p:graphicFrame>
      <p:grpSp>
        <p:nvGrpSpPr>
          <p:cNvPr id="24589" name="Group 25">
            <a:extLst>
              <a:ext uri="{FF2B5EF4-FFF2-40B4-BE49-F238E27FC236}">
                <a16:creationId xmlns:a16="http://schemas.microsoft.com/office/drawing/2014/main" id="{6EBFDD15-D253-59BE-7B0C-46CBAF07D3BF}"/>
              </a:ext>
            </a:extLst>
          </p:cNvPr>
          <p:cNvGrpSpPr>
            <a:grpSpLocks/>
          </p:cNvGrpSpPr>
          <p:nvPr/>
        </p:nvGrpSpPr>
        <p:grpSpPr bwMode="auto">
          <a:xfrm>
            <a:off x="3810000" y="2514600"/>
            <a:ext cx="2438400" cy="2286000"/>
            <a:chOff x="2133600" y="2362200"/>
            <a:chExt cx="2438400" cy="2286000"/>
          </a:xfrm>
        </p:grpSpPr>
        <p:cxnSp>
          <p:nvCxnSpPr>
            <p:cNvPr id="24611" name="Straight Arrow Connector 19">
              <a:extLst>
                <a:ext uri="{FF2B5EF4-FFF2-40B4-BE49-F238E27FC236}">
                  <a16:creationId xmlns:a16="http://schemas.microsoft.com/office/drawing/2014/main" id="{AB1CC313-7A44-59F6-81E6-B6ADFBAB8485}"/>
                </a:ext>
              </a:extLst>
            </p:cNvPr>
            <p:cNvCxnSpPr>
              <a:cxnSpLocks noChangeShapeType="1"/>
              <a:stCxn id="24609" idx="0"/>
            </p:cNvCxnSpPr>
            <p:nvPr/>
          </p:nvCxnSpPr>
          <p:spPr bwMode="auto">
            <a:xfrm rot="5400000" flipH="1" flipV="1">
              <a:off x="1981200" y="2514600"/>
              <a:ext cx="381000" cy="762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4612" name="Straight Arrow Connector 20">
              <a:extLst>
                <a:ext uri="{FF2B5EF4-FFF2-40B4-BE49-F238E27FC236}">
                  <a16:creationId xmlns:a16="http://schemas.microsoft.com/office/drawing/2014/main" id="{D3FBF01D-B57D-9E7C-C5E7-6D51D8514D86}"/>
                </a:ext>
              </a:extLst>
            </p:cNvPr>
            <p:cNvCxnSpPr>
              <a:cxnSpLocks noChangeShapeType="1"/>
            </p:cNvCxnSpPr>
            <p:nvPr/>
          </p:nvCxnSpPr>
          <p:spPr bwMode="auto">
            <a:xfrm rot="5400000" flipH="1" flipV="1">
              <a:off x="3276600" y="3048000"/>
              <a:ext cx="381000" cy="3810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4613" name="Straight Arrow Connector 21">
              <a:extLst>
                <a:ext uri="{FF2B5EF4-FFF2-40B4-BE49-F238E27FC236}">
                  <a16:creationId xmlns:a16="http://schemas.microsoft.com/office/drawing/2014/main" id="{27DC795C-9C07-7B2E-88BB-1AF1DF3E6C86}"/>
                </a:ext>
              </a:extLst>
            </p:cNvPr>
            <p:cNvCxnSpPr>
              <a:cxnSpLocks noChangeShapeType="1"/>
            </p:cNvCxnSpPr>
            <p:nvPr/>
          </p:nvCxnSpPr>
          <p:spPr bwMode="auto">
            <a:xfrm flipV="1">
              <a:off x="4038600" y="4495800"/>
              <a:ext cx="533400" cy="1524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grpSp>
      <p:graphicFrame>
        <p:nvGraphicFramePr>
          <p:cNvPr id="16" name="Table 15">
            <a:extLst>
              <a:ext uri="{FF2B5EF4-FFF2-40B4-BE49-F238E27FC236}">
                <a16:creationId xmlns:a16="http://schemas.microsoft.com/office/drawing/2014/main" id="{CDF2A7DE-83E9-7227-B85B-4C2CE0FEE373}"/>
              </a:ext>
            </a:extLst>
          </p:cNvPr>
          <p:cNvGraphicFramePr>
            <a:graphicFrameLocks noGrp="1"/>
          </p:cNvGraphicFramePr>
          <p:nvPr>
            <p:extLst>
              <p:ext uri="{D42A27DB-BD31-4B8C-83A1-F6EECF244321}">
                <p14:modId xmlns:p14="http://schemas.microsoft.com/office/powerpoint/2010/main" val="3483487067"/>
              </p:ext>
            </p:extLst>
          </p:nvPr>
        </p:nvGraphicFramePr>
        <p:xfrm>
          <a:off x="6553200" y="3581400"/>
          <a:ext cx="3657600" cy="1189038"/>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20000"/>
                    </a:ext>
                  </a:extLst>
                </a:gridCol>
              </a:tblGrid>
              <a:tr h="1189038">
                <a:tc>
                  <a:txBody>
                    <a:bodyPr/>
                    <a:lstStyle/>
                    <a:p>
                      <a:r>
                        <a:rPr lang="en-US" sz="2400" baseline="0" dirty="0" err="1">
                          <a:solidFill>
                            <a:schemeClr val="tx1"/>
                          </a:solidFill>
                          <a:latin typeface="+mj-lt"/>
                        </a:rPr>
                        <a:t>Dịch</a:t>
                      </a:r>
                      <a:r>
                        <a:rPr lang="en-US" sz="2400" baseline="0" dirty="0">
                          <a:solidFill>
                            <a:schemeClr val="tx1"/>
                          </a:solidFill>
                          <a:latin typeface="+mj-lt"/>
                        </a:rPr>
                        <a:t> </a:t>
                      </a:r>
                      <a:r>
                        <a:rPr lang="en-US" sz="2400" baseline="0" dirty="0" err="1">
                          <a:solidFill>
                            <a:schemeClr val="tx1"/>
                          </a:solidFill>
                          <a:latin typeface="+mj-lt"/>
                        </a:rPr>
                        <a:t>chuyển</a:t>
                      </a:r>
                      <a:r>
                        <a:rPr lang="en-US" sz="2400" baseline="0" dirty="0">
                          <a:solidFill>
                            <a:schemeClr val="tx1"/>
                          </a:solidFill>
                          <a:latin typeface="+mj-lt"/>
                        </a:rPr>
                        <a:t> </a:t>
                      </a:r>
                      <a:r>
                        <a:rPr lang="en-US" sz="2400" baseline="0" dirty="0" err="1">
                          <a:solidFill>
                            <a:schemeClr val="tx1"/>
                          </a:solidFill>
                          <a:latin typeface="+mj-lt"/>
                        </a:rPr>
                        <a:t>của</a:t>
                      </a:r>
                      <a:r>
                        <a:rPr lang="en-US" sz="2400" baseline="0" dirty="0">
                          <a:solidFill>
                            <a:schemeClr val="tx1"/>
                          </a:solidFill>
                          <a:latin typeface="+mj-lt"/>
                        </a:rPr>
                        <a:t> </a:t>
                      </a:r>
                      <a:r>
                        <a:rPr lang="en-US" sz="2400" baseline="0" dirty="0" err="1">
                          <a:solidFill>
                            <a:schemeClr val="tx1"/>
                          </a:solidFill>
                          <a:latin typeface="+mj-lt"/>
                        </a:rPr>
                        <a:t>đường</a:t>
                      </a:r>
                      <a:r>
                        <a:rPr lang="en-US" sz="2400" baseline="0" dirty="0">
                          <a:solidFill>
                            <a:schemeClr val="tx1"/>
                          </a:solidFill>
                          <a:latin typeface="+mj-lt"/>
                        </a:rPr>
                        <a:t> </a:t>
                      </a:r>
                      <a:r>
                        <a:rPr lang="en-US" sz="2400" baseline="0" dirty="0" err="1">
                          <a:solidFill>
                            <a:schemeClr val="tx1"/>
                          </a:solidFill>
                          <a:latin typeface="+mj-lt"/>
                        </a:rPr>
                        <a:t>giới</a:t>
                      </a:r>
                      <a:r>
                        <a:rPr lang="en-US" sz="2400" baseline="0" dirty="0">
                          <a:solidFill>
                            <a:schemeClr val="tx1"/>
                          </a:solidFill>
                          <a:latin typeface="+mj-lt"/>
                        </a:rPr>
                        <a:t> </a:t>
                      </a:r>
                      <a:r>
                        <a:rPr lang="en-US" sz="2400" baseline="0" dirty="0" err="1">
                          <a:solidFill>
                            <a:schemeClr val="tx1"/>
                          </a:solidFill>
                          <a:latin typeface="+mj-lt"/>
                        </a:rPr>
                        <a:t>hạn</a:t>
                      </a:r>
                      <a:r>
                        <a:rPr lang="en-US" sz="2400" baseline="0" dirty="0">
                          <a:solidFill>
                            <a:schemeClr val="tx1"/>
                          </a:solidFill>
                          <a:latin typeface="+mj-lt"/>
                        </a:rPr>
                        <a:t> </a:t>
                      </a:r>
                      <a:r>
                        <a:rPr lang="en-US" sz="2400" baseline="0" dirty="0" err="1">
                          <a:solidFill>
                            <a:schemeClr val="tx1"/>
                          </a:solidFill>
                          <a:latin typeface="+mj-lt"/>
                        </a:rPr>
                        <a:t>thể</a:t>
                      </a:r>
                      <a:r>
                        <a:rPr lang="en-US" sz="2400" baseline="0" dirty="0">
                          <a:solidFill>
                            <a:schemeClr val="tx1"/>
                          </a:solidFill>
                          <a:latin typeface="+mj-lt"/>
                        </a:rPr>
                        <a:t> </a:t>
                      </a:r>
                      <a:r>
                        <a:rPr lang="en-US" sz="2400" baseline="0" dirty="0" err="1">
                          <a:solidFill>
                            <a:schemeClr val="tx1"/>
                          </a:solidFill>
                          <a:latin typeface="+mj-lt"/>
                        </a:rPr>
                        <a:t>hiện</a:t>
                      </a:r>
                      <a:r>
                        <a:rPr lang="en-US" sz="2400" baseline="0" dirty="0">
                          <a:solidFill>
                            <a:schemeClr val="tx1"/>
                          </a:solidFill>
                          <a:latin typeface="+mj-lt"/>
                        </a:rPr>
                        <a:t> </a:t>
                      </a:r>
                      <a:r>
                        <a:rPr lang="en-US" sz="2400" baseline="0" dirty="0" err="1">
                          <a:solidFill>
                            <a:schemeClr val="tx1"/>
                          </a:solidFill>
                          <a:latin typeface="+mj-lt"/>
                        </a:rPr>
                        <a:t>điều</a:t>
                      </a:r>
                      <a:r>
                        <a:rPr lang="en-US" sz="2400" baseline="0" dirty="0">
                          <a:solidFill>
                            <a:schemeClr val="tx1"/>
                          </a:solidFill>
                          <a:latin typeface="+mj-lt"/>
                        </a:rPr>
                        <a:t> </a:t>
                      </a:r>
                      <a:r>
                        <a:rPr lang="en-US" sz="2400" baseline="0" dirty="0" err="1">
                          <a:solidFill>
                            <a:schemeClr val="tx1"/>
                          </a:solidFill>
                          <a:latin typeface="+mj-lt"/>
                        </a:rPr>
                        <a:t>gì</a:t>
                      </a:r>
                      <a:r>
                        <a:rPr lang="en-US" sz="2400" baseline="0" dirty="0">
                          <a:solidFill>
                            <a:schemeClr val="tx1"/>
                          </a:solidFill>
                          <a:latin typeface="+mj-lt"/>
                        </a:rPr>
                        <a:t>?</a:t>
                      </a:r>
                      <a:endParaRPr lang="en-US" sz="2400" dirty="0">
                        <a:solidFill>
                          <a:schemeClr val="tx1"/>
                        </a:solidFill>
                        <a:latin typeface="+mj-lt"/>
                      </a:endParaRPr>
                    </a:p>
                  </a:txBody>
                  <a:tcPr marT="45732" marB="45732">
                    <a:noFill/>
                  </a:tcPr>
                </a:tc>
                <a:extLst>
                  <a:ext uri="{0D108BD9-81ED-4DB2-BD59-A6C34878D82A}">
                    <a16:rowId xmlns:a16="http://schemas.microsoft.com/office/drawing/2014/main" val="10000"/>
                  </a:ext>
                </a:extLst>
              </a:tr>
            </a:tbl>
          </a:graphicData>
        </a:graphic>
      </p:graphicFrame>
      <p:graphicFrame>
        <p:nvGraphicFramePr>
          <p:cNvPr id="17" name="Table 16">
            <a:extLst>
              <a:ext uri="{FF2B5EF4-FFF2-40B4-BE49-F238E27FC236}">
                <a16:creationId xmlns:a16="http://schemas.microsoft.com/office/drawing/2014/main" id="{A7D97D3C-88A0-2219-9484-21227353E561}"/>
              </a:ext>
            </a:extLst>
          </p:cNvPr>
          <p:cNvGraphicFramePr>
            <a:graphicFrameLocks noGrp="1"/>
          </p:cNvGraphicFramePr>
          <p:nvPr>
            <p:extLst>
              <p:ext uri="{D42A27DB-BD31-4B8C-83A1-F6EECF244321}">
                <p14:modId xmlns:p14="http://schemas.microsoft.com/office/powerpoint/2010/main" val="4154783214"/>
              </p:ext>
            </p:extLst>
          </p:nvPr>
        </p:nvGraphicFramePr>
        <p:xfrm>
          <a:off x="1401098" y="5684586"/>
          <a:ext cx="9792928" cy="822828"/>
        </p:xfrm>
        <a:graphic>
          <a:graphicData uri="http://schemas.openxmlformats.org/drawingml/2006/table">
            <a:tbl>
              <a:tblPr firstRow="1" bandRow="1">
                <a:tableStyleId>{5C22544A-7EE6-4342-B048-85BDC9FD1C3A}</a:tableStyleId>
              </a:tblPr>
              <a:tblGrid>
                <a:gridCol w="9792928">
                  <a:extLst>
                    <a:ext uri="{9D8B030D-6E8A-4147-A177-3AD203B41FA5}">
                      <a16:colId xmlns:a16="http://schemas.microsoft.com/office/drawing/2014/main" val="20000"/>
                    </a:ext>
                  </a:extLst>
                </a:gridCol>
              </a:tblGrid>
              <a:tr h="822325">
                <a:tc>
                  <a:txBody>
                    <a:bodyPr/>
                    <a:lstStyle/>
                    <a:p>
                      <a:pPr algn="ctr"/>
                      <a:r>
                        <a:rPr lang="en-US" sz="2400" baseline="0" dirty="0" err="1">
                          <a:solidFill>
                            <a:schemeClr val="tx1"/>
                          </a:solidFill>
                          <a:latin typeface="+mj-lt"/>
                        </a:rPr>
                        <a:t>Đặt</a:t>
                      </a:r>
                      <a:r>
                        <a:rPr lang="en-US" sz="2400" baseline="0" dirty="0">
                          <a:solidFill>
                            <a:schemeClr val="tx1"/>
                          </a:solidFill>
                          <a:latin typeface="+mj-lt"/>
                        </a:rPr>
                        <a:t> </a:t>
                      </a:r>
                      <a:r>
                        <a:rPr lang="en-US" sz="2400" baseline="0" dirty="0" err="1">
                          <a:solidFill>
                            <a:schemeClr val="tx1"/>
                          </a:solidFill>
                          <a:latin typeface="+mj-lt"/>
                        </a:rPr>
                        <a:t>vấn</a:t>
                      </a:r>
                      <a:r>
                        <a:rPr lang="en-US" sz="2400" baseline="0" dirty="0">
                          <a:solidFill>
                            <a:schemeClr val="tx1"/>
                          </a:solidFill>
                          <a:latin typeface="+mj-lt"/>
                        </a:rPr>
                        <a:t> </a:t>
                      </a:r>
                      <a:r>
                        <a:rPr lang="en-US" sz="2400" baseline="0" dirty="0" err="1">
                          <a:solidFill>
                            <a:schemeClr val="tx1"/>
                          </a:solidFill>
                          <a:latin typeface="+mj-lt"/>
                        </a:rPr>
                        <a:t>đề</a:t>
                      </a:r>
                      <a:r>
                        <a:rPr lang="en-US" sz="2400" baseline="0" dirty="0">
                          <a:solidFill>
                            <a:schemeClr val="tx1"/>
                          </a:solidFill>
                          <a:latin typeface="+mj-lt"/>
                        </a:rPr>
                        <a:t>: </a:t>
                      </a:r>
                      <a:r>
                        <a:rPr lang="en-US" sz="2400" baseline="0" dirty="0" err="1">
                          <a:solidFill>
                            <a:schemeClr val="tx1"/>
                          </a:solidFill>
                          <a:latin typeface="+mj-lt"/>
                        </a:rPr>
                        <a:t>khi</a:t>
                      </a:r>
                      <a:r>
                        <a:rPr lang="en-US" sz="2400" baseline="0" dirty="0">
                          <a:solidFill>
                            <a:schemeClr val="tx1"/>
                          </a:solidFill>
                          <a:latin typeface="+mj-lt"/>
                        </a:rPr>
                        <a:t> </a:t>
                      </a:r>
                      <a:r>
                        <a:rPr lang="en-US" sz="2400" baseline="0" dirty="0" err="1">
                          <a:solidFill>
                            <a:schemeClr val="tx1"/>
                          </a:solidFill>
                          <a:latin typeface="+mj-lt"/>
                        </a:rPr>
                        <a:t>nào</a:t>
                      </a:r>
                      <a:r>
                        <a:rPr lang="en-US" sz="2400" baseline="0" dirty="0">
                          <a:solidFill>
                            <a:schemeClr val="tx1"/>
                          </a:solidFill>
                          <a:latin typeface="+mj-lt"/>
                        </a:rPr>
                        <a:t> </a:t>
                      </a:r>
                      <a:r>
                        <a:rPr lang="en-US" sz="2400" baseline="0" dirty="0" err="1">
                          <a:solidFill>
                            <a:schemeClr val="tx1"/>
                          </a:solidFill>
                          <a:latin typeface="+mj-lt"/>
                        </a:rPr>
                        <a:t>và</a:t>
                      </a:r>
                      <a:r>
                        <a:rPr lang="en-US" sz="2400" baseline="0" dirty="0">
                          <a:solidFill>
                            <a:schemeClr val="tx1"/>
                          </a:solidFill>
                          <a:latin typeface="+mj-lt"/>
                        </a:rPr>
                        <a:t> </a:t>
                      </a:r>
                      <a:r>
                        <a:rPr lang="en-US" sz="2400" baseline="0" dirty="0" err="1">
                          <a:solidFill>
                            <a:schemeClr val="tx1"/>
                          </a:solidFill>
                          <a:latin typeface="+mj-lt"/>
                        </a:rPr>
                        <a:t>cái</a:t>
                      </a:r>
                      <a:r>
                        <a:rPr lang="en-US" sz="2400" baseline="0" dirty="0">
                          <a:solidFill>
                            <a:schemeClr val="tx1"/>
                          </a:solidFill>
                          <a:latin typeface="+mj-lt"/>
                        </a:rPr>
                        <a:t> </a:t>
                      </a:r>
                      <a:r>
                        <a:rPr lang="en-US" sz="2400" baseline="0" dirty="0" err="1">
                          <a:solidFill>
                            <a:schemeClr val="tx1"/>
                          </a:solidFill>
                          <a:latin typeface="+mj-lt"/>
                        </a:rPr>
                        <a:t>gì</a:t>
                      </a:r>
                      <a:r>
                        <a:rPr lang="en-US" sz="2400" baseline="0" dirty="0">
                          <a:solidFill>
                            <a:schemeClr val="tx1"/>
                          </a:solidFill>
                          <a:latin typeface="+mj-lt"/>
                        </a:rPr>
                        <a:t> </a:t>
                      </a:r>
                      <a:r>
                        <a:rPr lang="en-US" sz="2400" baseline="0" dirty="0" err="1">
                          <a:solidFill>
                            <a:schemeClr val="tx1"/>
                          </a:solidFill>
                          <a:latin typeface="+mj-lt"/>
                        </a:rPr>
                        <a:t>có</a:t>
                      </a:r>
                      <a:r>
                        <a:rPr lang="en-US" sz="2400" baseline="0" dirty="0">
                          <a:solidFill>
                            <a:schemeClr val="tx1"/>
                          </a:solidFill>
                          <a:latin typeface="+mj-lt"/>
                        </a:rPr>
                        <a:t> </a:t>
                      </a:r>
                      <a:r>
                        <a:rPr lang="en-US" sz="2400" baseline="0" dirty="0" err="1">
                          <a:solidFill>
                            <a:schemeClr val="tx1"/>
                          </a:solidFill>
                          <a:latin typeface="+mj-lt"/>
                        </a:rPr>
                        <a:t>thể</a:t>
                      </a:r>
                      <a:r>
                        <a:rPr lang="en-US" sz="2400" baseline="0" dirty="0">
                          <a:solidFill>
                            <a:schemeClr val="tx1"/>
                          </a:solidFill>
                          <a:latin typeface="+mj-lt"/>
                        </a:rPr>
                        <a:t> </a:t>
                      </a:r>
                      <a:r>
                        <a:rPr lang="en-US" sz="2400" baseline="0" dirty="0" err="1">
                          <a:solidFill>
                            <a:schemeClr val="tx1"/>
                          </a:solidFill>
                          <a:latin typeface="+mj-lt"/>
                        </a:rPr>
                        <a:t>làm</a:t>
                      </a:r>
                      <a:r>
                        <a:rPr lang="en-US" sz="2400" baseline="0" dirty="0">
                          <a:solidFill>
                            <a:schemeClr val="tx1"/>
                          </a:solidFill>
                          <a:latin typeface="+mj-lt"/>
                        </a:rPr>
                        <a:t> </a:t>
                      </a:r>
                      <a:r>
                        <a:rPr lang="en-US" sz="2400" baseline="0" dirty="0" err="1">
                          <a:solidFill>
                            <a:schemeClr val="tx1"/>
                          </a:solidFill>
                          <a:latin typeface="+mj-lt"/>
                        </a:rPr>
                        <a:t>cho</a:t>
                      </a:r>
                      <a:r>
                        <a:rPr lang="en-US" sz="2400" baseline="0" dirty="0">
                          <a:solidFill>
                            <a:schemeClr val="tx1"/>
                          </a:solidFill>
                          <a:latin typeface="+mj-lt"/>
                        </a:rPr>
                        <a:t> </a:t>
                      </a:r>
                      <a:r>
                        <a:rPr lang="en-US" sz="2400" baseline="0" dirty="0" err="1">
                          <a:solidFill>
                            <a:schemeClr val="tx1"/>
                          </a:solidFill>
                          <a:latin typeface="+mj-lt"/>
                        </a:rPr>
                        <a:t>đường</a:t>
                      </a:r>
                      <a:r>
                        <a:rPr lang="en-US" sz="2400" baseline="0" dirty="0">
                          <a:solidFill>
                            <a:schemeClr val="tx1"/>
                          </a:solidFill>
                          <a:latin typeface="+mj-lt"/>
                        </a:rPr>
                        <a:t> </a:t>
                      </a:r>
                      <a:r>
                        <a:rPr lang="en-US" sz="2400" baseline="0" dirty="0" err="1">
                          <a:solidFill>
                            <a:schemeClr val="tx1"/>
                          </a:solidFill>
                          <a:latin typeface="+mj-lt"/>
                        </a:rPr>
                        <a:t>giới</a:t>
                      </a:r>
                      <a:r>
                        <a:rPr lang="en-US" sz="2400" baseline="0" dirty="0">
                          <a:solidFill>
                            <a:schemeClr val="tx1"/>
                          </a:solidFill>
                          <a:latin typeface="+mj-lt"/>
                        </a:rPr>
                        <a:t> </a:t>
                      </a:r>
                      <a:r>
                        <a:rPr lang="en-US" sz="2400" baseline="0" dirty="0" err="1">
                          <a:solidFill>
                            <a:schemeClr val="tx1"/>
                          </a:solidFill>
                          <a:latin typeface="+mj-lt"/>
                        </a:rPr>
                        <a:t>hạn</a:t>
                      </a:r>
                      <a:r>
                        <a:rPr lang="en-US" sz="2400" baseline="0" dirty="0">
                          <a:solidFill>
                            <a:schemeClr val="tx1"/>
                          </a:solidFill>
                          <a:latin typeface="+mj-lt"/>
                        </a:rPr>
                        <a:t> </a:t>
                      </a:r>
                      <a:r>
                        <a:rPr lang="en-US" sz="2400" baseline="0" dirty="0" err="1">
                          <a:solidFill>
                            <a:schemeClr val="tx1"/>
                          </a:solidFill>
                          <a:latin typeface="+mj-lt"/>
                        </a:rPr>
                        <a:t>dịch</a:t>
                      </a:r>
                      <a:r>
                        <a:rPr lang="en-US" sz="2400" baseline="0" dirty="0">
                          <a:solidFill>
                            <a:schemeClr val="tx1"/>
                          </a:solidFill>
                          <a:latin typeface="+mj-lt"/>
                        </a:rPr>
                        <a:t> </a:t>
                      </a:r>
                      <a:r>
                        <a:rPr lang="en-US" sz="2400" baseline="0" dirty="0" err="1">
                          <a:solidFill>
                            <a:schemeClr val="tx1"/>
                          </a:solidFill>
                          <a:latin typeface="+mj-lt"/>
                        </a:rPr>
                        <a:t>chuyển</a:t>
                      </a:r>
                      <a:r>
                        <a:rPr lang="en-US" sz="2400" baseline="0" dirty="0">
                          <a:solidFill>
                            <a:schemeClr val="tx1"/>
                          </a:solidFill>
                          <a:latin typeface="+mj-lt"/>
                        </a:rPr>
                        <a:t> </a:t>
                      </a:r>
                      <a:r>
                        <a:rPr lang="en-US" sz="2400" baseline="0" dirty="0" err="1">
                          <a:solidFill>
                            <a:schemeClr val="tx1"/>
                          </a:solidFill>
                          <a:latin typeface="+mj-lt"/>
                        </a:rPr>
                        <a:t>ra</a:t>
                      </a:r>
                      <a:r>
                        <a:rPr lang="en-US" sz="2400" baseline="0" dirty="0">
                          <a:solidFill>
                            <a:schemeClr val="tx1"/>
                          </a:solidFill>
                          <a:latin typeface="+mj-lt"/>
                        </a:rPr>
                        <a:t> </a:t>
                      </a:r>
                      <a:r>
                        <a:rPr lang="en-US" sz="2400" baseline="0" dirty="0" err="1">
                          <a:solidFill>
                            <a:schemeClr val="tx1"/>
                          </a:solidFill>
                          <a:latin typeface="+mj-lt"/>
                        </a:rPr>
                        <a:t>ngoài</a:t>
                      </a:r>
                      <a:r>
                        <a:rPr lang="en-US" sz="2400" baseline="0" dirty="0">
                          <a:solidFill>
                            <a:schemeClr val="tx1"/>
                          </a:solidFill>
                          <a:latin typeface="+mj-lt"/>
                        </a:rPr>
                        <a:t>/</a:t>
                      </a:r>
                      <a:r>
                        <a:rPr lang="en-US" sz="2400" baseline="0" dirty="0" err="1">
                          <a:solidFill>
                            <a:schemeClr val="tx1"/>
                          </a:solidFill>
                          <a:latin typeface="+mj-lt"/>
                        </a:rPr>
                        <a:t>vào</a:t>
                      </a:r>
                      <a:r>
                        <a:rPr lang="en-US" sz="2400" baseline="0" dirty="0">
                          <a:solidFill>
                            <a:schemeClr val="tx1"/>
                          </a:solidFill>
                          <a:latin typeface="+mj-lt"/>
                        </a:rPr>
                        <a:t> </a:t>
                      </a:r>
                      <a:r>
                        <a:rPr lang="en-US" sz="2400" baseline="0" dirty="0" err="1">
                          <a:solidFill>
                            <a:schemeClr val="tx1"/>
                          </a:solidFill>
                          <a:latin typeface="+mj-lt"/>
                        </a:rPr>
                        <a:t>trong</a:t>
                      </a:r>
                      <a:r>
                        <a:rPr lang="en-US" sz="2400" baseline="0" dirty="0">
                          <a:solidFill>
                            <a:schemeClr val="tx1"/>
                          </a:solidFill>
                          <a:latin typeface="+mj-lt"/>
                        </a:rPr>
                        <a:t>?</a:t>
                      </a:r>
                      <a:endParaRPr lang="en-US" sz="2400" dirty="0">
                        <a:solidFill>
                          <a:schemeClr val="tx1"/>
                        </a:solidFill>
                        <a:latin typeface="+mj-lt"/>
                      </a:endParaRPr>
                    </a:p>
                  </a:txBody>
                  <a:tcPr marT="45654" marB="45654">
                    <a:noFill/>
                  </a:tcPr>
                </a:tc>
                <a:extLst>
                  <a:ext uri="{0D108BD9-81ED-4DB2-BD59-A6C34878D82A}">
                    <a16:rowId xmlns:a16="http://schemas.microsoft.com/office/drawing/2014/main" val="10000"/>
                  </a:ext>
                </a:extLst>
              </a:tr>
            </a:tbl>
          </a:graphicData>
        </a:graphic>
      </p:graphicFrame>
      <p:grpSp>
        <p:nvGrpSpPr>
          <p:cNvPr id="2" name="Group 1">
            <a:extLst>
              <a:ext uri="{FF2B5EF4-FFF2-40B4-BE49-F238E27FC236}">
                <a16:creationId xmlns:a16="http://schemas.microsoft.com/office/drawing/2014/main" id="{D85EBF17-DB20-44CE-805C-01B56844F15B}"/>
              </a:ext>
            </a:extLst>
          </p:cNvPr>
          <p:cNvGrpSpPr/>
          <p:nvPr/>
        </p:nvGrpSpPr>
        <p:grpSpPr>
          <a:xfrm>
            <a:off x="-76200" y="1809750"/>
            <a:ext cx="7620000" cy="5962650"/>
            <a:chOff x="-76200" y="1809750"/>
            <a:chExt cx="7620000" cy="5962650"/>
          </a:xfrm>
        </p:grpSpPr>
        <p:grpSp>
          <p:nvGrpSpPr>
            <p:cNvPr id="24580" name="Group 5">
              <a:extLst>
                <a:ext uri="{FF2B5EF4-FFF2-40B4-BE49-F238E27FC236}">
                  <a16:creationId xmlns:a16="http://schemas.microsoft.com/office/drawing/2014/main" id="{9E64A45A-29ED-79DB-E0EC-4D1CFB10C74E}"/>
                </a:ext>
              </a:extLst>
            </p:cNvPr>
            <p:cNvGrpSpPr>
              <a:grpSpLocks/>
            </p:cNvGrpSpPr>
            <p:nvPr/>
          </p:nvGrpSpPr>
          <p:grpSpPr bwMode="auto">
            <a:xfrm>
              <a:off x="2514600" y="1809750"/>
              <a:ext cx="5029200" cy="3905250"/>
              <a:chOff x="838200" y="1657290"/>
              <a:chExt cx="5029200" cy="3905311"/>
            </a:xfrm>
          </p:grpSpPr>
          <p:cxnSp>
            <p:nvCxnSpPr>
              <p:cNvPr id="24614" name="Straight Arrow Connector 6">
                <a:extLst>
                  <a:ext uri="{FF2B5EF4-FFF2-40B4-BE49-F238E27FC236}">
                    <a16:creationId xmlns:a16="http://schemas.microsoft.com/office/drawing/2014/main" id="{56A59590-17DD-344A-3A98-33ABD1B85FEA}"/>
                  </a:ext>
                </a:extLst>
              </p:cNvPr>
              <p:cNvCxnSpPr>
                <a:cxnSpLocks noChangeShapeType="1"/>
              </p:cNvCxnSpPr>
              <p:nvPr/>
            </p:nvCxnSpPr>
            <p:spPr bwMode="auto">
              <a:xfrm rot="5400000" flipH="1" flipV="1">
                <a:off x="-267891" y="3390503"/>
                <a:ext cx="3429794" cy="158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4615" name="Straight Arrow Connector 7">
                <a:extLst>
                  <a:ext uri="{FF2B5EF4-FFF2-40B4-BE49-F238E27FC236}">
                    <a16:creationId xmlns:a16="http://schemas.microsoft.com/office/drawing/2014/main" id="{B155C157-262E-4DC0-9F9A-8E2CE3D6FAE5}"/>
                  </a:ext>
                </a:extLst>
              </p:cNvPr>
              <p:cNvCxnSpPr>
                <a:cxnSpLocks noChangeShapeType="1"/>
              </p:cNvCxnSpPr>
              <p:nvPr/>
            </p:nvCxnSpPr>
            <p:spPr bwMode="auto">
              <a:xfrm flipV="1">
                <a:off x="1447006" y="5105400"/>
                <a:ext cx="4267994" cy="794"/>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24616" name="TextBox 8">
                <a:extLst>
                  <a:ext uri="{FF2B5EF4-FFF2-40B4-BE49-F238E27FC236}">
                    <a16:creationId xmlns:a16="http://schemas.microsoft.com/office/drawing/2014/main" id="{2F1EB8E5-1699-12DE-4264-4DC5F8A76FE6}"/>
                  </a:ext>
                </a:extLst>
              </p:cNvPr>
              <p:cNvSpPr txBox="1">
                <a:spLocks noChangeArrowheads="1"/>
              </p:cNvSpPr>
              <p:nvPr/>
            </p:nvSpPr>
            <p:spPr bwMode="auto">
              <a:xfrm>
                <a:off x="838200" y="1657290"/>
                <a:ext cx="5549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lúa</a:t>
                </a:r>
              </a:p>
            </p:txBody>
          </p:sp>
          <p:sp>
            <p:nvSpPr>
              <p:cNvPr id="24617" name="TextBox 9">
                <a:extLst>
                  <a:ext uri="{FF2B5EF4-FFF2-40B4-BE49-F238E27FC236}">
                    <a16:creationId xmlns:a16="http://schemas.microsoft.com/office/drawing/2014/main" id="{AC9C4082-8F17-3FCA-C082-7B9ABA1FB2BE}"/>
                  </a:ext>
                </a:extLst>
              </p:cNvPr>
              <p:cNvSpPr txBox="1">
                <a:spLocks noChangeArrowheads="1"/>
              </p:cNvSpPr>
              <p:nvPr/>
            </p:nvSpPr>
            <p:spPr bwMode="auto">
              <a:xfrm>
                <a:off x="5326867" y="5162491"/>
                <a:ext cx="5405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vải</a:t>
                </a:r>
              </a:p>
            </p:txBody>
          </p:sp>
        </p:grpSp>
        <p:sp>
          <p:nvSpPr>
            <p:cNvPr id="9" name="Arc 8">
              <a:extLst>
                <a:ext uri="{FF2B5EF4-FFF2-40B4-BE49-F238E27FC236}">
                  <a16:creationId xmlns:a16="http://schemas.microsoft.com/office/drawing/2014/main" id="{F745CC27-36F0-BF20-9625-921C2EBDCC7A}"/>
                </a:ext>
              </a:extLst>
            </p:cNvPr>
            <p:cNvSpPr/>
            <p:nvPr/>
          </p:nvSpPr>
          <p:spPr bwMode="auto">
            <a:xfrm>
              <a:off x="533400" y="2895600"/>
              <a:ext cx="5181600" cy="4724400"/>
            </a:xfrm>
            <a:prstGeom prst="arc">
              <a:avLst/>
            </a:prstGeom>
            <a:noFill/>
            <a:ln w="57150" cap="flat" cmpd="sng" algn="ctr">
              <a:solidFill>
                <a:schemeClr val="tx1"/>
              </a:solidFill>
              <a:prstDash val="solid"/>
              <a:round/>
              <a:headEnd type="none" w="med" len="med"/>
              <a:tailEnd type="none" w="med" len="med"/>
            </a:ln>
            <a:effectLst/>
          </p:spPr>
          <p:txBody>
            <a:bodyPr/>
            <a:lstStyle/>
            <a:p>
              <a:pPr>
                <a:defRPr/>
              </a:pPr>
              <a:endParaRPr lang="en-US">
                <a:latin typeface="Arial" charset="0"/>
              </a:endParaRPr>
            </a:p>
          </p:txBody>
        </p:sp>
        <p:sp>
          <p:nvSpPr>
            <p:cNvPr id="11" name="Arc 10">
              <a:extLst>
                <a:ext uri="{FF2B5EF4-FFF2-40B4-BE49-F238E27FC236}">
                  <a16:creationId xmlns:a16="http://schemas.microsoft.com/office/drawing/2014/main" id="{7B2225C9-2C47-57D7-EE00-0C3E0FD78CDE}"/>
                </a:ext>
              </a:extLst>
            </p:cNvPr>
            <p:cNvSpPr/>
            <p:nvPr/>
          </p:nvSpPr>
          <p:spPr bwMode="auto">
            <a:xfrm>
              <a:off x="-76200" y="2438400"/>
              <a:ext cx="6400800" cy="5334000"/>
            </a:xfrm>
            <a:prstGeom prst="arc">
              <a:avLst>
                <a:gd name="adj1" fmla="val 16200000"/>
                <a:gd name="adj2" fmla="val 127976"/>
              </a:avLst>
            </a:prstGeom>
            <a:noFill/>
            <a:ln w="57150" cap="flat" cmpd="sng" algn="ctr">
              <a:solidFill>
                <a:schemeClr val="tx1"/>
              </a:solidFill>
              <a:prstDash val="solid"/>
              <a:round/>
              <a:headEnd type="none" w="med" len="med"/>
              <a:tailEnd type="none" w="med" len="med"/>
            </a:ln>
            <a:effectLst/>
          </p:spPr>
          <p:txBody>
            <a:bodyPr/>
            <a:lstStyle/>
            <a:p>
              <a:pPr>
                <a:defRPr/>
              </a:pPr>
              <a:endParaRPr lang="en-US">
                <a:latin typeface="Arial" charset="0"/>
              </a:endParaRPr>
            </a:p>
          </p:txBody>
        </p:sp>
        <p:grpSp>
          <p:nvGrpSpPr>
            <p:cNvPr id="24602" name="Group 23">
              <a:extLst>
                <a:ext uri="{FF2B5EF4-FFF2-40B4-BE49-F238E27FC236}">
                  <a16:creationId xmlns:a16="http://schemas.microsoft.com/office/drawing/2014/main" id="{DBF50E32-DA64-AFD5-1F45-8B6470F31696}"/>
                </a:ext>
              </a:extLst>
            </p:cNvPr>
            <p:cNvGrpSpPr>
              <a:grpSpLocks/>
            </p:cNvGrpSpPr>
            <p:nvPr/>
          </p:nvGrpSpPr>
          <p:grpSpPr bwMode="auto">
            <a:xfrm>
              <a:off x="3465514" y="2895600"/>
              <a:ext cx="496887" cy="533400"/>
              <a:chOff x="1788748" y="2743200"/>
              <a:chExt cx="497252" cy="533400"/>
            </a:xfrm>
          </p:grpSpPr>
          <p:sp>
            <p:nvSpPr>
              <p:cNvPr id="24609" name="Oval 12">
                <a:extLst>
                  <a:ext uri="{FF2B5EF4-FFF2-40B4-BE49-F238E27FC236}">
                    <a16:creationId xmlns:a16="http://schemas.microsoft.com/office/drawing/2014/main" id="{7F79567B-85C1-9AF0-8899-30D7DA037821}"/>
                  </a:ext>
                </a:extLst>
              </p:cNvPr>
              <p:cNvSpPr>
                <a:spLocks noChangeArrowheads="1"/>
              </p:cNvSpPr>
              <p:nvPr/>
            </p:nvSpPr>
            <p:spPr bwMode="auto">
              <a:xfrm>
                <a:off x="2057400" y="2743200"/>
                <a:ext cx="152400" cy="152400"/>
              </a:xfrm>
              <a:prstGeom prst="ellipse">
                <a:avLst/>
              </a:prstGeom>
              <a:solidFill>
                <a:srgbClr val="FF0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24610" name="TextBox 8">
                <a:extLst>
                  <a:ext uri="{FF2B5EF4-FFF2-40B4-BE49-F238E27FC236}">
                    <a16:creationId xmlns:a16="http://schemas.microsoft.com/office/drawing/2014/main" id="{E9326606-1788-AFCB-072C-EAC4082B5CDE}"/>
                  </a:ext>
                </a:extLst>
              </p:cNvPr>
              <p:cNvSpPr txBox="1">
                <a:spLocks noChangeArrowheads="1"/>
              </p:cNvSpPr>
              <p:nvPr/>
            </p:nvSpPr>
            <p:spPr bwMode="auto">
              <a:xfrm>
                <a:off x="1788748" y="2876490"/>
                <a:ext cx="4972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(1)</a:t>
                </a:r>
              </a:p>
            </p:txBody>
          </p:sp>
        </p:grpSp>
        <p:grpSp>
          <p:nvGrpSpPr>
            <p:cNvPr id="24603" name="Group 24">
              <a:extLst>
                <a:ext uri="{FF2B5EF4-FFF2-40B4-BE49-F238E27FC236}">
                  <a16:creationId xmlns:a16="http://schemas.microsoft.com/office/drawing/2014/main" id="{DD87AAFA-D3AF-9B34-7877-C92F34F588FC}"/>
                </a:ext>
              </a:extLst>
            </p:cNvPr>
            <p:cNvGrpSpPr>
              <a:grpSpLocks/>
            </p:cNvGrpSpPr>
            <p:nvPr/>
          </p:nvGrpSpPr>
          <p:grpSpPr bwMode="auto">
            <a:xfrm>
              <a:off x="3922714" y="3638550"/>
              <a:ext cx="496887" cy="552450"/>
              <a:chOff x="1883440" y="3276600"/>
              <a:chExt cx="497252" cy="552510"/>
            </a:xfrm>
          </p:grpSpPr>
          <p:sp>
            <p:nvSpPr>
              <p:cNvPr id="24607" name="Oval 13">
                <a:extLst>
                  <a:ext uri="{FF2B5EF4-FFF2-40B4-BE49-F238E27FC236}">
                    <a16:creationId xmlns:a16="http://schemas.microsoft.com/office/drawing/2014/main" id="{2F2CF81D-19FB-047C-1A45-1B44305A9D84}"/>
                  </a:ext>
                </a:extLst>
              </p:cNvPr>
              <p:cNvSpPr>
                <a:spLocks noChangeArrowheads="1"/>
              </p:cNvSpPr>
              <p:nvPr/>
            </p:nvSpPr>
            <p:spPr bwMode="auto">
              <a:xfrm>
                <a:off x="2057400" y="3276600"/>
                <a:ext cx="152400" cy="152400"/>
              </a:xfrm>
              <a:prstGeom prst="ellipse">
                <a:avLst/>
              </a:prstGeom>
              <a:solidFill>
                <a:srgbClr val="FF0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24608" name="TextBox 8">
                <a:extLst>
                  <a:ext uri="{FF2B5EF4-FFF2-40B4-BE49-F238E27FC236}">
                    <a16:creationId xmlns:a16="http://schemas.microsoft.com/office/drawing/2014/main" id="{C0E79A98-2943-C41B-4E36-9D7EA4DC0602}"/>
                  </a:ext>
                </a:extLst>
              </p:cNvPr>
              <p:cNvSpPr txBox="1">
                <a:spLocks noChangeArrowheads="1"/>
              </p:cNvSpPr>
              <p:nvPr/>
            </p:nvSpPr>
            <p:spPr bwMode="auto">
              <a:xfrm>
                <a:off x="1883440" y="3429000"/>
                <a:ext cx="4972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(2)</a:t>
                </a:r>
              </a:p>
            </p:txBody>
          </p:sp>
        </p:grpSp>
        <p:grpSp>
          <p:nvGrpSpPr>
            <p:cNvPr id="24604" name="Group 29">
              <a:extLst>
                <a:ext uri="{FF2B5EF4-FFF2-40B4-BE49-F238E27FC236}">
                  <a16:creationId xmlns:a16="http://schemas.microsoft.com/office/drawing/2014/main" id="{6F9769C5-C90F-6D82-6179-D18E96A35AFC}"/>
                </a:ext>
              </a:extLst>
            </p:cNvPr>
            <p:cNvGrpSpPr>
              <a:grpSpLocks/>
            </p:cNvGrpSpPr>
            <p:nvPr/>
          </p:nvGrpSpPr>
          <p:grpSpPr bwMode="auto">
            <a:xfrm>
              <a:off x="5257800" y="3276600"/>
              <a:ext cx="496888" cy="533400"/>
              <a:chOff x="3621061" y="3276600"/>
              <a:chExt cx="497252" cy="533400"/>
            </a:xfrm>
          </p:grpSpPr>
          <p:sp>
            <p:nvSpPr>
              <p:cNvPr id="24605" name="Oval 25">
                <a:extLst>
                  <a:ext uri="{FF2B5EF4-FFF2-40B4-BE49-F238E27FC236}">
                    <a16:creationId xmlns:a16="http://schemas.microsoft.com/office/drawing/2014/main" id="{10ED39BD-A33D-DCE9-8488-33325656DC9B}"/>
                  </a:ext>
                </a:extLst>
              </p:cNvPr>
              <p:cNvSpPr>
                <a:spLocks noChangeArrowheads="1"/>
              </p:cNvSpPr>
              <p:nvPr/>
            </p:nvSpPr>
            <p:spPr bwMode="auto">
              <a:xfrm>
                <a:off x="3810000" y="3276600"/>
                <a:ext cx="152400" cy="152400"/>
              </a:xfrm>
              <a:prstGeom prst="ellipse">
                <a:avLst/>
              </a:prstGeom>
              <a:solidFill>
                <a:srgbClr val="FF0000"/>
              </a:solidFill>
              <a:ln w="9525" algn="ctr">
                <a:solidFill>
                  <a:schemeClr val="tx1"/>
                </a:solidFill>
                <a:round/>
                <a:headEnd/>
                <a:tailEnd/>
              </a:ln>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24606" name="TextBox 8">
                <a:extLst>
                  <a:ext uri="{FF2B5EF4-FFF2-40B4-BE49-F238E27FC236}">
                    <a16:creationId xmlns:a16="http://schemas.microsoft.com/office/drawing/2014/main" id="{78F7EDD8-D4DC-98BB-360D-94B6F4FBFBE8}"/>
                  </a:ext>
                </a:extLst>
              </p:cNvPr>
              <p:cNvSpPr txBox="1">
                <a:spLocks noChangeArrowheads="1"/>
              </p:cNvSpPr>
              <p:nvPr/>
            </p:nvSpPr>
            <p:spPr bwMode="auto">
              <a:xfrm>
                <a:off x="3621061" y="3409890"/>
                <a:ext cx="4972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000" b="1">
                    <a:solidFill>
                      <a:schemeClr val="tx1"/>
                    </a:solidFill>
                  </a:rPr>
                  <a:t>(3)</a:t>
                </a:r>
              </a:p>
            </p:txBody>
          </p:sp>
        </p:gr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88B4B-DCBB-D958-4769-95DBBD2369B8}"/>
            </a:ext>
          </a:extLst>
        </p:cNvPr>
        <p:cNvGrpSpPr/>
        <p:nvPr/>
      </p:nvGrpSpPr>
      <p:grpSpPr>
        <a:xfrm>
          <a:off x="0" y="0"/>
          <a:ext cx="0" cy="0"/>
          <a:chOff x="0" y="0"/>
          <a:chExt cx="0" cy="0"/>
        </a:xfrm>
      </p:grpSpPr>
      <p:sp>
        <p:nvSpPr>
          <p:cNvPr id="24578" name="Slide Number Placeholder 1">
            <a:extLst>
              <a:ext uri="{FF2B5EF4-FFF2-40B4-BE49-F238E27FC236}">
                <a16:creationId xmlns:a16="http://schemas.microsoft.com/office/drawing/2014/main" id="{3FAB3DC8-1E41-F7D8-1EE1-84CDB9565D40}"/>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32</a:t>
            </a:fld>
            <a:endParaRPr lang="en-US" altLang="en-US" sz="1400">
              <a:solidFill>
                <a:schemeClr val="tx1"/>
              </a:solidFill>
              <a:latin typeface="Times New Roman" panose="02020603050405020304" pitchFamily="18" charset="0"/>
            </a:endParaRPr>
          </a:p>
        </p:txBody>
      </p:sp>
      <p:graphicFrame>
        <p:nvGraphicFramePr>
          <p:cNvPr id="16" name="Table 15">
            <a:extLst>
              <a:ext uri="{FF2B5EF4-FFF2-40B4-BE49-F238E27FC236}">
                <a16:creationId xmlns:a16="http://schemas.microsoft.com/office/drawing/2014/main" id="{B40CF80A-C3CC-2233-996C-6600B3F82D38}"/>
              </a:ext>
            </a:extLst>
          </p:cNvPr>
          <p:cNvGraphicFramePr>
            <a:graphicFrameLocks noGrp="1"/>
          </p:cNvGraphicFramePr>
          <p:nvPr>
            <p:extLst>
              <p:ext uri="{D42A27DB-BD31-4B8C-83A1-F6EECF244321}">
                <p14:modId xmlns:p14="http://schemas.microsoft.com/office/powerpoint/2010/main" val="758687319"/>
              </p:ext>
            </p:extLst>
          </p:nvPr>
        </p:nvGraphicFramePr>
        <p:xfrm>
          <a:off x="1814052" y="91861"/>
          <a:ext cx="9778180" cy="701064"/>
        </p:xfrm>
        <a:graphic>
          <a:graphicData uri="http://schemas.openxmlformats.org/drawingml/2006/table">
            <a:tbl>
              <a:tblPr firstRow="1" bandRow="1">
                <a:tableStyleId>{5C22544A-7EE6-4342-B048-85BDC9FD1C3A}</a:tableStyleId>
              </a:tblPr>
              <a:tblGrid>
                <a:gridCol w="9778180">
                  <a:extLst>
                    <a:ext uri="{9D8B030D-6E8A-4147-A177-3AD203B41FA5}">
                      <a16:colId xmlns:a16="http://schemas.microsoft.com/office/drawing/2014/main" val="20000"/>
                    </a:ext>
                  </a:extLst>
                </a:gridCol>
              </a:tblGrid>
              <a:tr h="622808">
                <a:tc>
                  <a:txBody>
                    <a:bodyPr/>
                    <a:lstStyle/>
                    <a:p>
                      <a:r>
                        <a:rPr lang="en-US" sz="4000" baseline="0" dirty="0" err="1">
                          <a:solidFill>
                            <a:schemeClr val="tx1"/>
                          </a:solidFill>
                          <a:latin typeface="+mj-lt"/>
                        </a:rPr>
                        <a:t>Dịch</a:t>
                      </a:r>
                      <a:r>
                        <a:rPr lang="en-US" sz="4000" baseline="0" dirty="0">
                          <a:solidFill>
                            <a:schemeClr val="tx1"/>
                          </a:solidFill>
                          <a:latin typeface="+mj-lt"/>
                        </a:rPr>
                        <a:t> </a:t>
                      </a:r>
                      <a:r>
                        <a:rPr lang="en-US" sz="4000" baseline="0" dirty="0" err="1">
                          <a:solidFill>
                            <a:schemeClr val="tx1"/>
                          </a:solidFill>
                          <a:latin typeface="+mj-lt"/>
                        </a:rPr>
                        <a:t>chuyển</a:t>
                      </a:r>
                      <a:r>
                        <a:rPr lang="en-US" sz="4000" baseline="0" dirty="0">
                          <a:solidFill>
                            <a:schemeClr val="tx1"/>
                          </a:solidFill>
                          <a:latin typeface="+mj-lt"/>
                        </a:rPr>
                        <a:t> </a:t>
                      </a:r>
                      <a:r>
                        <a:rPr lang="en-US" sz="4000" baseline="0" dirty="0" err="1">
                          <a:solidFill>
                            <a:schemeClr val="tx1"/>
                          </a:solidFill>
                          <a:latin typeface="+mj-lt"/>
                        </a:rPr>
                        <a:t>của</a:t>
                      </a:r>
                      <a:r>
                        <a:rPr lang="en-US" sz="4000" baseline="0" dirty="0">
                          <a:solidFill>
                            <a:schemeClr val="tx1"/>
                          </a:solidFill>
                          <a:latin typeface="+mj-lt"/>
                        </a:rPr>
                        <a:t> </a:t>
                      </a:r>
                      <a:r>
                        <a:rPr lang="en-US" sz="4000" baseline="0" dirty="0" err="1">
                          <a:solidFill>
                            <a:schemeClr val="tx1"/>
                          </a:solidFill>
                          <a:latin typeface="+mj-lt"/>
                        </a:rPr>
                        <a:t>đường</a:t>
                      </a:r>
                      <a:r>
                        <a:rPr lang="en-US" sz="4000" baseline="0" dirty="0">
                          <a:solidFill>
                            <a:schemeClr val="tx1"/>
                          </a:solidFill>
                          <a:latin typeface="+mj-lt"/>
                        </a:rPr>
                        <a:t> </a:t>
                      </a:r>
                      <a:r>
                        <a:rPr lang="en-US" sz="4000" baseline="0" dirty="0" err="1">
                          <a:solidFill>
                            <a:schemeClr val="tx1"/>
                          </a:solidFill>
                          <a:latin typeface="+mj-lt"/>
                        </a:rPr>
                        <a:t>giới</a:t>
                      </a:r>
                      <a:r>
                        <a:rPr lang="en-US" sz="4000" baseline="0" dirty="0">
                          <a:solidFill>
                            <a:schemeClr val="tx1"/>
                          </a:solidFill>
                          <a:latin typeface="+mj-lt"/>
                        </a:rPr>
                        <a:t> </a:t>
                      </a:r>
                      <a:r>
                        <a:rPr lang="en-US" sz="4000" baseline="0" dirty="0" err="1">
                          <a:solidFill>
                            <a:schemeClr val="tx1"/>
                          </a:solidFill>
                          <a:latin typeface="+mj-lt"/>
                        </a:rPr>
                        <a:t>hạn</a:t>
                      </a:r>
                      <a:r>
                        <a:rPr lang="en-US" sz="4000" baseline="0" dirty="0">
                          <a:solidFill>
                            <a:schemeClr val="tx1"/>
                          </a:solidFill>
                          <a:latin typeface="+mj-lt"/>
                        </a:rPr>
                        <a:t> </a:t>
                      </a:r>
                      <a:r>
                        <a:rPr lang="en-US" sz="4000" baseline="0" dirty="0" err="1">
                          <a:solidFill>
                            <a:schemeClr val="tx1"/>
                          </a:solidFill>
                          <a:latin typeface="+mj-lt"/>
                        </a:rPr>
                        <a:t>thể</a:t>
                      </a:r>
                      <a:r>
                        <a:rPr lang="en-US" sz="4000" baseline="0" dirty="0">
                          <a:solidFill>
                            <a:schemeClr val="tx1"/>
                          </a:solidFill>
                          <a:latin typeface="+mj-lt"/>
                        </a:rPr>
                        <a:t> </a:t>
                      </a:r>
                      <a:r>
                        <a:rPr lang="en-US" sz="4000" baseline="0" dirty="0" err="1">
                          <a:solidFill>
                            <a:schemeClr val="tx1"/>
                          </a:solidFill>
                          <a:latin typeface="+mj-lt"/>
                        </a:rPr>
                        <a:t>hiện</a:t>
                      </a:r>
                      <a:r>
                        <a:rPr lang="en-US" sz="4000" baseline="0" dirty="0">
                          <a:solidFill>
                            <a:schemeClr val="tx1"/>
                          </a:solidFill>
                          <a:latin typeface="+mj-lt"/>
                        </a:rPr>
                        <a:t> </a:t>
                      </a:r>
                      <a:r>
                        <a:rPr lang="en-US" sz="4000" baseline="0" dirty="0" err="1">
                          <a:solidFill>
                            <a:schemeClr val="tx1"/>
                          </a:solidFill>
                          <a:latin typeface="+mj-lt"/>
                        </a:rPr>
                        <a:t>điều</a:t>
                      </a:r>
                      <a:r>
                        <a:rPr lang="en-US" sz="4000" baseline="0" dirty="0">
                          <a:solidFill>
                            <a:schemeClr val="tx1"/>
                          </a:solidFill>
                          <a:latin typeface="+mj-lt"/>
                        </a:rPr>
                        <a:t> </a:t>
                      </a:r>
                      <a:r>
                        <a:rPr lang="en-US" sz="4000" baseline="0" dirty="0" err="1">
                          <a:solidFill>
                            <a:schemeClr val="tx1"/>
                          </a:solidFill>
                          <a:latin typeface="+mj-lt"/>
                        </a:rPr>
                        <a:t>gì</a:t>
                      </a:r>
                      <a:r>
                        <a:rPr lang="en-US" sz="4000" baseline="0" dirty="0">
                          <a:solidFill>
                            <a:schemeClr val="tx1"/>
                          </a:solidFill>
                          <a:latin typeface="+mj-lt"/>
                        </a:rPr>
                        <a:t>?</a:t>
                      </a:r>
                      <a:endParaRPr lang="en-US" sz="4000" dirty="0">
                        <a:solidFill>
                          <a:schemeClr val="tx1"/>
                        </a:solidFill>
                        <a:latin typeface="+mj-lt"/>
                      </a:endParaRPr>
                    </a:p>
                  </a:txBody>
                  <a:tcPr marT="45732" marB="45732">
                    <a:noFill/>
                  </a:tcPr>
                </a:tc>
                <a:extLst>
                  <a:ext uri="{0D108BD9-81ED-4DB2-BD59-A6C34878D82A}">
                    <a16:rowId xmlns:a16="http://schemas.microsoft.com/office/drawing/2014/main" val="10000"/>
                  </a:ext>
                </a:extLst>
              </a:tr>
            </a:tbl>
          </a:graphicData>
        </a:graphic>
      </p:graphicFrame>
      <p:graphicFrame>
        <p:nvGraphicFramePr>
          <p:cNvPr id="4" name="Table 3">
            <a:extLst>
              <a:ext uri="{FF2B5EF4-FFF2-40B4-BE49-F238E27FC236}">
                <a16:creationId xmlns:a16="http://schemas.microsoft.com/office/drawing/2014/main" id="{4151A70D-850A-FC5F-70D9-B7C6FD7DDEEF}"/>
              </a:ext>
            </a:extLst>
          </p:cNvPr>
          <p:cNvGraphicFramePr>
            <a:graphicFrameLocks noGrp="1"/>
          </p:cNvGraphicFramePr>
          <p:nvPr>
            <p:extLst>
              <p:ext uri="{D42A27DB-BD31-4B8C-83A1-F6EECF244321}">
                <p14:modId xmlns:p14="http://schemas.microsoft.com/office/powerpoint/2010/main" val="1161135008"/>
              </p:ext>
            </p:extLst>
          </p:nvPr>
        </p:nvGraphicFramePr>
        <p:xfrm>
          <a:off x="181897" y="792456"/>
          <a:ext cx="11828206" cy="5212104"/>
        </p:xfrm>
        <a:graphic>
          <a:graphicData uri="http://schemas.openxmlformats.org/drawingml/2006/table">
            <a:tbl>
              <a:tblPr firstRow="1" bandRow="1">
                <a:tableStyleId>{5C22544A-7EE6-4342-B048-85BDC9FD1C3A}</a:tableStyleId>
              </a:tblPr>
              <a:tblGrid>
                <a:gridCol w="11828206">
                  <a:extLst>
                    <a:ext uri="{9D8B030D-6E8A-4147-A177-3AD203B41FA5}">
                      <a16:colId xmlns:a16="http://schemas.microsoft.com/office/drawing/2014/main" val="20000"/>
                    </a:ext>
                  </a:extLst>
                </a:gridCol>
              </a:tblGrid>
              <a:tr h="4605395">
                <a:tc>
                  <a:txBody>
                    <a:bodyPr/>
                    <a:lstStyle/>
                    <a:p>
                      <a:r>
                        <a:rPr lang="vi-VN" sz="2800" b="0" dirty="0">
                          <a:solidFill>
                            <a:schemeClr val="tx1"/>
                          </a:solidFill>
                          <a:latin typeface="Aptos" panose="020B0004020202020204" pitchFamily="34" charset="0"/>
                          <a:cs typeface="Times New Roman" panose="02020603050405020304" pitchFamily="18" charset="0"/>
                        </a:rPr>
                        <a:t>Dịch chuyển của đường giới hạn khả năng sản xuất (Production Possibility Frontier - PPF) thường thể hiện sự thay đổi về năng lực sản xuất và khả năng sử dụng tài nguyên của một nền kinh tế</a:t>
                      </a:r>
                    </a:p>
                    <a:p>
                      <a:r>
                        <a:rPr lang="vi-VN" sz="2800" b="1" dirty="0">
                          <a:solidFill>
                            <a:schemeClr val="tx1"/>
                          </a:solidFill>
                          <a:latin typeface="Aptos" panose="020B0004020202020204" pitchFamily="34" charset="0"/>
                          <a:cs typeface="Times New Roman" panose="02020603050405020304" pitchFamily="18" charset="0"/>
                        </a:rPr>
                        <a:t>Dịch chuyển ra ngoài:</a:t>
                      </a:r>
                    </a:p>
                    <a:p>
                      <a:pPr lvl="1"/>
                      <a:r>
                        <a:rPr lang="vi-VN" sz="2800" b="0" dirty="0">
                          <a:solidFill>
                            <a:schemeClr val="tx1"/>
                          </a:solidFill>
                          <a:latin typeface="Aptos" panose="020B0004020202020204" pitchFamily="34" charset="0"/>
                          <a:cs typeface="Times New Roman" panose="02020603050405020304" pitchFamily="18" charset="0"/>
                        </a:rPr>
                        <a:t>Biểu hiện sự tăng trưởng kinh tế hoặc tiến bộ công nghệ, khi nền kinh tế có khả năng sản xuất nhiều hàng hóa hơn với cùng nguồn lực. Điều này có thể xảy ra khi có thêm tài nguyên, lao động được đào tạo tốt hơn, hoặc công nghệ sản xuất cải thiện.</a:t>
                      </a:r>
                    </a:p>
                    <a:p>
                      <a:r>
                        <a:rPr lang="vi-VN" sz="2800" b="1" dirty="0">
                          <a:solidFill>
                            <a:schemeClr val="tx1"/>
                          </a:solidFill>
                          <a:latin typeface="Aptos" panose="020B0004020202020204" pitchFamily="34" charset="0"/>
                          <a:cs typeface="Times New Roman" panose="02020603050405020304" pitchFamily="18" charset="0"/>
                        </a:rPr>
                        <a:t>Dịch chuyển vào trong:</a:t>
                      </a:r>
                    </a:p>
                    <a:p>
                      <a:pPr lvl="1"/>
                      <a:r>
                        <a:rPr lang="vi-VN" sz="2800" b="0" dirty="0">
                          <a:solidFill>
                            <a:schemeClr val="tx1"/>
                          </a:solidFill>
                          <a:latin typeface="Aptos" panose="020B0004020202020204" pitchFamily="34" charset="0"/>
                          <a:cs typeface="Times New Roman" panose="02020603050405020304" pitchFamily="18" charset="0"/>
                        </a:rPr>
                        <a:t>Biểu hiện sự suy giảm kinh tế do mất mát tài nguyên (như thiên tai, chiến tranh), sự thiếu hụt lao động hoặc sự kém hiệu quả trong việc sử dụng các nguồn lực.</a:t>
                      </a:r>
                    </a:p>
                  </a:txBody>
                  <a:tcPr marT="45732" marB="45732">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041978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AC270-C492-D75F-4358-5422BE93606D}"/>
            </a:ext>
          </a:extLst>
        </p:cNvPr>
        <p:cNvGrpSpPr/>
        <p:nvPr/>
      </p:nvGrpSpPr>
      <p:grpSpPr>
        <a:xfrm>
          <a:off x="0" y="0"/>
          <a:ext cx="0" cy="0"/>
          <a:chOff x="0" y="0"/>
          <a:chExt cx="0" cy="0"/>
        </a:xfrm>
      </p:grpSpPr>
      <p:sp>
        <p:nvSpPr>
          <p:cNvPr id="24578" name="Slide Number Placeholder 1">
            <a:extLst>
              <a:ext uri="{FF2B5EF4-FFF2-40B4-BE49-F238E27FC236}">
                <a16:creationId xmlns:a16="http://schemas.microsoft.com/office/drawing/2014/main" id="{8723F934-C788-39DF-E281-C3B1F1476AC1}"/>
              </a:ext>
            </a:extLst>
          </p:cNvPr>
          <p:cNvSpPr>
            <a:spLocks noGrp="1"/>
          </p:cNvSpPr>
          <p:nvPr>
            <p:ph type="sldNum" sz="quarter" idx="12"/>
          </p:nvPr>
        </p:nvSpPr>
        <p:spPr bwMode="auto">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A6B5E5C1-8A18-41BA-B5B8-B61E6395DD12}" type="slidenum">
              <a:rPr lang="en-US" altLang="en-US" smtClean="0"/>
              <a:pPr>
                <a:spcBef>
                  <a:spcPct val="0"/>
                </a:spcBef>
                <a:buClrTx/>
                <a:buSzTx/>
                <a:buFontTx/>
                <a:buNone/>
              </a:pPr>
              <a:t>33</a:t>
            </a:fld>
            <a:endParaRPr lang="en-US" altLang="en-US" sz="1400">
              <a:solidFill>
                <a:schemeClr val="tx1"/>
              </a:solidFill>
              <a:latin typeface="Times New Roman" panose="02020603050405020304" pitchFamily="18" charset="0"/>
            </a:endParaRPr>
          </a:p>
        </p:txBody>
      </p:sp>
      <p:graphicFrame>
        <p:nvGraphicFramePr>
          <p:cNvPr id="16" name="Table 15">
            <a:extLst>
              <a:ext uri="{FF2B5EF4-FFF2-40B4-BE49-F238E27FC236}">
                <a16:creationId xmlns:a16="http://schemas.microsoft.com/office/drawing/2014/main" id="{02921939-745C-4211-612B-FB6671CD1066}"/>
              </a:ext>
            </a:extLst>
          </p:cNvPr>
          <p:cNvGraphicFramePr>
            <a:graphicFrameLocks noGrp="1"/>
          </p:cNvGraphicFramePr>
          <p:nvPr>
            <p:extLst>
              <p:ext uri="{D42A27DB-BD31-4B8C-83A1-F6EECF244321}">
                <p14:modId xmlns:p14="http://schemas.microsoft.com/office/powerpoint/2010/main" val="1320921004"/>
              </p:ext>
            </p:extLst>
          </p:nvPr>
        </p:nvGraphicFramePr>
        <p:xfrm>
          <a:off x="3362632" y="372080"/>
          <a:ext cx="5884606" cy="622808"/>
        </p:xfrm>
        <a:graphic>
          <a:graphicData uri="http://schemas.openxmlformats.org/drawingml/2006/table">
            <a:tbl>
              <a:tblPr firstRow="1" bandRow="1">
                <a:tableStyleId>{5C22544A-7EE6-4342-B048-85BDC9FD1C3A}</a:tableStyleId>
              </a:tblPr>
              <a:tblGrid>
                <a:gridCol w="5884606">
                  <a:extLst>
                    <a:ext uri="{9D8B030D-6E8A-4147-A177-3AD203B41FA5}">
                      <a16:colId xmlns:a16="http://schemas.microsoft.com/office/drawing/2014/main" val="20000"/>
                    </a:ext>
                  </a:extLst>
                </a:gridCol>
              </a:tblGrid>
              <a:tr h="622808">
                <a:tc>
                  <a:txBody>
                    <a:bodyPr/>
                    <a:lstStyle/>
                    <a:p>
                      <a:r>
                        <a:rPr lang="en-US" sz="2400" baseline="0" dirty="0" err="1">
                          <a:solidFill>
                            <a:schemeClr val="tx1"/>
                          </a:solidFill>
                          <a:latin typeface="+mj-lt"/>
                        </a:rPr>
                        <a:t>THỊ</a:t>
                      </a:r>
                      <a:r>
                        <a:rPr lang="en-US" sz="2400" baseline="0" dirty="0">
                          <a:solidFill>
                            <a:schemeClr val="tx1"/>
                          </a:solidFill>
                          <a:latin typeface="+mj-lt"/>
                        </a:rPr>
                        <a:t> </a:t>
                      </a:r>
                      <a:r>
                        <a:rPr lang="en-US" sz="2400" baseline="0" dirty="0" err="1">
                          <a:solidFill>
                            <a:schemeClr val="tx1"/>
                          </a:solidFill>
                          <a:latin typeface="+mj-lt"/>
                        </a:rPr>
                        <a:t>TRƯỜNG</a:t>
                      </a:r>
                      <a:r>
                        <a:rPr lang="en-US" sz="2400" baseline="0" dirty="0">
                          <a:solidFill>
                            <a:schemeClr val="tx1"/>
                          </a:solidFill>
                          <a:latin typeface="+mj-lt"/>
                        </a:rPr>
                        <a:t> </a:t>
                      </a:r>
                      <a:r>
                        <a:rPr lang="en-US" sz="2400" baseline="0" dirty="0" err="1">
                          <a:solidFill>
                            <a:schemeClr val="tx1"/>
                          </a:solidFill>
                          <a:latin typeface="+mj-lt"/>
                        </a:rPr>
                        <a:t>VÀ</a:t>
                      </a:r>
                      <a:r>
                        <a:rPr lang="en-US" sz="2400" baseline="0" dirty="0">
                          <a:solidFill>
                            <a:schemeClr val="tx1"/>
                          </a:solidFill>
                          <a:latin typeface="+mj-lt"/>
                        </a:rPr>
                        <a:t> </a:t>
                      </a:r>
                      <a:r>
                        <a:rPr lang="en-US" sz="2400" baseline="0" dirty="0" err="1">
                          <a:solidFill>
                            <a:schemeClr val="tx1"/>
                          </a:solidFill>
                          <a:latin typeface="+mj-lt"/>
                        </a:rPr>
                        <a:t>SƠ</a:t>
                      </a:r>
                      <a:r>
                        <a:rPr lang="en-US" sz="2400" baseline="0" dirty="0">
                          <a:solidFill>
                            <a:schemeClr val="tx1"/>
                          </a:solidFill>
                          <a:latin typeface="+mj-lt"/>
                        </a:rPr>
                        <a:t> </a:t>
                      </a:r>
                      <a:r>
                        <a:rPr lang="en-US" sz="2400" baseline="0" dirty="0" err="1">
                          <a:solidFill>
                            <a:schemeClr val="tx1"/>
                          </a:solidFill>
                          <a:latin typeface="+mj-lt"/>
                        </a:rPr>
                        <a:t>ĐỒ</a:t>
                      </a:r>
                      <a:r>
                        <a:rPr lang="en-US" sz="2400" baseline="0" dirty="0">
                          <a:solidFill>
                            <a:schemeClr val="tx1"/>
                          </a:solidFill>
                          <a:latin typeface="+mj-lt"/>
                        </a:rPr>
                        <a:t> CHU </a:t>
                      </a:r>
                      <a:r>
                        <a:rPr lang="en-US" sz="2400" baseline="0" dirty="0" err="1">
                          <a:solidFill>
                            <a:schemeClr val="tx1"/>
                          </a:solidFill>
                          <a:latin typeface="+mj-lt"/>
                        </a:rPr>
                        <a:t>CHUYỂN</a:t>
                      </a:r>
                      <a:r>
                        <a:rPr lang="en-US" sz="2400" baseline="0" dirty="0">
                          <a:solidFill>
                            <a:schemeClr val="tx1"/>
                          </a:solidFill>
                          <a:latin typeface="+mj-lt"/>
                        </a:rPr>
                        <a:t> </a:t>
                      </a:r>
                      <a:r>
                        <a:rPr lang="en-US" sz="2400" baseline="0" dirty="0" err="1">
                          <a:solidFill>
                            <a:schemeClr val="tx1"/>
                          </a:solidFill>
                          <a:latin typeface="+mj-lt"/>
                        </a:rPr>
                        <a:t>KINH</a:t>
                      </a:r>
                      <a:r>
                        <a:rPr lang="en-US" sz="2400" baseline="0" dirty="0">
                          <a:solidFill>
                            <a:schemeClr val="tx1"/>
                          </a:solidFill>
                          <a:latin typeface="+mj-lt"/>
                        </a:rPr>
                        <a:t> </a:t>
                      </a:r>
                      <a:r>
                        <a:rPr lang="en-US" sz="2400" baseline="0" dirty="0" err="1">
                          <a:solidFill>
                            <a:schemeClr val="tx1"/>
                          </a:solidFill>
                          <a:latin typeface="+mj-lt"/>
                        </a:rPr>
                        <a:t>TẾ</a:t>
                      </a:r>
                      <a:endParaRPr lang="en-US" sz="2400" dirty="0">
                        <a:solidFill>
                          <a:schemeClr val="tx1"/>
                        </a:solidFill>
                        <a:latin typeface="+mj-lt"/>
                      </a:endParaRPr>
                    </a:p>
                  </a:txBody>
                  <a:tcPr marT="45732" marB="45732">
                    <a:noFill/>
                  </a:tcPr>
                </a:tc>
                <a:extLst>
                  <a:ext uri="{0D108BD9-81ED-4DB2-BD59-A6C34878D82A}">
                    <a16:rowId xmlns:a16="http://schemas.microsoft.com/office/drawing/2014/main" val="10000"/>
                  </a:ext>
                </a:extLst>
              </a:tr>
            </a:tbl>
          </a:graphicData>
        </a:graphic>
      </p:graphicFrame>
      <p:sp>
        <p:nvSpPr>
          <p:cNvPr id="2" name="Rectangle 1">
            <a:extLst>
              <a:ext uri="{FF2B5EF4-FFF2-40B4-BE49-F238E27FC236}">
                <a16:creationId xmlns:a16="http://schemas.microsoft.com/office/drawing/2014/main" id="{81240F08-DE52-2F0C-304C-3FC0B709E9A8}"/>
              </a:ext>
            </a:extLst>
          </p:cNvPr>
          <p:cNvSpPr/>
          <p:nvPr/>
        </p:nvSpPr>
        <p:spPr>
          <a:xfrm>
            <a:off x="3568875" y="2752418"/>
            <a:ext cx="842780" cy="102061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a:solidFill>
                  <a:srgbClr val="000000"/>
                </a:solidFill>
                <a:effectLst/>
                <a:latin typeface="Times New Roman" panose="02020603050405020304" pitchFamily="18"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p:txBody>
      </p:sp>
      <p:grpSp>
        <p:nvGrpSpPr>
          <p:cNvPr id="3" name="Group 2">
            <a:extLst>
              <a:ext uri="{FF2B5EF4-FFF2-40B4-BE49-F238E27FC236}">
                <a16:creationId xmlns:a16="http://schemas.microsoft.com/office/drawing/2014/main" id="{24CA0F0C-5589-AF45-D45C-948FA33A041B}"/>
              </a:ext>
            </a:extLst>
          </p:cNvPr>
          <p:cNvGrpSpPr/>
          <p:nvPr/>
        </p:nvGrpSpPr>
        <p:grpSpPr>
          <a:xfrm>
            <a:off x="777241" y="1161108"/>
            <a:ext cx="9812102" cy="4934892"/>
            <a:chOff x="0" y="0"/>
            <a:chExt cx="6638925" cy="3820135"/>
          </a:xfrm>
        </p:grpSpPr>
        <p:grpSp>
          <p:nvGrpSpPr>
            <p:cNvPr id="5" name="Group 4">
              <a:extLst>
                <a:ext uri="{FF2B5EF4-FFF2-40B4-BE49-F238E27FC236}">
                  <a16:creationId xmlns:a16="http://schemas.microsoft.com/office/drawing/2014/main" id="{AE5C8E62-67B4-01E9-4BD5-EB334C45AA4B}"/>
                </a:ext>
              </a:extLst>
            </p:cNvPr>
            <p:cNvGrpSpPr/>
            <p:nvPr/>
          </p:nvGrpSpPr>
          <p:grpSpPr>
            <a:xfrm>
              <a:off x="1537716" y="683361"/>
              <a:ext cx="3994150" cy="2482850"/>
              <a:chOff x="0" y="0"/>
              <a:chExt cx="3994150" cy="2482850"/>
            </a:xfrm>
          </p:grpSpPr>
          <p:grpSp>
            <p:nvGrpSpPr>
              <p:cNvPr id="39" name="Group 38">
                <a:extLst>
                  <a:ext uri="{FF2B5EF4-FFF2-40B4-BE49-F238E27FC236}">
                    <a16:creationId xmlns:a16="http://schemas.microsoft.com/office/drawing/2014/main" id="{22A7C386-E100-1858-9995-7E741BC30F0B}"/>
                  </a:ext>
                </a:extLst>
              </p:cNvPr>
              <p:cNvGrpSpPr/>
              <p:nvPr/>
            </p:nvGrpSpPr>
            <p:grpSpPr>
              <a:xfrm>
                <a:off x="50800" y="1219200"/>
                <a:ext cx="688975" cy="1212850"/>
                <a:chOff x="393700" y="1638300"/>
                <a:chExt cx="688975" cy="1212850"/>
              </a:xfrm>
            </p:grpSpPr>
            <p:cxnSp>
              <p:nvCxnSpPr>
                <p:cNvPr id="46" name="Straight Connector 45">
                  <a:extLst>
                    <a:ext uri="{FF2B5EF4-FFF2-40B4-BE49-F238E27FC236}">
                      <a16:creationId xmlns:a16="http://schemas.microsoft.com/office/drawing/2014/main" id="{F097CCF9-5FF1-1A5C-6681-33F0033572AB}"/>
                    </a:ext>
                  </a:extLst>
                </p:cNvPr>
                <p:cNvCxnSpPr/>
                <p:nvPr/>
              </p:nvCxnSpPr>
              <p:spPr>
                <a:xfrm flipH="1">
                  <a:off x="393700" y="2825750"/>
                  <a:ext cx="68897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ACA71AC3-04E6-6EB2-0A83-C3CF4922B4A9}"/>
                    </a:ext>
                  </a:extLst>
                </p:cNvPr>
                <p:cNvCxnSpPr/>
                <p:nvPr/>
              </p:nvCxnSpPr>
              <p:spPr>
                <a:xfrm flipV="1">
                  <a:off x="393700" y="1638300"/>
                  <a:ext cx="0" cy="121285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cxnSp>
            <p:nvCxnSpPr>
              <p:cNvPr id="40" name="Straight Connector 39">
                <a:extLst>
                  <a:ext uri="{FF2B5EF4-FFF2-40B4-BE49-F238E27FC236}">
                    <a16:creationId xmlns:a16="http://schemas.microsoft.com/office/drawing/2014/main" id="{F0A38DC2-C845-B2EB-885C-3FE25AD06F3D}"/>
                  </a:ext>
                </a:extLst>
              </p:cNvPr>
              <p:cNvCxnSpPr/>
              <p:nvPr/>
            </p:nvCxnSpPr>
            <p:spPr>
              <a:xfrm flipH="1">
                <a:off x="3987800" y="1231900"/>
                <a:ext cx="6350" cy="12509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D3E15BD9-6A0C-D6EA-EBB8-344147DD1926}"/>
                  </a:ext>
                </a:extLst>
              </p:cNvPr>
              <p:cNvCxnSpPr/>
              <p:nvPr/>
            </p:nvCxnSpPr>
            <p:spPr>
              <a:xfrm flipH="1">
                <a:off x="3479800" y="2482850"/>
                <a:ext cx="50800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7ACFAD1-3FB6-AD60-F3DA-B53142F58AC9}"/>
                  </a:ext>
                </a:extLst>
              </p:cNvPr>
              <p:cNvCxnSpPr/>
              <p:nvPr/>
            </p:nvCxnSpPr>
            <p:spPr>
              <a:xfrm flipV="1">
                <a:off x="19050" y="12700"/>
                <a:ext cx="0" cy="5492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5C4C0593-E11D-D00A-A4C8-DDD6A758B741}"/>
                  </a:ext>
                </a:extLst>
              </p:cNvPr>
              <p:cNvCxnSpPr/>
              <p:nvPr/>
            </p:nvCxnSpPr>
            <p:spPr>
              <a:xfrm>
                <a:off x="0" y="0"/>
                <a:ext cx="70485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242C2F3-C10C-AC7E-28D7-3933A9F68E42}"/>
                  </a:ext>
                </a:extLst>
              </p:cNvPr>
              <p:cNvCxnSpPr/>
              <p:nvPr/>
            </p:nvCxnSpPr>
            <p:spPr>
              <a:xfrm>
                <a:off x="3473450" y="0"/>
                <a:ext cx="495300" cy="63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9973423B-8DAA-D803-7E53-1EDA358AEFE7}"/>
                  </a:ext>
                </a:extLst>
              </p:cNvPr>
              <p:cNvCxnSpPr/>
              <p:nvPr/>
            </p:nvCxnSpPr>
            <p:spPr>
              <a:xfrm>
                <a:off x="3968750" y="6350"/>
                <a:ext cx="0" cy="60007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grpSp>
          <p:nvGrpSpPr>
            <p:cNvPr id="6" name="Group 5">
              <a:extLst>
                <a:ext uri="{FF2B5EF4-FFF2-40B4-BE49-F238E27FC236}">
                  <a16:creationId xmlns:a16="http://schemas.microsoft.com/office/drawing/2014/main" id="{CDB9F2BB-DB4A-8537-9B14-89D6D1602EB3}"/>
                </a:ext>
              </a:extLst>
            </p:cNvPr>
            <p:cNvGrpSpPr/>
            <p:nvPr/>
          </p:nvGrpSpPr>
          <p:grpSpPr>
            <a:xfrm>
              <a:off x="0" y="0"/>
              <a:ext cx="6638925" cy="3820135"/>
              <a:chOff x="0" y="0"/>
              <a:chExt cx="6638925" cy="3820135"/>
            </a:xfrm>
          </p:grpSpPr>
          <p:grpSp>
            <p:nvGrpSpPr>
              <p:cNvPr id="7" name="Group 6">
                <a:extLst>
                  <a:ext uri="{FF2B5EF4-FFF2-40B4-BE49-F238E27FC236}">
                    <a16:creationId xmlns:a16="http://schemas.microsoft.com/office/drawing/2014/main" id="{D40D5BE8-C574-67A2-CCD8-16A7F53B1989}"/>
                  </a:ext>
                </a:extLst>
              </p:cNvPr>
              <p:cNvGrpSpPr/>
              <p:nvPr/>
            </p:nvGrpSpPr>
            <p:grpSpPr>
              <a:xfrm>
                <a:off x="1129589" y="146304"/>
                <a:ext cx="4888687" cy="3606394"/>
                <a:chOff x="0" y="0"/>
                <a:chExt cx="4888687" cy="3606394"/>
              </a:xfrm>
            </p:grpSpPr>
            <p:sp>
              <p:nvSpPr>
                <p:cNvPr id="23" name="Rectangle 22">
                  <a:extLst>
                    <a:ext uri="{FF2B5EF4-FFF2-40B4-BE49-F238E27FC236}">
                      <a16:creationId xmlns:a16="http://schemas.microsoft.com/office/drawing/2014/main" id="{B254B5A7-6315-C1F6-C97F-913294B6795D}"/>
                    </a:ext>
                  </a:extLst>
                </p:cNvPr>
                <p:cNvSpPr/>
                <p:nvPr/>
              </p:nvSpPr>
              <p:spPr>
                <a:xfrm>
                  <a:off x="3939845" y="3218688"/>
                  <a:ext cx="826617" cy="3877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a:solidFill>
                        <a:srgbClr val="000000"/>
                      </a:solidFill>
                      <a:effectLst/>
                      <a:latin typeface="Times New Roman" panose="02020603050405020304" pitchFamily="18" charset="0"/>
                      <a:ea typeface="Times New Roman" panose="02020603050405020304" pitchFamily="18" charset="0"/>
                    </a:rPr>
                    <a:t>Thu nhập</a:t>
                  </a:r>
                  <a:endParaRPr lang="en-US" sz="1200">
                    <a:effectLst/>
                    <a:latin typeface="Times New Roman" panose="02020603050405020304" pitchFamily="18" charset="0"/>
                    <a:ea typeface="Times New Roman" panose="02020603050405020304" pitchFamily="18" charset="0"/>
                  </a:endParaRPr>
                </a:p>
              </p:txBody>
            </p:sp>
            <p:grpSp>
              <p:nvGrpSpPr>
                <p:cNvPr id="24" name="Group 23">
                  <a:extLst>
                    <a:ext uri="{FF2B5EF4-FFF2-40B4-BE49-F238E27FC236}">
                      <a16:creationId xmlns:a16="http://schemas.microsoft.com/office/drawing/2014/main" id="{CD53B9CA-40A1-67BD-B105-BCD89F97BC56}"/>
                    </a:ext>
                  </a:extLst>
                </p:cNvPr>
                <p:cNvGrpSpPr/>
                <p:nvPr/>
              </p:nvGrpSpPr>
              <p:grpSpPr>
                <a:xfrm>
                  <a:off x="0" y="0"/>
                  <a:ext cx="4888687" cy="3246577"/>
                  <a:chOff x="0" y="0"/>
                  <a:chExt cx="4888687" cy="3246577"/>
                </a:xfrm>
              </p:grpSpPr>
              <p:grpSp>
                <p:nvGrpSpPr>
                  <p:cNvPr id="25" name="Group 24">
                    <a:extLst>
                      <a:ext uri="{FF2B5EF4-FFF2-40B4-BE49-F238E27FC236}">
                        <a16:creationId xmlns:a16="http://schemas.microsoft.com/office/drawing/2014/main" id="{C0F17843-C9F6-457C-205C-FE2CE2232F9E}"/>
                      </a:ext>
                    </a:extLst>
                  </p:cNvPr>
                  <p:cNvGrpSpPr/>
                  <p:nvPr/>
                </p:nvGrpSpPr>
                <p:grpSpPr>
                  <a:xfrm>
                    <a:off x="0" y="0"/>
                    <a:ext cx="4888687" cy="3246577"/>
                    <a:chOff x="0" y="0"/>
                    <a:chExt cx="4888687" cy="3246577"/>
                  </a:xfrm>
                </p:grpSpPr>
                <p:sp>
                  <p:nvSpPr>
                    <p:cNvPr id="27" name="Rectangle 26">
                      <a:extLst>
                        <a:ext uri="{FF2B5EF4-FFF2-40B4-BE49-F238E27FC236}">
                          <a16:creationId xmlns:a16="http://schemas.microsoft.com/office/drawing/2014/main" id="{E9BC7BAC-F9EA-7F8D-2D2C-843A23F406DE}"/>
                        </a:ext>
                      </a:extLst>
                    </p:cNvPr>
                    <p:cNvSpPr/>
                    <p:nvPr/>
                  </p:nvSpPr>
                  <p:spPr>
                    <a:xfrm>
                      <a:off x="3792169" y="534010"/>
                      <a:ext cx="700939" cy="59245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dirty="0">
                          <a:solidFill>
                            <a:srgbClr val="000000"/>
                          </a:solidFill>
                          <a:effectLst/>
                          <a:latin typeface="Times New Roman" panose="02020603050405020304" pitchFamily="18" charset="0"/>
                          <a:ea typeface="Times New Roman" panose="02020603050405020304" pitchFamily="18" charset="0"/>
                        </a:rPr>
                        <a:t>HH &amp; DV </a:t>
                      </a:r>
                      <a:r>
                        <a:rPr lang="en-US" sz="1200" dirty="0" err="1">
                          <a:solidFill>
                            <a:srgbClr val="000000"/>
                          </a:solidFill>
                          <a:effectLst/>
                          <a:latin typeface="Times New Roman" panose="02020603050405020304" pitchFamily="18" charset="0"/>
                          <a:ea typeface="Times New Roman" panose="02020603050405020304" pitchFamily="18" charset="0"/>
                        </a:rPr>
                        <a:t>mua</a:t>
                      </a:r>
                      <a:r>
                        <a:rPr lang="en-US" sz="1200" dirty="0">
                          <a:solidFill>
                            <a:srgbClr val="000000"/>
                          </a:solidFill>
                          <a:effectLst/>
                          <a:latin typeface="Times New Roman" panose="02020603050405020304" pitchFamily="18" charset="0"/>
                          <a:ea typeface="Times New Roman" panose="02020603050405020304" pitchFamily="18" charset="0"/>
                        </a:rPr>
                        <a:t> </a:t>
                      </a:r>
                      <a:r>
                        <a:rPr lang="en-US" sz="1200" dirty="0" err="1">
                          <a:solidFill>
                            <a:srgbClr val="000000"/>
                          </a:solidFill>
                          <a:effectLst/>
                          <a:latin typeface="Times New Roman" panose="02020603050405020304" pitchFamily="18" charset="0"/>
                          <a:ea typeface="Times New Roman" panose="02020603050405020304" pitchFamily="18" charset="0"/>
                        </a:rPr>
                        <a:t>vào</a:t>
                      </a:r>
                      <a:endParaRPr lang="en-US" sz="1200" dirty="0">
                        <a:effectLst/>
                        <a:latin typeface="Times New Roman" panose="02020603050405020304" pitchFamily="18" charset="0"/>
                        <a:ea typeface="Times New Roman" panose="02020603050405020304" pitchFamily="18" charset="0"/>
                      </a:endParaRPr>
                    </a:p>
                  </p:txBody>
                </p:sp>
                <p:grpSp>
                  <p:nvGrpSpPr>
                    <p:cNvPr id="28" name="Group 27">
                      <a:extLst>
                        <a:ext uri="{FF2B5EF4-FFF2-40B4-BE49-F238E27FC236}">
                          <a16:creationId xmlns:a16="http://schemas.microsoft.com/office/drawing/2014/main" id="{693F90D1-4706-89AE-FF65-F88FCFF39797}"/>
                        </a:ext>
                      </a:extLst>
                    </p:cNvPr>
                    <p:cNvGrpSpPr/>
                    <p:nvPr/>
                  </p:nvGrpSpPr>
                  <p:grpSpPr>
                    <a:xfrm>
                      <a:off x="0" y="0"/>
                      <a:ext cx="4888687" cy="3246577"/>
                      <a:chOff x="0" y="0"/>
                      <a:chExt cx="4888687" cy="3246577"/>
                    </a:xfrm>
                  </p:grpSpPr>
                  <p:sp>
                    <p:nvSpPr>
                      <p:cNvPr id="29" name="Rectangle 28">
                        <a:extLst>
                          <a:ext uri="{FF2B5EF4-FFF2-40B4-BE49-F238E27FC236}">
                            <a16:creationId xmlns:a16="http://schemas.microsoft.com/office/drawing/2014/main" id="{BDB658D2-FE38-3900-ACE1-CFCB6B0A11F1}"/>
                          </a:ext>
                        </a:extLst>
                      </p:cNvPr>
                      <p:cNvSpPr/>
                      <p:nvPr/>
                    </p:nvSpPr>
                    <p:spPr>
                      <a:xfrm>
                        <a:off x="3917899" y="0"/>
                        <a:ext cx="904875" cy="3238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a:solidFill>
                              <a:srgbClr val="000000"/>
                            </a:solidFill>
                            <a:effectLst/>
                            <a:latin typeface="Times New Roman" panose="02020603050405020304" pitchFamily="18" charset="0"/>
                            <a:ea typeface="Times New Roman" panose="02020603050405020304" pitchFamily="18" charset="0"/>
                          </a:rPr>
                          <a:t>Chi tiêu</a:t>
                        </a:r>
                        <a:endParaRPr lang="en-US" sz="1200">
                          <a:effectLst/>
                          <a:latin typeface="Times New Roman" panose="02020603050405020304" pitchFamily="18" charset="0"/>
                          <a:ea typeface="Times New Roman" panose="02020603050405020304" pitchFamily="18" charset="0"/>
                        </a:endParaRPr>
                      </a:p>
                    </p:txBody>
                  </p:sp>
                  <p:grpSp>
                    <p:nvGrpSpPr>
                      <p:cNvPr id="30" name="Group 29">
                        <a:extLst>
                          <a:ext uri="{FF2B5EF4-FFF2-40B4-BE49-F238E27FC236}">
                            <a16:creationId xmlns:a16="http://schemas.microsoft.com/office/drawing/2014/main" id="{BFA70ECB-1898-9683-0989-C878E0336B27}"/>
                          </a:ext>
                        </a:extLst>
                      </p:cNvPr>
                      <p:cNvGrpSpPr/>
                      <p:nvPr/>
                    </p:nvGrpSpPr>
                    <p:grpSpPr>
                      <a:xfrm>
                        <a:off x="0" y="313182"/>
                        <a:ext cx="4888687" cy="2933395"/>
                        <a:chOff x="0" y="0"/>
                        <a:chExt cx="4888687" cy="2933395"/>
                      </a:xfrm>
                    </p:grpSpPr>
                    <p:cxnSp>
                      <p:nvCxnSpPr>
                        <p:cNvPr id="31" name="Straight Connector 30">
                          <a:extLst>
                            <a:ext uri="{FF2B5EF4-FFF2-40B4-BE49-F238E27FC236}">
                              <a16:creationId xmlns:a16="http://schemas.microsoft.com/office/drawing/2014/main" id="{F3390D57-248E-9BF5-5D35-8B4BC95BEAD7}"/>
                            </a:ext>
                          </a:extLst>
                        </p:cNvPr>
                        <p:cNvCxnSpPr/>
                        <p:nvPr/>
                      </p:nvCxnSpPr>
                      <p:spPr>
                        <a:xfrm flipV="1">
                          <a:off x="4835347" y="73152"/>
                          <a:ext cx="6350" cy="77470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2" name="Straight Arrow Connector 31">
                          <a:extLst>
                            <a:ext uri="{FF2B5EF4-FFF2-40B4-BE49-F238E27FC236}">
                              <a16:creationId xmlns:a16="http://schemas.microsoft.com/office/drawing/2014/main" id="{46B4AC72-C0AE-D895-AC5B-5ABDC4FBDA54}"/>
                            </a:ext>
                          </a:extLst>
                        </p:cNvPr>
                        <p:cNvCxnSpPr/>
                        <p:nvPr/>
                      </p:nvCxnSpPr>
                      <p:spPr>
                        <a:xfrm flipH="1" flipV="1">
                          <a:off x="3792169" y="57150"/>
                          <a:ext cx="1041400" cy="6350"/>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33" name="Straight Connector 32">
                          <a:extLst>
                            <a:ext uri="{FF2B5EF4-FFF2-40B4-BE49-F238E27FC236}">
                              <a16:creationId xmlns:a16="http://schemas.microsoft.com/office/drawing/2014/main" id="{7F0C3DC8-C083-8524-801F-B796FBF8F09A}"/>
                            </a:ext>
                          </a:extLst>
                        </p:cNvPr>
                        <p:cNvCxnSpPr/>
                        <p:nvPr/>
                      </p:nvCxnSpPr>
                      <p:spPr>
                        <a:xfrm flipH="1" flipV="1">
                          <a:off x="0" y="7315"/>
                          <a:ext cx="1225550" cy="635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63D435FA-08D8-A0AD-80A2-B1395D37DC24}"/>
                            </a:ext>
                          </a:extLst>
                        </p:cNvPr>
                        <p:cNvCxnSpPr/>
                        <p:nvPr/>
                      </p:nvCxnSpPr>
                      <p:spPr>
                        <a:xfrm>
                          <a:off x="5943" y="0"/>
                          <a:ext cx="6350" cy="83185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EAA855D-0A81-5316-188A-2DCB671E5B8D}"/>
                            </a:ext>
                          </a:extLst>
                        </p:cNvPr>
                        <p:cNvCxnSpPr/>
                        <p:nvPr/>
                      </p:nvCxnSpPr>
                      <p:spPr>
                        <a:xfrm>
                          <a:off x="14630" y="1495196"/>
                          <a:ext cx="0" cy="13303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48C59F55-28CC-5BB7-490D-A916A6620CE2}"/>
                            </a:ext>
                          </a:extLst>
                        </p:cNvPr>
                        <p:cNvCxnSpPr/>
                        <p:nvPr/>
                      </p:nvCxnSpPr>
                      <p:spPr>
                        <a:xfrm>
                          <a:off x="17526" y="2844241"/>
                          <a:ext cx="1192377" cy="731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0D5FDA4-2E5D-B557-1A7D-460FA47849F9}"/>
                            </a:ext>
                          </a:extLst>
                        </p:cNvPr>
                        <p:cNvCxnSpPr/>
                        <p:nvPr/>
                      </p:nvCxnSpPr>
                      <p:spPr>
                        <a:xfrm>
                          <a:off x="3792169" y="2933395"/>
                          <a:ext cx="108265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6EC15552-CA45-4999-D027-301CBDA66D1E}"/>
                            </a:ext>
                          </a:extLst>
                        </p:cNvPr>
                        <p:cNvCxnSpPr/>
                        <p:nvPr/>
                      </p:nvCxnSpPr>
                      <p:spPr>
                        <a:xfrm flipV="1">
                          <a:off x="4873447" y="1438199"/>
                          <a:ext cx="15240" cy="148498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grpSp>
              <p:sp>
                <p:nvSpPr>
                  <p:cNvPr id="26" name="Rectangle 25">
                    <a:extLst>
                      <a:ext uri="{FF2B5EF4-FFF2-40B4-BE49-F238E27FC236}">
                        <a16:creationId xmlns:a16="http://schemas.microsoft.com/office/drawing/2014/main" id="{5C936129-321B-3F45-C9C6-58A9C90E873E}"/>
                      </a:ext>
                    </a:extLst>
                  </p:cNvPr>
                  <p:cNvSpPr/>
                  <p:nvPr/>
                </p:nvSpPr>
                <p:spPr>
                  <a:xfrm>
                    <a:off x="3778910" y="1850746"/>
                    <a:ext cx="577215" cy="114848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a:solidFill>
                          <a:srgbClr val="000000"/>
                        </a:solidFill>
                        <a:effectLst/>
                        <a:latin typeface="Times New Roman" panose="02020603050405020304" pitchFamily="18" charset="0"/>
                        <a:ea typeface="Times New Roman" panose="02020603050405020304" pitchFamily="18" charset="0"/>
                      </a:rPr>
                      <a:t>Lao động, đất đai, vốn</a:t>
                    </a:r>
                    <a:endParaRPr lang="en-US" sz="120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200">
                        <a:effectLst/>
                        <a:latin typeface="Times New Roman" panose="02020603050405020304" pitchFamily="18" charset="0"/>
                        <a:ea typeface="Times New Roman" panose="02020603050405020304" pitchFamily="18" charset="0"/>
                      </a:rPr>
                      <a:t> </a:t>
                    </a:r>
                  </a:p>
                </p:txBody>
              </p:sp>
            </p:grpSp>
          </p:grpSp>
          <p:grpSp>
            <p:nvGrpSpPr>
              <p:cNvPr id="8" name="Group 7">
                <a:extLst>
                  <a:ext uri="{FF2B5EF4-FFF2-40B4-BE49-F238E27FC236}">
                    <a16:creationId xmlns:a16="http://schemas.microsoft.com/office/drawing/2014/main" id="{867DC29B-05E6-0BA7-43CB-C1050339FE24}"/>
                  </a:ext>
                </a:extLst>
              </p:cNvPr>
              <p:cNvGrpSpPr/>
              <p:nvPr/>
            </p:nvGrpSpPr>
            <p:grpSpPr>
              <a:xfrm>
                <a:off x="0" y="0"/>
                <a:ext cx="6638925" cy="3820135"/>
                <a:chOff x="0" y="0"/>
                <a:chExt cx="6638925" cy="3820135"/>
              </a:xfrm>
            </p:grpSpPr>
            <p:sp>
              <p:nvSpPr>
                <p:cNvPr id="9" name="Rectangle 8">
                  <a:extLst>
                    <a:ext uri="{FF2B5EF4-FFF2-40B4-BE49-F238E27FC236}">
                      <a16:creationId xmlns:a16="http://schemas.microsoft.com/office/drawing/2014/main" id="{4BA53A58-53B4-36A9-9DDD-169CFC68BBE5}"/>
                    </a:ext>
                  </a:extLst>
                </p:cNvPr>
                <p:cNvSpPr/>
                <p:nvPr/>
              </p:nvSpPr>
              <p:spPr>
                <a:xfrm>
                  <a:off x="1506931" y="768096"/>
                  <a:ext cx="904875" cy="48577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a:solidFill>
                        <a:srgbClr val="000000"/>
                      </a:solidFill>
                      <a:effectLst/>
                      <a:latin typeface="Times New Roman" panose="02020603050405020304" pitchFamily="18" charset="0"/>
                      <a:ea typeface="Times New Roman" panose="02020603050405020304" pitchFamily="18" charset="0"/>
                    </a:rPr>
                    <a:t>HH &amp; DV bán ra</a:t>
                  </a:r>
                  <a:endParaRPr lang="en-US" sz="1200">
                    <a:effectLst/>
                    <a:latin typeface="Times New Roman" panose="02020603050405020304" pitchFamily="18" charset="0"/>
                    <a:ea typeface="Times New Roman" panose="02020603050405020304" pitchFamily="18" charset="0"/>
                  </a:endParaRPr>
                </a:p>
              </p:txBody>
            </p:sp>
            <p:grpSp>
              <p:nvGrpSpPr>
                <p:cNvPr id="10" name="Group 9">
                  <a:extLst>
                    <a:ext uri="{FF2B5EF4-FFF2-40B4-BE49-F238E27FC236}">
                      <a16:creationId xmlns:a16="http://schemas.microsoft.com/office/drawing/2014/main" id="{8EC06DD1-5676-AC12-CCE3-98B1C0A9F060}"/>
                    </a:ext>
                  </a:extLst>
                </p:cNvPr>
                <p:cNvGrpSpPr/>
                <p:nvPr/>
              </p:nvGrpSpPr>
              <p:grpSpPr>
                <a:xfrm>
                  <a:off x="0" y="0"/>
                  <a:ext cx="6638925" cy="3820135"/>
                  <a:chOff x="0" y="0"/>
                  <a:chExt cx="6638925" cy="3820135"/>
                </a:xfrm>
              </p:grpSpPr>
              <p:sp>
                <p:nvSpPr>
                  <p:cNvPr id="11" name="Rectangle 10">
                    <a:extLst>
                      <a:ext uri="{FF2B5EF4-FFF2-40B4-BE49-F238E27FC236}">
                        <a16:creationId xmlns:a16="http://schemas.microsoft.com/office/drawing/2014/main" id="{C1A36064-EF5B-5519-AC2E-BC6C3C7C07A3}"/>
                      </a:ext>
                    </a:extLst>
                  </p:cNvPr>
                  <p:cNvSpPr/>
                  <p:nvPr/>
                </p:nvSpPr>
                <p:spPr>
                  <a:xfrm>
                    <a:off x="724205" y="3277210"/>
                    <a:ext cx="1876425" cy="5429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a:solidFill>
                          <a:srgbClr val="000000"/>
                        </a:solidFill>
                        <a:effectLst/>
                        <a:latin typeface="Times New Roman" panose="02020603050405020304" pitchFamily="18" charset="0"/>
                        <a:ea typeface="Times New Roman" panose="02020603050405020304" pitchFamily="18" charset="0"/>
                      </a:rPr>
                      <a:t>Lương, tiền thuê và lợi nhuận</a:t>
                    </a:r>
                    <a:endParaRPr lang="en-US" sz="1200">
                      <a:effectLst/>
                      <a:latin typeface="Times New Roman" panose="02020603050405020304" pitchFamily="18" charset="0"/>
                      <a:ea typeface="Times New Roman" panose="02020603050405020304" pitchFamily="18" charset="0"/>
                    </a:endParaRPr>
                  </a:p>
                </p:txBody>
              </p:sp>
              <p:grpSp>
                <p:nvGrpSpPr>
                  <p:cNvPr id="12" name="Group 11">
                    <a:extLst>
                      <a:ext uri="{FF2B5EF4-FFF2-40B4-BE49-F238E27FC236}">
                        <a16:creationId xmlns:a16="http://schemas.microsoft.com/office/drawing/2014/main" id="{FE9ED3A3-6F9A-59B4-C8C0-68EFA8E3CE22}"/>
                      </a:ext>
                    </a:extLst>
                  </p:cNvPr>
                  <p:cNvGrpSpPr/>
                  <p:nvPr/>
                </p:nvGrpSpPr>
                <p:grpSpPr>
                  <a:xfrm>
                    <a:off x="0" y="0"/>
                    <a:ext cx="6638925" cy="3694354"/>
                    <a:chOff x="0" y="0"/>
                    <a:chExt cx="6638925" cy="3694354"/>
                  </a:xfrm>
                </p:grpSpPr>
                <p:grpSp>
                  <p:nvGrpSpPr>
                    <p:cNvPr id="13" name="Group 12">
                      <a:extLst>
                        <a:ext uri="{FF2B5EF4-FFF2-40B4-BE49-F238E27FC236}">
                          <a16:creationId xmlns:a16="http://schemas.microsoft.com/office/drawing/2014/main" id="{D4816F02-3182-43D4-DFCD-AB9E09B54823}"/>
                        </a:ext>
                      </a:extLst>
                    </p:cNvPr>
                    <p:cNvGrpSpPr/>
                    <p:nvPr/>
                  </p:nvGrpSpPr>
                  <p:grpSpPr>
                    <a:xfrm>
                      <a:off x="0" y="0"/>
                      <a:ext cx="6638925" cy="3694354"/>
                      <a:chOff x="0" y="0"/>
                      <a:chExt cx="6638925" cy="3694354"/>
                    </a:xfrm>
                  </p:grpSpPr>
                  <p:sp>
                    <p:nvSpPr>
                      <p:cNvPr id="15" name="Rectangle 14">
                        <a:extLst>
                          <a:ext uri="{FF2B5EF4-FFF2-40B4-BE49-F238E27FC236}">
                            <a16:creationId xmlns:a16="http://schemas.microsoft.com/office/drawing/2014/main" id="{E415F777-9F71-AF02-7F75-D491E970AF3A}"/>
                          </a:ext>
                        </a:extLst>
                      </p:cNvPr>
                      <p:cNvSpPr/>
                      <p:nvPr/>
                    </p:nvSpPr>
                    <p:spPr>
                      <a:xfrm>
                        <a:off x="1272845" y="0"/>
                        <a:ext cx="904875" cy="381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a:solidFill>
                              <a:srgbClr val="000000"/>
                            </a:solidFill>
                            <a:effectLst/>
                            <a:latin typeface="Times New Roman" panose="02020603050405020304" pitchFamily="18" charset="0"/>
                            <a:ea typeface="Times New Roman" panose="02020603050405020304" pitchFamily="18" charset="0"/>
                          </a:rPr>
                          <a:t>Doanh thu</a:t>
                        </a:r>
                        <a:endParaRPr lang="en-US" sz="1200">
                          <a:effectLst/>
                          <a:latin typeface="Times New Roman" panose="02020603050405020304" pitchFamily="18" charset="0"/>
                          <a:ea typeface="Times New Roman" panose="02020603050405020304" pitchFamily="18" charset="0"/>
                        </a:endParaRPr>
                      </a:p>
                    </p:txBody>
                  </p:sp>
                  <p:grpSp>
                    <p:nvGrpSpPr>
                      <p:cNvPr id="17" name="Group 16">
                        <a:extLst>
                          <a:ext uri="{FF2B5EF4-FFF2-40B4-BE49-F238E27FC236}">
                            <a16:creationId xmlns:a16="http://schemas.microsoft.com/office/drawing/2014/main" id="{51B0C40B-DB16-1089-31F4-FE491093FDFC}"/>
                          </a:ext>
                        </a:extLst>
                      </p:cNvPr>
                      <p:cNvGrpSpPr/>
                      <p:nvPr/>
                    </p:nvGrpSpPr>
                    <p:grpSpPr>
                      <a:xfrm>
                        <a:off x="0" y="117044"/>
                        <a:ext cx="6638925" cy="3577310"/>
                        <a:chOff x="0" y="0"/>
                        <a:chExt cx="6638925" cy="3577310"/>
                      </a:xfrm>
                    </p:grpSpPr>
                    <p:grpSp>
                      <p:nvGrpSpPr>
                        <p:cNvPr id="18" name="Group 17">
                          <a:extLst>
                            <a:ext uri="{FF2B5EF4-FFF2-40B4-BE49-F238E27FC236}">
                              <a16:creationId xmlns:a16="http://schemas.microsoft.com/office/drawing/2014/main" id="{981F1EF2-09A5-1443-B912-49D68C5E4583}"/>
                            </a:ext>
                          </a:extLst>
                        </p:cNvPr>
                        <p:cNvGrpSpPr/>
                        <p:nvPr/>
                      </p:nvGrpSpPr>
                      <p:grpSpPr>
                        <a:xfrm>
                          <a:off x="0" y="1126541"/>
                          <a:ext cx="6638925" cy="682625"/>
                          <a:chOff x="-647700" y="1108075"/>
                          <a:chExt cx="6638925" cy="682625"/>
                        </a:xfrm>
                      </p:grpSpPr>
                      <p:sp>
                        <p:nvSpPr>
                          <p:cNvPr id="21" name="Rectangle 20">
                            <a:extLst>
                              <a:ext uri="{FF2B5EF4-FFF2-40B4-BE49-F238E27FC236}">
                                <a16:creationId xmlns:a16="http://schemas.microsoft.com/office/drawing/2014/main" id="{E43A6BBE-A14E-8D48-6A9F-D48D53D3FC99}"/>
                              </a:ext>
                            </a:extLst>
                          </p:cNvPr>
                          <p:cNvSpPr/>
                          <p:nvPr/>
                        </p:nvSpPr>
                        <p:spPr>
                          <a:xfrm>
                            <a:off x="-647700" y="1108075"/>
                            <a:ext cx="2692400" cy="68262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a:effectLst/>
                                <a:latin typeface="Times New Roman" panose="02020603050405020304" pitchFamily="18" charset="0"/>
                                <a:ea typeface="Times New Roman" panose="02020603050405020304" pitchFamily="18" charset="0"/>
                              </a:rPr>
                              <a:t>HỘ H</a:t>
                            </a:r>
                            <a:r>
                              <a:rPr lang="en-US" sz="1200" b="1">
                                <a:solidFill>
                                  <a:srgbClr val="FF0000"/>
                                </a:solidFill>
                                <a:effectLst/>
                                <a:latin typeface="Times New Roman" panose="02020603050405020304" pitchFamily="18" charset="0"/>
                                <a:ea typeface="Times New Roman" panose="02020603050405020304" pitchFamily="18" charset="0"/>
                              </a:rPr>
                              <a:t>DOANH NGHIỆP</a:t>
                            </a:r>
                            <a:endParaRPr lang="en-US" sz="120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a:solidFill>
                                  <a:srgbClr val="00B050"/>
                                </a:solidFill>
                                <a:effectLst/>
                                <a:latin typeface="Times New Roman" panose="02020603050405020304" pitchFamily="18" charset="0"/>
                                <a:ea typeface="Times New Roman" panose="02020603050405020304" pitchFamily="18" charset="0"/>
                              </a:rPr>
                              <a:t>- Sản xuất, bán HH &amp; DV</a:t>
                            </a:r>
                            <a:endParaRPr lang="en-US" sz="120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a:solidFill>
                                  <a:srgbClr val="00B050"/>
                                </a:solidFill>
                                <a:effectLst/>
                                <a:latin typeface="Times New Roman" panose="02020603050405020304" pitchFamily="18" charset="0"/>
                                <a:ea typeface="Times New Roman" panose="02020603050405020304" pitchFamily="18" charset="0"/>
                              </a:rPr>
                              <a:t>- Thuê mướn và sử dụng các yếu tố SX</a:t>
                            </a:r>
                            <a:endParaRPr lang="en-US" sz="1200">
                              <a:effectLst/>
                              <a:latin typeface="Times New Roman" panose="02020603050405020304" pitchFamily="18" charset="0"/>
                              <a:ea typeface="Times New Roman" panose="02020603050405020304" pitchFamily="18" charset="0"/>
                            </a:endParaRPr>
                          </a:p>
                        </p:txBody>
                      </p:sp>
                      <p:sp>
                        <p:nvSpPr>
                          <p:cNvPr id="22" name="Rectangle 21">
                            <a:extLst>
                              <a:ext uri="{FF2B5EF4-FFF2-40B4-BE49-F238E27FC236}">
                                <a16:creationId xmlns:a16="http://schemas.microsoft.com/office/drawing/2014/main" id="{491B9556-D884-9378-F820-86B9ACFECDC1}"/>
                              </a:ext>
                            </a:extLst>
                          </p:cNvPr>
                          <p:cNvSpPr/>
                          <p:nvPr/>
                        </p:nvSpPr>
                        <p:spPr>
                          <a:xfrm>
                            <a:off x="3895725" y="1155700"/>
                            <a:ext cx="2095500" cy="62547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a:effectLst/>
                                <a:latin typeface="Times New Roman" panose="02020603050405020304" pitchFamily="18" charset="0"/>
                                <a:ea typeface="Times New Roman" panose="02020603050405020304" pitchFamily="18" charset="0"/>
                              </a:rPr>
                              <a:t>HỘ </a:t>
                            </a:r>
                            <a:r>
                              <a:rPr lang="en-US" sz="1200" b="1">
                                <a:solidFill>
                                  <a:srgbClr val="FF0000"/>
                                </a:solidFill>
                                <a:effectLst/>
                                <a:latin typeface="Times New Roman" panose="02020603050405020304" pitchFamily="18" charset="0"/>
                                <a:ea typeface="Times New Roman" panose="02020603050405020304" pitchFamily="18" charset="0"/>
                              </a:rPr>
                              <a:t>HỘ GIA ĐÌNH</a:t>
                            </a:r>
                            <a:endParaRPr lang="en-US" sz="120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a:solidFill>
                                  <a:srgbClr val="00B050"/>
                                </a:solidFill>
                                <a:effectLst/>
                                <a:latin typeface="Times New Roman" panose="02020603050405020304" pitchFamily="18" charset="0"/>
                                <a:ea typeface="Times New Roman" panose="02020603050405020304" pitchFamily="18" charset="0"/>
                              </a:rPr>
                              <a:t>- Mua sắm, tiêu thụ HH &amp;DV</a:t>
                            </a:r>
                            <a:endParaRPr lang="en-US" sz="120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a:solidFill>
                                  <a:srgbClr val="00B050"/>
                                </a:solidFill>
                                <a:effectLst/>
                                <a:latin typeface="Times New Roman" panose="02020603050405020304" pitchFamily="18" charset="0"/>
                                <a:ea typeface="Times New Roman" panose="02020603050405020304" pitchFamily="18" charset="0"/>
                              </a:rPr>
                              <a:t>- Sở hữu và bán các yếu tố SX</a:t>
                            </a:r>
                            <a:endParaRPr lang="en-US" sz="1200">
                              <a:effectLst/>
                              <a:latin typeface="Times New Roman" panose="02020603050405020304" pitchFamily="18" charset="0"/>
                              <a:ea typeface="Times New Roman" panose="02020603050405020304" pitchFamily="18" charset="0"/>
                            </a:endParaRPr>
                          </a:p>
                        </p:txBody>
                      </p:sp>
                    </p:grpSp>
                    <p:sp>
                      <p:nvSpPr>
                        <p:cNvPr id="19" name="Oval 18">
                          <a:extLst>
                            <a:ext uri="{FF2B5EF4-FFF2-40B4-BE49-F238E27FC236}">
                              <a16:creationId xmlns:a16="http://schemas.microsoft.com/office/drawing/2014/main" id="{FD9F83B8-AC80-975A-F583-B85889103AAF}"/>
                            </a:ext>
                          </a:extLst>
                        </p:cNvPr>
                        <p:cNvSpPr/>
                        <p:nvPr/>
                      </p:nvSpPr>
                      <p:spPr>
                        <a:xfrm>
                          <a:off x="2267712" y="2399385"/>
                          <a:ext cx="2774950" cy="1177925"/>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b="1">
                              <a:solidFill>
                                <a:srgbClr val="FF0000"/>
                              </a:solidFill>
                              <a:effectLst/>
                              <a:latin typeface="Times New Roman" panose="02020603050405020304" pitchFamily="18" charset="0"/>
                              <a:ea typeface="Times New Roman" panose="02020603050405020304" pitchFamily="18" charset="0"/>
                            </a:rPr>
                            <a:t>THỊ TRƯỜNG</a:t>
                          </a:r>
                          <a:endParaRPr lang="en-US" sz="120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200" b="1">
                              <a:solidFill>
                                <a:srgbClr val="FF0000"/>
                              </a:solidFill>
                              <a:effectLst/>
                              <a:latin typeface="Times New Roman" panose="02020603050405020304" pitchFamily="18" charset="0"/>
                              <a:ea typeface="Times New Roman" panose="02020603050405020304" pitchFamily="18" charset="0"/>
                            </a:rPr>
                            <a:t>CÁC YẾU TỐ SẢN XUẤT</a:t>
                          </a:r>
                          <a:endParaRPr lang="en-US" sz="120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200">
                              <a:solidFill>
                                <a:srgbClr val="00B050"/>
                              </a:solidFill>
                              <a:effectLst/>
                              <a:latin typeface="Times New Roman" panose="02020603050405020304" pitchFamily="18" charset="0"/>
                              <a:ea typeface="Times New Roman" panose="02020603050405020304" pitchFamily="18" charset="0"/>
                            </a:rPr>
                            <a:t>- Hộ gia đình bán</a:t>
                          </a:r>
                          <a:endParaRPr lang="en-US" sz="120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200">
                              <a:solidFill>
                                <a:srgbClr val="00B050"/>
                              </a:solidFill>
                              <a:effectLst/>
                              <a:latin typeface="Times New Roman" panose="02020603050405020304" pitchFamily="18" charset="0"/>
                              <a:ea typeface="Times New Roman" panose="02020603050405020304" pitchFamily="18" charset="0"/>
                            </a:rPr>
                            <a:t>- Doanh nghiệp mua</a:t>
                          </a:r>
                          <a:endParaRPr lang="en-US" sz="120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200">
                              <a:effectLst/>
                              <a:latin typeface="Times New Roman" panose="02020603050405020304" pitchFamily="18" charset="0"/>
                              <a:ea typeface="Times New Roman" panose="02020603050405020304" pitchFamily="18" charset="0"/>
                            </a:rPr>
                            <a:t> </a:t>
                          </a:r>
                        </a:p>
                      </p:txBody>
                    </p:sp>
                    <p:sp>
                      <p:nvSpPr>
                        <p:cNvPr id="20" name="Oval 19">
                          <a:extLst>
                            <a:ext uri="{FF2B5EF4-FFF2-40B4-BE49-F238E27FC236}">
                              <a16:creationId xmlns:a16="http://schemas.microsoft.com/office/drawing/2014/main" id="{7E52A349-A061-B9DE-5989-AAD2CE4E21A9}"/>
                            </a:ext>
                          </a:extLst>
                        </p:cNvPr>
                        <p:cNvSpPr/>
                        <p:nvPr/>
                      </p:nvSpPr>
                      <p:spPr>
                        <a:xfrm>
                          <a:off x="2245767" y="0"/>
                          <a:ext cx="2774950" cy="1177925"/>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b="1">
                              <a:solidFill>
                                <a:srgbClr val="FF0000"/>
                              </a:solidFill>
                              <a:effectLst/>
                              <a:latin typeface="Times New Roman" panose="02020603050405020304" pitchFamily="18" charset="0"/>
                              <a:ea typeface="Times New Roman" panose="02020603050405020304" pitchFamily="18" charset="0"/>
                            </a:rPr>
                            <a:t>THỊ TRƯỜNG HÀNG HÓA DỊCH VỤ</a:t>
                          </a:r>
                          <a:endParaRPr lang="en-US" sz="120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200">
                              <a:solidFill>
                                <a:srgbClr val="00B050"/>
                              </a:solidFill>
                              <a:effectLst/>
                              <a:latin typeface="Times New Roman" panose="02020603050405020304" pitchFamily="18" charset="0"/>
                              <a:ea typeface="Times New Roman" panose="02020603050405020304" pitchFamily="18" charset="0"/>
                            </a:rPr>
                            <a:t>- Hộ gia đình mua</a:t>
                          </a:r>
                          <a:endParaRPr lang="en-US" sz="120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200">
                              <a:solidFill>
                                <a:srgbClr val="00B050"/>
                              </a:solidFill>
                              <a:effectLst/>
                              <a:latin typeface="Times New Roman" panose="02020603050405020304" pitchFamily="18" charset="0"/>
                              <a:ea typeface="Times New Roman" panose="02020603050405020304" pitchFamily="18" charset="0"/>
                            </a:rPr>
                            <a:t>- Doanh nghiệp bán</a:t>
                          </a:r>
                          <a:endParaRPr lang="en-US" sz="1200">
                            <a:effectLst/>
                            <a:latin typeface="Times New Roman" panose="02020603050405020304" pitchFamily="18" charset="0"/>
                            <a:ea typeface="Times New Roman" panose="02020603050405020304" pitchFamily="18" charset="0"/>
                          </a:endParaRPr>
                        </a:p>
                      </p:txBody>
                    </p:sp>
                  </p:grpSp>
                </p:grpSp>
                <p:sp>
                  <p:nvSpPr>
                    <p:cNvPr id="14" name="Rectangle 13">
                      <a:extLst>
                        <a:ext uri="{FF2B5EF4-FFF2-40B4-BE49-F238E27FC236}">
                          <a16:creationId xmlns:a16="http://schemas.microsoft.com/office/drawing/2014/main" id="{7A8D7856-3304-9A3F-82FF-EFFD9320B69C}"/>
                        </a:ext>
                      </a:extLst>
                    </p:cNvPr>
                    <p:cNvSpPr/>
                    <p:nvPr/>
                  </p:nvSpPr>
                  <p:spPr>
                    <a:xfrm>
                      <a:off x="1616659" y="2004365"/>
                      <a:ext cx="577215" cy="114848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a:solidFill>
                            <a:srgbClr val="000000"/>
                          </a:solidFill>
                          <a:effectLst/>
                          <a:latin typeface="Times New Roman" panose="02020603050405020304" pitchFamily="18" charset="0"/>
                          <a:ea typeface="Times New Roman" panose="02020603050405020304" pitchFamily="18" charset="0"/>
                        </a:rPr>
                        <a:t>Các yếu tố SX</a:t>
                      </a:r>
                      <a:endParaRPr lang="en-US" sz="120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200">
                          <a:effectLst/>
                          <a:latin typeface="Times New Roman" panose="02020603050405020304" pitchFamily="18" charset="0"/>
                          <a:ea typeface="Times New Roman" panose="02020603050405020304" pitchFamily="18" charset="0"/>
                        </a:rPr>
                        <a:t> </a:t>
                      </a:r>
                    </a:p>
                  </p:txBody>
                </p:sp>
              </p:grpSp>
            </p:grpSp>
          </p:grpSp>
        </p:grpSp>
      </p:grpSp>
      <p:sp>
        <p:nvSpPr>
          <p:cNvPr id="48" name="Rectangle 45">
            <a:extLst>
              <a:ext uri="{FF2B5EF4-FFF2-40B4-BE49-F238E27FC236}">
                <a16:creationId xmlns:a16="http://schemas.microsoft.com/office/drawing/2014/main" id="{8E905C36-B057-0236-DC2F-762F0BA6937D}"/>
              </a:ext>
            </a:extLst>
          </p:cNvPr>
          <p:cNvSpPr>
            <a:spLocks noChangeArrowheads="1"/>
          </p:cNvSpPr>
          <p:nvPr/>
        </p:nvSpPr>
        <p:spPr bwMode="auto">
          <a:xfrm>
            <a:off x="-695286" y="-3819832"/>
            <a:ext cx="1801935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49" name="Rectangle 59">
            <a:extLst>
              <a:ext uri="{FF2B5EF4-FFF2-40B4-BE49-F238E27FC236}">
                <a16:creationId xmlns:a16="http://schemas.microsoft.com/office/drawing/2014/main" id="{5A446D9C-0243-75CD-DCAB-2A62FF9A66F6}"/>
              </a:ext>
            </a:extLst>
          </p:cNvPr>
          <p:cNvSpPr>
            <a:spLocks noChangeArrowheads="1"/>
          </p:cNvSpPr>
          <p:nvPr/>
        </p:nvSpPr>
        <p:spPr bwMode="auto">
          <a:xfrm>
            <a:off x="-695286" y="-3330882"/>
            <a:ext cx="18019356"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769479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BE12AD-D808-BDE0-3EB8-5BC50B1D8474}"/>
              </a:ext>
            </a:extLst>
          </p:cNvPr>
          <p:cNvSpPr>
            <a:spLocks noGrp="1"/>
          </p:cNvSpPr>
          <p:nvPr>
            <p:ph type="title"/>
          </p:nvPr>
        </p:nvSpPr>
        <p:spPr>
          <a:xfrm>
            <a:off x="2328672" y="547912"/>
            <a:ext cx="7534656" cy="914400"/>
          </a:xfrm>
        </p:spPr>
        <p:txBody>
          <a:bodyPr/>
          <a:lstStyle/>
          <a:p>
            <a:pPr algn="ctr"/>
            <a:r>
              <a:rPr lang="en-US" sz="3200" dirty="0" err="1"/>
              <a:t>CÂU</a:t>
            </a:r>
            <a:r>
              <a:rPr lang="en-US" sz="3200" dirty="0"/>
              <a:t> </a:t>
            </a:r>
            <a:r>
              <a:rPr lang="en-US" sz="3200" dirty="0" err="1"/>
              <a:t>HỎI</a:t>
            </a:r>
            <a:r>
              <a:rPr lang="en-US" sz="3200" dirty="0"/>
              <a:t> </a:t>
            </a:r>
            <a:r>
              <a:rPr lang="en-US" sz="3200" dirty="0" err="1"/>
              <a:t>ÔN</a:t>
            </a:r>
            <a:r>
              <a:rPr lang="en-US" sz="3200" dirty="0"/>
              <a:t> </a:t>
            </a:r>
            <a:r>
              <a:rPr lang="en-US" sz="3200" dirty="0" err="1"/>
              <a:t>TẬP</a:t>
            </a:r>
            <a:endParaRPr lang="en-US" dirty="0"/>
          </a:p>
        </p:txBody>
      </p:sp>
      <p:sp>
        <p:nvSpPr>
          <p:cNvPr id="8" name="Content Placeholder 7">
            <a:extLst>
              <a:ext uri="{FF2B5EF4-FFF2-40B4-BE49-F238E27FC236}">
                <a16:creationId xmlns:a16="http://schemas.microsoft.com/office/drawing/2014/main" id="{BCFDA37B-399A-B9F0-7A7D-2A891EB7FFA6}"/>
              </a:ext>
            </a:extLst>
          </p:cNvPr>
          <p:cNvSpPr>
            <a:spLocks noGrp="1"/>
          </p:cNvSpPr>
          <p:nvPr>
            <p:ph sz="quarter" idx="10"/>
          </p:nvPr>
        </p:nvSpPr>
        <p:spPr>
          <a:xfrm>
            <a:off x="914399" y="2039112"/>
            <a:ext cx="10840066" cy="3356576"/>
          </a:xfrm>
        </p:spPr>
        <p:txBody>
          <a:bodyPr>
            <a:normAutofit/>
          </a:bodyPr>
          <a:lstStyle/>
          <a:p>
            <a:pPr marL="0" indent="0">
              <a:buNone/>
            </a:pPr>
            <a:r>
              <a:rPr lang="en-US" sz="3200" dirty="0">
                <a:latin typeface="Aptos" panose="020B0004020202020204" pitchFamily="34" charset="0"/>
              </a:rPr>
              <a:t>1. Cho </a:t>
            </a:r>
            <a:r>
              <a:rPr lang="en-US" sz="3200" dirty="0" err="1">
                <a:latin typeface="Aptos" panose="020B0004020202020204" pitchFamily="34" charset="0"/>
              </a:rPr>
              <a:t>ba</a:t>
            </a:r>
            <a:r>
              <a:rPr lang="en-US" sz="3200" dirty="0">
                <a:latin typeface="Aptos" panose="020B0004020202020204" pitchFamily="34" charset="0"/>
              </a:rPr>
              <a:t> </a:t>
            </a:r>
            <a:r>
              <a:rPr lang="en-US" sz="3200" dirty="0" err="1">
                <a:latin typeface="Aptos" panose="020B0004020202020204" pitchFamily="34" charset="0"/>
              </a:rPr>
              <a:t>ví</a:t>
            </a:r>
            <a:r>
              <a:rPr lang="en-US" sz="3200" dirty="0">
                <a:latin typeface="Aptos" panose="020B0004020202020204" pitchFamily="34" charset="0"/>
              </a:rPr>
              <a:t> </a:t>
            </a:r>
            <a:r>
              <a:rPr lang="en-US" sz="3200" dirty="0" err="1">
                <a:latin typeface="Aptos" panose="020B0004020202020204" pitchFamily="34" charset="0"/>
              </a:rPr>
              <a:t>dụ</a:t>
            </a:r>
            <a:r>
              <a:rPr lang="en-US" sz="3200" dirty="0">
                <a:latin typeface="Aptos" panose="020B0004020202020204" pitchFamily="34" charset="0"/>
              </a:rPr>
              <a:t> </a:t>
            </a:r>
            <a:r>
              <a:rPr lang="en-US" sz="3200" dirty="0" err="1">
                <a:latin typeface="Aptos" panose="020B0004020202020204" pitchFamily="34" charset="0"/>
              </a:rPr>
              <a:t>quan</a:t>
            </a:r>
            <a:r>
              <a:rPr lang="en-US" sz="3200" dirty="0">
                <a:latin typeface="Aptos" panose="020B0004020202020204" pitchFamily="34" charset="0"/>
              </a:rPr>
              <a:t> </a:t>
            </a:r>
            <a:r>
              <a:rPr lang="en-US" sz="3200" dirty="0" err="1">
                <a:latin typeface="Aptos" panose="020B0004020202020204" pitchFamily="34" charset="0"/>
              </a:rPr>
              <a:t>trọng</a:t>
            </a:r>
            <a:r>
              <a:rPr lang="en-US" sz="3200" dirty="0">
                <a:latin typeface="Aptos" panose="020B0004020202020204" pitchFamily="34" charset="0"/>
              </a:rPr>
              <a:t> </a:t>
            </a:r>
            <a:r>
              <a:rPr lang="en-US" sz="3200" dirty="0" err="1">
                <a:latin typeface="Aptos" panose="020B0004020202020204" pitchFamily="34" charset="0"/>
              </a:rPr>
              <a:t>về</a:t>
            </a:r>
            <a:r>
              <a:rPr lang="en-US" sz="3200" dirty="0">
                <a:latin typeface="Aptos" panose="020B0004020202020204" pitchFamily="34" charset="0"/>
              </a:rPr>
              <a:t> </a:t>
            </a:r>
            <a:r>
              <a:rPr lang="en-US" sz="3200" dirty="0" err="1">
                <a:latin typeface="Aptos" panose="020B0004020202020204" pitchFamily="34" charset="0"/>
              </a:rPr>
              <a:t>sự</a:t>
            </a:r>
            <a:r>
              <a:rPr lang="en-US" sz="3200" dirty="0">
                <a:latin typeface="Aptos" panose="020B0004020202020204" pitchFamily="34" charset="0"/>
              </a:rPr>
              <a:t> </a:t>
            </a:r>
            <a:r>
              <a:rPr lang="en-US" sz="3200" dirty="0" err="1">
                <a:latin typeface="Aptos" panose="020B0004020202020204" pitchFamily="34" charset="0"/>
              </a:rPr>
              <a:t>đánh</a:t>
            </a:r>
            <a:r>
              <a:rPr lang="en-US" sz="3200" dirty="0">
                <a:latin typeface="Aptos" panose="020B0004020202020204" pitchFamily="34" charset="0"/>
              </a:rPr>
              <a:t> </a:t>
            </a:r>
            <a:r>
              <a:rPr lang="en-US" sz="3200" dirty="0" err="1">
                <a:latin typeface="Aptos" panose="020B0004020202020204" pitchFamily="34" charset="0"/>
              </a:rPr>
              <a:t>đổi</a:t>
            </a:r>
            <a:r>
              <a:rPr lang="en-US" sz="3200" dirty="0">
                <a:latin typeface="Aptos" panose="020B0004020202020204" pitchFamily="34" charset="0"/>
              </a:rPr>
              <a:t> </a:t>
            </a:r>
            <a:r>
              <a:rPr lang="en-US" sz="3200" dirty="0" err="1">
                <a:latin typeface="Aptos" panose="020B0004020202020204" pitchFamily="34" charset="0"/>
              </a:rPr>
              <a:t>mà</a:t>
            </a:r>
            <a:r>
              <a:rPr lang="en-US" sz="3200" dirty="0">
                <a:latin typeface="Aptos" panose="020B0004020202020204" pitchFamily="34" charset="0"/>
              </a:rPr>
              <a:t> </a:t>
            </a:r>
            <a:r>
              <a:rPr lang="en-US" sz="3200" dirty="0" err="1">
                <a:latin typeface="Aptos" panose="020B0004020202020204" pitchFamily="34" charset="0"/>
              </a:rPr>
              <a:t>bạn</a:t>
            </a:r>
            <a:r>
              <a:rPr lang="en-US" sz="3200" dirty="0">
                <a:latin typeface="Aptos" panose="020B0004020202020204" pitchFamily="34" charset="0"/>
              </a:rPr>
              <a:t> </a:t>
            </a:r>
            <a:r>
              <a:rPr lang="en-US" sz="3200" dirty="0" err="1">
                <a:latin typeface="Aptos" panose="020B0004020202020204" pitchFamily="34" charset="0"/>
              </a:rPr>
              <a:t>phải</a:t>
            </a:r>
            <a:r>
              <a:rPr lang="en-US" sz="3200" dirty="0">
                <a:latin typeface="Aptos" panose="020B0004020202020204" pitchFamily="34" charset="0"/>
              </a:rPr>
              <a:t> </a:t>
            </a:r>
            <a:r>
              <a:rPr lang="en-US" sz="3200" dirty="0" err="1">
                <a:latin typeface="Aptos" panose="020B0004020202020204" pitchFamily="34" charset="0"/>
              </a:rPr>
              <a:t>đối</a:t>
            </a:r>
            <a:r>
              <a:rPr lang="en-US" sz="3200" dirty="0">
                <a:latin typeface="Aptos" panose="020B0004020202020204" pitchFamily="34" charset="0"/>
              </a:rPr>
              <a:t> </a:t>
            </a:r>
            <a:r>
              <a:rPr lang="en-US" sz="3200" dirty="0" err="1">
                <a:latin typeface="Aptos" panose="020B0004020202020204" pitchFamily="34" charset="0"/>
              </a:rPr>
              <a:t>mặt</a:t>
            </a:r>
            <a:r>
              <a:rPr lang="en-US" sz="3200" dirty="0">
                <a:latin typeface="Aptos" panose="020B0004020202020204" pitchFamily="34" charset="0"/>
              </a:rPr>
              <a:t> </a:t>
            </a:r>
            <a:r>
              <a:rPr lang="en-US" sz="3200" dirty="0" err="1">
                <a:latin typeface="Aptos" panose="020B0004020202020204" pitchFamily="34" charset="0"/>
              </a:rPr>
              <a:t>trong</a:t>
            </a:r>
            <a:r>
              <a:rPr lang="en-US" sz="3200" dirty="0">
                <a:latin typeface="Aptos" panose="020B0004020202020204" pitchFamily="34" charset="0"/>
              </a:rPr>
              <a:t> </a:t>
            </a:r>
            <a:r>
              <a:rPr lang="en-US" sz="3200" dirty="0" err="1">
                <a:latin typeface="Aptos" panose="020B0004020202020204" pitchFamily="34" charset="0"/>
              </a:rPr>
              <a:t>cuộc</a:t>
            </a:r>
            <a:r>
              <a:rPr lang="en-US" sz="3200" dirty="0">
                <a:latin typeface="Aptos" panose="020B0004020202020204" pitchFamily="34" charset="0"/>
              </a:rPr>
              <a:t> </a:t>
            </a:r>
            <a:r>
              <a:rPr lang="en-US" sz="3200" dirty="0" err="1">
                <a:latin typeface="Aptos" panose="020B0004020202020204" pitchFamily="34" charset="0"/>
              </a:rPr>
              <a:t>sống</a:t>
            </a:r>
            <a:r>
              <a:rPr lang="en-US" sz="3200" dirty="0">
                <a:latin typeface="Aptos" panose="020B0004020202020204" pitchFamily="34" charset="0"/>
              </a:rPr>
              <a:t> </a:t>
            </a:r>
            <a:r>
              <a:rPr lang="en-US" sz="3200" dirty="0" err="1">
                <a:latin typeface="Aptos" panose="020B0004020202020204" pitchFamily="34" charset="0"/>
              </a:rPr>
              <a:t>của</a:t>
            </a:r>
            <a:r>
              <a:rPr lang="en-US" sz="3200" dirty="0">
                <a:latin typeface="Aptos" panose="020B0004020202020204" pitchFamily="34" charset="0"/>
              </a:rPr>
              <a:t> </a:t>
            </a:r>
            <a:r>
              <a:rPr lang="en-US" sz="3200" dirty="0" err="1">
                <a:latin typeface="Aptos" panose="020B0004020202020204" pitchFamily="34" charset="0"/>
              </a:rPr>
              <a:t>bạn</a:t>
            </a:r>
            <a:r>
              <a:rPr lang="en-US" sz="3200" dirty="0">
                <a:latin typeface="Aptos" panose="020B0004020202020204" pitchFamily="34" charset="0"/>
              </a:rPr>
              <a:t>,</a:t>
            </a:r>
          </a:p>
          <a:p>
            <a:pPr marL="0" indent="0">
              <a:buNone/>
            </a:pPr>
            <a:r>
              <a:rPr lang="en-US" sz="3200" dirty="0">
                <a:latin typeface="Aptos" panose="020B0004020202020204" pitchFamily="34" charset="0"/>
              </a:rPr>
              <a:t>2. Chi </a:t>
            </a:r>
            <a:r>
              <a:rPr lang="en-US" sz="3200" dirty="0" err="1">
                <a:latin typeface="Aptos" panose="020B0004020202020204" pitchFamily="34" charset="0"/>
              </a:rPr>
              <a:t>phí</a:t>
            </a:r>
            <a:r>
              <a:rPr lang="en-US" sz="3200" dirty="0">
                <a:latin typeface="Aptos" panose="020B0004020202020204" pitchFamily="34" charset="0"/>
              </a:rPr>
              <a:t> </a:t>
            </a:r>
            <a:r>
              <a:rPr lang="en-US" sz="3200" dirty="0" err="1">
                <a:latin typeface="Aptos" panose="020B0004020202020204" pitchFamily="34" charset="0"/>
              </a:rPr>
              <a:t>cơ</a:t>
            </a:r>
            <a:r>
              <a:rPr lang="en-US" sz="3200" dirty="0">
                <a:latin typeface="Aptos" panose="020B0004020202020204" pitchFamily="34" charset="0"/>
              </a:rPr>
              <a:t> </a:t>
            </a:r>
            <a:r>
              <a:rPr lang="en-US" sz="3200" dirty="0" err="1">
                <a:latin typeface="Aptos" panose="020B0004020202020204" pitchFamily="34" charset="0"/>
              </a:rPr>
              <a:t>hội</a:t>
            </a:r>
            <a:r>
              <a:rPr lang="en-US" sz="3200" dirty="0">
                <a:latin typeface="Aptos" panose="020B0004020202020204" pitchFamily="34" charset="0"/>
              </a:rPr>
              <a:t> </a:t>
            </a:r>
            <a:r>
              <a:rPr lang="en-US" sz="3200" dirty="0" err="1">
                <a:latin typeface="Aptos" panose="020B0004020202020204" pitchFamily="34" charset="0"/>
              </a:rPr>
              <a:t>của</a:t>
            </a:r>
            <a:r>
              <a:rPr lang="en-US" sz="3200" dirty="0">
                <a:latin typeface="Aptos" panose="020B0004020202020204" pitchFamily="34" charset="0"/>
              </a:rPr>
              <a:t> </a:t>
            </a:r>
            <a:r>
              <a:rPr lang="en-US" sz="3200" dirty="0" err="1">
                <a:latin typeface="Aptos" panose="020B0004020202020204" pitchFamily="34" charset="0"/>
              </a:rPr>
              <a:t>việc</a:t>
            </a:r>
            <a:r>
              <a:rPr lang="en-US" sz="3200" dirty="0">
                <a:latin typeface="Aptos" panose="020B0004020202020204" pitchFamily="34" charset="0"/>
              </a:rPr>
              <a:t> </a:t>
            </a:r>
            <a:r>
              <a:rPr lang="en-US" sz="3200" dirty="0" err="1">
                <a:latin typeface="Aptos" panose="020B0004020202020204" pitchFamily="34" charset="0"/>
              </a:rPr>
              <a:t>học</a:t>
            </a:r>
            <a:r>
              <a:rPr lang="en-US" sz="3200" dirty="0">
                <a:latin typeface="Aptos" panose="020B0004020202020204" pitchFamily="34" charset="0"/>
              </a:rPr>
              <a:t> Cao </a:t>
            </a:r>
            <a:r>
              <a:rPr lang="en-US" sz="3200" dirty="0" err="1">
                <a:latin typeface="Aptos" panose="020B0004020202020204" pitchFamily="34" charset="0"/>
              </a:rPr>
              <a:t>đẳng</a:t>
            </a:r>
            <a:r>
              <a:rPr lang="en-US" sz="3200" dirty="0">
                <a:latin typeface="Aptos" panose="020B0004020202020204" pitchFamily="34" charset="0"/>
              </a:rPr>
              <a:t> </a:t>
            </a:r>
            <a:r>
              <a:rPr lang="en-US" sz="3200" dirty="0" err="1">
                <a:latin typeface="Aptos" panose="020B0004020202020204" pitchFamily="34" charset="0"/>
              </a:rPr>
              <a:t>là</a:t>
            </a:r>
            <a:r>
              <a:rPr lang="en-US" sz="3200" dirty="0">
                <a:latin typeface="Aptos" panose="020B0004020202020204" pitchFamily="34" charset="0"/>
              </a:rPr>
              <a:t> </a:t>
            </a:r>
            <a:r>
              <a:rPr lang="en-US" sz="3200" dirty="0" err="1">
                <a:latin typeface="Aptos" panose="020B0004020202020204" pitchFamily="34" charset="0"/>
              </a:rPr>
              <a:t>gì</a:t>
            </a:r>
            <a:r>
              <a:rPr lang="en-US" sz="3200" dirty="0">
                <a:latin typeface="Aptos" panose="020B0004020202020204" pitchFamily="34" charset="0"/>
              </a:rPr>
              <a:t>?</a:t>
            </a:r>
          </a:p>
          <a:p>
            <a:pPr marL="0" indent="0">
              <a:buNone/>
            </a:pPr>
            <a:r>
              <a:rPr lang="en-US" sz="3200" dirty="0">
                <a:latin typeface="Aptos" panose="020B0004020202020204" pitchFamily="34" charset="0"/>
              </a:rPr>
              <a:t>3. “</a:t>
            </a:r>
            <a:r>
              <a:rPr lang="en-US" sz="3200" dirty="0" err="1">
                <a:latin typeface="Aptos" panose="020B0004020202020204" pitchFamily="34" charset="0"/>
              </a:rPr>
              <a:t>Bàn</a:t>
            </a:r>
            <a:r>
              <a:rPr lang="en-US" sz="3200" dirty="0">
                <a:latin typeface="Aptos" panose="020B0004020202020204" pitchFamily="34" charset="0"/>
              </a:rPr>
              <a:t> </a:t>
            </a:r>
            <a:r>
              <a:rPr lang="en-US" sz="3200" dirty="0" err="1">
                <a:latin typeface="Aptos" panose="020B0004020202020204" pitchFamily="34" charset="0"/>
              </a:rPr>
              <a:t>tay</a:t>
            </a:r>
            <a:r>
              <a:rPr lang="en-US" sz="3200" dirty="0">
                <a:latin typeface="Aptos" panose="020B0004020202020204" pitchFamily="34" charset="0"/>
              </a:rPr>
              <a:t> </a:t>
            </a:r>
            <a:r>
              <a:rPr lang="en-US" sz="3200" dirty="0" err="1">
                <a:latin typeface="Aptos" panose="020B0004020202020204" pitchFamily="34" charset="0"/>
              </a:rPr>
              <a:t>vô</a:t>
            </a:r>
            <a:r>
              <a:rPr lang="en-US" sz="3200" dirty="0">
                <a:latin typeface="Aptos" panose="020B0004020202020204" pitchFamily="34" charset="0"/>
              </a:rPr>
              <a:t> </a:t>
            </a:r>
            <a:r>
              <a:rPr lang="en-US" sz="3200" dirty="0" err="1">
                <a:latin typeface="Aptos" panose="020B0004020202020204" pitchFamily="34" charset="0"/>
              </a:rPr>
              <a:t>hình</a:t>
            </a:r>
            <a:r>
              <a:rPr lang="en-US" sz="3200" dirty="0">
                <a:latin typeface="Aptos" panose="020B0004020202020204" pitchFamily="34" charset="0"/>
              </a:rPr>
              <a:t>” </a:t>
            </a:r>
            <a:r>
              <a:rPr lang="en-US" sz="3200" dirty="0" err="1">
                <a:latin typeface="Aptos" panose="020B0004020202020204" pitchFamily="34" charset="0"/>
              </a:rPr>
              <a:t>của</a:t>
            </a:r>
            <a:r>
              <a:rPr lang="en-US" sz="3200" dirty="0">
                <a:latin typeface="Aptos" panose="020B0004020202020204" pitchFamily="34" charset="0"/>
              </a:rPr>
              <a:t> </a:t>
            </a:r>
            <a:r>
              <a:rPr lang="en-US" sz="3200" dirty="0" err="1">
                <a:latin typeface="Aptos" panose="020B0004020202020204" pitchFamily="34" charset="0"/>
              </a:rPr>
              <a:t>thị</a:t>
            </a:r>
            <a:r>
              <a:rPr lang="en-US" sz="3200" dirty="0">
                <a:latin typeface="Aptos" panose="020B0004020202020204" pitchFamily="34" charset="0"/>
              </a:rPr>
              <a:t> </a:t>
            </a:r>
            <a:r>
              <a:rPr lang="en-US" sz="3200" dirty="0" err="1">
                <a:latin typeface="Aptos" panose="020B0004020202020204" pitchFamily="34" charset="0"/>
              </a:rPr>
              <a:t>trường</a:t>
            </a:r>
            <a:r>
              <a:rPr lang="en-US" sz="3200" dirty="0">
                <a:latin typeface="Aptos" panose="020B0004020202020204" pitchFamily="34" charset="0"/>
              </a:rPr>
              <a:t> </a:t>
            </a:r>
            <a:r>
              <a:rPr lang="en-US" sz="3200" dirty="0" err="1">
                <a:latin typeface="Aptos" panose="020B0004020202020204" pitchFamily="34" charset="0"/>
              </a:rPr>
              <a:t>có</a:t>
            </a:r>
            <a:r>
              <a:rPr lang="en-US" sz="3200" dirty="0">
                <a:latin typeface="Aptos" panose="020B0004020202020204" pitchFamily="34" charset="0"/>
              </a:rPr>
              <a:t> </a:t>
            </a:r>
            <a:r>
              <a:rPr lang="en-US" sz="3200" dirty="0" err="1">
                <a:latin typeface="Aptos" panose="020B0004020202020204" pitchFamily="34" charset="0"/>
              </a:rPr>
              <a:t>vai</a:t>
            </a:r>
            <a:r>
              <a:rPr lang="en-US" sz="3200" dirty="0">
                <a:latin typeface="Aptos" panose="020B0004020202020204" pitchFamily="34" charset="0"/>
              </a:rPr>
              <a:t> </a:t>
            </a:r>
            <a:r>
              <a:rPr lang="en-US" sz="3200" dirty="0" err="1">
                <a:latin typeface="Aptos" panose="020B0004020202020204" pitchFamily="34" charset="0"/>
              </a:rPr>
              <a:t>trò</a:t>
            </a:r>
            <a:r>
              <a:rPr lang="en-US" sz="3200" dirty="0">
                <a:latin typeface="Aptos" panose="020B0004020202020204" pitchFamily="34" charset="0"/>
              </a:rPr>
              <a:t> </a:t>
            </a:r>
            <a:r>
              <a:rPr lang="en-US" sz="3200" dirty="0" err="1">
                <a:latin typeface="Aptos" panose="020B0004020202020204" pitchFamily="34" charset="0"/>
              </a:rPr>
              <a:t>gì</a:t>
            </a:r>
            <a:r>
              <a:rPr lang="en-US" sz="3200" dirty="0">
                <a:latin typeface="Aptos" panose="020B0004020202020204" pitchFamily="34" charset="0"/>
              </a:rPr>
              <a:t>?</a:t>
            </a:r>
          </a:p>
        </p:txBody>
      </p:sp>
      <p:sp>
        <p:nvSpPr>
          <p:cNvPr id="3" name="Slide Number Placeholder 2">
            <a:extLst>
              <a:ext uri="{FF2B5EF4-FFF2-40B4-BE49-F238E27FC236}">
                <a16:creationId xmlns:a16="http://schemas.microsoft.com/office/drawing/2014/main" id="{50CD348E-9357-0442-4555-AF6B4AFE34B6}"/>
              </a:ext>
            </a:extLst>
          </p:cNvPr>
          <p:cNvSpPr>
            <a:spLocks noGrp="1"/>
          </p:cNvSpPr>
          <p:nvPr>
            <p:ph type="sldNum" sz="quarter" idx="4"/>
          </p:nvPr>
        </p:nvSpPr>
        <p:spPr/>
        <p:txBody>
          <a:bodyPr/>
          <a:lstStyle/>
          <a:p>
            <a:fld id="{58FB4751-880F-D840-AAA9-3A15815CC996}" type="slidenum">
              <a:rPr lang="en-US" smtClean="0"/>
              <a:pPr/>
              <a:t>34</a:t>
            </a:fld>
            <a:endParaRPr lang="en-US" dirty="0"/>
          </a:p>
        </p:txBody>
      </p:sp>
    </p:spTree>
    <p:extLst>
      <p:ext uri="{BB962C8B-B14F-4D97-AF65-F5344CB8AC3E}">
        <p14:creationId xmlns:p14="http://schemas.microsoft.com/office/powerpoint/2010/main" val="19669132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Title 2">
            <a:extLst>
              <a:ext uri="{FF2B5EF4-FFF2-40B4-BE49-F238E27FC236}">
                <a16:creationId xmlns:a16="http://schemas.microsoft.com/office/drawing/2014/main" id="{2A3D95EF-8A67-7F71-37EF-9EB02511B163}"/>
              </a:ext>
            </a:extLst>
          </p:cNvPr>
          <p:cNvSpPr>
            <a:spLocks noGrp="1"/>
          </p:cNvSpPr>
          <p:nvPr>
            <p:ph type="title"/>
          </p:nvPr>
        </p:nvSpPr>
        <p:spPr/>
        <p:txBody>
          <a:bodyPr anchor="b"/>
          <a:lstStyle/>
          <a:p>
            <a:r>
              <a:rPr lang="en-US" dirty="0" err="1"/>
              <a:t>CÂU</a:t>
            </a:r>
            <a:r>
              <a:rPr lang="en-US" dirty="0"/>
              <a:t> </a:t>
            </a:r>
            <a:r>
              <a:rPr lang="en-US" dirty="0" err="1"/>
              <a:t>HỎI</a:t>
            </a:r>
            <a:r>
              <a:rPr lang="en-US" dirty="0"/>
              <a:t> </a:t>
            </a:r>
            <a:r>
              <a:rPr lang="en-US" dirty="0" err="1"/>
              <a:t>TRẮC</a:t>
            </a:r>
            <a:r>
              <a:rPr lang="en-US" dirty="0"/>
              <a:t> </a:t>
            </a:r>
            <a:r>
              <a:rPr lang="en-US" dirty="0" err="1"/>
              <a:t>NGHIỆM</a:t>
            </a:r>
            <a:endParaRPr lang="en-US" dirty="0"/>
          </a:p>
        </p:txBody>
      </p:sp>
    </p:spTree>
    <p:extLst>
      <p:ext uri="{BB962C8B-B14F-4D97-AF65-F5344CB8AC3E}">
        <p14:creationId xmlns:p14="http://schemas.microsoft.com/office/powerpoint/2010/main" val="10967174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0" y="0"/>
            <a:ext cx="11353800" cy="3877055"/>
          </a:xfrm>
        </p:spPr>
        <p:txBody>
          <a:bodyPr>
            <a:norm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Hoạt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động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coi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hoạt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động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thiện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nghèo</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Mua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chợ</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Tặng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nhật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bè</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lễ</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hội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truyền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thống</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p:txBody>
          <a:bodyPr/>
          <a:lstStyle/>
          <a:p>
            <a:fld id="{58FB4751-880F-D840-AAA9-3A15815CC996}" type="slidenum">
              <a:rPr lang="en-US" smtClean="0"/>
              <a:pPr/>
              <a:t>36</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Mục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đích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hoạt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động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phi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Tạo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nhuận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ứng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vật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chất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thần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hoặc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hội</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301069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0" y="0"/>
            <a:ext cx="11353800" cy="3877055"/>
          </a:xfrm>
        </p:spPr>
        <p:txBody>
          <a:bodyPr>
            <a:norm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3: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Hoạt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động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hoặc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vụ</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thỏa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Thu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liệu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p:txBody>
          <a:bodyPr/>
          <a:lstStyle/>
          <a:p>
            <a:fld id="{58FB4751-880F-D840-AAA9-3A15815CC996}" type="slidenum">
              <a:rPr lang="en-US" smtClean="0"/>
              <a:pPr/>
              <a:t>37</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4: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truyền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thống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dựa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trên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hoạt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động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cao</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săn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bắn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vụ</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lớn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thương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864226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0" y="0"/>
            <a:ext cx="11353800" cy="3244645"/>
          </a:xfrm>
        </p:spPr>
        <p:txBody>
          <a:bodyPr>
            <a:normAutofit lnSpcReduction="10000"/>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5: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Hệ</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thống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trao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truyền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thống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Thanh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toán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mặt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Thương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điện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tử</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Trao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Chứng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khoán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p:txBody>
          <a:bodyPr/>
          <a:lstStyle/>
          <a:p>
            <a:fld id="{58FB4751-880F-D840-AAA9-3A15815CC996}" type="slidenum">
              <a:rPr lang="en-US" smtClean="0"/>
              <a:pPr/>
              <a:t>38</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281160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6: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Ưu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truyền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thống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Tạo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bình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hội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cao</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bảo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vững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ổn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hội</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Thúc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đẩy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thương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toàn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khẩu</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ưu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55629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0" y="0"/>
            <a:ext cx="11353800"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7: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chủ</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dựa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trên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cơ</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tiết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can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đoàn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lớn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Quy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luật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bổ</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p:txBody>
          <a:bodyPr/>
          <a:lstStyle/>
          <a:p>
            <a:fld id="{58FB4751-880F-D840-AAA9-3A15815CC996}" type="slidenum">
              <a:rPr lang="en-US" smtClean="0"/>
              <a:pPr/>
              <a:t>39</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281160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8: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mạnh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hiệu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khuyến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tranh</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Loại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bỏ</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toàn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bình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hội</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nước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soát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nguồn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nguyên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Tạo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ổn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mọi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kỳ</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065482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2AE8E50-35D4-4D5A-A4BB-168CBB027D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88726" cy="6858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6">
            <a:extLst>
              <a:ext uri="{FF2B5EF4-FFF2-40B4-BE49-F238E27FC236}">
                <a16:creationId xmlns:a16="http://schemas.microsoft.com/office/drawing/2014/main" id="{C37D1D6D-17D8-4296-B000-665D1892D0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0396" y="1276539"/>
            <a:ext cx="5570417" cy="4304276"/>
          </a:xfrm>
          <a:custGeom>
            <a:avLst/>
            <a:gdLst>
              <a:gd name="connsiteX0" fmla="*/ 4985599 w 5593163"/>
              <a:gd name="connsiteY0" fmla="*/ 636203 h 4305008"/>
              <a:gd name="connsiteX1" fmla="*/ 5528908 w 5593163"/>
              <a:gd name="connsiteY1" fmla="*/ 1181049 h 4305008"/>
              <a:gd name="connsiteX2" fmla="*/ 4985599 w 5593163"/>
              <a:gd name="connsiteY2" fmla="*/ 636203 h 4305008"/>
              <a:gd name="connsiteX3" fmla="*/ 4985599 w 5593163"/>
              <a:gd name="connsiteY3" fmla="*/ 2333028 h 4305008"/>
              <a:gd name="connsiteX4" fmla="*/ 5528908 w 5593163"/>
              <a:gd name="connsiteY4" fmla="*/ 2877874 h 4305008"/>
              <a:gd name="connsiteX5" fmla="*/ 4985599 w 5593163"/>
              <a:gd name="connsiteY5" fmla="*/ 2333028 h 4305008"/>
              <a:gd name="connsiteX6" fmla="*/ 4985597 w 5593163"/>
              <a:gd name="connsiteY6" fmla="*/ 2034258 h 4305008"/>
              <a:gd name="connsiteX7" fmla="*/ 5528906 w 5593163"/>
              <a:gd name="connsiteY7" fmla="*/ 1493690 h 4305008"/>
              <a:gd name="connsiteX8" fmla="*/ 4985597 w 5593163"/>
              <a:gd name="connsiteY8" fmla="*/ 2034258 h 4305008"/>
              <a:gd name="connsiteX9" fmla="*/ 4985597 w 5593163"/>
              <a:gd name="connsiteY9" fmla="*/ 3731083 h 4305008"/>
              <a:gd name="connsiteX10" fmla="*/ 5528906 w 5593163"/>
              <a:gd name="connsiteY10" fmla="*/ 3190516 h 4305008"/>
              <a:gd name="connsiteX11" fmla="*/ 4985597 w 5593163"/>
              <a:gd name="connsiteY11" fmla="*/ 3731083 h 4305008"/>
              <a:gd name="connsiteX12" fmla="*/ 4842232 w 5593163"/>
              <a:gd name="connsiteY12" fmla="*/ 503273 h 4305008"/>
              <a:gd name="connsiteX13" fmla="*/ 4842826 w 5593163"/>
              <a:gd name="connsiteY13" fmla="*/ 491833 h 4305008"/>
              <a:gd name="connsiteX14" fmla="*/ 4843324 w 5593163"/>
              <a:gd name="connsiteY14" fmla="*/ 491866 h 4305008"/>
              <a:gd name="connsiteX15" fmla="*/ 4843350 w 5593163"/>
              <a:gd name="connsiteY15" fmla="*/ 491372 h 4305008"/>
              <a:gd name="connsiteX16" fmla="*/ 4860437 w 5593163"/>
              <a:gd name="connsiteY16" fmla="*/ 492995 h 4305008"/>
              <a:gd name="connsiteX17" fmla="*/ 4955899 w 5593163"/>
              <a:gd name="connsiteY17" fmla="*/ 502060 h 4305008"/>
              <a:gd name="connsiteX18" fmla="*/ 4972112 w 5593163"/>
              <a:gd name="connsiteY18" fmla="*/ 503599 h 4305008"/>
              <a:gd name="connsiteX19" fmla="*/ 4972229 w 5593163"/>
              <a:gd name="connsiteY19" fmla="*/ 504747 h 4305008"/>
              <a:gd name="connsiteX20" fmla="*/ 5583809 w 5593163"/>
              <a:gd name="connsiteY20" fmla="*/ 948988 h 4305008"/>
              <a:gd name="connsiteX21" fmla="*/ 5593163 w 5593163"/>
              <a:gd name="connsiteY21" fmla="*/ 971822 h 4305008"/>
              <a:gd name="connsiteX22" fmla="*/ 5593163 w 5593163"/>
              <a:gd name="connsiteY22" fmla="*/ 1318474 h 4305008"/>
              <a:gd name="connsiteX23" fmla="*/ 5558612 w 5593163"/>
              <a:gd name="connsiteY23" fmla="*/ 1315193 h 4305008"/>
              <a:gd name="connsiteX24" fmla="*/ 5542395 w 5593163"/>
              <a:gd name="connsiteY24" fmla="*/ 1313653 h 4305008"/>
              <a:gd name="connsiteX25" fmla="*/ 5542279 w 5593163"/>
              <a:gd name="connsiteY25" fmla="*/ 1312505 h 4305008"/>
              <a:gd name="connsiteX26" fmla="*/ 4852114 w 5593163"/>
              <a:gd name="connsiteY26" fmla="*/ 619464 h 4305008"/>
              <a:gd name="connsiteX27" fmla="*/ 4851608 w 5593163"/>
              <a:gd name="connsiteY27" fmla="*/ 619401 h 4305008"/>
              <a:gd name="connsiteX28" fmla="*/ 4851070 w 5593163"/>
              <a:gd name="connsiteY28" fmla="*/ 612725 h 4305008"/>
              <a:gd name="connsiteX29" fmla="*/ 4843603 w 5593163"/>
              <a:gd name="connsiteY29" fmla="*/ 520249 h 4305008"/>
              <a:gd name="connsiteX30" fmla="*/ 4842232 w 5593163"/>
              <a:gd name="connsiteY30" fmla="*/ 503273 h 4305008"/>
              <a:gd name="connsiteX31" fmla="*/ 4842232 w 5593163"/>
              <a:gd name="connsiteY31" fmla="*/ 2200098 h 4305008"/>
              <a:gd name="connsiteX32" fmla="*/ 4842826 w 5593163"/>
              <a:gd name="connsiteY32" fmla="*/ 2188658 h 4305008"/>
              <a:gd name="connsiteX33" fmla="*/ 4843324 w 5593163"/>
              <a:gd name="connsiteY33" fmla="*/ 2188691 h 4305008"/>
              <a:gd name="connsiteX34" fmla="*/ 4843350 w 5593163"/>
              <a:gd name="connsiteY34" fmla="*/ 2188197 h 4305008"/>
              <a:gd name="connsiteX35" fmla="*/ 4860437 w 5593163"/>
              <a:gd name="connsiteY35" fmla="*/ 2189820 h 4305008"/>
              <a:gd name="connsiteX36" fmla="*/ 4955899 w 5593163"/>
              <a:gd name="connsiteY36" fmla="*/ 2198885 h 4305008"/>
              <a:gd name="connsiteX37" fmla="*/ 4972112 w 5593163"/>
              <a:gd name="connsiteY37" fmla="*/ 2200424 h 4305008"/>
              <a:gd name="connsiteX38" fmla="*/ 4972229 w 5593163"/>
              <a:gd name="connsiteY38" fmla="*/ 2201572 h 4305008"/>
              <a:gd name="connsiteX39" fmla="*/ 5583809 w 5593163"/>
              <a:gd name="connsiteY39" fmla="*/ 2645813 h 4305008"/>
              <a:gd name="connsiteX40" fmla="*/ 5593163 w 5593163"/>
              <a:gd name="connsiteY40" fmla="*/ 2668647 h 4305008"/>
              <a:gd name="connsiteX41" fmla="*/ 5593163 w 5593163"/>
              <a:gd name="connsiteY41" fmla="*/ 3015299 h 4305008"/>
              <a:gd name="connsiteX42" fmla="*/ 5558612 w 5593163"/>
              <a:gd name="connsiteY42" fmla="*/ 3012018 h 4305008"/>
              <a:gd name="connsiteX43" fmla="*/ 5542395 w 5593163"/>
              <a:gd name="connsiteY43" fmla="*/ 3010478 h 4305008"/>
              <a:gd name="connsiteX44" fmla="*/ 5542279 w 5593163"/>
              <a:gd name="connsiteY44" fmla="*/ 3009330 h 4305008"/>
              <a:gd name="connsiteX45" fmla="*/ 4852114 w 5593163"/>
              <a:gd name="connsiteY45" fmla="*/ 2316289 h 4305008"/>
              <a:gd name="connsiteX46" fmla="*/ 4851608 w 5593163"/>
              <a:gd name="connsiteY46" fmla="*/ 2316226 h 4305008"/>
              <a:gd name="connsiteX47" fmla="*/ 4851070 w 5593163"/>
              <a:gd name="connsiteY47" fmla="*/ 2309550 h 4305008"/>
              <a:gd name="connsiteX48" fmla="*/ 4843603 w 5593163"/>
              <a:gd name="connsiteY48" fmla="*/ 2217074 h 4305008"/>
              <a:gd name="connsiteX49" fmla="*/ 4842232 w 5593163"/>
              <a:gd name="connsiteY49" fmla="*/ 2200098 h 4305008"/>
              <a:gd name="connsiteX50" fmla="*/ 4842232 w 5593163"/>
              <a:gd name="connsiteY50" fmla="*/ 3896923 h 4305008"/>
              <a:gd name="connsiteX51" fmla="*/ 4842826 w 5593163"/>
              <a:gd name="connsiteY51" fmla="*/ 3885483 h 4305008"/>
              <a:gd name="connsiteX52" fmla="*/ 4843324 w 5593163"/>
              <a:gd name="connsiteY52" fmla="*/ 3885516 h 4305008"/>
              <a:gd name="connsiteX53" fmla="*/ 4843350 w 5593163"/>
              <a:gd name="connsiteY53" fmla="*/ 3885022 h 4305008"/>
              <a:gd name="connsiteX54" fmla="*/ 4860437 w 5593163"/>
              <a:gd name="connsiteY54" fmla="*/ 3886645 h 4305008"/>
              <a:gd name="connsiteX55" fmla="*/ 4955899 w 5593163"/>
              <a:gd name="connsiteY55" fmla="*/ 3895710 h 4305008"/>
              <a:gd name="connsiteX56" fmla="*/ 4972112 w 5593163"/>
              <a:gd name="connsiteY56" fmla="*/ 3897249 h 4305008"/>
              <a:gd name="connsiteX57" fmla="*/ 4972229 w 5593163"/>
              <a:gd name="connsiteY57" fmla="*/ 3898397 h 4305008"/>
              <a:gd name="connsiteX58" fmla="*/ 5532481 w 5593163"/>
              <a:gd name="connsiteY58" fmla="*/ 4255797 h 4305008"/>
              <a:gd name="connsiteX59" fmla="*/ 5560926 w 5593163"/>
              <a:gd name="connsiteY59" fmla="*/ 4305008 h 4305008"/>
              <a:gd name="connsiteX60" fmla="*/ 5409877 w 5593163"/>
              <a:gd name="connsiteY60" fmla="*/ 4305008 h 4305008"/>
              <a:gd name="connsiteX61" fmla="*/ 5357754 w 5593163"/>
              <a:gd name="connsiteY61" fmla="*/ 4241205 h 4305008"/>
              <a:gd name="connsiteX62" fmla="*/ 4985599 w 5593163"/>
              <a:gd name="connsiteY62" fmla="*/ 4029853 h 4305008"/>
              <a:gd name="connsiteX63" fmla="*/ 5084780 w 5593163"/>
              <a:gd name="connsiteY63" fmla="*/ 4271827 h 4305008"/>
              <a:gd name="connsiteX64" fmla="*/ 5111462 w 5593163"/>
              <a:gd name="connsiteY64" fmla="*/ 4305008 h 4305008"/>
              <a:gd name="connsiteX65" fmla="*/ 4957353 w 5593163"/>
              <a:gd name="connsiteY65" fmla="*/ 4305008 h 4305008"/>
              <a:gd name="connsiteX66" fmla="*/ 4927231 w 5593163"/>
              <a:gd name="connsiteY66" fmla="*/ 4254710 h 4305008"/>
              <a:gd name="connsiteX67" fmla="*/ 4852114 w 5593163"/>
              <a:gd name="connsiteY67" fmla="*/ 4013114 h 4305008"/>
              <a:gd name="connsiteX68" fmla="*/ 4851608 w 5593163"/>
              <a:gd name="connsiteY68" fmla="*/ 4013051 h 4305008"/>
              <a:gd name="connsiteX69" fmla="*/ 4851070 w 5593163"/>
              <a:gd name="connsiteY69" fmla="*/ 4006375 h 4305008"/>
              <a:gd name="connsiteX70" fmla="*/ 4843603 w 5593163"/>
              <a:gd name="connsiteY70" fmla="*/ 3913899 h 4305008"/>
              <a:gd name="connsiteX71" fmla="*/ 4842232 w 5593163"/>
              <a:gd name="connsiteY71" fmla="*/ 3896923 h 4305008"/>
              <a:gd name="connsiteX72" fmla="*/ 4842230 w 5593163"/>
              <a:gd name="connsiteY72" fmla="*/ 469318 h 4305008"/>
              <a:gd name="connsiteX73" fmla="*/ 4843601 w 5593163"/>
              <a:gd name="connsiteY73" fmla="*/ 452471 h 4305008"/>
              <a:gd name="connsiteX74" fmla="*/ 4851065 w 5593163"/>
              <a:gd name="connsiteY74" fmla="*/ 360740 h 4305008"/>
              <a:gd name="connsiteX75" fmla="*/ 4851605 w 5593163"/>
              <a:gd name="connsiteY75" fmla="*/ 354103 h 4305008"/>
              <a:gd name="connsiteX76" fmla="*/ 4852110 w 5593163"/>
              <a:gd name="connsiteY76" fmla="*/ 354040 h 4305008"/>
              <a:gd name="connsiteX77" fmla="*/ 4936323 w 5593163"/>
              <a:gd name="connsiteY77" fmla="*/ 96778 h 4305008"/>
              <a:gd name="connsiteX78" fmla="*/ 4998957 w 5593163"/>
              <a:gd name="connsiteY78" fmla="*/ 0 h 4305008"/>
              <a:gd name="connsiteX79" fmla="*/ 5167333 w 5593163"/>
              <a:gd name="connsiteY79" fmla="*/ 0 h 4305008"/>
              <a:gd name="connsiteX80" fmla="*/ 5099105 w 5593163"/>
              <a:gd name="connsiteY80" fmla="*/ 76659 h 4305008"/>
              <a:gd name="connsiteX81" fmla="*/ 4985597 w 5593163"/>
              <a:gd name="connsiteY81" fmla="*/ 337433 h 4305008"/>
              <a:gd name="connsiteX82" fmla="*/ 5424571 w 5593163"/>
              <a:gd name="connsiteY82" fmla="*/ 44350 h 4305008"/>
              <a:gd name="connsiteX83" fmla="*/ 5446799 w 5593163"/>
              <a:gd name="connsiteY83" fmla="*/ 0 h 4305008"/>
              <a:gd name="connsiteX84" fmla="*/ 5593163 w 5593163"/>
              <a:gd name="connsiteY84" fmla="*/ 0 h 4305008"/>
              <a:gd name="connsiteX85" fmla="*/ 5593163 w 5593163"/>
              <a:gd name="connsiteY85" fmla="*/ 4197 h 4305008"/>
              <a:gd name="connsiteX86" fmla="*/ 5543598 w 5593163"/>
              <a:gd name="connsiteY86" fmla="*/ 95636 h 4305008"/>
              <a:gd name="connsiteX87" fmla="*/ 4972226 w 5593163"/>
              <a:gd name="connsiteY87" fmla="*/ 467856 h 4305008"/>
              <a:gd name="connsiteX88" fmla="*/ 4972110 w 5593163"/>
              <a:gd name="connsiteY88" fmla="*/ 468995 h 4305008"/>
              <a:gd name="connsiteX89" fmla="*/ 4955893 w 5593163"/>
              <a:gd name="connsiteY89" fmla="*/ 470523 h 4305008"/>
              <a:gd name="connsiteX90" fmla="*/ 4860466 w 5593163"/>
              <a:gd name="connsiteY90" fmla="*/ 479514 h 4305008"/>
              <a:gd name="connsiteX91" fmla="*/ 4843348 w 5593163"/>
              <a:gd name="connsiteY91" fmla="*/ 481127 h 4305008"/>
              <a:gd name="connsiteX92" fmla="*/ 4843322 w 5593163"/>
              <a:gd name="connsiteY92" fmla="*/ 480636 h 4305008"/>
              <a:gd name="connsiteX93" fmla="*/ 4842823 w 5593163"/>
              <a:gd name="connsiteY93" fmla="*/ 480669 h 4305008"/>
              <a:gd name="connsiteX94" fmla="*/ 4842230 w 5593163"/>
              <a:gd name="connsiteY94" fmla="*/ 469318 h 4305008"/>
              <a:gd name="connsiteX95" fmla="*/ 4842230 w 5593163"/>
              <a:gd name="connsiteY95" fmla="*/ 2166144 h 4305008"/>
              <a:gd name="connsiteX96" fmla="*/ 4843601 w 5593163"/>
              <a:gd name="connsiteY96" fmla="*/ 2149296 h 4305008"/>
              <a:gd name="connsiteX97" fmla="*/ 4851065 w 5593163"/>
              <a:gd name="connsiteY97" fmla="*/ 2057565 h 4305008"/>
              <a:gd name="connsiteX98" fmla="*/ 4851605 w 5593163"/>
              <a:gd name="connsiteY98" fmla="*/ 2050928 h 4305008"/>
              <a:gd name="connsiteX99" fmla="*/ 4852110 w 5593163"/>
              <a:gd name="connsiteY99" fmla="*/ 2050865 h 4305008"/>
              <a:gd name="connsiteX100" fmla="*/ 5542276 w 5593163"/>
              <a:gd name="connsiteY100" fmla="*/ 1363267 h 4305008"/>
              <a:gd name="connsiteX101" fmla="*/ 5542393 w 5593163"/>
              <a:gd name="connsiteY101" fmla="*/ 1362128 h 4305008"/>
              <a:gd name="connsiteX102" fmla="*/ 5558606 w 5593163"/>
              <a:gd name="connsiteY102" fmla="*/ 1360601 h 4305008"/>
              <a:gd name="connsiteX103" fmla="*/ 5593163 w 5593163"/>
              <a:gd name="connsiteY103" fmla="*/ 1357345 h 4305008"/>
              <a:gd name="connsiteX104" fmla="*/ 5593163 w 5593163"/>
              <a:gd name="connsiteY104" fmla="*/ 1701268 h 4305008"/>
              <a:gd name="connsiteX105" fmla="*/ 5583807 w 5593163"/>
              <a:gd name="connsiteY105" fmla="*/ 1723929 h 4305008"/>
              <a:gd name="connsiteX106" fmla="*/ 4972226 w 5593163"/>
              <a:gd name="connsiteY106" fmla="*/ 2164681 h 4305008"/>
              <a:gd name="connsiteX107" fmla="*/ 4972110 w 5593163"/>
              <a:gd name="connsiteY107" fmla="*/ 2165820 h 4305008"/>
              <a:gd name="connsiteX108" fmla="*/ 4955893 w 5593163"/>
              <a:gd name="connsiteY108" fmla="*/ 2167348 h 4305008"/>
              <a:gd name="connsiteX109" fmla="*/ 4860466 w 5593163"/>
              <a:gd name="connsiteY109" fmla="*/ 2176339 h 4305008"/>
              <a:gd name="connsiteX110" fmla="*/ 4843348 w 5593163"/>
              <a:gd name="connsiteY110" fmla="*/ 2177952 h 4305008"/>
              <a:gd name="connsiteX111" fmla="*/ 4843322 w 5593163"/>
              <a:gd name="connsiteY111" fmla="*/ 2177461 h 4305008"/>
              <a:gd name="connsiteX112" fmla="*/ 4842823 w 5593163"/>
              <a:gd name="connsiteY112" fmla="*/ 2177494 h 4305008"/>
              <a:gd name="connsiteX113" fmla="*/ 4842230 w 5593163"/>
              <a:gd name="connsiteY113" fmla="*/ 2166144 h 4305008"/>
              <a:gd name="connsiteX114" fmla="*/ 4842230 w 5593163"/>
              <a:gd name="connsiteY114" fmla="*/ 3862969 h 4305008"/>
              <a:gd name="connsiteX115" fmla="*/ 4843601 w 5593163"/>
              <a:gd name="connsiteY115" fmla="*/ 3846121 h 4305008"/>
              <a:gd name="connsiteX116" fmla="*/ 4851065 w 5593163"/>
              <a:gd name="connsiteY116" fmla="*/ 3754390 h 4305008"/>
              <a:gd name="connsiteX117" fmla="*/ 4851605 w 5593163"/>
              <a:gd name="connsiteY117" fmla="*/ 3747753 h 4305008"/>
              <a:gd name="connsiteX118" fmla="*/ 4852110 w 5593163"/>
              <a:gd name="connsiteY118" fmla="*/ 3747690 h 4305008"/>
              <a:gd name="connsiteX119" fmla="*/ 5542276 w 5593163"/>
              <a:gd name="connsiteY119" fmla="*/ 3060092 h 4305008"/>
              <a:gd name="connsiteX120" fmla="*/ 5542393 w 5593163"/>
              <a:gd name="connsiteY120" fmla="*/ 3058953 h 4305008"/>
              <a:gd name="connsiteX121" fmla="*/ 5558606 w 5593163"/>
              <a:gd name="connsiteY121" fmla="*/ 3057426 h 4305008"/>
              <a:gd name="connsiteX122" fmla="*/ 5593163 w 5593163"/>
              <a:gd name="connsiteY122" fmla="*/ 3054170 h 4305008"/>
              <a:gd name="connsiteX123" fmla="*/ 5593163 w 5593163"/>
              <a:gd name="connsiteY123" fmla="*/ 3398093 h 4305008"/>
              <a:gd name="connsiteX124" fmla="*/ 5583807 w 5593163"/>
              <a:gd name="connsiteY124" fmla="*/ 3420754 h 4305008"/>
              <a:gd name="connsiteX125" fmla="*/ 4972226 w 5593163"/>
              <a:gd name="connsiteY125" fmla="*/ 3861506 h 4305008"/>
              <a:gd name="connsiteX126" fmla="*/ 4972110 w 5593163"/>
              <a:gd name="connsiteY126" fmla="*/ 3862645 h 4305008"/>
              <a:gd name="connsiteX127" fmla="*/ 4955893 w 5593163"/>
              <a:gd name="connsiteY127" fmla="*/ 3864173 h 4305008"/>
              <a:gd name="connsiteX128" fmla="*/ 4860466 w 5593163"/>
              <a:gd name="connsiteY128" fmla="*/ 3873164 h 4305008"/>
              <a:gd name="connsiteX129" fmla="*/ 4843348 w 5593163"/>
              <a:gd name="connsiteY129" fmla="*/ 3874777 h 4305008"/>
              <a:gd name="connsiteX130" fmla="*/ 4843322 w 5593163"/>
              <a:gd name="connsiteY130" fmla="*/ 3874286 h 4305008"/>
              <a:gd name="connsiteX131" fmla="*/ 4842823 w 5593163"/>
              <a:gd name="connsiteY131" fmla="*/ 3874319 h 4305008"/>
              <a:gd name="connsiteX132" fmla="*/ 4842230 w 5593163"/>
              <a:gd name="connsiteY132" fmla="*/ 3862969 h 4305008"/>
              <a:gd name="connsiteX133" fmla="*/ 4135041 w 5593163"/>
              <a:gd name="connsiteY133" fmla="*/ 1181049 h 4305008"/>
              <a:gd name="connsiteX134" fmla="*/ 4678350 w 5593163"/>
              <a:gd name="connsiteY134" fmla="*/ 636203 h 4305008"/>
              <a:gd name="connsiteX135" fmla="*/ 4135041 w 5593163"/>
              <a:gd name="connsiteY135" fmla="*/ 1181049 h 4305008"/>
              <a:gd name="connsiteX136" fmla="*/ 4135041 w 5593163"/>
              <a:gd name="connsiteY136" fmla="*/ 1493690 h 4305008"/>
              <a:gd name="connsiteX137" fmla="*/ 4678350 w 5593163"/>
              <a:gd name="connsiteY137" fmla="*/ 2034258 h 4305008"/>
              <a:gd name="connsiteX138" fmla="*/ 4135041 w 5593163"/>
              <a:gd name="connsiteY138" fmla="*/ 1493690 h 4305008"/>
              <a:gd name="connsiteX139" fmla="*/ 4135041 w 5593163"/>
              <a:gd name="connsiteY139" fmla="*/ 2877874 h 4305008"/>
              <a:gd name="connsiteX140" fmla="*/ 4678350 w 5593163"/>
              <a:gd name="connsiteY140" fmla="*/ 2333028 h 4305008"/>
              <a:gd name="connsiteX141" fmla="*/ 4135041 w 5593163"/>
              <a:gd name="connsiteY141" fmla="*/ 2877874 h 4305008"/>
              <a:gd name="connsiteX142" fmla="*/ 4135041 w 5593163"/>
              <a:gd name="connsiteY142" fmla="*/ 3190516 h 4305008"/>
              <a:gd name="connsiteX143" fmla="*/ 4678350 w 5593163"/>
              <a:gd name="connsiteY143" fmla="*/ 3731083 h 4305008"/>
              <a:gd name="connsiteX144" fmla="*/ 4135041 w 5593163"/>
              <a:gd name="connsiteY144" fmla="*/ 3190516 h 4305008"/>
              <a:gd name="connsiteX145" fmla="*/ 4103022 w 5593163"/>
              <a:gd name="connsiteY145" fmla="*/ 4305008 h 4305008"/>
              <a:gd name="connsiteX146" fmla="*/ 4131467 w 5593163"/>
              <a:gd name="connsiteY146" fmla="*/ 4255797 h 4305008"/>
              <a:gd name="connsiteX147" fmla="*/ 4691720 w 5593163"/>
              <a:gd name="connsiteY147" fmla="*/ 3898397 h 4305008"/>
              <a:gd name="connsiteX148" fmla="*/ 4691837 w 5593163"/>
              <a:gd name="connsiteY148" fmla="*/ 3897249 h 4305008"/>
              <a:gd name="connsiteX149" fmla="*/ 4708050 w 5593163"/>
              <a:gd name="connsiteY149" fmla="*/ 3895710 h 4305008"/>
              <a:gd name="connsiteX150" fmla="*/ 4803512 w 5593163"/>
              <a:gd name="connsiteY150" fmla="*/ 3886645 h 4305008"/>
              <a:gd name="connsiteX151" fmla="*/ 4820599 w 5593163"/>
              <a:gd name="connsiteY151" fmla="*/ 3885022 h 4305008"/>
              <a:gd name="connsiteX152" fmla="*/ 4820625 w 5593163"/>
              <a:gd name="connsiteY152" fmla="*/ 3885516 h 4305008"/>
              <a:gd name="connsiteX153" fmla="*/ 4821123 w 5593163"/>
              <a:gd name="connsiteY153" fmla="*/ 3885483 h 4305008"/>
              <a:gd name="connsiteX154" fmla="*/ 4821717 w 5593163"/>
              <a:gd name="connsiteY154" fmla="*/ 3896923 h 4305008"/>
              <a:gd name="connsiteX155" fmla="*/ 4820346 w 5593163"/>
              <a:gd name="connsiteY155" fmla="*/ 3913899 h 4305008"/>
              <a:gd name="connsiteX156" fmla="*/ 4812879 w 5593163"/>
              <a:gd name="connsiteY156" fmla="*/ 4006375 h 4305008"/>
              <a:gd name="connsiteX157" fmla="*/ 4812341 w 5593163"/>
              <a:gd name="connsiteY157" fmla="*/ 4013051 h 4305008"/>
              <a:gd name="connsiteX158" fmla="*/ 4811835 w 5593163"/>
              <a:gd name="connsiteY158" fmla="*/ 4013114 h 4305008"/>
              <a:gd name="connsiteX159" fmla="*/ 4736718 w 5593163"/>
              <a:gd name="connsiteY159" fmla="*/ 4254710 h 4305008"/>
              <a:gd name="connsiteX160" fmla="*/ 4706597 w 5593163"/>
              <a:gd name="connsiteY160" fmla="*/ 4305008 h 4305008"/>
              <a:gd name="connsiteX161" fmla="*/ 4552487 w 5593163"/>
              <a:gd name="connsiteY161" fmla="*/ 4305008 h 4305008"/>
              <a:gd name="connsiteX162" fmla="*/ 4579169 w 5593163"/>
              <a:gd name="connsiteY162" fmla="*/ 4271827 h 4305008"/>
              <a:gd name="connsiteX163" fmla="*/ 4678350 w 5593163"/>
              <a:gd name="connsiteY163" fmla="*/ 4029853 h 4305008"/>
              <a:gd name="connsiteX164" fmla="*/ 4306196 w 5593163"/>
              <a:gd name="connsiteY164" fmla="*/ 4241205 h 4305008"/>
              <a:gd name="connsiteX165" fmla="*/ 4254073 w 5593163"/>
              <a:gd name="connsiteY165" fmla="*/ 4305008 h 4305008"/>
              <a:gd name="connsiteX166" fmla="*/ 4068511 w 5593163"/>
              <a:gd name="connsiteY166" fmla="*/ 0 h 4305008"/>
              <a:gd name="connsiteX167" fmla="*/ 4217148 w 5593163"/>
              <a:gd name="connsiteY167" fmla="*/ 0 h 4305008"/>
              <a:gd name="connsiteX168" fmla="*/ 4239376 w 5593163"/>
              <a:gd name="connsiteY168" fmla="*/ 44350 h 4305008"/>
              <a:gd name="connsiteX169" fmla="*/ 4678350 w 5593163"/>
              <a:gd name="connsiteY169" fmla="*/ 337433 h 4305008"/>
              <a:gd name="connsiteX170" fmla="*/ 4564842 w 5593163"/>
              <a:gd name="connsiteY170" fmla="*/ 76659 h 4305008"/>
              <a:gd name="connsiteX171" fmla="*/ 4496615 w 5593163"/>
              <a:gd name="connsiteY171" fmla="*/ 0 h 4305008"/>
              <a:gd name="connsiteX172" fmla="*/ 4664989 w 5593163"/>
              <a:gd name="connsiteY172" fmla="*/ 0 h 4305008"/>
              <a:gd name="connsiteX173" fmla="*/ 4727623 w 5593163"/>
              <a:gd name="connsiteY173" fmla="*/ 96778 h 4305008"/>
              <a:gd name="connsiteX174" fmla="*/ 4811836 w 5593163"/>
              <a:gd name="connsiteY174" fmla="*/ 354040 h 4305008"/>
              <a:gd name="connsiteX175" fmla="*/ 4812342 w 5593163"/>
              <a:gd name="connsiteY175" fmla="*/ 354103 h 4305008"/>
              <a:gd name="connsiteX176" fmla="*/ 4812882 w 5593163"/>
              <a:gd name="connsiteY176" fmla="*/ 360740 h 4305008"/>
              <a:gd name="connsiteX177" fmla="*/ 4820346 w 5593163"/>
              <a:gd name="connsiteY177" fmla="*/ 452471 h 4305008"/>
              <a:gd name="connsiteX178" fmla="*/ 4821717 w 5593163"/>
              <a:gd name="connsiteY178" fmla="*/ 469318 h 4305008"/>
              <a:gd name="connsiteX179" fmla="*/ 4821124 w 5593163"/>
              <a:gd name="connsiteY179" fmla="*/ 480669 h 4305008"/>
              <a:gd name="connsiteX180" fmla="*/ 4820625 w 5593163"/>
              <a:gd name="connsiteY180" fmla="*/ 480636 h 4305008"/>
              <a:gd name="connsiteX181" fmla="*/ 4820599 w 5593163"/>
              <a:gd name="connsiteY181" fmla="*/ 481127 h 4305008"/>
              <a:gd name="connsiteX182" fmla="*/ 4803481 w 5593163"/>
              <a:gd name="connsiteY182" fmla="*/ 479514 h 4305008"/>
              <a:gd name="connsiteX183" fmla="*/ 4708054 w 5593163"/>
              <a:gd name="connsiteY183" fmla="*/ 470523 h 4305008"/>
              <a:gd name="connsiteX184" fmla="*/ 4691837 w 5593163"/>
              <a:gd name="connsiteY184" fmla="*/ 468995 h 4305008"/>
              <a:gd name="connsiteX185" fmla="*/ 4691721 w 5593163"/>
              <a:gd name="connsiteY185" fmla="*/ 467856 h 4305008"/>
              <a:gd name="connsiteX186" fmla="*/ 4120350 w 5593163"/>
              <a:gd name="connsiteY186" fmla="*/ 95636 h 4305008"/>
              <a:gd name="connsiteX187" fmla="*/ 3991674 w 5593163"/>
              <a:gd name="connsiteY187" fmla="*/ 1313979 h 4305008"/>
              <a:gd name="connsiteX188" fmla="*/ 3993045 w 5593163"/>
              <a:gd name="connsiteY188" fmla="*/ 1296998 h 4305008"/>
              <a:gd name="connsiteX189" fmla="*/ 4000509 w 5593163"/>
              <a:gd name="connsiteY189" fmla="*/ 1204541 h 4305008"/>
              <a:gd name="connsiteX190" fmla="*/ 4001049 w 5593163"/>
              <a:gd name="connsiteY190" fmla="*/ 1197851 h 4305008"/>
              <a:gd name="connsiteX191" fmla="*/ 4001555 w 5593163"/>
              <a:gd name="connsiteY191" fmla="*/ 1197788 h 4305008"/>
              <a:gd name="connsiteX192" fmla="*/ 4691720 w 5593163"/>
              <a:gd name="connsiteY192" fmla="*/ 504747 h 4305008"/>
              <a:gd name="connsiteX193" fmla="*/ 4691837 w 5593163"/>
              <a:gd name="connsiteY193" fmla="*/ 503599 h 4305008"/>
              <a:gd name="connsiteX194" fmla="*/ 4708050 w 5593163"/>
              <a:gd name="connsiteY194" fmla="*/ 502060 h 4305008"/>
              <a:gd name="connsiteX195" fmla="*/ 4803512 w 5593163"/>
              <a:gd name="connsiteY195" fmla="*/ 492995 h 4305008"/>
              <a:gd name="connsiteX196" fmla="*/ 4820599 w 5593163"/>
              <a:gd name="connsiteY196" fmla="*/ 491372 h 4305008"/>
              <a:gd name="connsiteX197" fmla="*/ 4820625 w 5593163"/>
              <a:gd name="connsiteY197" fmla="*/ 491866 h 4305008"/>
              <a:gd name="connsiteX198" fmla="*/ 4821123 w 5593163"/>
              <a:gd name="connsiteY198" fmla="*/ 491833 h 4305008"/>
              <a:gd name="connsiteX199" fmla="*/ 4821717 w 5593163"/>
              <a:gd name="connsiteY199" fmla="*/ 503273 h 4305008"/>
              <a:gd name="connsiteX200" fmla="*/ 4820346 w 5593163"/>
              <a:gd name="connsiteY200" fmla="*/ 520249 h 4305008"/>
              <a:gd name="connsiteX201" fmla="*/ 4812879 w 5593163"/>
              <a:gd name="connsiteY201" fmla="*/ 612725 h 4305008"/>
              <a:gd name="connsiteX202" fmla="*/ 4812341 w 5593163"/>
              <a:gd name="connsiteY202" fmla="*/ 619401 h 4305008"/>
              <a:gd name="connsiteX203" fmla="*/ 4811835 w 5593163"/>
              <a:gd name="connsiteY203" fmla="*/ 619464 h 4305008"/>
              <a:gd name="connsiteX204" fmla="*/ 4121670 w 5593163"/>
              <a:gd name="connsiteY204" fmla="*/ 1312505 h 4305008"/>
              <a:gd name="connsiteX205" fmla="*/ 4121554 w 5593163"/>
              <a:gd name="connsiteY205" fmla="*/ 1313653 h 4305008"/>
              <a:gd name="connsiteX206" fmla="*/ 4105337 w 5593163"/>
              <a:gd name="connsiteY206" fmla="*/ 1315193 h 4305008"/>
              <a:gd name="connsiteX207" fmla="*/ 4009911 w 5593163"/>
              <a:gd name="connsiteY207" fmla="*/ 1324255 h 4305008"/>
              <a:gd name="connsiteX208" fmla="*/ 3992792 w 5593163"/>
              <a:gd name="connsiteY208" fmla="*/ 1325881 h 4305008"/>
              <a:gd name="connsiteX209" fmla="*/ 3992766 w 5593163"/>
              <a:gd name="connsiteY209" fmla="*/ 1325386 h 4305008"/>
              <a:gd name="connsiteX210" fmla="*/ 3992267 w 5593163"/>
              <a:gd name="connsiteY210" fmla="*/ 1325419 h 4305008"/>
              <a:gd name="connsiteX211" fmla="*/ 3991674 w 5593163"/>
              <a:gd name="connsiteY211" fmla="*/ 1313979 h 4305008"/>
              <a:gd name="connsiteX212" fmla="*/ 3991674 w 5593163"/>
              <a:gd name="connsiteY212" fmla="*/ 1361805 h 4305008"/>
              <a:gd name="connsiteX213" fmla="*/ 3992268 w 5593163"/>
              <a:gd name="connsiteY213" fmla="*/ 1350455 h 4305008"/>
              <a:gd name="connsiteX214" fmla="*/ 3992766 w 5593163"/>
              <a:gd name="connsiteY214" fmla="*/ 1350487 h 4305008"/>
              <a:gd name="connsiteX215" fmla="*/ 3992792 w 5593163"/>
              <a:gd name="connsiteY215" fmla="*/ 1349997 h 4305008"/>
              <a:gd name="connsiteX216" fmla="*/ 4009880 w 5593163"/>
              <a:gd name="connsiteY216" fmla="*/ 1351607 h 4305008"/>
              <a:gd name="connsiteX217" fmla="*/ 4105341 w 5593163"/>
              <a:gd name="connsiteY217" fmla="*/ 1360601 h 4305008"/>
              <a:gd name="connsiteX218" fmla="*/ 4121554 w 5593163"/>
              <a:gd name="connsiteY218" fmla="*/ 1362128 h 4305008"/>
              <a:gd name="connsiteX219" fmla="*/ 4121671 w 5593163"/>
              <a:gd name="connsiteY219" fmla="*/ 1363267 h 4305008"/>
              <a:gd name="connsiteX220" fmla="*/ 4811836 w 5593163"/>
              <a:gd name="connsiteY220" fmla="*/ 2050865 h 4305008"/>
              <a:gd name="connsiteX221" fmla="*/ 4812342 w 5593163"/>
              <a:gd name="connsiteY221" fmla="*/ 2050928 h 4305008"/>
              <a:gd name="connsiteX222" fmla="*/ 4812882 w 5593163"/>
              <a:gd name="connsiteY222" fmla="*/ 2057565 h 4305008"/>
              <a:gd name="connsiteX223" fmla="*/ 4820346 w 5593163"/>
              <a:gd name="connsiteY223" fmla="*/ 2149296 h 4305008"/>
              <a:gd name="connsiteX224" fmla="*/ 4821717 w 5593163"/>
              <a:gd name="connsiteY224" fmla="*/ 2166144 h 4305008"/>
              <a:gd name="connsiteX225" fmla="*/ 4821124 w 5593163"/>
              <a:gd name="connsiteY225" fmla="*/ 2177494 h 4305008"/>
              <a:gd name="connsiteX226" fmla="*/ 4820625 w 5593163"/>
              <a:gd name="connsiteY226" fmla="*/ 2177461 h 4305008"/>
              <a:gd name="connsiteX227" fmla="*/ 4820599 w 5593163"/>
              <a:gd name="connsiteY227" fmla="*/ 2177952 h 4305008"/>
              <a:gd name="connsiteX228" fmla="*/ 4803481 w 5593163"/>
              <a:gd name="connsiteY228" fmla="*/ 2176339 h 4305008"/>
              <a:gd name="connsiteX229" fmla="*/ 4708054 w 5593163"/>
              <a:gd name="connsiteY229" fmla="*/ 2167348 h 4305008"/>
              <a:gd name="connsiteX230" fmla="*/ 4691837 w 5593163"/>
              <a:gd name="connsiteY230" fmla="*/ 2165820 h 4305008"/>
              <a:gd name="connsiteX231" fmla="*/ 4691721 w 5593163"/>
              <a:gd name="connsiteY231" fmla="*/ 2164681 h 4305008"/>
              <a:gd name="connsiteX232" fmla="*/ 4001556 w 5593163"/>
              <a:gd name="connsiteY232" fmla="*/ 1477083 h 4305008"/>
              <a:gd name="connsiteX233" fmla="*/ 4001050 w 5593163"/>
              <a:gd name="connsiteY233" fmla="*/ 1477021 h 4305008"/>
              <a:gd name="connsiteX234" fmla="*/ 4000512 w 5593163"/>
              <a:gd name="connsiteY234" fmla="*/ 1470397 h 4305008"/>
              <a:gd name="connsiteX235" fmla="*/ 3993045 w 5593163"/>
              <a:gd name="connsiteY235" fmla="*/ 1378647 h 4305008"/>
              <a:gd name="connsiteX236" fmla="*/ 3991674 w 5593163"/>
              <a:gd name="connsiteY236" fmla="*/ 1361805 h 4305008"/>
              <a:gd name="connsiteX237" fmla="*/ 3991674 w 5593163"/>
              <a:gd name="connsiteY237" fmla="*/ 3010804 h 4305008"/>
              <a:gd name="connsiteX238" fmla="*/ 3993045 w 5593163"/>
              <a:gd name="connsiteY238" fmla="*/ 2993823 h 4305008"/>
              <a:gd name="connsiteX239" fmla="*/ 4000509 w 5593163"/>
              <a:gd name="connsiteY239" fmla="*/ 2901366 h 4305008"/>
              <a:gd name="connsiteX240" fmla="*/ 4001049 w 5593163"/>
              <a:gd name="connsiteY240" fmla="*/ 2894676 h 4305008"/>
              <a:gd name="connsiteX241" fmla="*/ 4001555 w 5593163"/>
              <a:gd name="connsiteY241" fmla="*/ 2894613 h 4305008"/>
              <a:gd name="connsiteX242" fmla="*/ 4691720 w 5593163"/>
              <a:gd name="connsiteY242" fmla="*/ 2201572 h 4305008"/>
              <a:gd name="connsiteX243" fmla="*/ 4691837 w 5593163"/>
              <a:gd name="connsiteY243" fmla="*/ 2200424 h 4305008"/>
              <a:gd name="connsiteX244" fmla="*/ 4708050 w 5593163"/>
              <a:gd name="connsiteY244" fmla="*/ 2198885 h 4305008"/>
              <a:gd name="connsiteX245" fmla="*/ 4803512 w 5593163"/>
              <a:gd name="connsiteY245" fmla="*/ 2189820 h 4305008"/>
              <a:gd name="connsiteX246" fmla="*/ 4820599 w 5593163"/>
              <a:gd name="connsiteY246" fmla="*/ 2188197 h 4305008"/>
              <a:gd name="connsiteX247" fmla="*/ 4820625 w 5593163"/>
              <a:gd name="connsiteY247" fmla="*/ 2188691 h 4305008"/>
              <a:gd name="connsiteX248" fmla="*/ 4821123 w 5593163"/>
              <a:gd name="connsiteY248" fmla="*/ 2188658 h 4305008"/>
              <a:gd name="connsiteX249" fmla="*/ 4821717 w 5593163"/>
              <a:gd name="connsiteY249" fmla="*/ 2200098 h 4305008"/>
              <a:gd name="connsiteX250" fmla="*/ 4820346 w 5593163"/>
              <a:gd name="connsiteY250" fmla="*/ 2217074 h 4305008"/>
              <a:gd name="connsiteX251" fmla="*/ 4812879 w 5593163"/>
              <a:gd name="connsiteY251" fmla="*/ 2309550 h 4305008"/>
              <a:gd name="connsiteX252" fmla="*/ 4812341 w 5593163"/>
              <a:gd name="connsiteY252" fmla="*/ 2316226 h 4305008"/>
              <a:gd name="connsiteX253" fmla="*/ 4811835 w 5593163"/>
              <a:gd name="connsiteY253" fmla="*/ 2316289 h 4305008"/>
              <a:gd name="connsiteX254" fmla="*/ 4121670 w 5593163"/>
              <a:gd name="connsiteY254" fmla="*/ 3009330 h 4305008"/>
              <a:gd name="connsiteX255" fmla="*/ 4121554 w 5593163"/>
              <a:gd name="connsiteY255" fmla="*/ 3010478 h 4305008"/>
              <a:gd name="connsiteX256" fmla="*/ 4105337 w 5593163"/>
              <a:gd name="connsiteY256" fmla="*/ 3012018 h 4305008"/>
              <a:gd name="connsiteX257" fmla="*/ 4009911 w 5593163"/>
              <a:gd name="connsiteY257" fmla="*/ 3021080 h 4305008"/>
              <a:gd name="connsiteX258" fmla="*/ 3992792 w 5593163"/>
              <a:gd name="connsiteY258" fmla="*/ 3022706 h 4305008"/>
              <a:gd name="connsiteX259" fmla="*/ 3992766 w 5593163"/>
              <a:gd name="connsiteY259" fmla="*/ 3022211 h 4305008"/>
              <a:gd name="connsiteX260" fmla="*/ 3992267 w 5593163"/>
              <a:gd name="connsiteY260" fmla="*/ 3022244 h 4305008"/>
              <a:gd name="connsiteX261" fmla="*/ 3991674 w 5593163"/>
              <a:gd name="connsiteY261" fmla="*/ 3010804 h 4305008"/>
              <a:gd name="connsiteX262" fmla="*/ 3991674 w 5593163"/>
              <a:gd name="connsiteY262" fmla="*/ 3058630 h 4305008"/>
              <a:gd name="connsiteX263" fmla="*/ 3992268 w 5593163"/>
              <a:gd name="connsiteY263" fmla="*/ 3047280 h 4305008"/>
              <a:gd name="connsiteX264" fmla="*/ 3992766 w 5593163"/>
              <a:gd name="connsiteY264" fmla="*/ 3047312 h 4305008"/>
              <a:gd name="connsiteX265" fmla="*/ 3992792 w 5593163"/>
              <a:gd name="connsiteY265" fmla="*/ 3046822 h 4305008"/>
              <a:gd name="connsiteX266" fmla="*/ 4009880 w 5593163"/>
              <a:gd name="connsiteY266" fmla="*/ 3048432 h 4305008"/>
              <a:gd name="connsiteX267" fmla="*/ 4105341 w 5593163"/>
              <a:gd name="connsiteY267" fmla="*/ 3057426 h 4305008"/>
              <a:gd name="connsiteX268" fmla="*/ 4121554 w 5593163"/>
              <a:gd name="connsiteY268" fmla="*/ 3058953 h 4305008"/>
              <a:gd name="connsiteX269" fmla="*/ 4121671 w 5593163"/>
              <a:gd name="connsiteY269" fmla="*/ 3060092 h 4305008"/>
              <a:gd name="connsiteX270" fmla="*/ 4811836 w 5593163"/>
              <a:gd name="connsiteY270" fmla="*/ 3747690 h 4305008"/>
              <a:gd name="connsiteX271" fmla="*/ 4812342 w 5593163"/>
              <a:gd name="connsiteY271" fmla="*/ 3747753 h 4305008"/>
              <a:gd name="connsiteX272" fmla="*/ 4812882 w 5593163"/>
              <a:gd name="connsiteY272" fmla="*/ 3754390 h 4305008"/>
              <a:gd name="connsiteX273" fmla="*/ 4820346 w 5593163"/>
              <a:gd name="connsiteY273" fmla="*/ 3846121 h 4305008"/>
              <a:gd name="connsiteX274" fmla="*/ 4821717 w 5593163"/>
              <a:gd name="connsiteY274" fmla="*/ 3862969 h 4305008"/>
              <a:gd name="connsiteX275" fmla="*/ 4821124 w 5593163"/>
              <a:gd name="connsiteY275" fmla="*/ 3874319 h 4305008"/>
              <a:gd name="connsiteX276" fmla="*/ 4820625 w 5593163"/>
              <a:gd name="connsiteY276" fmla="*/ 3874286 h 4305008"/>
              <a:gd name="connsiteX277" fmla="*/ 4820599 w 5593163"/>
              <a:gd name="connsiteY277" fmla="*/ 3874777 h 4305008"/>
              <a:gd name="connsiteX278" fmla="*/ 4803481 w 5593163"/>
              <a:gd name="connsiteY278" fmla="*/ 3873164 h 4305008"/>
              <a:gd name="connsiteX279" fmla="*/ 4708054 w 5593163"/>
              <a:gd name="connsiteY279" fmla="*/ 3864173 h 4305008"/>
              <a:gd name="connsiteX280" fmla="*/ 4691837 w 5593163"/>
              <a:gd name="connsiteY280" fmla="*/ 3862645 h 4305008"/>
              <a:gd name="connsiteX281" fmla="*/ 4691721 w 5593163"/>
              <a:gd name="connsiteY281" fmla="*/ 3861506 h 4305008"/>
              <a:gd name="connsiteX282" fmla="*/ 4001556 w 5593163"/>
              <a:gd name="connsiteY282" fmla="*/ 3173908 h 4305008"/>
              <a:gd name="connsiteX283" fmla="*/ 4001050 w 5593163"/>
              <a:gd name="connsiteY283" fmla="*/ 3173846 h 4305008"/>
              <a:gd name="connsiteX284" fmla="*/ 4000512 w 5593163"/>
              <a:gd name="connsiteY284" fmla="*/ 3167222 h 4305008"/>
              <a:gd name="connsiteX285" fmla="*/ 3993045 w 5593163"/>
              <a:gd name="connsiteY285" fmla="*/ 3075472 h 4305008"/>
              <a:gd name="connsiteX286" fmla="*/ 3991674 w 5593163"/>
              <a:gd name="connsiteY286" fmla="*/ 3058630 h 4305008"/>
              <a:gd name="connsiteX287" fmla="*/ 3293448 w 5593163"/>
              <a:gd name="connsiteY287" fmla="*/ 636203 h 4305008"/>
              <a:gd name="connsiteX288" fmla="*/ 3836757 w 5593163"/>
              <a:gd name="connsiteY288" fmla="*/ 1181049 h 4305008"/>
              <a:gd name="connsiteX289" fmla="*/ 3293448 w 5593163"/>
              <a:gd name="connsiteY289" fmla="*/ 636203 h 4305008"/>
              <a:gd name="connsiteX290" fmla="*/ 3293448 w 5593163"/>
              <a:gd name="connsiteY290" fmla="*/ 2333028 h 4305008"/>
              <a:gd name="connsiteX291" fmla="*/ 3836757 w 5593163"/>
              <a:gd name="connsiteY291" fmla="*/ 2877874 h 4305008"/>
              <a:gd name="connsiteX292" fmla="*/ 3293448 w 5593163"/>
              <a:gd name="connsiteY292" fmla="*/ 2333028 h 4305008"/>
              <a:gd name="connsiteX293" fmla="*/ 3293446 w 5593163"/>
              <a:gd name="connsiteY293" fmla="*/ 2034258 h 4305008"/>
              <a:gd name="connsiteX294" fmla="*/ 3836755 w 5593163"/>
              <a:gd name="connsiteY294" fmla="*/ 1493690 h 4305008"/>
              <a:gd name="connsiteX295" fmla="*/ 3293446 w 5593163"/>
              <a:gd name="connsiteY295" fmla="*/ 2034258 h 4305008"/>
              <a:gd name="connsiteX296" fmla="*/ 3293446 w 5593163"/>
              <a:gd name="connsiteY296" fmla="*/ 3731083 h 4305008"/>
              <a:gd name="connsiteX297" fmla="*/ 3836755 w 5593163"/>
              <a:gd name="connsiteY297" fmla="*/ 3190516 h 4305008"/>
              <a:gd name="connsiteX298" fmla="*/ 3293446 w 5593163"/>
              <a:gd name="connsiteY298" fmla="*/ 3731083 h 4305008"/>
              <a:gd name="connsiteX299" fmla="*/ 3150081 w 5593163"/>
              <a:gd name="connsiteY299" fmla="*/ 503273 h 4305008"/>
              <a:gd name="connsiteX300" fmla="*/ 3150675 w 5593163"/>
              <a:gd name="connsiteY300" fmla="*/ 491833 h 4305008"/>
              <a:gd name="connsiteX301" fmla="*/ 3151173 w 5593163"/>
              <a:gd name="connsiteY301" fmla="*/ 491866 h 4305008"/>
              <a:gd name="connsiteX302" fmla="*/ 3151199 w 5593163"/>
              <a:gd name="connsiteY302" fmla="*/ 491372 h 4305008"/>
              <a:gd name="connsiteX303" fmla="*/ 3168287 w 5593163"/>
              <a:gd name="connsiteY303" fmla="*/ 492995 h 4305008"/>
              <a:gd name="connsiteX304" fmla="*/ 3263748 w 5593163"/>
              <a:gd name="connsiteY304" fmla="*/ 502060 h 4305008"/>
              <a:gd name="connsiteX305" fmla="*/ 3279961 w 5593163"/>
              <a:gd name="connsiteY305" fmla="*/ 503599 h 4305008"/>
              <a:gd name="connsiteX306" fmla="*/ 3280078 w 5593163"/>
              <a:gd name="connsiteY306" fmla="*/ 504747 h 4305008"/>
              <a:gd name="connsiteX307" fmla="*/ 3970244 w 5593163"/>
              <a:gd name="connsiteY307" fmla="*/ 1197788 h 4305008"/>
              <a:gd name="connsiteX308" fmla="*/ 3970749 w 5593163"/>
              <a:gd name="connsiteY308" fmla="*/ 1197851 h 4305008"/>
              <a:gd name="connsiteX309" fmla="*/ 3971290 w 5593163"/>
              <a:gd name="connsiteY309" fmla="*/ 1204541 h 4305008"/>
              <a:gd name="connsiteX310" fmla="*/ 3978754 w 5593163"/>
              <a:gd name="connsiteY310" fmla="*/ 1296998 h 4305008"/>
              <a:gd name="connsiteX311" fmla="*/ 3980124 w 5593163"/>
              <a:gd name="connsiteY311" fmla="*/ 1313979 h 4305008"/>
              <a:gd name="connsiteX312" fmla="*/ 3979531 w 5593163"/>
              <a:gd name="connsiteY312" fmla="*/ 1325419 h 4305008"/>
              <a:gd name="connsiteX313" fmla="*/ 3979032 w 5593163"/>
              <a:gd name="connsiteY313" fmla="*/ 1325386 h 4305008"/>
              <a:gd name="connsiteX314" fmla="*/ 3979006 w 5593163"/>
              <a:gd name="connsiteY314" fmla="*/ 1325881 h 4305008"/>
              <a:gd name="connsiteX315" fmla="*/ 3961888 w 5593163"/>
              <a:gd name="connsiteY315" fmla="*/ 1324255 h 4305008"/>
              <a:gd name="connsiteX316" fmla="*/ 3866461 w 5593163"/>
              <a:gd name="connsiteY316" fmla="*/ 1315193 h 4305008"/>
              <a:gd name="connsiteX317" fmla="*/ 3850245 w 5593163"/>
              <a:gd name="connsiteY317" fmla="*/ 1313653 h 4305008"/>
              <a:gd name="connsiteX318" fmla="*/ 3850129 w 5593163"/>
              <a:gd name="connsiteY318" fmla="*/ 1312505 h 4305008"/>
              <a:gd name="connsiteX319" fmla="*/ 3159963 w 5593163"/>
              <a:gd name="connsiteY319" fmla="*/ 619464 h 4305008"/>
              <a:gd name="connsiteX320" fmla="*/ 3159457 w 5593163"/>
              <a:gd name="connsiteY320" fmla="*/ 619401 h 4305008"/>
              <a:gd name="connsiteX321" fmla="*/ 3158919 w 5593163"/>
              <a:gd name="connsiteY321" fmla="*/ 612725 h 4305008"/>
              <a:gd name="connsiteX322" fmla="*/ 3151452 w 5593163"/>
              <a:gd name="connsiteY322" fmla="*/ 520249 h 4305008"/>
              <a:gd name="connsiteX323" fmla="*/ 3150081 w 5593163"/>
              <a:gd name="connsiteY323" fmla="*/ 503273 h 4305008"/>
              <a:gd name="connsiteX324" fmla="*/ 3150081 w 5593163"/>
              <a:gd name="connsiteY324" fmla="*/ 2200098 h 4305008"/>
              <a:gd name="connsiteX325" fmla="*/ 3150675 w 5593163"/>
              <a:gd name="connsiteY325" fmla="*/ 2188658 h 4305008"/>
              <a:gd name="connsiteX326" fmla="*/ 3151173 w 5593163"/>
              <a:gd name="connsiteY326" fmla="*/ 2188691 h 4305008"/>
              <a:gd name="connsiteX327" fmla="*/ 3151199 w 5593163"/>
              <a:gd name="connsiteY327" fmla="*/ 2188197 h 4305008"/>
              <a:gd name="connsiteX328" fmla="*/ 3168287 w 5593163"/>
              <a:gd name="connsiteY328" fmla="*/ 2189820 h 4305008"/>
              <a:gd name="connsiteX329" fmla="*/ 3263748 w 5593163"/>
              <a:gd name="connsiteY329" fmla="*/ 2198885 h 4305008"/>
              <a:gd name="connsiteX330" fmla="*/ 3279961 w 5593163"/>
              <a:gd name="connsiteY330" fmla="*/ 2200424 h 4305008"/>
              <a:gd name="connsiteX331" fmla="*/ 3280078 w 5593163"/>
              <a:gd name="connsiteY331" fmla="*/ 2201572 h 4305008"/>
              <a:gd name="connsiteX332" fmla="*/ 3970244 w 5593163"/>
              <a:gd name="connsiteY332" fmla="*/ 2894613 h 4305008"/>
              <a:gd name="connsiteX333" fmla="*/ 3970749 w 5593163"/>
              <a:gd name="connsiteY333" fmla="*/ 2894676 h 4305008"/>
              <a:gd name="connsiteX334" fmla="*/ 3971290 w 5593163"/>
              <a:gd name="connsiteY334" fmla="*/ 2901366 h 4305008"/>
              <a:gd name="connsiteX335" fmla="*/ 3978754 w 5593163"/>
              <a:gd name="connsiteY335" fmla="*/ 2993823 h 4305008"/>
              <a:gd name="connsiteX336" fmla="*/ 3980124 w 5593163"/>
              <a:gd name="connsiteY336" fmla="*/ 3010804 h 4305008"/>
              <a:gd name="connsiteX337" fmla="*/ 3979531 w 5593163"/>
              <a:gd name="connsiteY337" fmla="*/ 3022244 h 4305008"/>
              <a:gd name="connsiteX338" fmla="*/ 3979032 w 5593163"/>
              <a:gd name="connsiteY338" fmla="*/ 3022211 h 4305008"/>
              <a:gd name="connsiteX339" fmla="*/ 3979006 w 5593163"/>
              <a:gd name="connsiteY339" fmla="*/ 3022706 h 4305008"/>
              <a:gd name="connsiteX340" fmla="*/ 3961888 w 5593163"/>
              <a:gd name="connsiteY340" fmla="*/ 3021080 h 4305008"/>
              <a:gd name="connsiteX341" fmla="*/ 3866461 w 5593163"/>
              <a:gd name="connsiteY341" fmla="*/ 3012018 h 4305008"/>
              <a:gd name="connsiteX342" fmla="*/ 3850245 w 5593163"/>
              <a:gd name="connsiteY342" fmla="*/ 3010478 h 4305008"/>
              <a:gd name="connsiteX343" fmla="*/ 3850129 w 5593163"/>
              <a:gd name="connsiteY343" fmla="*/ 3009330 h 4305008"/>
              <a:gd name="connsiteX344" fmla="*/ 3159963 w 5593163"/>
              <a:gd name="connsiteY344" fmla="*/ 2316289 h 4305008"/>
              <a:gd name="connsiteX345" fmla="*/ 3159457 w 5593163"/>
              <a:gd name="connsiteY345" fmla="*/ 2316226 h 4305008"/>
              <a:gd name="connsiteX346" fmla="*/ 3158919 w 5593163"/>
              <a:gd name="connsiteY346" fmla="*/ 2309550 h 4305008"/>
              <a:gd name="connsiteX347" fmla="*/ 3151452 w 5593163"/>
              <a:gd name="connsiteY347" fmla="*/ 2217074 h 4305008"/>
              <a:gd name="connsiteX348" fmla="*/ 3150081 w 5593163"/>
              <a:gd name="connsiteY348" fmla="*/ 2200098 h 4305008"/>
              <a:gd name="connsiteX349" fmla="*/ 3150081 w 5593163"/>
              <a:gd name="connsiteY349" fmla="*/ 3896923 h 4305008"/>
              <a:gd name="connsiteX350" fmla="*/ 3150675 w 5593163"/>
              <a:gd name="connsiteY350" fmla="*/ 3885483 h 4305008"/>
              <a:gd name="connsiteX351" fmla="*/ 3151173 w 5593163"/>
              <a:gd name="connsiteY351" fmla="*/ 3885516 h 4305008"/>
              <a:gd name="connsiteX352" fmla="*/ 3151199 w 5593163"/>
              <a:gd name="connsiteY352" fmla="*/ 3885022 h 4305008"/>
              <a:gd name="connsiteX353" fmla="*/ 3168287 w 5593163"/>
              <a:gd name="connsiteY353" fmla="*/ 3886645 h 4305008"/>
              <a:gd name="connsiteX354" fmla="*/ 3263748 w 5593163"/>
              <a:gd name="connsiteY354" fmla="*/ 3895710 h 4305008"/>
              <a:gd name="connsiteX355" fmla="*/ 3279961 w 5593163"/>
              <a:gd name="connsiteY355" fmla="*/ 3897249 h 4305008"/>
              <a:gd name="connsiteX356" fmla="*/ 3280078 w 5593163"/>
              <a:gd name="connsiteY356" fmla="*/ 3898397 h 4305008"/>
              <a:gd name="connsiteX357" fmla="*/ 3840331 w 5593163"/>
              <a:gd name="connsiteY357" fmla="*/ 4255797 h 4305008"/>
              <a:gd name="connsiteX358" fmla="*/ 3868775 w 5593163"/>
              <a:gd name="connsiteY358" fmla="*/ 4305008 h 4305008"/>
              <a:gd name="connsiteX359" fmla="*/ 3717725 w 5593163"/>
              <a:gd name="connsiteY359" fmla="*/ 4305008 h 4305008"/>
              <a:gd name="connsiteX360" fmla="*/ 3665602 w 5593163"/>
              <a:gd name="connsiteY360" fmla="*/ 4241205 h 4305008"/>
              <a:gd name="connsiteX361" fmla="*/ 3293448 w 5593163"/>
              <a:gd name="connsiteY361" fmla="*/ 4029853 h 4305008"/>
              <a:gd name="connsiteX362" fmla="*/ 3392629 w 5593163"/>
              <a:gd name="connsiteY362" fmla="*/ 4271827 h 4305008"/>
              <a:gd name="connsiteX363" fmla="*/ 3419311 w 5593163"/>
              <a:gd name="connsiteY363" fmla="*/ 4305008 h 4305008"/>
              <a:gd name="connsiteX364" fmla="*/ 3265201 w 5593163"/>
              <a:gd name="connsiteY364" fmla="*/ 4305008 h 4305008"/>
              <a:gd name="connsiteX365" fmla="*/ 3235080 w 5593163"/>
              <a:gd name="connsiteY365" fmla="*/ 4254710 h 4305008"/>
              <a:gd name="connsiteX366" fmla="*/ 3159963 w 5593163"/>
              <a:gd name="connsiteY366" fmla="*/ 4013114 h 4305008"/>
              <a:gd name="connsiteX367" fmla="*/ 3159457 w 5593163"/>
              <a:gd name="connsiteY367" fmla="*/ 4013051 h 4305008"/>
              <a:gd name="connsiteX368" fmla="*/ 3158919 w 5593163"/>
              <a:gd name="connsiteY368" fmla="*/ 4006375 h 4305008"/>
              <a:gd name="connsiteX369" fmla="*/ 3151452 w 5593163"/>
              <a:gd name="connsiteY369" fmla="*/ 3913899 h 4305008"/>
              <a:gd name="connsiteX370" fmla="*/ 3150081 w 5593163"/>
              <a:gd name="connsiteY370" fmla="*/ 3896923 h 4305008"/>
              <a:gd name="connsiteX371" fmla="*/ 3150079 w 5593163"/>
              <a:gd name="connsiteY371" fmla="*/ 469318 h 4305008"/>
              <a:gd name="connsiteX372" fmla="*/ 3151450 w 5593163"/>
              <a:gd name="connsiteY372" fmla="*/ 452471 h 4305008"/>
              <a:gd name="connsiteX373" fmla="*/ 3158914 w 5593163"/>
              <a:gd name="connsiteY373" fmla="*/ 360740 h 4305008"/>
              <a:gd name="connsiteX374" fmla="*/ 3159454 w 5593163"/>
              <a:gd name="connsiteY374" fmla="*/ 354103 h 4305008"/>
              <a:gd name="connsiteX375" fmla="*/ 3159960 w 5593163"/>
              <a:gd name="connsiteY375" fmla="*/ 354040 h 4305008"/>
              <a:gd name="connsiteX376" fmla="*/ 3244173 w 5593163"/>
              <a:gd name="connsiteY376" fmla="*/ 96778 h 4305008"/>
              <a:gd name="connsiteX377" fmla="*/ 3306807 w 5593163"/>
              <a:gd name="connsiteY377" fmla="*/ 0 h 4305008"/>
              <a:gd name="connsiteX378" fmla="*/ 3475182 w 5593163"/>
              <a:gd name="connsiteY378" fmla="*/ 0 h 4305008"/>
              <a:gd name="connsiteX379" fmla="*/ 3406954 w 5593163"/>
              <a:gd name="connsiteY379" fmla="*/ 76659 h 4305008"/>
              <a:gd name="connsiteX380" fmla="*/ 3293446 w 5593163"/>
              <a:gd name="connsiteY380" fmla="*/ 337433 h 4305008"/>
              <a:gd name="connsiteX381" fmla="*/ 3732420 w 5593163"/>
              <a:gd name="connsiteY381" fmla="*/ 44350 h 4305008"/>
              <a:gd name="connsiteX382" fmla="*/ 3754649 w 5593163"/>
              <a:gd name="connsiteY382" fmla="*/ 0 h 4305008"/>
              <a:gd name="connsiteX383" fmla="*/ 3903287 w 5593163"/>
              <a:gd name="connsiteY383" fmla="*/ 0 h 4305008"/>
              <a:gd name="connsiteX384" fmla="*/ 3851448 w 5593163"/>
              <a:gd name="connsiteY384" fmla="*/ 95636 h 4305008"/>
              <a:gd name="connsiteX385" fmla="*/ 3280075 w 5593163"/>
              <a:gd name="connsiteY385" fmla="*/ 467856 h 4305008"/>
              <a:gd name="connsiteX386" fmla="*/ 3279959 w 5593163"/>
              <a:gd name="connsiteY386" fmla="*/ 468995 h 4305008"/>
              <a:gd name="connsiteX387" fmla="*/ 3263742 w 5593163"/>
              <a:gd name="connsiteY387" fmla="*/ 470523 h 4305008"/>
              <a:gd name="connsiteX388" fmla="*/ 3168316 w 5593163"/>
              <a:gd name="connsiteY388" fmla="*/ 479514 h 4305008"/>
              <a:gd name="connsiteX389" fmla="*/ 3151197 w 5593163"/>
              <a:gd name="connsiteY389" fmla="*/ 481127 h 4305008"/>
              <a:gd name="connsiteX390" fmla="*/ 3151171 w 5593163"/>
              <a:gd name="connsiteY390" fmla="*/ 480636 h 4305008"/>
              <a:gd name="connsiteX391" fmla="*/ 3150672 w 5593163"/>
              <a:gd name="connsiteY391" fmla="*/ 480669 h 4305008"/>
              <a:gd name="connsiteX392" fmla="*/ 3150079 w 5593163"/>
              <a:gd name="connsiteY392" fmla="*/ 469318 h 4305008"/>
              <a:gd name="connsiteX393" fmla="*/ 3150079 w 5593163"/>
              <a:gd name="connsiteY393" fmla="*/ 2166144 h 4305008"/>
              <a:gd name="connsiteX394" fmla="*/ 3151450 w 5593163"/>
              <a:gd name="connsiteY394" fmla="*/ 2149296 h 4305008"/>
              <a:gd name="connsiteX395" fmla="*/ 3158914 w 5593163"/>
              <a:gd name="connsiteY395" fmla="*/ 2057565 h 4305008"/>
              <a:gd name="connsiteX396" fmla="*/ 3159454 w 5593163"/>
              <a:gd name="connsiteY396" fmla="*/ 2050928 h 4305008"/>
              <a:gd name="connsiteX397" fmla="*/ 3159960 w 5593163"/>
              <a:gd name="connsiteY397" fmla="*/ 2050865 h 4305008"/>
              <a:gd name="connsiteX398" fmla="*/ 3850126 w 5593163"/>
              <a:gd name="connsiteY398" fmla="*/ 1363267 h 4305008"/>
              <a:gd name="connsiteX399" fmla="*/ 3850243 w 5593163"/>
              <a:gd name="connsiteY399" fmla="*/ 1362128 h 4305008"/>
              <a:gd name="connsiteX400" fmla="*/ 3866455 w 5593163"/>
              <a:gd name="connsiteY400" fmla="*/ 1360601 h 4305008"/>
              <a:gd name="connsiteX401" fmla="*/ 3961917 w 5593163"/>
              <a:gd name="connsiteY401" fmla="*/ 1351607 h 4305008"/>
              <a:gd name="connsiteX402" fmla="*/ 3979004 w 5593163"/>
              <a:gd name="connsiteY402" fmla="*/ 1349997 h 4305008"/>
              <a:gd name="connsiteX403" fmla="*/ 3979030 w 5593163"/>
              <a:gd name="connsiteY403" fmla="*/ 1350487 h 4305008"/>
              <a:gd name="connsiteX404" fmla="*/ 3979528 w 5593163"/>
              <a:gd name="connsiteY404" fmla="*/ 1350455 h 4305008"/>
              <a:gd name="connsiteX405" fmla="*/ 3980122 w 5593163"/>
              <a:gd name="connsiteY405" fmla="*/ 1361805 h 4305008"/>
              <a:gd name="connsiteX406" fmla="*/ 3978752 w 5593163"/>
              <a:gd name="connsiteY406" fmla="*/ 1378647 h 4305008"/>
              <a:gd name="connsiteX407" fmla="*/ 3971285 w 5593163"/>
              <a:gd name="connsiteY407" fmla="*/ 1470397 h 4305008"/>
              <a:gd name="connsiteX408" fmla="*/ 3970746 w 5593163"/>
              <a:gd name="connsiteY408" fmla="*/ 1477021 h 4305008"/>
              <a:gd name="connsiteX409" fmla="*/ 3970241 w 5593163"/>
              <a:gd name="connsiteY409" fmla="*/ 1477083 h 4305008"/>
              <a:gd name="connsiteX410" fmla="*/ 3280075 w 5593163"/>
              <a:gd name="connsiteY410" fmla="*/ 2164681 h 4305008"/>
              <a:gd name="connsiteX411" fmla="*/ 3279959 w 5593163"/>
              <a:gd name="connsiteY411" fmla="*/ 2165820 h 4305008"/>
              <a:gd name="connsiteX412" fmla="*/ 3263742 w 5593163"/>
              <a:gd name="connsiteY412" fmla="*/ 2167348 h 4305008"/>
              <a:gd name="connsiteX413" fmla="*/ 3168316 w 5593163"/>
              <a:gd name="connsiteY413" fmla="*/ 2176339 h 4305008"/>
              <a:gd name="connsiteX414" fmla="*/ 3151197 w 5593163"/>
              <a:gd name="connsiteY414" fmla="*/ 2177952 h 4305008"/>
              <a:gd name="connsiteX415" fmla="*/ 3151171 w 5593163"/>
              <a:gd name="connsiteY415" fmla="*/ 2177461 h 4305008"/>
              <a:gd name="connsiteX416" fmla="*/ 3150672 w 5593163"/>
              <a:gd name="connsiteY416" fmla="*/ 2177494 h 4305008"/>
              <a:gd name="connsiteX417" fmla="*/ 3150079 w 5593163"/>
              <a:gd name="connsiteY417" fmla="*/ 2166144 h 4305008"/>
              <a:gd name="connsiteX418" fmla="*/ 3150079 w 5593163"/>
              <a:gd name="connsiteY418" fmla="*/ 3862969 h 4305008"/>
              <a:gd name="connsiteX419" fmla="*/ 3151450 w 5593163"/>
              <a:gd name="connsiteY419" fmla="*/ 3846121 h 4305008"/>
              <a:gd name="connsiteX420" fmla="*/ 3158914 w 5593163"/>
              <a:gd name="connsiteY420" fmla="*/ 3754390 h 4305008"/>
              <a:gd name="connsiteX421" fmla="*/ 3159454 w 5593163"/>
              <a:gd name="connsiteY421" fmla="*/ 3747753 h 4305008"/>
              <a:gd name="connsiteX422" fmla="*/ 3159960 w 5593163"/>
              <a:gd name="connsiteY422" fmla="*/ 3747690 h 4305008"/>
              <a:gd name="connsiteX423" fmla="*/ 3850126 w 5593163"/>
              <a:gd name="connsiteY423" fmla="*/ 3060092 h 4305008"/>
              <a:gd name="connsiteX424" fmla="*/ 3850243 w 5593163"/>
              <a:gd name="connsiteY424" fmla="*/ 3058953 h 4305008"/>
              <a:gd name="connsiteX425" fmla="*/ 3866455 w 5593163"/>
              <a:gd name="connsiteY425" fmla="*/ 3057426 h 4305008"/>
              <a:gd name="connsiteX426" fmla="*/ 3961917 w 5593163"/>
              <a:gd name="connsiteY426" fmla="*/ 3048432 h 4305008"/>
              <a:gd name="connsiteX427" fmla="*/ 3979004 w 5593163"/>
              <a:gd name="connsiteY427" fmla="*/ 3046822 h 4305008"/>
              <a:gd name="connsiteX428" fmla="*/ 3979030 w 5593163"/>
              <a:gd name="connsiteY428" fmla="*/ 3047312 h 4305008"/>
              <a:gd name="connsiteX429" fmla="*/ 3979528 w 5593163"/>
              <a:gd name="connsiteY429" fmla="*/ 3047280 h 4305008"/>
              <a:gd name="connsiteX430" fmla="*/ 3980122 w 5593163"/>
              <a:gd name="connsiteY430" fmla="*/ 3058630 h 4305008"/>
              <a:gd name="connsiteX431" fmla="*/ 3978752 w 5593163"/>
              <a:gd name="connsiteY431" fmla="*/ 3075472 h 4305008"/>
              <a:gd name="connsiteX432" fmla="*/ 3971285 w 5593163"/>
              <a:gd name="connsiteY432" fmla="*/ 3167222 h 4305008"/>
              <a:gd name="connsiteX433" fmla="*/ 3970746 w 5593163"/>
              <a:gd name="connsiteY433" fmla="*/ 3173846 h 4305008"/>
              <a:gd name="connsiteX434" fmla="*/ 3970241 w 5593163"/>
              <a:gd name="connsiteY434" fmla="*/ 3173908 h 4305008"/>
              <a:gd name="connsiteX435" fmla="*/ 3280075 w 5593163"/>
              <a:gd name="connsiteY435" fmla="*/ 3861506 h 4305008"/>
              <a:gd name="connsiteX436" fmla="*/ 3279959 w 5593163"/>
              <a:gd name="connsiteY436" fmla="*/ 3862645 h 4305008"/>
              <a:gd name="connsiteX437" fmla="*/ 3263742 w 5593163"/>
              <a:gd name="connsiteY437" fmla="*/ 3864173 h 4305008"/>
              <a:gd name="connsiteX438" fmla="*/ 3168316 w 5593163"/>
              <a:gd name="connsiteY438" fmla="*/ 3873164 h 4305008"/>
              <a:gd name="connsiteX439" fmla="*/ 3151197 w 5593163"/>
              <a:gd name="connsiteY439" fmla="*/ 3874777 h 4305008"/>
              <a:gd name="connsiteX440" fmla="*/ 3151171 w 5593163"/>
              <a:gd name="connsiteY440" fmla="*/ 3874286 h 4305008"/>
              <a:gd name="connsiteX441" fmla="*/ 3150672 w 5593163"/>
              <a:gd name="connsiteY441" fmla="*/ 3874319 h 4305008"/>
              <a:gd name="connsiteX442" fmla="*/ 3150079 w 5593163"/>
              <a:gd name="connsiteY442" fmla="*/ 3862969 h 4305008"/>
              <a:gd name="connsiteX443" fmla="*/ 2442890 w 5593163"/>
              <a:gd name="connsiteY443" fmla="*/ 1181049 h 4305008"/>
              <a:gd name="connsiteX444" fmla="*/ 2986199 w 5593163"/>
              <a:gd name="connsiteY444" fmla="*/ 636203 h 4305008"/>
              <a:gd name="connsiteX445" fmla="*/ 2442890 w 5593163"/>
              <a:gd name="connsiteY445" fmla="*/ 1181049 h 4305008"/>
              <a:gd name="connsiteX446" fmla="*/ 2442890 w 5593163"/>
              <a:gd name="connsiteY446" fmla="*/ 1493690 h 4305008"/>
              <a:gd name="connsiteX447" fmla="*/ 2986199 w 5593163"/>
              <a:gd name="connsiteY447" fmla="*/ 2034258 h 4305008"/>
              <a:gd name="connsiteX448" fmla="*/ 2442890 w 5593163"/>
              <a:gd name="connsiteY448" fmla="*/ 1493690 h 4305008"/>
              <a:gd name="connsiteX449" fmla="*/ 2442890 w 5593163"/>
              <a:gd name="connsiteY449" fmla="*/ 2877874 h 4305008"/>
              <a:gd name="connsiteX450" fmla="*/ 2986199 w 5593163"/>
              <a:gd name="connsiteY450" fmla="*/ 2333028 h 4305008"/>
              <a:gd name="connsiteX451" fmla="*/ 2442890 w 5593163"/>
              <a:gd name="connsiteY451" fmla="*/ 2877874 h 4305008"/>
              <a:gd name="connsiteX452" fmla="*/ 2442890 w 5593163"/>
              <a:gd name="connsiteY452" fmla="*/ 3190516 h 4305008"/>
              <a:gd name="connsiteX453" fmla="*/ 2986199 w 5593163"/>
              <a:gd name="connsiteY453" fmla="*/ 3731083 h 4305008"/>
              <a:gd name="connsiteX454" fmla="*/ 2442890 w 5593163"/>
              <a:gd name="connsiteY454" fmla="*/ 3190516 h 4305008"/>
              <a:gd name="connsiteX455" fmla="*/ 2410871 w 5593163"/>
              <a:gd name="connsiteY455" fmla="*/ 4305008 h 4305008"/>
              <a:gd name="connsiteX456" fmla="*/ 2439316 w 5593163"/>
              <a:gd name="connsiteY456" fmla="*/ 4255797 h 4305008"/>
              <a:gd name="connsiteX457" fmla="*/ 2999569 w 5593163"/>
              <a:gd name="connsiteY457" fmla="*/ 3898397 h 4305008"/>
              <a:gd name="connsiteX458" fmla="*/ 2999686 w 5593163"/>
              <a:gd name="connsiteY458" fmla="*/ 3897249 h 4305008"/>
              <a:gd name="connsiteX459" fmla="*/ 3015899 w 5593163"/>
              <a:gd name="connsiteY459" fmla="*/ 3895710 h 4305008"/>
              <a:gd name="connsiteX460" fmla="*/ 3111360 w 5593163"/>
              <a:gd name="connsiteY460" fmla="*/ 3886645 h 4305008"/>
              <a:gd name="connsiteX461" fmla="*/ 3128448 w 5593163"/>
              <a:gd name="connsiteY461" fmla="*/ 3885022 h 4305008"/>
              <a:gd name="connsiteX462" fmla="*/ 3128474 w 5593163"/>
              <a:gd name="connsiteY462" fmla="*/ 3885516 h 4305008"/>
              <a:gd name="connsiteX463" fmla="*/ 3128972 w 5593163"/>
              <a:gd name="connsiteY463" fmla="*/ 3885483 h 4305008"/>
              <a:gd name="connsiteX464" fmla="*/ 3129566 w 5593163"/>
              <a:gd name="connsiteY464" fmla="*/ 3896923 h 4305008"/>
              <a:gd name="connsiteX465" fmla="*/ 3128195 w 5593163"/>
              <a:gd name="connsiteY465" fmla="*/ 3913899 h 4305008"/>
              <a:gd name="connsiteX466" fmla="*/ 3120728 w 5593163"/>
              <a:gd name="connsiteY466" fmla="*/ 4006375 h 4305008"/>
              <a:gd name="connsiteX467" fmla="*/ 3120190 w 5593163"/>
              <a:gd name="connsiteY467" fmla="*/ 4013051 h 4305008"/>
              <a:gd name="connsiteX468" fmla="*/ 3119684 w 5593163"/>
              <a:gd name="connsiteY468" fmla="*/ 4013114 h 4305008"/>
              <a:gd name="connsiteX469" fmla="*/ 3044567 w 5593163"/>
              <a:gd name="connsiteY469" fmla="*/ 4254710 h 4305008"/>
              <a:gd name="connsiteX470" fmla="*/ 3014445 w 5593163"/>
              <a:gd name="connsiteY470" fmla="*/ 4305008 h 4305008"/>
              <a:gd name="connsiteX471" fmla="*/ 2860336 w 5593163"/>
              <a:gd name="connsiteY471" fmla="*/ 4305008 h 4305008"/>
              <a:gd name="connsiteX472" fmla="*/ 2887018 w 5593163"/>
              <a:gd name="connsiteY472" fmla="*/ 4271827 h 4305008"/>
              <a:gd name="connsiteX473" fmla="*/ 2986199 w 5593163"/>
              <a:gd name="connsiteY473" fmla="*/ 4029853 h 4305008"/>
              <a:gd name="connsiteX474" fmla="*/ 2614045 w 5593163"/>
              <a:gd name="connsiteY474" fmla="*/ 4241205 h 4305008"/>
              <a:gd name="connsiteX475" fmla="*/ 2561922 w 5593163"/>
              <a:gd name="connsiteY475" fmla="*/ 4305008 h 4305008"/>
              <a:gd name="connsiteX476" fmla="*/ 2376360 w 5593163"/>
              <a:gd name="connsiteY476" fmla="*/ 0 h 4305008"/>
              <a:gd name="connsiteX477" fmla="*/ 2524998 w 5593163"/>
              <a:gd name="connsiteY477" fmla="*/ 0 h 4305008"/>
              <a:gd name="connsiteX478" fmla="*/ 2547226 w 5593163"/>
              <a:gd name="connsiteY478" fmla="*/ 44350 h 4305008"/>
              <a:gd name="connsiteX479" fmla="*/ 2986199 w 5593163"/>
              <a:gd name="connsiteY479" fmla="*/ 337433 h 4305008"/>
              <a:gd name="connsiteX480" fmla="*/ 2872691 w 5593163"/>
              <a:gd name="connsiteY480" fmla="*/ 76659 h 4305008"/>
              <a:gd name="connsiteX481" fmla="*/ 2804464 w 5593163"/>
              <a:gd name="connsiteY481" fmla="*/ 0 h 4305008"/>
              <a:gd name="connsiteX482" fmla="*/ 2972839 w 5593163"/>
              <a:gd name="connsiteY482" fmla="*/ 0 h 4305008"/>
              <a:gd name="connsiteX483" fmla="*/ 3035473 w 5593163"/>
              <a:gd name="connsiteY483" fmla="*/ 96778 h 4305008"/>
              <a:gd name="connsiteX484" fmla="*/ 3119686 w 5593163"/>
              <a:gd name="connsiteY484" fmla="*/ 354040 h 4305008"/>
              <a:gd name="connsiteX485" fmla="*/ 3120191 w 5593163"/>
              <a:gd name="connsiteY485" fmla="*/ 354103 h 4305008"/>
              <a:gd name="connsiteX486" fmla="*/ 3120732 w 5593163"/>
              <a:gd name="connsiteY486" fmla="*/ 360740 h 4305008"/>
              <a:gd name="connsiteX487" fmla="*/ 3128196 w 5593163"/>
              <a:gd name="connsiteY487" fmla="*/ 452471 h 4305008"/>
              <a:gd name="connsiteX488" fmla="*/ 3129566 w 5593163"/>
              <a:gd name="connsiteY488" fmla="*/ 469318 h 4305008"/>
              <a:gd name="connsiteX489" fmla="*/ 3128973 w 5593163"/>
              <a:gd name="connsiteY489" fmla="*/ 480669 h 4305008"/>
              <a:gd name="connsiteX490" fmla="*/ 3128474 w 5593163"/>
              <a:gd name="connsiteY490" fmla="*/ 480636 h 4305008"/>
              <a:gd name="connsiteX491" fmla="*/ 3128448 w 5593163"/>
              <a:gd name="connsiteY491" fmla="*/ 481127 h 4305008"/>
              <a:gd name="connsiteX492" fmla="*/ 3111330 w 5593163"/>
              <a:gd name="connsiteY492" fmla="*/ 479514 h 4305008"/>
              <a:gd name="connsiteX493" fmla="*/ 3015903 w 5593163"/>
              <a:gd name="connsiteY493" fmla="*/ 470523 h 4305008"/>
              <a:gd name="connsiteX494" fmla="*/ 2999687 w 5593163"/>
              <a:gd name="connsiteY494" fmla="*/ 468995 h 4305008"/>
              <a:gd name="connsiteX495" fmla="*/ 2999571 w 5593163"/>
              <a:gd name="connsiteY495" fmla="*/ 467856 h 4305008"/>
              <a:gd name="connsiteX496" fmla="*/ 2428199 w 5593163"/>
              <a:gd name="connsiteY496" fmla="*/ 95636 h 4305008"/>
              <a:gd name="connsiteX497" fmla="*/ 2299523 w 5593163"/>
              <a:gd name="connsiteY497" fmla="*/ 1313979 h 4305008"/>
              <a:gd name="connsiteX498" fmla="*/ 2300894 w 5593163"/>
              <a:gd name="connsiteY498" fmla="*/ 1296998 h 4305008"/>
              <a:gd name="connsiteX499" fmla="*/ 2308358 w 5593163"/>
              <a:gd name="connsiteY499" fmla="*/ 1204541 h 4305008"/>
              <a:gd name="connsiteX500" fmla="*/ 2308898 w 5593163"/>
              <a:gd name="connsiteY500" fmla="*/ 1197851 h 4305008"/>
              <a:gd name="connsiteX501" fmla="*/ 2309404 w 5593163"/>
              <a:gd name="connsiteY501" fmla="*/ 1197788 h 4305008"/>
              <a:gd name="connsiteX502" fmla="*/ 2999570 w 5593163"/>
              <a:gd name="connsiteY502" fmla="*/ 504747 h 4305008"/>
              <a:gd name="connsiteX503" fmla="*/ 2999687 w 5593163"/>
              <a:gd name="connsiteY503" fmla="*/ 503599 h 4305008"/>
              <a:gd name="connsiteX504" fmla="*/ 3015899 w 5593163"/>
              <a:gd name="connsiteY504" fmla="*/ 502060 h 4305008"/>
              <a:gd name="connsiteX505" fmla="*/ 3111361 w 5593163"/>
              <a:gd name="connsiteY505" fmla="*/ 492995 h 4305008"/>
              <a:gd name="connsiteX506" fmla="*/ 3128448 w 5593163"/>
              <a:gd name="connsiteY506" fmla="*/ 491372 h 4305008"/>
              <a:gd name="connsiteX507" fmla="*/ 3128474 w 5593163"/>
              <a:gd name="connsiteY507" fmla="*/ 491866 h 4305008"/>
              <a:gd name="connsiteX508" fmla="*/ 3128972 w 5593163"/>
              <a:gd name="connsiteY508" fmla="*/ 491833 h 4305008"/>
              <a:gd name="connsiteX509" fmla="*/ 3129566 w 5593163"/>
              <a:gd name="connsiteY509" fmla="*/ 503273 h 4305008"/>
              <a:gd name="connsiteX510" fmla="*/ 3128196 w 5593163"/>
              <a:gd name="connsiteY510" fmla="*/ 520249 h 4305008"/>
              <a:gd name="connsiteX511" fmla="*/ 3120729 w 5593163"/>
              <a:gd name="connsiteY511" fmla="*/ 612725 h 4305008"/>
              <a:gd name="connsiteX512" fmla="*/ 3120190 w 5593163"/>
              <a:gd name="connsiteY512" fmla="*/ 619401 h 4305008"/>
              <a:gd name="connsiteX513" fmla="*/ 3119685 w 5593163"/>
              <a:gd name="connsiteY513" fmla="*/ 619464 h 4305008"/>
              <a:gd name="connsiteX514" fmla="*/ 2429519 w 5593163"/>
              <a:gd name="connsiteY514" fmla="*/ 1312505 h 4305008"/>
              <a:gd name="connsiteX515" fmla="*/ 2429403 w 5593163"/>
              <a:gd name="connsiteY515" fmla="*/ 1313653 h 4305008"/>
              <a:gd name="connsiteX516" fmla="*/ 2413186 w 5593163"/>
              <a:gd name="connsiteY516" fmla="*/ 1315193 h 4305008"/>
              <a:gd name="connsiteX517" fmla="*/ 2317760 w 5593163"/>
              <a:gd name="connsiteY517" fmla="*/ 1324255 h 4305008"/>
              <a:gd name="connsiteX518" fmla="*/ 2300641 w 5593163"/>
              <a:gd name="connsiteY518" fmla="*/ 1325881 h 4305008"/>
              <a:gd name="connsiteX519" fmla="*/ 2300615 w 5593163"/>
              <a:gd name="connsiteY519" fmla="*/ 1325386 h 4305008"/>
              <a:gd name="connsiteX520" fmla="*/ 2300116 w 5593163"/>
              <a:gd name="connsiteY520" fmla="*/ 1325419 h 4305008"/>
              <a:gd name="connsiteX521" fmla="*/ 2299523 w 5593163"/>
              <a:gd name="connsiteY521" fmla="*/ 1313979 h 4305008"/>
              <a:gd name="connsiteX522" fmla="*/ 2299523 w 5593163"/>
              <a:gd name="connsiteY522" fmla="*/ 1361805 h 4305008"/>
              <a:gd name="connsiteX523" fmla="*/ 2300117 w 5593163"/>
              <a:gd name="connsiteY523" fmla="*/ 1350455 h 4305008"/>
              <a:gd name="connsiteX524" fmla="*/ 2300615 w 5593163"/>
              <a:gd name="connsiteY524" fmla="*/ 1350487 h 4305008"/>
              <a:gd name="connsiteX525" fmla="*/ 2300641 w 5593163"/>
              <a:gd name="connsiteY525" fmla="*/ 1349997 h 4305008"/>
              <a:gd name="connsiteX526" fmla="*/ 2317729 w 5593163"/>
              <a:gd name="connsiteY526" fmla="*/ 1351607 h 4305008"/>
              <a:gd name="connsiteX527" fmla="*/ 2413190 w 5593163"/>
              <a:gd name="connsiteY527" fmla="*/ 1360601 h 4305008"/>
              <a:gd name="connsiteX528" fmla="*/ 2429403 w 5593163"/>
              <a:gd name="connsiteY528" fmla="*/ 1362128 h 4305008"/>
              <a:gd name="connsiteX529" fmla="*/ 2429520 w 5593163"/>
              <a:gd name="connsiteY529" fmla="*/ 1363267 h 4305008"/>
              <a:gd name="connsiteX530" fmla="*/ 3119686 w 5593163"/>
              <a:gd name="connsiteY530" fmla="*/ 2050865 h 4305008"/>
              <a:gd name="connsiteX531" fmla="*/ 3120191 w 5593163"/>
              <a:gd name="connsiteY531" fmla="*/ 2050928 h 4305008"/>
              <a:gd name="connsiteX532" fmla="*/ 3120732 w 5593163"/>
              <a:gd name="connsiteY532" fmla="*/ 2057565 h 4305008"/>
              <a:gd name="connsiteX533" fmla="*/ 3128196 w 5593163"/>
              <a:gd name="connsiteY533" fmla="*/ 2149296 h 4305008"/>
              <a:gd name="connsiteX534" fmla="*/ 3129566 w 5593163"/>
              <a:gd name="connsiteY534" fmla="*/ 2166144 h 4305008"/>
              <a:gd name="connsiteX535" fmla="*/ 3128973 w 5593163"/>
              <a:gd name="connsiteY535" fmla="*/ 2177494 h 4305008"/>
              <a:gd name="connsiteX536" fmla="*/ 3128474 w 5593163"/>
              <a:gd name="connsiteY536" fmla="*/ 2177461 h 4305008"/>
              <a:gd name="connsiteX537" fmla="*/ 3128448 w 5593163"/>
              <a:gd name="connsiteY537" fmla="*/ 2177952 h 4305008"/>
              <a:gd name="connsiteX538" fmla="*/ 3111330 w 5593163"/>
              <a:gd name="connsiteY538" fmla="*/ 2176339 h 4305008"/>
              <a:gd name="connsiteX539" fmla="*/ 3015903 w 5593163"/>
              <a:gd name="connsiteY539" fmla="*/ 2167348 h 4305008"/>
              <a:gd name="connsiteX540" fmla="*/ 2999687 w 5593163"/>
              <a:gd name="connsiteY540" fmla="*/ 2165820 h 4305008"/>
              <a:gd name="connsiteX541" fmla="*/ 2999571 w 5593163"/>
              <a:gd name="connsiteY541" fmla="*/ 2164681 h 4305008"/>
              <a:gd name="connsiteX542" fmla="*/ 2309405 w 5593163"/>
              <a:gd name="connsiteY542" fmla="*/ 1477083 h 4305008"/>
              <a:gd name="connsiteX543" fmla="*/ 2308899 w 5593163"/>
              <a:gd name="connsiteY543" fmla="*/ 1477021 h 4305008"/>
              <a:gd name="connsiteX544" fmla="*/ 2308361 w 5593163"/>
              <a:gd name="connsiteY544" fmla="*/ 1470397 h 4305008"/>
              <a:gd name="connsiteX545" fmla="*/ 2300894 w 5593163"/>
              <a:gd name="connsiteY545" fmla="*/ 1378647 h 4305008"/>
              <a:gd name="connsiteX546" fmla="*/ 2299523 w 5593163"/>
              <a:gd name="connsiteY546" fmla="*/ 1361805 h 4305008"/>
              <a:gd name="connsiteX547" fmla="*/ 2299523 w 5593163"/>
              <a:gd name="connsiteY547" fmla="*/ 3010804 h 4305008"/>
              <a:gd name="connsiteX548" fmla="*/ 2300894 w 5593163"/>
              <a:gd name="connsiteY548" fmla="*/ 2993823 h 4305008"/>
              <a:gd name="connsiteX549" fmla="*/ 2308358 w 5593163"/>
              <a:gd name="connsiteY549" fmla="*/ 2901366 h 4305008"/>
              <a:gd name="connsiteX550" fmla="*/ 2308898 w 5593163"/>
              <a:gd name="connsiteY550" fmla="*/ 2894676 h 4305008"/>
              <a:gd name="connsiteX551" fmla="*/ 2309404 w 5593163"/>
              <a:gd name="connsiteY551" fmla="*/ 2894613 h 4305008"/>
              <a:gd name="connsiteX552" fmla="*/ 2999570 w 5593163"/>
              <a:gd name="connsiteY552" fmla="*/ 2201572 h 4305008"/>
              <a:gd name="connsiteX553" fmla="*/ 2999687 w 5593163"/>
              <a:gd name="connsiteY553" fmla="*/ 2200424 h 4305008"/>
              <a:gd name="connsiteX554" fmla="*/ 3015899 w 5593163"/>
              <a:gd name="connsiteY554" fmla="*/ 2198885 h 4305008"/>
              <a:gd name="connsiteX555" fmla="*/ 3111361 w 5593163"/>
              <a:gd name="connsiteY555" fmla="*/ 2189820 h 4305008"/>
              <a:gd name="connsiteX556" fmla="*/ 3128448 w 5593163"/>
              <a:gd name="connsiteY556" fmla="*/ 2188197 h 4305008"/>
              <a:gd name="connsiteX557" fmla="*/ 3128474 w 5593163"/>
              <a:gd name="connsiteY557" fmla="*/ 2188691 h 4305008"/>
              <a:gd name="connsiteX558" fmla="*/ 3128972 w 5593163"/>
              <a:gd name="connsiteY558" fmla="*/ 2188658 h 4305008"/>
              <a:gd name="connsiteX559" fmla="*/ 3129566 w 5593163"/>
              <a:gd name="connsiteY559" fmla="*/ 2200098 h 4305008"/>
              <a:gd name="connsiteX560" fmla="*/ 3128196 w 5593163"/>
              <a:gd name="connsiteY560" fmla="*/ 2217074 h 4305008"/>
              <a:gd name="connsiteX561" fmla="*/ 3120729 w 5593163"/>
              <a:gd name="connsiteY561" fmla="*/ 2309550 h 4305008"/>
              <a:gd name="connsiteX562" fmla="*/ 3120190 w 5593163"/>
              <a:gd name="connsiteY562" fmla="*/ 2316226 h 4305008"/>
              <a:gd name="connsiteX563" fmla="*/ 3119685 w 5593163"/>
              <a:gd name="connsiteY563" fmla="*/ 2316289 h 4305008"/>
              <a:gd name="connsiteX564" fmla="*/ 2429519 w 5593163"/>
              <a:gd name="connsiteY564" fmla="*/ 3009330 h 4305008"/>
              <a:gd name="connsiteX565" fmla="*/ 2429403 w 5593163"/>
              <a:gd name="connsiteY565" fmla="*/ 3010478 h 4305008"/>
              <a:gd name="connsiteX566" fmla="*/ 2413186 w 5593163"/>
              <a:gd name="connsiteY566" fmla="*/ 3012018 h 4305008"/>
              <a:gd name="connsiteX567" fmla="*/ 2317760 w 5593163"/>
              <a:gd name="connsiteY567" fmla="*/ 3021080 h 4305008"/>
              <a:gd name="connsiteX568" fmla="*/ 2300641 w 5593163"/>
              <a:gd name="connsiteY568" fmla="*/ 3022706 h 4305008"/>
              <a:gd name="connsiteX569" fmla="*/ 2300615 w 5593163"/>
              <a:gd name="connsiteY569" fmla="*/ 3022211 h 4305008"/>
              <a:gd name="connsiteX570" fmla="*/ 2300116 w 5593163"/>
              <a:gd name="connsiteY570" fmla="*/ 3022244 h 4305008"/>
              <a:gd name="connsiteX571" fmla="*/ 2299523 w 5593163"/>
              <a:gd name="connsiteY571" fmla="*/ 3010804 h 4305008"/>
              <a:gd name="connsiteX572" fmla="*/ 2299523 w 5593163"/>
              <a:gd name="connsiteY572" fmla="*/ 3058630 h 4305008"/>
              <a:gd name="connsiteX573" fmla="*/ 2300117 w 5593163"/>
              <a:gd name="connsiteY573" fmla="*/ 3047280 h 4305008"/>
              <a:gd name="connsiteX574" fmla="*/ 2300615 w 5593163"/>
              <a:gd name="connsiteY574" fmla="*/ 3047312 h 4305008"/>
              <a:gd name="connsiteX575" fmla="*/ 2300641 w 5593163"/>
              <a:gd name="connsiteY575" fmla="*/ 3046822 h 4305008"/>
              <a:gd name="connsiteX576" fmla="*/ 2317729 w 5593163"/>
              <a:gd name="connsiteY576" fmla="*/ 3048432 h 4305008"/>
              <a:gd name="connsiteX577" fmla="*/ 2413190 w 5593163"/>
              <a:gd name="connsiteY577" fmla="*/ 3057426 h 4305008"/>
              <a:gd name="connsiteX578" fmla="*/ 2429403 w 5593163"/>
              <a:gd name="connsiteY578" fmla="*/ 3058953 h 4305008"/>
              <a:gd name="connsiteX579" fmla="*/ 2429520 w 5593163"/>
              <a:gd name="connsiteY579" fmla="*/ 3060092 h 4305008"/>
              <a:gd name="connsiteX580" fmla="*/ 3119686 w 5593163"/>
              <a:gd name="connsiteY580" fmla="*/ 3747690 h 4305008"/>
              <a:gd name="connsiteX581" fmla="*/ 3120191 w 5593163"/>
              <a:gd name="connsiteY581" fmla="*/ 3747753 h 4305008"/>
              <a:gd name="connsiteX582" fmla="*/ 3120732 w 5593163"/>
              <a:gd name="connsiteY582" fmla="*/ 3754390 h 4305008"/>
              <a:gd name="connsiteX583" fmla="*/ 3128196 w 5593163"/>
              <a:gd name="connsiteY583" fmla="*/ 3846121 h 4305008"/>
              <a:gd name="connsiteX584" fmla="*/ 3129566 w 5593163"/>
              <a:gd name="connsiteY584" fmla="*/ 3862969 h 4305008"/>
              <a:gd name="connsiteX585" fmla="*/ 3128973 w 5593163"/>
              <a:gd name="connsiteY585" fmla="*/ 3874319 h 4305008"/>
              <a:gd name="connsiteX586" fmla="*/ 3128474 w 5593163"/>
              <a:gd name="connsiteY586" fmla="*/ 3874286 h 4305008"/>
              <a:gd name="connsiteX587" fmla="*/ 3128448 w 5593163"/>
              <a:gd name="connsiteY587" fmla="*/ 3874777 h 4305008"/>
              <a:gd name="connsiteX588" fmla="*/ 3111330 w 5593163"/>
              <a:gd name="connsiteY588" fmla="*/ 3873164 h 4305008"/>
              <a:gd name="connsiteX589" fmla="*/ 3015903 w 5593163"/>
              <a:gd name="connsiteY589" fmla="*/ 3864173 h 4305008"/>
              <a:gd name="connsiteX590" fmla="*/ 2999687 w 5593163"/>
              <a:gd name="connsiteY590" fmla="*/ 3862645 h 4305008"/>
              <a:gd name="connsiteX591" fmla="*/ 2999571 w 5593163"/>
              <a:gd name="connsiteY591" fmla="*/ 3861506 h 4305008"/>
              <a:gd name="connsiteX592" fmla="*/ 2309405 w 5593163"/>
              <a:gd name="connsiteY592" fmla="*/ 3173908 h 4305008"/>
              <a:gd name="connsiteX593" fmla="*/ 2308899 w 5593163"/>
              <a:gd name="connsiteY593" fmla="*/ 3173846 h 4305008"/>
              <a:gd name="connsiteX594" fmla="*/ 2308361 w 5593163"/>
              <a:gd name="connsiteY594" fmla="*/ 3167222 h 4305008"/>
              <a:gd name="connsiteX595" fmla="*/ 2300894 w 5593163"/>
              <a:gd name="connsiteY595" fmla="*/ 3075472 h 4305008"/>
              <a:gd name="connsiteX596" fmla="*/ 2299523 w 5593163"/>
              <a:gd name="connsiteY596" fmla="*/ 3058630 h 4305008"/>
              <a:gd name="connsiteX597" fmla="*/ 1601297 w 5593163"/>
              <a:gd name="connsiteY597" fmla="*/ 636203 h 4305008"/>
              <a:gd name="connsiteX598" fmla="*/ 2144606 w 5593163"/>
              <a:gd name="connsiteY598" fmla="*/ 1181049 h 4305008"/>
              <a:gd name="connsiteX599" fmla="*/ 1601297 w 5593163"/>
              <a:gd name="connsiteY599" fmla="*/ 636203 h 4305008"/>
              <a:gd name="connsiteX600" fmla="*/ 1601297 w 5593163"/>
              <a:gd name="connsiteY600" fmla="*/ 2333028 h 4305008"/>
              <a:gd name="connsiteX601" fmla="*/ 2144606 w 5593163"/>
              <a:gd name="connsiteY601" fmla="*/ 2877874 h 4305008"/>
              <a:gd name="connsiteX602" fmla="*/ 1601297 w 5593163"/>
              <a:gd name="connsiteY602" fmla="*/ 2333028 h 4305008"/>
              <a:gd name="connsiteX603" fmla="*/ 1601295 w 5593163"/>
              <a:gd name="connsiteY603" fmla="*/ 2034258 h 4305008"/>
              <a:gd name="connsiteX604" fmla="*/ 2144604 w 5593163"/>
              <a:gd name="connsiteY604" fmla="*/ 1493690 h 4305008"/>
              <a:gd name="connsiteX605" fmla="*/ 1601295 w 5593163"/>
              <a:gd name="connsiteY605" fmla="*/ 2034258 h 4305008"/>
              <a:gd name="connsiteX606" fmla="*/ 1601295 w 5593163"/>
              <a:gd name="connsiteY606" fmla="*/ 3731083 h 4305008"/>
              <a:gd name="connsiteX607" fmla="*/ 2144604 w 5593163"/>
              <a:gd name="connsiteY607" fmla="*/ 3190516 h 4305008"/>
              <a:gd name="connsiteX608" fmla="*/ 1601295 w 5593163"/>
              <a:gd name="connsiteY608" fmla="*/ 3731083 h 4305008"/>
              <a:gd name="connsiteX609" fmla="*/ 1457930 w 5593163"/>
              <a:gd name="connsiteY609" fmla="*/ 503273 h 4305008"/>
              <a:gd name="connsiteX610" fmla="*/ 1458524 w 5593163"/>
              <a:gd name="connsiteY610" fmla="*/ 491833 h 4305008"/>
              <a:gd name="connsiteX611" fmla="*/ 1459022 w 5593163"/>
              <a:gd name="connsiteY611" fmla="*/ 491866 h 4305008"/>
              <a:gd name="connsiteX612" fmla="*/ 1459048 w 5593163"/>
              <a:gd name="connsiteY612" fmla="*/ 491372 h 4305008"/>
              <a:gd name="connsiteX613" fmla="*/ 1476135 w 5593163"/>
              <a:gd name="connsiteY613" fmla="*/ 492995 h 4305008"/>
              <a:gd name="connsiteX614" fmla="*/ 1571597 w 5593163"/>
              <a:gd name="connsiteY614" fmla="*/ 502060 h 4305008"/>
              <a:gd name="connsiteX615" fmla="*/ 1587809 w 5593163"/>
              <a:gd name="connsiteY615" fmla="*/ 503599 h 4305008"/>
              <a:gd name="connsiteX616" fmla="*/ 1587926 w 5593163"/>
              <a:gd name="connsiteY616" fmla="*/ 504747 h 4305008"/>
              <a:gd name="connsiteX617" fmla="*/ 2278092 w 5593163"/>
              <a:gd name="connsiteY617" fmla="*/ 1197788 h 4305008"/>
              <a:gd name="connsiteX618" fmla="*/ 2278598 w 5593163"/>
              <a:gd name="connsiteY618" fmla="*/ 1197851 h 4305008"/>
              <a:gd name="connsiteX619" fmla="*/ 2279138 w 5593163"/>
              <a:gd name="connsiteY619" fmla="*/ 1204541 h 4305008"/>
              <a:gd name="connsiteX620" fmla="*/ 2286602 w 5593163"/>
              <a:gd name="connsiteY620" fmla="*/ 1296998 h 4305008"/>
              <a:gd name="connsiteX621" fmla="*/ 2287973 w 5593163"/>
              <a:gd name="connsiteY621" fmla="*/ 1313979 h 4305008"/>
              <a:gd name="connsiteX622" fmla="*/ 2287380 w 5593163"/>
              <a:gd name="connsiteY622" fmla="*/ 1325419 h 4305008"/>
              <a:gd name="connsiteX623" fmla="*/ 2286881 w 5593163"/>
              <a:gd name="connsiteY623" fmla="*/ 1325386 h 4305008"/>
              <a:gd name="connsiteX624" fmla="*/ 2286855 w 5593163"/>
              <a:gd name="connsiteY624" fmla="*/ 1325881 h 4305008"/>
              <a:gd name="connsiteX625" fmla="*/ 2269736 w 5593163"/>
              <a:gd name="connsiteY625" fmla="*/ 1324255 h 4305008"/>
              <a:gd name="connsiteX626" fmla="*/ 2174310 w 5593163"/>
              <a:gd name="connsiteY626" fmla="*/ 1315193 h 4305008"/>
              <a:gd name="connsiteX627" fmla="*/ 2158093 w 5593163"/>
              <a:gd name="connsiteY627" fmla="*/ 1313653 h 4305008"/>
              <a:gd name="connsiteX628" fmla="*/ 2157977 w 5593163"/>
              <a:gd name="connsiteY628" fmla="*/ 1312505 h 4305008"/>
              <a:gd name="connsiteX629" fmla="*/ 1467811 w 5593163"/>
              <a:gd name="connsiteY629" fmla="*/ 619464 h 4305008"/>
              <a:gd name="connsiteX630" fmla="*/ 1467306 w 5593163"/>
              <a:gd name="connsiteY630" fmla="*/ 619401 h 4305008"/>
              <a:gd name="connsiteX631" fmla="*/ 1466767 w 5593163"/>
              <a:gd name="connsiteY631" fmla="*/ 612725 h 4305008"/>
              <a:gd name="connsiteX632" fmla="*/ 1459300 w 5593163"/>
              <a:gd name="connsiteY632" fmla="*/ 520249 h 4305008"/>
              <a:gd name="connsiteX633" fmla="*/ 1457930 w 5593163"/>
              <a:gd name="connsiteY633" fmla="*/ 503273 h 4305008"/>
              <a:gd name="connsiteX634" fmla="*/ 1457930 w 5593163"/>
              <a:gd name="connsiteY634" fmla="*/ 2200098 h 4305008"/>
              <a:gd name="connsiteX635" fmla="*/ 1458524 w 5593163"/>
              <a:gd name="connsiteY635" fmla="*/ 2188658 h 4305008"/>
              <a:gd name="connsiteX636" fmla="*/ 1459022 w 5593163"/>
              <a:gd name="connsiteY636" fmla="*/ 2188691 h 4305008"/>
              <a:gd name="connsiteX637" fmla="*/ 1459048 w 5593163"/>
              <a:gd name="connsiteY637" fmla="*/ 2188197 h 4305008"/>
              <a:gd name="connsiteX638" fmla="*/ 1476135 w 5593163"/>
              <a:gd name="connsiteY638" fmla="*/ 2189820 h 4305008"/>
              <a:gd name="connsiteX639" fmla="*/ 1571597 w 5593163"/>
              <a:gd name="connsiteY639" fmla="*/ 2198885 h 4305008"/>
              <a:gd name="connsiteX640" fmla="*/ 1587809 w 5593163"/>
              <a:gd name="connsiteY640" fmla="*/ 2200424 h 4305008"/>
              <a:gd name="connsiteX641" fmla="*/ 1587926 w 5593163"/>
              <a:gd name="connsiteY641" fmla="*/ 2201572 h 4305008"/>
              <a:gd name="connsiteX642" fmla="*/ 2278092 w 5593163"/>
              <a:gd name="connsiteY642" fmla="*/ 2894613 h 4305008"/>
              <a:gd name="connsiteX643" fmla="*/ 2278598 w 5593163"/>
              <a:gd name="connsiteY643" fmla="*/ 2894676 h 4305008"/>
              <a:gd name="connsiteX644" fmla="*/ 2279138 w 5593163"/>
              <a:gd name="connsiteY644" fmla="*/ 2901366 h 4305008"/>
              <a:gd name="connsiteX645" fmla="*/ 2286602 w 5593163"/>
              <a:gd name="connsiteY645" fmla="*/ 2993823 h 4305008"/>
              <a:gd name="connsiteX646" fmla="*/ 2287973 w 5593163"/>
              <a:gd name="connsiteY646" fmla="*/ 3010804 h 4305008"/>
              <a:gd name="connsiteX647" fmla="*/ 2287380 w 5593163"/>
              <a:gd name="connsiteY647" fmla="*/ 3022244 h 4305008"/>
              <a:gd name="connsiteX648" fmla="*/ 2286881 w 5593163"/>
              <a:gd name="connsiteY648" fmla="*/ 3022211 h 4305008"/>
              <a:gd name="connsiteX649" fmla="*/ 2286855 w 5593163"/>
              <a:gd name="connsiteY649" fmla="*/ 3022706 h 4305008"/>
              <a:gd name="connsiteX650" fmla="*/ 2269736 w 5593163"/>
              <a:gd name="connsiteY650" fmla="*/ 3021080 h 4305008"/>
              <a:gd name="connsiteX651" fmla="*/ 2174310 w 5593163"/>
              <a:gd name="connsiteY651" fmla="*/ 3012018 h 4305008"/>
              <a:gd name="connsiteX652" fmla="*/ 2158093 w 5593163"/>
              <a:gd name="connsiteY652" fmla="*/ 3010478 h 4305008"/>
              <a:gd name="connsiteX653" fmla="*/ 2157977 w 5593163"/>
              <a:gd name="connsiteY653" fmla="*/ 3009330 h 4305008"/>
              <a:gd name="connsiteX654" fmla="*/ 1467811 w 5593163"/>
              <a:gd name="connsiteY654" fmla="*/ 2316289 h 4305008"/>
              <a:gd name="connsiteX655" fmla="*/ 1467306 w 5593163"/>
              <a:gd name="connsiteY655" fmla="*/ 2316226 h 4305008"/>
              <a:gd name="connsiteX656" fmla="*/ 1466767 w 5593163"/>
              <a:gd name="connsiteY656" fmla="*/ 2309550 h 4305008"/>
              <a:gd name="connsiteX657" fmla="*/ 1459300 w 5593163"/>
              <a:gd name="connsiteY657" fmla="*/ 2217074 h 4305008"/>
              <a:gd name="connsiteX658" fmla="*/ 1457930 w 5593163"/>
              <a:gd name="connsiteY658" fmla="*/ 2200098 h 4305008"/>
              <a:gd name="connsiteX659" fmla="*/ 1457930 w 5593163"/>
              <a:gd name="connsiteY659" fmla="*/ 3896923 h 4305008"/>
              <a:gd name="connsiteX660" fmla="*/ 1458524 w 5593163"/>
              <a:gd name="connsiteY660" fmla="*/ 3885483 h 4305008"/>
              <a:gd name="connsiteX661" fmla="*/ 1459022 w 5593163"/>
              <a:gd name="connsiteY661" fmla="*/ 3885516 h 4305008"/>
              <a:gd name="connsiteX662" fmla="*/ 1459048 w 5593163"/>
              <a:gd name="connsiteY662" fmla="*/ 3885022 h 4305008"/>
              <a:gd name="connsiteX663" fmla="*/ 1476135 w 5593163"/>
              <a:gd name="connsiteY663" fmla="*/ 3886645 h 4305008"/>
              <a:gd name="connsiteX664" fmla="*/ 1571597 w 5593163"/>
              <a:gd name="connsiteY664" fmla="*/ 3895710 h 4305008"/>
              <a:gd name="connsiteX665" fmla="*/ 1587809 w 5593163"/>
              <a:gd name="connsiteY665" fmla="*/ 3897249 h 4305008"/>
              <a:gd name="connsiteX666" fmla="*/ 1587926 w 5593163"/>
              <a:gd name="connsiteY666" fmla="*/ 3898397 h 4305008"/>
              <a:gd name="connsiteX667" fmla="*/ 2148179 w 5593163"/>
              <a:gd name="connsiteY667" fmla="*/ 4255797 h 4305008"/>
              <a:gd name="connsiteX668" fmla="*/ 2176624 w 5593163"/>
              <a:gd name="connsiteY668" fmla="*/ 4305008 h 4305008"/>
              <a:gd name="connsiteX669" fmla="*/ 2025574 w 5593163"/>
              <a:gd name="connsiteY669" fmla="*/ 4305008 h 4305008"/>
              <a:gd name="connsiteX670" fmla="*/ 1973451 w 5593163"/>
              <a:gd name="connsiteY670" fmla="*/ 4241205 h 4305008"/>
              <a:gd name="connsiteX671" fmla="*/ 1601297 w 5593163"/>
              <a:gd name="connsiteY671" fmla="*/ 4029853 h 4305008"/>
              <a:gd name="connsiteX672" fmla="*/ 1700478 w 5593163"/>
              <a:gd name="connsiteY672" fmla="*/ 4271827 h 4305008"/>
              <a:gd name="connsiteX673" fmla="*/ 1727160 w 5593163"/>
              <a:gd name="connsiteY673" fmla="*/ 4305008 h 4305008"/>
              <a:gd name="connsiteX674" fmla="*/ 1573050 w 5593163"/>
              <a:gd name="connsiteY674" fmla="*/ 4305008 h 4305008"/>
              <a:gd name="connsiteX675" fmla="*/ 1542929 w 5593163"/>
              <a:gd name="connsiteY675" fmla="*/ 4254710 h 4305008"/>
              <a:gd name="connsiteX676" fmla="*/ 1467811 w 5593163"/>
              <a:gd name="connsiteY676" fmla="*/ 4013114 h 4305008"/>
              <a:gd name="connsiteX677" fmla="*/ 1467306 w 5593163"/>
              <a:gd name="connsiteY677" fmla="*/ 4013051 h 4305008"/>
              <a:gd name="connsiteX678" fmla="*/ 1466767 w 5593163"/>
              <a:gd name="connsiteY678" fmla="*/ 4006375 h 4305008"/>
              <a:gd name="connsiteX679" fmla="*/ 1459300 w 5593163"/>
              <a:gd name="connsiteY679" fmla="*/ 3913899 h 4305008"/>
              <a:gd name="connsiteX680" fmla="*/ 1457930 w 5593163"/>
              <a:gd name="connsiteY680" fmla="*/ 3896923 h 4305008"/>
              <a:gd name="connsiteX681" fmla="*/ 1457928 w 5593163"/>
              <a:gd name="connsiteY681" fmla="*/ 469318 h 4305008"/>
              <a:gd name="connsiteX682" fmla="*/ 1459298 w 5593163"/>
              <a:gd name="connsiteY682" fmla="*/ 452471 h 4305008"/>
              <a:gd name="connsiteX683" fmla="*/ 1466762 w 5593163"/>
              <a:gd name="connsiteY683" fmla="*/ 360740 h 4305008"/>
              <a:gd name="connsiteX684" fmla="*/ 1467303 w 5593163"/>
              <a:gd name="connsiteY684" fmla="*/ 354103 h 4305008"/>
              <a:gd name="connsiteX685" fmla="*/ 1467808 w 5593163"/>
              <a:gd name="connsiteY685" fmla="*/ 354040 h 4305008"/>
              <a:gd name="connsiteX686" fmla="*/ 1552022 w 5593163"/>
              <a:gd name="connsiteY686" fmla="*/ 96778 h 4305008"/>
              <a:gd name="connsiteX687" fmla="*/ 1614656 w 5593163"/>
              <a:gd name="connsiteY687" fmla="*/ 0 h 4305008"/>
              <a:gd name="connsiteX688" fmla="*/ 1783031 w 5593163"/>
              <a:gd name="connsiteY688" fmla="*/ 0 h 4305008"/>
              <a:gd name="connsiteX689" fmla="*/ 1714803 w 5593163"/>
              <a:gd name="connsiteY689" fmla="*/ 76659 h 4305008"/>
              <a:gd name="connsiteX690" fmla="*/ 1601295 w 5593163"/>
              <a:gd name="connsiteY690" fmla="*/ 337433 h 4305008"/>
              <a:gd name="connsiteX691" fmla="*/ 2040269 w 5593163"/>
              <a:gd name="connsiteY691" fmla="*/ 44350 h 4305008"/>
              <a:gd name="connsiteX692" fmla="*/ 2062497 w 5593163"/>
              <a:gd name="connsiteY692" fmla="*/ 0 h 4305008"/>
              <a:gd name="connsiteX693" fmla="*/ 2211135 w 5593163"/>
              <a:gd name="connsiteY693" fmla="*/ 0 h 4305008"/>
              <a:gd name="connsiteX694" fmla="*/ 2159296 w 5593163"/>
              <a:gd name="connsiteY694" fmla="*/ 95636 h 4305008"/>
              <a:gd name="connsiteX695" fmla="*/ 1587923 w 5593163"/>
              <a:gd name="connsiteY695" fmla="*/ 467856 h 4305008"/>
              <a:gd name="connsiteX696" fmla="*/ 1587807 w 5593163"/>
              <a:gd name="connsiteY696" fmla="*/ 468995 h 4305008"/>
              <a:gd name="connsiteX697" fmla="*/ 1571591 w 5593163"/>
              <a:gd name="connsiteY697" fmla="*/ 470523 h 4305008"/>
              <a:gd name="connsiteX698" fmla="*/ 1476164 w 5593163"/>
              <a:gd name="connsiteY698" fmla="*/ 479514 h 4305008"/>
              <a:gd name="connsiteX699" fmla="*/ 1459046 w 5593163"/>
              <a:gd name="connsiteY699" fmla="*/ 481127 h 4305008"/>
              <a:gd name="connsiteX700" fmla="*/ 1459020 w 5593163"/>
              <a:gd name="connsiteY700" fmla="*/ 480636 h 4305008"/>
              <a:gd name="connsiteX701" fmla="*/ 1458521 w 5593163"/>
              <a:gd name="connsiteY701" fmla="*/ 480669 h 4305008"/>
              <a:gd name="connsiteX702" fmla="*/ 1457928 w 5593163"/>
              <a:gd name="connsiteY702" fmla="*/ 469318 h 4305008"/>
              <a:gd name="connsiteX703" fmla="*/ 1457928 w 5593163"/>
              <a:gd name="connsiteY703" fmla="*/ 2166144 h 4305008"/>
              <a:gd name="connsiteX704" fmla="*/ 1459298 w 5593163"/>
              <a:gd name="connsiteY704" fmla="*/ 2149296 h 4305008"/>
              <a:gd name="connsiteX705" fmla="*/ 1466762 w 5593163"/>
              <a:gd name="connsiteY705" fmla="*/ 2057565 h 4305008"/>
              <a:gd name="connsiteX706" fmla="*/ 1467303 w 5593163"/>
              <a:gd name="connsiteY706" fmla="*/ 2050928 h 4305008"/>
              <a:gd name="connsiteX707" fmla="*/ 1467808 w 5593163"/>
              <a:gd name="connsiteY707" fmla="*/ 2050865 h 4305008"/>
              <a:gd name="connsiteX708" fmla="*/ 2157974 w 5593163"/>
              <a:gd name="connsiteY708" fmla="*/ 1363267 h 4305008"/>
              <a:gd name="connsiteX709" fmla="*/ 2158091 w 5593163"/>
              <a:gd name="connsiteY709" fmla="*/ 1362128 h 4305008"/>
              <a:gd name="connsiteX710" fmla="*/ 2174304 w 5593163"/>
              <a:gd name="connsiteY710" fmla="*/ 1360601 h 4305008"/>
              <a:gd name="connsiteX711" fmla="*/ 2269765 w 5593163"/>
              <a:gd name="connsiteY711" fmla="*/ 1351607 h 4305008"/>
              <a:gd name="connsiteX712" fmla="*/ 2286853 w 5593163"/>
              <a:gd name="connsiteY712" fmla="*/ 1349997 h 4305008"/>
              <a:gd name="connsiteX713" fmla="*/ 2286879 w 5593163"/>
              <a:gd name="connsiteY713" fmla="*/ 1350487 h 4305008"/>
              <a:gd name="connsiteX714" fmla="*/ 2287377 w 5593163"/>
              <a:gd name="connsiteY714" fmla="*/ 1350455 h 4305008"/>
              <a:gd name="connsiteX715" fmla="*/ 2287971 w 5593163"/>
              <a:gd name="connsiteY715" fmla="*/ 1361805 h 4305008"/>
              <a:gd name="connsiteX716" fmla="*/ 2286600 w 5593163"/>
              <a:gd name="connsiteY716" fmla="*/ 1378647 h 4305008"/>
              <a:gd name="connsiteX717" fmla="*/ 2279133 w 5593163"/>
              <a:gd name="connsiteY717" fmla="*/ 1470397 h 4305008"/>
              <a:gd name="connsiteX718" fmla="*/ 2278595 w 5593163"/>
              <a:gd name="connsiteY718" fmla="*/ 1477021 h 4305008"/>
              <a:gd name="connsiteX719" fmla="*/ 2278089 w 5593163"/>
              <a:gd name="connsiteY719" fmla="*/ 1477083 h 4305008"/>
              <a:gd name="connsiteX720" fmla="*/ 1587923 w 5593163"/>
              <a:gd name="connsiteY720" fmla="*/ 2164681 h 4305008"/>
              <a:gd name="connsiteX721" fmla="*/ 1587807 w 5593163"/>
              <a:gd name="connsiteY721" fmla="*/ 2165820 h 4305008"/>
              <a:gd name="connsiteX722" fmla="*/ 1571591 w 5593163"/>
              <a:gd name="connsiteY722" fmla="*/ 2167348 h 4305008"/>
              <a:gd name="connsiteX723" fmla="*/ 1476164 w 5593163"/>
              <a:gd name="connsiteY723" fmla="*/ 2176339 h 4305008"/>
              <a:gd name="connsiteX724" fmla="*/ 1459046 w 5593163"/>
              <a:gd name="connsiteY724" fmla="*/ 2177952 h 4305008"/>
              <a:gd name="connsiteX725" fmla="*/ 1459020 w 5593163"/>
              <a:gd name="connsiteY725" fmla="*/ 2177461 h 4305008"/>
              <a:gd name="connsiteX726" fmla="*/ 1458521 w 5593163"/>
              <a:gd name="connsiteY726" fmla="*/ 2177494 h 4305008"/>
              <a:gd name="connsiteX727" fmla="*/ 1457928 w 5593163"/>
              <a:gd name="connsiteY727" fmla="*/ 2166144 h 4305008"/>
              <a:gd name="connsiteX728" fmla="*/ 1457928 w 5593163"/>
              <a:gd name="connsiteY728" fmla="*/ 3862969 h 4305008"/>
              <a:gd name="connsiteX729" fmla="*/ 1459298 w 5593163"/>
              <a:gd name="connsiteY729" fmla="*/ 3846121 h 4305008"/>
              <a:gd name="connsiteX730" fmla="*/ 1466762 w 5593163"/>
              <a:gd name="connsiteY730" fmla="*/ 3754390 h 4305008"/>
              <a:gd name="connsiteX731" fmla="*/ 1467303 w 5593163"/>
              <a:gd name="connsiteY731" fmla="*/ 3747753 h 4305008"/>
              <a:gd name="connsiteX732" fmla="*/ 1467808 w 5593163"/>
              <a:gd name="connsiteY732" fmla="*/ 3747690 h 4305008"/>
              <a:gd name="connsiteX733" fmla="*/ 2157974 w 5593163"/>
              <a:gd name="connsiteY733" fmla="*/ 3060092 h 4305008"/>
              <a:gd name="connsiteX734" fmla="*/ 2158091 w 5593163"/>
              <a:gd name="connsiteY734" fmla="*/ 3058953 h 4305008"/>
              <a:gd name="connsiteX735" fmla="*/ 2174304 w 5593163"/>
              <a:gd name="connsiteY735" fmla="*/ 3057426 h 4305008"/>
              <a:gd name="connsiteX736" fmla="*/ 2269765 w 5593163"/>
              <a:gd name="connsiteY736" fmla="*/ 3048432 h 4305008"/>
              <a:gd name="connsiteX737" fmla="*/ 2286853 w 5593163"/>
              <a:gd name="connsiteY737" fmla="*/ 3046822 h 4305008"/>
              <a:gd name="connsiteX738" fmla="*/ 2286879 w 5593163"/>
              <a:gd name="connsiteY738" fmla="*/ 3047312 h 4305008"/>
              <a:gd name="connsiteX739" fmla="*/ 2287377 w 5593163"/>
              <a:gd name="connsiteY739" fmla="*/ 3047280 h 4305008"/>
              <a:gd name="connsiteX740" fmla="*/ 2287971 w 5593163"/>
              <a:gd name="connsiteY740" fmla="*/ 3058630 h 4305008"/>
              <a:gd name="connsiteX741" fmla="*/ 2286600 w 5593163"/>
              <a:gd name="connsiteY741" fmla="*/ 3075472 h 4305008"/>
              <a:gd name="connsiteX742" fmla="*/ 2279133 w 5593163"/>
              <a:gd name="connsiteY742" fmla="*/ 3167222 h 4305008"/>
              <a:gd name="connsiteX743" fmla="*/ 2278595 w 5593163"/>
              <a:gd name="connsiteY743" fmla="*/ 3173846 h 4305008"/>
              <a:gd name="connsiteX744" fmla="*/ 2278089 w 5593163"/>
              <a:gd name="connsiteY744" fmla="*/ 3173908 h 4305008"/>
              <a:gd name="connsiteX745" fmla="*/ 1587923 w 5593163"/>
              <a:gd name="connsiteY745" fmla="*/ 3861506 h 4305008"/>
              <a:gd name="connsiteX746" fmla="*/ 1587807 w 5593163"/>
              <a:gd name="connsiteY746" fmla="*/ 3862645 h 4305008"/>
              <a:gd name="connsiteX747" fmla="*/ 1571591 w 5593163"/>
              <a:gd name="connsiteY747" fmla="*/ 3864173 h 4305008"/>
              <a:gd name="connsiteX748" fmla="*/ 1476164 w 5593163"/>
              <a:gd name="connsiteY748" fmla="*/ 3873164 h 4305008"/>
              <a:gd name="connsiteX749" fmla="*/ 1459046 w 5593163"/>
              <a:gd name="connsiteY749" fmla="*/ 3874777 h 4305008"/>
              <a:gd name="connsiteX750" fmla="*/ 1459020 w 5593163"/>
              <a:gd name="connsiteY750" fmla="*/ 3874286 h 4305008"/>
              <a:gd name="connsiteX751" fmla="*/ 1458521 w 5593163"/>
              <a:gd name="connsiteY751" fmla="*/ 3874319 h 4305008"/>
              <a:gd name="connsiteX752" fmla="*/ 1457928 w 5593163"/>
              <a:gd name="connsiteY752" fmla="*/ 3862969 h 4305008"/>
              <a:gd name="connsiteX753" fmla="*/ 750739 w 5593163"/>
              <a:gd name="connsiteY753" fmla="*/ 1181049 h 4305008"/>
              <a:gd name="connsiteX754" fmla="*/ 1294048 w 5593163"/>
              <a:gd name="connsiteY754" fmla="*/ 636203 h 4305008"/>
              <a:gd name="connsiteX755" fmla="*/ 750739 w 5593163"/>
              <a:gd name="connsiteY755" fmla="*/ 1181049 h 4305008"/>
              <a:gd name="connsiteX756" fmla="*/ 750739 w 5593163"/>
              <a:gd name="connsiteY756" fmla="*/ 1493690 h 4305008"/>
              <a:gd name="connsiteX757" fmla="*/ 1294048 w 5593163"/>
              <a:gd name="connsiteY757" fmla="*/ 2034258 h 4305008"/>
              <a:gd name="connsiteX758" fmla="*/ 750739 w 5593163"/>
              <a:gd name="connsiteY758" fmla="*/ 1493690 h 4305008"/>
              <a:gd name="connsiteX759" fmla="*/ 750739 w 5593163"/>
              <a:gd name="connsiteY759" fmla="*/ 2877874 h 4305008"/>
              <a:gd name="connsiteX760" fmla="*/ 1294048 w 5593163"/>
              <a:gd name="connsiteY760" fmla="*/ 2333028 h 4305008"/>
              <a:gd name="connsiteX761" fmla="*/ 750739 w 5593163"/>
              <a:gd name="connsiteY761" fmla="*/ 2877874 h 4305008"/>
              <a:gd name="connsiteX762" fmla="*/ 750739 w 5593163"/>
              <a:gd name="connsiteY762" fmla="*/ 3190516 h 4305008"/>
              <a:gd name="connsiteX763" fmla="*/ 1294048 w 5593163"/>
              <a:gd name="connsiteY763" fmla="*/ 3731083 h 4305008"/>
              <a:gd name="connsiteX764" fmla="*/ 750739 w 5593163"/>
              <a:gd name="connsiteY764" fmla="*/ 3190516 h 4305008"/>
              <a:gd name="connsiteX765" fmla="*/ 718720 w 5593163"/>
              <a:gd name="connsiteY765" fmla="*/ 4305008 h 4305008"/>
              <a:gd name="connsiteX766" fmla="*/ 747165 w 5593163"/>
              <a:gd name="connsiteY766" fmla="*/ 4255797 h 4305008"/>
              <a:gd name="connsiteX767" fmla="*/ 1307418 w 5593163"/>
              <a:gd name="connsiteY767" fmla="*/ 3898397 h 4305008"/>
              <a:gd name="connsiteX768" fmla="*/ 1307535 w 5593163"/>
              <a:gd name="connsiteY768" fmla="*/ 3897249 h 4305008"/>
              <a:gd name="connsiteX769" fmla="*/ 1323748 w 5593163"/>
              <a:gd name="connsiteY769" fmla="*/ 3895710 h 4305008"/>
              <a:gd name="connsiteX770" fmla="*/ 1419209 w 5593163"/>
              <a:gd name="connsiteY770" fmla="*/ 3886645 h 4305008"/>
              <a:gd name="connsiteX771" fmla="*/ 1436297 w 5593163"/>
              <a:gd name="connsiteY771" fmla="*/ 3885022 h 4305008"/>
              <a:gd name="connsiteX772" fmla="*/ 1436323 w 5593163"/>
              <a:gd name="connsiteY772" fmla="*/ 3885516 h 4305008"/>
              <a:gd name="connsiteX773" fmla="*/ 1436821 w 5593163"/>
              <a:gd name="connsiteY773" fmla="*/ 3885483 h 4305008"/>
              <a:gd name="connsiteX774" fmla="*/ 1437415 w 5593163"/>
              <a:gd name="connsiteY774" fmla="*/ 3896923 h 4305008"/>
              <a:gd name="connsiteX775" fmla="*/ 1436044 w 5593163"/>
              <a:gd name="connsiteY775" fmla="*/ 3913899 h 4305008"/>
              <a:gd name="connsiteX776" fmla="*/ 1428577 w 5593163"/>
              <a:gd name="connsiteY776" fmla="*/ 4006375 h 4305008"/>
              <a:gd name="connsiteX777" fmla="*/ 1428039 w 5593163"/>
              <a:gd name="connsiteY777" fmla="*/ 4013051 h 4305008"/>
              <a:gd name="connsiteX778" fmla="*/ 1427533 w 5593163"/>
              <a:gd name="connsiteY778" fmla="*/ 4013114 h 4305008"/>
              <a:gd name="connsiteX779" fmla="*/ 1352416 w 5593163"/>
              <a:gd name="connsiteY779" fmla="*/ 4254710 h 4305008"/>
              <a:gd name="connsiteX780" fmla="*/ 1322295 w 5593163"/>
              <a:gd name="connsiteY780" fmla="*/ 4305008 h 4305008"/>
              <a:gd name="connsiteX781" fmla="*/ 1168185 w 5593163"/>
              <a:gd name="connsiteY781" fmla="*/ 4305008 h 4305008"/>
              <a:gd name="connsiteX782" fmla="*/ 1194867 w 5593163"/>
              <a:gd name="connsiteY782" fmla="*/ 4271827 h 4305008"/>
              <a:gd name="connsiteX783" fmla="*/ 1294048 w 5593163"/>
              <a:gd name="connsiteY783" fmla="*/ 4029853 h 4305008"/>
              <a:gd name="connsiteX784" fmla="*/ 921894 w 5593163"/>
              <a:gd name="connsiteY784" fmla="*/ 4241205 h 4305008"/>
              <a:gd name="connsiteX785" fmla="*/ 869771 w 5593163"/>
              <a:gd name="connsiteY785" fmla="*/ 4305008 h 4305008"/>
              <a:gd name="connsiteX786" fmla="*/ 684209 w 5593163"/>
              <a:gd name="connsiteY786" fmla="*/ 0 h 4305008"/>
              <a:gd name="connsiteX787" fmla="*/ 832847 w 5593163"/>
              <a:gd name="connsiteY787" fmla="*/ 0 h 4305008"/>
              <a:gd name="connsiteX788" fmla="*/ 855075 w 5593163"/>
              <a:gd name="connsiteY788" fmla="*/ 44350 h 4305008"/>
              <a:gd name="connsiteX789" fmla="*/ 1294048 w 5593163"/>
              <a:gd name="connsiteY789" fmla="*/ 337433 h 4305008"/>
              <a:gd name="connsiteX790" fmla="*/ 1180541 w 5593163"/>
              <a:gd name="connsiteY790" fmla="*/ 76659 h 4305008"/>
              <a:gd name="connsiteX791" fmla="*/ 1112313 w 5593163"/>
              <a:gd name="connsiteY791" fmla="*/ 0 h 4305008"/>
              <a:gd name="connsiteX792" fmla="*/ 1280688 w 5593163"/>
              <a:gd name="connsiteY792" fmla="*/ 0 h 4305008"/>
              <a:gd name="connsiteX793" fmla="*/ 1343322 w 5593163"/>
              <a:gd name="connsiteY793" fmla="*/ 96778 h 4305008"/>
              <a:gd name="connsiteX794" fmla="*/ 1427534 w 5593163"/>
              <a:gd name="connsiteY794" fmla="*/ 354040 h 4305008"/>
              <a:gd name="connsiteX795" fmla="*/ 1428040 w 5593163"/>
              <a:gd name="connsiteY795" fmla="*/ 354102 h 4305008"/>
              <a:gd name="connsiteX796" fmla="*/ 1428580 w 5593163"/>
              <a:gd name="connsiteY796" fmla="*/ 360740 h 4305008"/>
              <a:gd name="connsiteX797" fmla="*/ 1436044 w 5593163"/>
              <a:gd name="connsiteY797" fmla="*/ 452471 h 4305008"/>
              <a:gd name="connsiteX798" fmla="*/ 1437415 w 5593163"/>
              <a:gd name="connsiteY798" fmla="*/ 469318 h 4305008"/>
              <a:gd name="connsiteX799" fmla="*/ 1436822 w 5593163"/>
              <a:gd name="connsiteY799" fmla="*/ 480669 h 4305008"/>
              <a:gd name="connsiteX800" fmla="*/ 1436323 w 5593163"/>
              <a:gd name="connsiteY800" fmla="*/ 480636 h 4305008"/>
              <a:gd name="connsiteX801" fmla="*/ 1436297 w 5593163"/>
              <a:gd name="connsiteY801" fmla="*/ 481127 h 4305008"/>
              <a:gd name="connsiteX802" fmla="*/ 1419178 w 5593163"/>
              <a:gd name="connsiteY802" fmla="*/ 479514 h 4305008"/>
              <a:gd name="connsiteX803" fmla="*/ 1323752 w 5593163"/>
              <a:gd name="connsiteY803" fmla="*/ 470523 h 4305008"/>
              <a:gd name="connsiteX804" fmla="*/ 1307535 w 5593163"/>
              <a:gd name="connsiteY804" fmla="*/ 468995 h 4305008"/>
              <a:gd name="connsiteX805" fmla="*/ 1307419 w 5593163"/>
              <a:gd name="connsiteY805" fmla="*/ 467856 h 4305008"/>
              <a:gd name="connsiteX806" fmla="*/ 736048 w 5593163"/>
              <a:gd name="connsiteY806" fmla="*/ 95636 h 4305008"/>
              <a:gd name="connsiteX807" fmla="*/ 607372 w 5593163"/>
              <a:gd name="connsiteY807" fmla="*/ 1313979 h 4305008"/>
              <a:gd name="connsiteX808" fmla="*/ 608742 w 5593163"/>
              <a:gd name="connsiteY808" fmla="*/ 1296998 h 4305008"/>
              <a:gd name="connsiteX809" fmla="*/ 616206 w 5593163"/>
              <a:gd name="connsiteY809" fmla="*/ 1204541 h 4305008"/>
              <a:gd name="connsiteX810" fmla="*/ 616747 w 5593163"/>
              <a:gd name="connsiteY810" fmla="*/ 1197851 h 4305008"/>
              <a:gd name="connsiteX811" fmla="*/ 617252 w 5593163"/>
              <a:gd name="connsiteY811" fmla="*/ 1197788 h 4305008"/>
              <a:gd name="connsiteX812" fmla="*/ 1307418 w 5593163"/>
              <a:gd name="connsiteY812" fmla="*/ 504747 h 4305008"/>
              <a:gd name="connsiteX813" fmla="*/ 1307535 w 5593163"/>
              <a:gd name="connsiteY813" fmla="*/ 503599 h 4305008"/>
              <a:gd name="connsiteX814" fmla="*/ 1323748 w 5593163"/>
              <a:gd name="connsiteY814" fmla="*/ 502060 h 4305008"/>
              <a:gd name="connsiteX815" fmla="*/ 1419209 w 5593163"/>
              <a:gd name="connsiteY815" fmla="*/ 492995 h 4305008"/>
              <a:gd name="connsiteX816" fmla="*/ 1436297 w 5593163"/>
              <a:gd name="connsiteY816" fmla="*/ 491372 h 4305008"/>
              <a:gd name="connsiteX817" fmla="*/ 1436323 w 5593163"/>
              <a:gd name="connsiteY817" fmla="*/ 491866 h 4305008"/>
              <a:gd name="connsiteX818" fmla="*/ 1436821 w 5593163"/>
              <a:gd name="connsiteY818" fmla="*/ 491833 h 4305008"/>
              <a:gd name="connsiteX819" fmla="*/ 1437415 w 5593163"/>
              <a:gd name="connsiteY819" fmla="*/ 503273 h 4305008"/>
              <a:gd name="connsiteX820" fmla="*/ 1436044 w 5593163"/>
              <a:gd name="connsiteY820" fmla="*/ 520249 h 4305008"/>
              <a:gd name="connsiteX821" fmla="*/ 1428577 w 5593163"/>
              <a:gd name="connsiteY821" fmla="*/ 612725 h 4305008"/>
              <a:gd name="connsiteX822" fmla="*/ 1428039 w 5593163"/>
              <a:gd name="connsiteY822" fmla="*/ 619401 h 4305008"/>
              <a:gd name="connsiteX823" fmla="*/ 1427533 w 5593163"/>
              <a:gd name="connsiteY823" fmla="*/ 619464 h 4305008"/>
              <a:gd name="connsiteX824" fmla="*/ 737367 w 5593163"/>
              <a:gd name="connsiteY824" fmla="*/ 1312505 h 4305008"/>
              <a:gd name="connsiteX825" fmla="*/ 737251 w 5593163"/>
              <a:gd name="connsiteY825" fmla="*/ 1313653 h 4305008"/>
              <a:gd name="connsiteX826" fmla="*/ 721035 w 5593163"/>
              <a:gd name="connsiteY826" fmla="*/ 1315193 h 4305008"/>
              <a:gd name="connsiteX827" fmla="*/ 625608 w 5593163"/>
              <a:gd name="connsiteY827" fmla="*/ 1324255 h 4305008"/>
              <a:gd name="connsiteX828" fmla="*/ 608490 w 5593163"/>
              <a:gd name="connsiteY828" fmla="*/ 1325881 h 4305008"/>
              <a:gd name="connsiteX829" fmla="*/ 608464 w 5593163"/>
              <a:gd name="connsiteY829" fmla="*/ 1325386 h 4305008"/>
              <a:gd name="connsiteX830" fmla="*/ 607965 w 5593163"/>
              <a:gd name="connsiteY830" fmla="*/ 1325419 h 4305008"/>
              <a:gd name="connsiteX831" fmla="*/ 607372 w 5593163"/>
              <a:gd name="connsiteY831" fmla="*/ 1313979 h 4305008"/>
              <a:gd name="connsiteX832" fmla="*/ 607372 w 5593163"/>
              <a:gd name="connsiteY832" fmla="*/ 1361805 h 4305008"/>
              <a:gd name="connsiteX833" fmla="*/ 607966 w 5593163"/>
              <a:gd name="connsiteY833" fmla="*/ 1350455 h 4305008"/>
              <a:gd name="connsiteX834" fmla="*/ 608464 w 5593163"/>
              <a:gd name="connsiteY834" fmla="*/ 1350487 h 4305008"/>
              <a:gd name="connsiteX835" fmla="*/ 608490 w 5593163"/>
              <a:gd name="connsiteY835" fmla="*/ 1349997 h 4305008"/>
              <a:gd name="connsiteX836" fmla="*/ 625577 w 5593163"/>
              <a:gd name="connsiteY836" fmla="*/ 1351607 h 4305008"/>
              <a:gd name="connsiteX837" fmla="*/ 721039 w 5593163"/>
              <a:gd name="connsiteY837" fmla="*/ 1360601 h 4305008"/>
              <a:gd name="connsiteX838" fmla="*/ 737251 w 5593163"/>
              <a:gd name="connsiteY838" fmla="*/ 1362128 h 4305008"/>
              <a:gd name="connsiteX839" fmla="*/ 737368 w 5593163"/>
              <a:gd name="connsiteY839" fmla="*/ 1363267 h 4305008"/>
              <a:gd name="connsiteX840" fmla="*/ 1427534 w 5593163"/>
              <a:gd name="connsiteY840" fmla="*/ 2050865 h 4305008"/>
              <a:gd name="connsiteX841" fmla="*/ 1428040 w 5593163"/>
              <a:gd name="connsiteY841" fmla="*/ 2050928 h 4305008"/>
              <a:gd name="connsiteX842" fmla="*/ 1428580 w 5593163"/>
              <a:gd name="connsiteY842" fmla="*/ 2057565 h 4305008"/>
              <a:gd name="connsiteX843" fmla="*/ 1436044 w 5593163"/>
              <a:gd name="connsiteY843" fmla="*/ 2149296 h 4305008"/>
              <a:gd name="connsiteX844" fmla="*/ 1437415 w 5593163"/>
              <a:gd name="connsiteY844" fmla="*/ 2166144 h 4305008"/>
              <a:gd name="connsiteX845" fmla="*/ 1436822 w 5593163"/>
              <a:gd name="connsiteY845" fmla="*/ 2177494 h 4305008"/>
              <a:gd name="connsiteX846" fmla="*/ 1436323 w 5593163"/>
              <a:gd name="connsiteY846" fmla="*/ 2177461 h 4305008"/>
              <a:gd name="connsiteX847" fmla="*/ 1436297 w 5593163"/>
              <a:gd name="connsiteY847" fmla="*/ 2177952 h 4305008"/>
              <a:gd name="connsiteX848" fmla="*/ 1419178 w 5593163"/>
              <a:gd name="connsiteY848" fmla="*/ 2176339 h 4305008"/>
              <a:gd name="connsiteX849" fmla="*/ 1323752 w 5593163"/>
              <a:gd name="connsiteY849" fmla="*/ 2167348 h 4305008"/>
              <a:gd name="connsiteX850" fmla="*/ 1307535 w 5593163"/>
              <a:gd name="connsiteY850" fmla="*/ 2165820 h 4305008"/>
              <a:gd name="connsiteX851" fmla="*/ 1307419 w 5593163"/>
              <a:gd name="connsiteY851" fmla="*/ 2164681 h 4305008"/>
              <a:gd name="connsiteX852" fmla="*/ 617253 w 5593163"/>
              <a:gd name="connsiteY852" fmla="*/ 1477083 h 4305008"/>
              <a:gd name="connsiteX853" fmla="*/ 616748 w 5593163"/>
              <a:gd name="connsiteY853" fmla="*/ 1477021 h 4305008"/>
              <a:gd name="connsiteX854" fmla="*/ 616209 w 5593163"/>
              <a:gd name="connsiteY854" fmla="*/ 1470397 h 4305008"/>
              <a:gd name="connsiteX855" fmla="*/ 608742 w 5593163"/>
              <a:gd name="connsiteY855" fmla="*/ 1378647 h 4305008"/>
              <a:gd name="connsiteX856" fmla="*/ 607372 w 5593163"/>
              <a:gd name="connsiteY856" fmla="*/ 1361805 h 4305008"/>
              <a:gd name="connsiteX857" fmla="*/ 607372 w 5593163"/>
              <a:gd name="connsiteY857" fmla="*/ 3010804 h 4305008"/>
              <a:gd name="connsiteX858" fmla="*/ 608742 w 5593163"/>
              <a:gd name="connsiteY858" fmla="*/ 2993823 h 4305008"/>
              <a:gd name="connsiteX859" fmla="*/ 616206 w 5593163"/>
              <a:gd name="connsiteY859" fmla="*/ 2901366 h 4305008"/>
              <a:gd name="connsiteX860" fmla="*/ 616747 w 5593163"/>
              <a:gd name="connsiteY860" fmla="*/ 2894676 h 4305008"/>
              <a:gd name="connsiteX861" fmla="*/ 617252 w 5593163"/>
              <a:gd name="connsiteY861" fmla="*/ 2894613 h 4305008"/>
              <a:gd name="connsiteX862" fmla="*/ 1307418 w 5593163"/>
              <a:gd name="connsiteY862" fmla="*/ 2201572 h 4305008"/>
              <a:gd name="connsiteX863" fmla="*/ 1307535 w 5593163"/>
              <a:gd name="connsiteY863" fmla="*/ 2200424 h 4305008"/>
              <a:gd name="connsiteX864" fmla="*/ 1323748 w 5593163"/>
              <a:gd name="connsiteY864" fmla="*/ 2198885 h 4305008"/>
              <a:gd name="connsiteX865" fmla="*/ 1419209 w 5593163"/>
              <a:gd name="connsiteY865" fmla="*/ 2189820 h 4305008"/>
              <a:gd name="connsiteX866" fmla="*/ 1436297 w 5593163"/>
              <a:gd name="connsiteY866" fmla="*/ 2188197 h 4305008"/>
              <a:gd name="connsiteX867" fmla="*/ 1436323 w 5593163"/>
              <a:gd name="connsiteY867" fmla="*/ 2188691 h 4305008"/>
              <a:gd name="connsiteX868" fmla="*/ 1436821 w 5593163"/>
              <a:gd name="connsiteY868" fmla="*/ 2188658 h 4305008"/>
              <a:gd name="connsiteX869" fmla="*/ 1437415 w 5593163"/>
              <a:gd name="connsiteY869" fmla="*/ 2200098 h 4305008"/>
              <a:gd name="connsiteX870" fmla="*/ 1436044 w 5593163"/>
              <a:gd name="connsiteY870" fmla="*/ 2217074 h 4305008"/>
              <a:gd name="connsiteX871" fmla="*/ 1428577 w 5593163"/>
              <a:gd name="connsiteY871" fmla="*/ 2309550 h 4305008"/>
              <a:gd name="connsiteX872" fmla="*/ 1428039 w 5593163"/>
              <a:gd name="connsiteY872" fmla="*/ 2316226 h 4305008"/>
              <a:gd name="connsiteX873" fmla="*/ 1427533 w 5593163"/>
              <a:gd name="connsiteY873" fmla="*/ 2316289 h 4305008"/>
              <a:gd name="connsiteX874" fmla="*/ 737367 w 5593163"/>
              <a:gd name="connsiteY874" fmla="*/ 3009330 h 4305008"/>
              <a:gd name="connsiteX875" fmla="*/ 737251 w 5593163"/>
              <a:gd name="connsiteY875" fmla="*/ 3010478 h 4305008"/>
              <a:gd name="connsiteX876" fmla="*/ 721035 w 5593163"/>
              <a:gd name="connsiteY876" fmla="*/ 3012018 h 4305008"/>
              <a:gd name="connsiteX877" fmla="*/ 625608 w 5593163"/>
              <a:gd name="connsiteY877" fmla="*/ 3021080 h 4305008"/>
              <a:gd name="connsiteX878" fmla="*/ 608490 w 5593163"/>
              <a:gd name="connsiteY878" fmla="*/ 3022706 h 4305008"/>
              <a:gd name="connsiteX879" fmla="*/ 608464 w 5593163"/>
              <a:gd name="connsiteY879" fmla="*/ 3022211 h 4305008"/>
              <a:gd name="connsiteX880" fmla="*/ 607965 w 5593163"/>
              <a:gd name="connsiteY880" fmla="*/ 3022244 h 4305008"/>
              <a:gd name="connsiteX881" fmla="*/ 607372 w 5593163"/>
              <a:gd name="connsiteY881" fmla="*/ 3010804 h 4305008"/>
              <a:gd name="connsiteX882" fmla="*/ 607372 w 5593163"/>
              <a:gd name="connsiteY882" fmla="*/ 3058630 h 4305008"/>
              <a:gd name="connsiteX883" fmla="*/ 607966 w 5593163"/>
              <a:gd name="connsiteY883" fmla="*/ 3047280 h 4305008"/>
              <a:gd name="connsiteX884" fmla="*/ 608464 w 5593163"/>
              <a:gd name="connsiteY884" fmla="*/ 3047312 h 4305008"/>
              <a:gd name="connsiteX885" fmla="*/ 608490 w 5593163"/>
              <a:gd name="connsiteY885" fmla="*/ 3046822 h 4305008"/>
              <a:gd name="connsiteX886" fmla="*/ 625577 w 5593163"/>
              <a:gd name="connsiteY886" fmla="*/ 3048432 h 4305008"/>
              <a:gd name="connsiteX887" fmla="*/ 721039 w 5593163"/>
              <a:gd name="connsiteY887" fmla="*/ 3057426 h 4305008"/>
              <a:gd name="connsiteX888" fmla="*/ 737251 w 5593163"/>
              <a:gd name="connsiteY888" fmla="*/ 3058953 h 4305008"/>
              <a:gd name="connsiteX889" fmla="*/ 737368 w 5593163"/>
              <a:gd name="connsiteY889" fmla="*/ 3060092 h 4305008"/>
              <a:gd name="connsiteX890" fmla="*/ 1427534 w 5593163"/>
              <a:gd name="connsiteY890" fmla="*/ 3747690 h 4305008"/>
              <a:gd name="connsiteX891" fmla="*/ 1428040 w 5593163"/>
              <a:gd name="connsiteY891" fmla="*/ 3747753 h 4305008"/>
              <a:gd name="connsiteX892" fmla="*/ 1428580 w 5593163"/>
              <a:gd name="connsiteY892" fmla="*/ 3754390 h 4305008"/>
              <a:gd name="connsiteX893" fmla="*/ 1436044 w 5593163"/>
              <a:gd name="connsiteY893" fmla="*/ 3846121 h 4305008"/>
              <a:gd name="connsiteX894" fmla="*/ 1437415 w 5593163"/>
              <a:gd name="connsiteY894" fmla="*/ 3862969 h 4305008"/>
              <a:gd name="connsiteX895" fmla="*/ 1436822 w 5593163"/>
              <a:gd name="connsiteY895" fmla="*/ 3874319 h 4305008"/>
              <a:gd name="connsiteX896" fmla="*/ 1436323 w 5593163"/>
              <a:gd name="connsiteY896" fmla="*/ 3874286 h 4305008"/>
              <a:gd name="connsiteX897" fmla="*/ 1436297 w 5593163"/>
              <a:gd name="connsiteY897" fmla="*/ 3874777 h 4305008"/>
              <a:gd name="connsiteX898" fmla="*/ 1419178 w 5593163"/>
              <a:gd name="connsiteY898" fmla="*/ 3873164 h 4305008"/>
              <a:gd name="connsiteX899" fmla="*/ 1323752 w 5593163"/>
              <a:gd name="connsiteY899" fmla="*/ 3864173 h 4305008"/>
              <a:gd name="connsiteX900" fmla="*/ 1307535 w 5593163"/>
              <a:gd name="connsiteY900" fmla="*/ 3862645 h 4305008"/>
              <a:gd name="connsiteX901" fmla="*/ 1307419 w 5593163"/>
              <a:gd name="connsiteY901" fmla="*/ 3861506 h 4305008"/>
              <a:gd name="connsiteX902" fmla="*/ 617253 w 5593163"/>
              <a:gd name="connsiteY902" fmla="*/ 3173908 h 4305008"/>
              <a:gd name="connsiteX903" fmla="*/ 616748 w 5593163"/>
              <a:gd name="connsiteY903" fmla="*/ 3173846 h 4305008"/>
              <a:gd name="connsiteX904" fmla="*/ 616209 w 5593163"/>
              <a:gd name="connsiteY904" fmla="*/ 3167222 h 4305008"/>
              <a:gd name="connsiteX905" fmla="*/ 608742 w 5593163"/>
              <a:gd name="connsiteY905" fmla="*/ 3075472 h 4305008"/>
              <a:gd name="connsiteX906" fmla="*/ 607372 w 5593163"/>
              <a:gd name="connsiteY906" fmla="*/ 3058630 h 4305008"/>
              <a:gd name="connsiteX907" fmla="*/ 0 w 5593163"/>
              <a:gd name="connsiteY907" fmla="*/ 116373 h 4305008"/>
              <a:gd name="connsiteX908" fmla="*/ 0 w 5593163"/>
              <a:gd name="connsiteY908" fmla="*/ 0 h 4305008"/>
              <a:gd name="connsiteX909" fmla="*/ 90880 w 5593163"/>
              <a:gd name="connsiteY909" fmla="*/ 0 h 4305008"/>
              <a:gd name="connsiteX910" fmla="*/ 22652 w 5593163"/>
              <a:gd name="connsiteY910" fmla="*/ 76659 h 4305008"/>
              <a:gd name="connsiteX911" fmla="*/ 0 w 5593163"/>
              <a:gd name="connsiteY911" fmla="*/ 443121 h 4305008"/>
              <a:gd name="connsiteX912" fmla="*/ 0 w 5593163"/>
              <a:gd name="connsiteY912" fmla="*/ 311637 h 4305008"/>
              <a:gd name="connsiteX913" fmla="*/ 82171 w 5593163"/>
              <a:gd name="connsiteY913" fmla="*/ 276703 h 4305008"/>
              <a:gd name="connsiteX914" fmla="*/ 348118 w 5593163"/>
              <a:gd name="connsiteY914" fmla="*/ 44350 h 4305008"/>
              <a:gd name="connsiteX915" fmla="*/ 370347 w 5593163"/>
              <a:gd name="connsiteY915" fmla="*/ 0 h 4305008"/>
              <a:gd name="connsiteX916" fmla="*/ 518984 w 5593163"/>
              <a:gd name="connsiteY916" fmla="*/ 0 h 4305008"/>
              <a:gd name="connsiteX917" fmla="*/ 467145 w 5593163"/>
              <a:gd name="connsiteY917" fmla="*/ 95636 h 4305008"/>
              <a:gd name="connsiteX918" fmla="*/ 13323 w 5593163"/>
              <a:gd name="connsiteY918" fmla="*/ 439959 h 4305008"/>
              <a:gd name="connsiteX919" fmla="*/ 0 w 5593163"/>
              <a:gd name="connsiteY919" fmla="*/ 1070142 h 4305008"/>
              <a:gd name="connsiteX920" fmla="*/ 0 w 5593163"/>
              <a:gd name="connsiteY920" fmla="*/ 862064 h 4305008"/>
              <a:gd name="connsiteX921" fmla="*/ 31905 w 5593163"/>
              <a:gd name="connsiteY921" fmla="*/ 912052 h 4305008"/>
              <a:gd name="connsiteX922" fmla="*/ 452455 w 5593163"/>
              <a:gd name="connsiteY922" fmla="*/ 1181049 h 4305008"/>
              <a:gd name="connsiteX923" fmla="*/ 9316 w 5593163"/>
              <a:gd name="connsiteY923" fmla="*/ 665484 h 4305008"/>
              <a:gd name="connsiteX924" fmla="*/ 0 w 5593163"/>
              <a:gd name="connsiteY924" fmla="*/ 662760 h 4305008"/>
              <a:gd name="connsiteX925" fmla="*/ 0 w 5593163"/>
              <a:gd name="connsiteY925" fmla="*/ 530567 h 4305008"/>
              <a:gd name="connsiteX926" fmla="*/ 26399 w 5593163"/>
              <a:gd name="connsiteY926" fmla="*/ 537107 h 4305008"/>
              <a:gd name="connsiteX927" fmla="*/ 585941 w 5593163"/>
              <a:gd name="connsiteY927" fmla="*/ 1197788 h 4305008"/>
              <a:gd name="connsiteX928" fmla="*/ 586447 w 5593163"/>
              <a:gd name="connsiteY928" fmla="*/ 1197851 h 4305008"/>
              <a:gd name="connsiteX929" fmla="*/ 586987 w 5593163"/>
              <a:gd name="connsiteY929" fmla="*/ 1204541 h 4305008"/>
              <a:gd name="connsiteX930" fmla="*/ 594451 w 5593163"/>
              <a:gd name="connsiteY930" fmla="*/ 1296998 h 4305008"/>
              <a:gd name="connsiteX931" fmla="*/ 595822 w 5593163"/>
              <a:gd name="connsiteY931" fmla="*/ 1313979 h 4305008"/>
              <a:gd name="connsiteX932" fmla="*/ 595229 w 5593163"/>
              <a:gd name="connsiteY932" fmla="*/ 1325419 h 4305008"/>
              <a:gd name="connsiteX933" fmla="*/ 594730 w 5593163"/>
              <a:gd name="connsiteY933" fmla="*/ 1325386 h 4305008"/>
              <a:gd name="connsiteX934" fmla="*/ 594704 w 5593163"/>
              <a:gd name="connsiteY934" fmla="*/ 1325881 h 4305008"/>
              <a:gd name="connsiteX935" fmla="*/ 577585 w 5593163"/>
              <a:gd name="connsiteY935" fmla="*/ 1324255 h 4305008"/>
              <a:gd name="connsiteX936" fmla="*/ 482159 w 5593163"/>
              <a:gd name="connsiteY936" fmla="*/ 1315193 h 4305008"/>
              <a:gd name="connsiteX937" fmla="*/ 465942 w 5593163"/>
              <a:gd name="connsiteY937" fmla="*/ 1313653 h 4305008"/>
              <a:gd name="connsiteX938" fmla="*/ 465826 w 5593163"/>
              <a:gd name="connsiteY938" fmla="*/ 1312505 h 4305008"/>
              <a:gd name="connsiteX939" fmla="*/ 5028 w 5593163"/>
              <a:gd name="connsiteY939" fmla="*/ 1076034 h 4305008"/>
              <a:gd name="connsiteX940" fmla="*/ 0 w 5593163"/>
              <a:gd name="connsiteY940" fmla="*/ 2139063 h 4305008"/>
              <a:gd name="connsiteX941" fmla="*/ 0 w 5593163"/>
              <a:gd name="connsiteY941" fmla="*/ 2007909 h 4305008"/>
              <a:gd name="connsiteX942" fmla="*/ 9314 w 5593163"/>
              <a:gd name="connsiteY942" fmla="*/ 2005207 h 4305008"/>
              <a:gd name="connsiteX943" fmla="*/ 452453 w 5593163"/>
              <a:gd name="connsiteY943" fmla="*/ 1493690 h 4305008"/>
              <a:gd name="connsiteX944" fmla="*/ 31903 w 5593163"/>
              <a:gd name="connsiteY944" fmla="*/ 1760575 h 4305008"/>
              <a:gd name="connsiteX945" fmla="*/ 0 w 5593163"/>
              <a:gd name="connsiteY945" fmla="*/ 1810167 h 4305008"/>
              <a:gd name="connsiteX946" fmla="*/ 0 w 5593163"/>
              <a:gd name="connsiteY946" fmla="*/ 1603724 h 4305008"/>
              <a:gd name="connsiteX947" fmla="*/ 5025 w 5593163"/>
              <a:gd name="connsiteY947" fmla="*/ 1597880 h 4305008"/>
              <a:gd name="connsiteX948" fmla="*/ 465823 w 5593163"/>
              <a:gd name="connsiteY948" fmla="*/ 1363267 h 4305008"/>
              <a:gd name="connsiteX949" fmla="*/ 465940 w 5593163"/>
              <a:gd name="connsiteY949" fmla="*/ 1362128 h 4305008"/>
              <a:gd name="connsiteX950" fmla="*/ 482153 w 5593163"/>
              <a:gd name="connsiteY950" fmla="*/ 1360601 h 4305008"/>
              <a:gd name="connsiteX951" fmla="*/ 577614 w 5593163"/>
              <a:gd name="connsiteY951" fmla="*/ 1351607 h 4305008"/>
              <a:gd name="connsiteX952" fmla="*/ 594702 w 5593163"/>
              <a:gd name="connsiteY952" fmla="*/ 1349997 h 4305008"/>
              <a:gd name="connsiteX953" fmla="*/ 594728 w 5593163"/>
              <a:gd name="connsiteY953" fmla="*/ 1350487 h 4305008"/>
              <a:gd name="connsiteX954" fmla="*/ 595226 w 5593163"/>
              <a:gd name="connsiteY954" fmla="*/ 1350455 h 4305008"/>
              <a:gd name="connsiteX955" fmla="*/ 595820 w 5593163"/>
              <a:gd name="connsiteY955" fmla="*/ 1361805 h 4305008"/>
              <a:gd name="connsiteX956" fmla="*/ 594449 w 5593163"/>
              <a:gd name="connsiteY956" fmla="*/ 1378647 h 4305008"/>
              <a:gd name="connsiteX957" fmla="*/ 586982 w 5593163"/>
              <a:gd name="connsiteY957" fmla="*/ 1470397 h 4305008"/>
              <a:gd name="connsiteX958" fmla="*/ 586444 w 5593163"/>
              <a:gd name="connsiteY958" fmla="*/ 1477021 h 4305008"/>
              <a:gd name="connsiteX959" fmla="*/ 585938 w 5593163"/>
              <a:gd name="connsiteY959" fmla="*/ 1477083 h 4305008"/>
              <a:gd name="connsiteX960" fmla="*/ 26396 w 5593163"/>
              <a:gd name="connsiteY960" fmla="*/ 2132575 h 4305008"/>
              <a:gd name="connsiteX961" fmla="*/ 0 w 5593163"/>
              <a:gd name="connsiteY961" fmla="*/ 2766967 h 4305008"/>
              <a:gd name="connsiteX962" fmla="*/ 0 w 5593163"/>
              <a:gd name="connsiteY962" fmla="*/ 2558889 h 4305008"/>
              <a:gd name="connsiteX963" fmla="*/ 31905 w 5593163"/>
              <a:gd name="connsiteY963" fmla="*/ 2608877 h 4305008"/>
              <a:gd name="connsiteX964" fmla="*/ 452455 w 5593163"/>
              <a:gd name="connsiteY964" fmla="*/ 2877874 h 4305008"/>
              <a:gd name="connsiteX965" fmla="*/ 9316 w 5593163"/>
              <a:gd name="connsiteY965" fmla="*/ 2362309 h 4305008"/>
              <a:gd name="connsiteX966" fmla="*/ 0 w 5593163"/>
              <a:gd name="connsiteY966" fmla="*/ 2359585 h 4305008"/>
              <a:gd name="connsiteX967" fmla="*/ 0 w 5593163"/>
              <a:gd name="connsiteY967" fmla="*/ 2227392 h 4305008"/>
              <a:gd name="connsiteX968" fmla="*/ 26399 w 5593163"/>
              <a:gd name="connsiteY968" fmla="*/ 2233932 h 4305008"/>
              <a:gd name="connsiteX969" fmla="*/ 585941 w 5593163"/>
              <a:gd name="connsiteY969" fmla="*/ 2894613 h 4305008"/>
              <a:gd name="connsiteX970" fmla="*/ 586447 w 5593163"/>
              <a:gd name="connsiteY970" fmla="*/ 2894676 h 4305008"/>
              <a:gd name="connsiteX971" fmla="*/ 586987 w 5593163"/>
              <a:gd name="connsiteY971" fmla="*/ 2901366 h 4305008"/>
              <a:gd name="connsiteX972" fmla="*/ 594451 w 5593163"/>
              <a:gd name="connsiteY972" fmla="*/ 2993823 h 4305008"/>
              <a:gd name="connsiteX973" fmla="*/ 595822 w 5593163"/>
              <a:gd name="connsiteY973" fmla="*/ 3010804 h 4305008"/>
              <a:gd name="connsiteX974" fmla="*/ 595229 w 5593163"/>
              <a:gd name="connsiteY974" fmla="*/ 3022244 h 4305008"/>
              <a:gd name="connsiteX975" fmla="*/ 594730 w 5593163"/>
              <a:gd name="connsiteY975" fmla="*/ 3022211 h 4305008"/>
              <a:gd name="connsiteX976" fmla="*/ 594704 w 5593163"/>
              <a:gd name="connsiteY976" fmla="*/ 3022706 h 4305008"/>
              <a:gd name="connsiteX977" fmla="*/ 577585 w 5593163"/>
              <a:gd name="connsiteY977" fmla="*/ 3021080 h 4305008"/>
              <a:gd name="connsiteX978" fmla="*/ 482159 w 5593163"/>
              <a:gd name="connsiteY978" fmla="*/ 3012018 h 4305008"/>
              <a:gd name="connsiteX979" fmla="*/ 465942 w 5593163"/>
              <a:gd name="connsiteY979" fmla="*/ 3010478 h 4305008"/>
              <a:gd name="connsiteX980" fmla="*/ 465826 w 5593163"/>
              <a:gd name="connsiteY980" fmla="*/ 3009330 h 4305008"/>
              <a:gd name="connsiteX981" fmla="*/ 5028 w 5593163"/>
              <a:gd name="connsiteY981" fmla="*/ 2772859 h 4305008"/>
              <a:gd name="connsiteX982" fmla="*/ 0 w 5593163"/>
              <a:gd name="connsiteY982" fmla="*/ 3835888 h 4305008"/>
              <a:gd name="connsiteX983" fmla="*/ 0 w 5593163"/>
              <a:gd name="connsiteY983" fmla="*/ 3704734 h 4305008"/>
              <a:gd name="connsiteX984" fmla="*/ 9314 w 5593163"/>
              <a:gd name="connsiteY984" fmla="*/ 3702032 h 4305008"/>
              <a:gd name="connsiteX985" fmla="*/ 452453 w 5593163"/>
              <a:gd name="connsiteY985" fmla="*/ 3190516 h 4305008"/>
              <a:gd name="connsiteX986" fmla="*/ 31903 w 5593163"/>
              <a:gd name="connsiteY986" fmla="*/ 3457400 h 4305008"/>
              <a:gd name="connsiteX987" fmla="*/ 0 w 5593163"/>
              <a:gd name="connsiteY987" fmla="*/ 3506992 h 4305008"/>
              <a:gd name="connsiteX988" fmla="*/ 0 w 5593163"/>
              <a:gd name="connsiteY988" fmla="*/ 3300549 h 4305008"/>
              <a:gd name="connsiteX989" fmla="*/ 5025 w 5593163"/>
              <a:gd name="connsiteY989" fmla="*/ 3294705 h 4305008"/>
              <a:gd name="connsiteX990" fmla="*/ 465823 w 5593163"/>
              <a:gd name="connsiteY990" fmla="*/ 3060092 h 4305008"/>
              <a:gd name="connsiteX991" fmla="*/ 465940 w 5593163"/>
              <a:gd name="connsiteY991" fmla="*/ 3058953 h 4305008"/>
              <a:gd name="connsiteX992" fmla="*/ 482153 w 5593163"/>
              <a:gd name="connsiteY992" fmla="*/ 3057426 h 4305008"/>
              <a:gd name="connsiteX993" fmla="*/ 577614 w 5593163"/>
              <a:gd name="connsiteY993" fmla="*/ 3048432 h 4305008"/>
              <a:gd name="connsiteX994" fmla="*/ 594702 w 5593163"/>
              <a:gd name="connsiteY994" fmla="*/ 3046822 h 4305008"/>
              <a:gd name="connsiteX995" fmla="*/ 594728 w 5593163"/>
              <a:gd name="connsiteY995" fmla="*/ 3047312 h 4305008"/>
              <a:gd name="connsiteX996" fmla="*/ 595226 w 5593163"/>
              <a:gd name="connsiteY996" fmla="*/ 3047280 h 4305008"/>
              <a:gd name="connsiteX997" fmla="*/ 595820 w 5593163"/>
              <a:gd name="connsiteY997" fmla="*/ 3058630 h 4305008"/>
              <a:gd name="connsiteX998" fmla="*/ 594449 w 5593163"/>
              <a:gd name="connsiteY998" fmla="*/ 3075472 h 4305008"/>
              <a:gd name="connsiteX999" fmla="*/ 586982 w 5593163"/>
              <a:gd name="connsiteY999" fmla="*/ 3167222 h 4305008"/>
              <a:gd name="connsiteX1000" fmla="*/ 586444 w 5593163"/>
              <a:gd name="connsiteY1000" fmla="*/ 3173846 h 4305008"/>
              <a:gd name="connsiteX1001" fmla="*/ 585938 w 5593163"/>
              <a:gd name="connsiteY1001" fmla="*/ 3173908 h 4305008"/>
              <a:gd name="connsiteX1002" fmla="*/ 26396 w 5593163"/>
              <a:gd name="connsiteY1002" fmla="*/ 3829400 h 4305008"/>
              <a:gd name="connsiteX1003" fmla="*/ 0 w 5593163"/>
              <a:gd name="connsiteY1003" fmla="*/ 4056079 h 4305008"/>
              <a:gd name="connsiteX1004" fmla="*/ 0 w 5593163"/>
              <a:gd name="connsiteY1004" fmla="*/ 3923091 h 4305008"/>
              <a:gd name="connsiteX1005" fmla="*/ 9850 w 5593163"/>
              <a:gd name="connsiteY1005" fmla="*/ 3925425 h 4305008"/>
              <a:gd name="connsiteX1006" fmla="*/ 456028 w 5593163"/>
              <a:gd name="connsiteY1006" fmla="*/ 4255797 h 4305008"/>
              <a:gd name="connsiteX1007" fmla="*/ 484473 w 5593163"/>
              <a:gd name="connsiteY1007" fmla="*/ 4305008 h 4305008"/>
              <a:gd name="connsiteX1008" fmla="*/ 333423 w 5593163"/>
              <a:gd name="connsiteY1008" fmla="*/ 4305008 h 4305008"/>
              <a:gd name="connsiteX1009" fmla="*/ 281300 w 5593163"/>
              <a:gd name="connsiteY1009" fmla="*/ 4241205 h 4305008"/>
              <a:gd name="connsiteX1010" fmla="*/ 75476 w 5593163"/>
              <a:gd name="connsiteY1010" fmla="*/ 4087725 h 4305008"/>
              <a:gd name="connsiteX1011" fmla="*/ 0 w 5593163"/>
              <a:gd name="connsiteY1011" fmla="*/ 4305008 h 4305008"/>
              <a:gd name="connsiteX1012" fmla="*/ 0 w 5593163"/>
              <a:gd name="connsiteY1012" fmla="*/ 4256099 h 4305008"/>
              <a:gd name="connsiteX1013" fmla="*/ 8327 w 5593163"/>
              <a:gd name="connsiteY1013" fmla="*/ 4271827 h 4305008"/>
              <a:gd name="connsiteX1014" fmla="*/ 35009 w 5593163"/>
              <a:gd name="connsiteY1014" fmla="*/ 4305008 h 430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Lst>
            <a:rect l="l" t="t" r="r" b="b"/>
            <a:pathLst>
              <a:path w="5593163" h="4305008">
                <a:moveTo>
                  <a:pt x="4985599" y="636203"/>
                </a:moveTo>
                <a:cubicBezTo>
                  <a:pt x="5038875" y="907109"/>
                  <a:pt x="5253718" y="1121906"/>
                  <a:pt x="5528908" y="1181049"/>
                </a:cubicBezTo>
                <a:cubicBezTo>
                  <a:pt x="5475633" y="910143"/>
                  <a:pt x="5260789" y="695346"/>
                  <a:pt x="4985599" y="636203"/>
                </a:cubicBezTo>
                <a:close/>
                <a:moveTo>
                  <a:pt x="4985599" y="2333028"/>
                </a:moveTo>
                <a:cubicBezTo>
                  <a:pt x="5038875" y="2603934"/>
                  <a:pt x="5253718" y="2818731"/>
                  <a:pt x="5528908" y="2877874"/>
                </a:cubicBezTo>
                <a:cubicBezTo>
                  <a:pt x="5475633" y="2606968"/>
                  <a:pt x="5260789" y="2392171"/>
                  <a:pt x="4985599" y="2333028"/>
                </a:cubicBezTo>
                <a:close/>
                <a:moveTo>
                  <a:pt x="4985597" y="2034258"/>
                </a:moveTo>
                <a:cubicBezTo>
                  <a:pt x="5260787" y="1975579"/>
                  <a:pt x="5475630" y="1762469"/>
                  <a:pt x="5528906" y="1493690"/>
                </a:cubicBezTo>
                <a:cubicBezTo>
                  <a:pt x="5253716" y="1552369"/>
                  <a:pt x="5038872" y="1765479"/>
                  <a:pt x="4985597" y="2034258"/>
                </a:cubicBezTo>
                <a:close/>
                <a:moveTo>
                  <a:pt x="4985597" y="3731083"/>
                </a:moveTo>
                <a:cubicBezTo>
                  <a:pt x="5260787" y="3672404"/>
                  <a:pt x="5475630" y="3459294"/>
                  <a:pt x="5528906" y="3190516"/>
                </a:cubicBezTo>
                <a:cubicBezTo>
                  <a:pt x="5253716" y="3249194"/>
                  <a:pt x="5038872" y="3462304"/>
                  <a:pt x="4985597" y="3731083"/>
                </a:cubicBezTo>
                <a:close/>
                <a:moveTo>
                  <a:pt x="4842232" y="503273"/>
                </a:moveTo>
                <a:lnTo>
                  <a:pt x="4842826" y="491833"/>
                </a:lnTo>
                <a:lnTo>
                  <a:pt x="4843324" y="491866"/>
                </a:lnTo>
                <a:lnTo>
                  <a:pt x="4843350" y="491372"/>
                </a:lnTo>
                <a:lnTo>
                  <a:pt x="4860437" y="492995"/>
                </a:lnTo>
                <a:cubicBezTo>
                  <a:pt x="4892823" y="493522"/>
                  <a:pt x="4924716" y="496503"/>
                  <a:pt x="4955899" y="502060"/>
                </a:cubicBezTo>
                <a:cubicBezTo>
                  <a:pt x="4961475" y="501641"/>
                  <a:pt x="4966803" y="502589"/>
                  <a:pt x="4972112" y="503599"/>
                </a:cubicBezTo>
                <a:lnTo>
                  <a:pt x="4972229" y="504747"/>
                </a:lnTo>
                <a:cubicBezTo>
                  <a:pt x="5241367" y="549296"/>
                  <a:pt x="5466735" y="718370"/>
                  <a:pt x="5583809" y="948988"/>
                </a:cubicBezTo>
                <a:lnTo>
                  <a:pt x="5593163" y="971822"/>
                </a:lnTo>
                <a:lnTo>
                  <a:pt x="5593163" y="1318474"/>
                </a:lnTo>
                <a:lnTo>
                  <a:pt x="5558612" y="1315193"/>
                </a:lnTo>
                <a:cubicBezTo>
                  <a:pt x="5553035" y="1315612"/>
                  <a:pt x="5547706" y="1314664"/>
                  <a:pt x="5542395" y="1313653"/>
                </a:cubicBezTo>
                <a:lnTo>
                  <a:pt x="5542279" y="1312505"/>
                </a:lnTo>
                <a:cubicBezTo>
                  <a:pt x="5183428" y="1253106"/>
                  <a:pt x="4902389" y="972329"/>
                  <a:pt x="4852114" y="619464"/>
                </a:cubicBezTo>
                <a:cubicBezTo>
                  <a:pt x="4851946" y="619411"/>
                  <a:pt x="4851778" y="619406"/>
                  <a:pt x="4851608" y="619401"/>
                </a:cubicBezTo>
                <a:lnTo>
                  <a:pt x="4851070" y="612725"/>
                </a:lnTo>
                <a:cubicBezTo>
                  <a:pt x="4846011" y="582475"/>
                  <a:pt x="4843560" y="551584"/>
                  <a:pt x="4843603" y="520249"/>
                </a:cubicBezTo>
                <a:cubicBezTo>
                  <a:pt x="4842291" y="514621"/>
                  <a:pt x="4842232" y="508954"/>
                  <a:pt x="4842232" y="503273"/>
                </a:cubicBezTo>
                <a:close/>
                <a:moveTo>
                  <a:pt x="4842232" y="2200098"/>
                </a:moveTo>
                <a:lnTo>
                  <a:pt x="4842826" y="2188658"/>
                </a:lnTo>
                <a:lnTo>
                  <a:pt x="4843324" y="2188691"/>
                </a:lnTo>
                <a:lnTo>
                  <a:pt x="4843350" y="2188197"/>
                </a:lnTo>
                <a:lnTo>
                  <a:pt x="4860437" y="2189820"/>
                </a:lnTo>
                <a:cubicBezTo>
                  <a:pt x="4892823" y="2190347"/>
                  <a:pt x="4924716" y="2193328"/>
                  <a:pt x="4955899" y="2198885"/>
                </a:cubicBezTo>
                <a:cubicBezTo>
                  <a:pt x="4961475" y="2198466"/>
                  <a:pt x="4966803" y="2199414"/>
                  <a:pt x="4972112" y="2200424"/>
                </a:cubicBezTo>
                <a:lnTo>
                  <a:pt x="4972229" y="2201572"/>
                </a:lnTo>
                <a:cubicBezTo>
                  <a:pt x="5241367" y="2246121"/>
                  <a:pt x="5466735" y="2415195"/>
                  <a:pt x="5583809" y="2645813"/>
                </a:cubicBezTo>
                <a:lnTo>
                  <a:pt x="5593163" y="2668647"/>
                </a:lnTo>
                <a:lnTo>
                  <a:pt x="5593163" y="3015299"/>
                </a:lnTo>
                <a:lnTo>
                  <a:pt x="5558612" y="3012018"/>
                </a:lnTo>
                <a:cubicBezTo>
                  <a:pt x="5553035" y="3012437"/>
                  <a:pt x="5547706" y="3011489"/>
                  <a:pt x="5542395" y="3010478"/>
                </a:cubicBezTo>
                <a:lnTo>
                  <a:pt x="5542279" y="3009330"/>
                </a:lnTo>
                <a:cubicBezTo>
                  <a:pt x="5183428" y="2949931"/>
                  <a:pt x="4902389" y="2669154"/>
                  <a:pt x="4852114" y="2316289"/>
                </a:cubicBezTo>
                <a:cubicBezTo>
                  <a:pt x="4851946" y="2316236"/>
                  <a:pt x="4851778" y="2316231"/>
                  <a:pt x="4851608" y="2316226"/>
                </a:cubicBezTo>
                <a:lnTo>
                  <a:pt x="4851070" y="2309550"/>
                </a:lnTo>
                <a:cubicBezTo>
                  <a:pt x="4846011" y="2279300"/>
                  <a:pt x="4843560" y="2248409"/>
                  <a:pt x="4843603" y="2217074"/>
                </a:cubicBezTo>
                <a:cubicBezTo>
                  <a:pt x="4842291" y="2211446"/>
                  <a:pt x="4842232" y="2205779"/>
                  <a:pt x="4842232" y="2200098"/>
                </a:cubicBezTo>
                <a:close/>
                <a:moveTo>
                  <a:pt x="4842232" y="3896923"/>
                </a:moveTo>
                <a:lnTo>
                  <a:pt x="4842826" y="3885483"/>
                </a:lnTo>
                <a:lnTo>
                  <a:pt x="4843324" y="3885516"/>
                </a:lnTo>
                <a:lnTo>
                  <a:pt x="4843350" y="3885022"/>
                </a:lnTo>
                <a:lnTo>
                  <a:pt x="4860437" y="3886645"/>
                </a:lnTo>
                <a:cubicBezTo>
                  <a:pt x="4892823" y="3887172"/>
                  <a:pt x="4924716" y="3890153"/>
                  <a:pt x="4955899" y="3895710"/>
                </a:cubicBezTo>
                <a:cubicBezTo>
                  <a:pt x="4961475" y="3895291"/>
                  <a:pt x="4966803" y="3896239"/>
                  <a:pt x="4972112" y="3897249"/>
                </a:cubicBezTo>
                <a:lnTo>
                  <a:pt x="4972229" y="3898397"/>
                </a:lnTo>
                <a:cubicBezTo>
                  <a:pt x="5206288" y="3937139"/>
                  <a:pt x="5407245" y="4070062"/>
                  <a:pt x="5532481" y="4255797"/>
                </a:cubicBezTo>
                <a:lnTo>
                  <a:pt x="5560926" y="4305008"/>
                </a:lnTo>
                <a:lnTo>
                  <a:pt x="5409877" y="4305008"/>
                </a:lnTo>
                <a:lnTo>
                  <a:pt x="5357754" y="4241205"/>
                </a:lnTo>
                <a:cubicBezTo>
                  <a:pt x="5261058" y="4136681"/>
                  <a:pt x="5131850" y="4061285"/>
                  <a:pt x="4985599" y="4029853"/>
                </a:cubicBezTo>
                <a:cubicBezTo>
                  <a:pt x="5002846" y="4117553"/>
                  <a:pt x="5037026" y="4199373"/>
                  <a:pt x="5084780" y="4271827"/>
                </a:cubicBezTo>
                <a:lnTo>
                  <a:pt x="5111462" y="4305008"/>
                </a:lnTo>
                <a:lnTo>
                  <a:pt x="4957353" y="4305008"/>
                </a:lnTo>
                <a:lnTo>
                  <a:pt x="4927231" y="4254710"/>
                </a:lnTo>
                <a:cubicBezTo>
                  <a:pt x="4890029" y="4179889"/>
                  <a:pt x="4864297" y="4098618"/>
                  <a:pt x="4852114" y="4013114"/>
                </a:cubicBezTo>
                <a:cubicBezTo>
                  <a:pt x="4851946" y="4013061"/>
                  <a:pt x="4851778" y="4013056"/>
                  <a:pt x="4851608" y="4013051"/>
                </a:cubicBezTo>
                <a:lnTo>
                  <a:pt x="4851070" y="4006375"/>
                </a:lnTo>
                <a:cubicBezTo>
                  <a:pt x="4846011" y="3976125"/>
                  <a:pt x="4843560" y="3945234"/>
                  <a:pt x="4843603" y="3913899"/>
                </a:cubicBezTo>
                <a:cubicBezTo>
                  <a:pt x="4842291" y="3908271"/>
                  <a:pt x="4842232" y="3902604"/>
                  <a:pt x="4842232" y="3896923"/>
                </a:cubicBezTo>
                <a:close/>
                <a:moveTo>
                  <a:pt x="4842230" y="469318"/>
                </a:moveTo>
                <a:cubicBezTo>
                  <a:pt x="4842230" y="463681"/>
                  <a:pt x="4842289" y="458057"/>
                  <a:pt x="4843601" y="452471"/>
                </a:cubicBezTo>
                <a:cubicBezTo>
                  <a:pt x="4843558" y="421389"/>
                  <a:pt x="4846008" y="390746"/>
                  <a:pt x="4851065" y="360740"/>
                </a:cubicBezTo>
                <a:lnTo>
                  <a:pt x="4851605" y="354103"/>
                </a:lnTo>
                <a:cubicBezTo>
                  <a:pt x="4851774" y="354098"/>
                  <a:pt x="4851943" y="354093"/>
                  <a:pt x="4852110" y="354040"/>
                </a:cubicBezTo>
                <a:cubicBezTo>
                  <a:pt x="4865262" y="262463"/>
                  <a:pt x="4894203" y="175780"/>
                  <a:pt x="4936323" y="96778"/>
                </a:cubicBezTo>
                <a:lnTo>
                  <a:pt x="4998957" y="0"/>
                </a:lnTo>
                <a:lnTo>
                  <a:pt x="5167333" y="0"/>
                </a:lnTo>
                <a:lnTo>
                  <a:pt x="5099105" y="76659"/>
                </a:lnTo>
                <a:cubicBezTo>
                  <a:pt x="5043838" y="153496"/>
                  <a:pt x="5004523" y="241952"/>
                  <a:pt x="4985597" y="337433"/>
                </a:cubicBezTo>
                <a:cubicBezTo>
                  <a:pt x="5168636" y="298404"/>
                  <a:pt x="5324978" y="191052"/>
                  <a:pt x="5424571" y="44350"/>
                </a:cubicBezTo>
                <a:lnTo>
                  <a:pt x="5446799" y="0"/>
                </a:lnTo>
                <a:lnTo>
                  <a:pt x="5593163" y="0"/>
                </a:lnTo>
                <a:lnTo>
                  <a:pt x="5593163" y="4197"/>
                </a:lnTo>
                <a:lnTo>
                  <a:pt x="5543598" y="95636"/>
                </a:lnTo>
                <a:cubicBezTo>
                  <a:pt x="5419825" y="289169"/>
                  <a:pt x="5213633" y="428211"/>
                  <a:pt x="4972226" y="467856"/>
                </a:cubicBezTo>
                <a:lnTo>
                  <a:pt x="4972110" y="468995"/>
                </a:lnTo>
                <a:cubicBezTo>
                  <a:pt x="4966799" y="469998"/>
                  <a:pt x="4961470" y="470939"/>
                  <a:pt x="4955893" y="470523"/>
                </a:cubicBezTo>
                <a:cubicBezTo>
                  <a:pt x="4924721" y="476033"/>
                  <a:pt x="4892841" y="478991"/>
                  <a:pt x="4860466" y="479514"/>
                </a:cubicBezTo>
                <a:lnTo>
                  <a:pt x="4843348" y="481127"/>
                </a:lnTo>
                <a:lnTo>
                  <a:pt x="4843322" y="480636"/>
                </a:lnTo>
                <a:lnTo>
                  <a:pt x="4842823" y="480669"/>
                </a:lnTo>
                <a:cubicBezTo>
                  <a:pt x="4842257" y="476896"/>
                  <a:pt x="4842230" y="473110"/>
                  <a:pt x="4842230" y="469318"/>
                </a:cubicBezTo>
                <a:close/>
                <a:moveTo>
                  <a:pt x="4842230" y="2166144"/>
                </a:moveTo>
                <a:cubicBezTo>
                  <a:pt x="4842230" y="2160506"/>
                  <a:pt x="4842289" y="2154882"/>
                  <a:pt x="4843601" y="2149296"/>
                </a:cubicBezTo>
                <a:cubicBezTo>
                  <a:pt x="4843558" y="2118214"/>
                  <a:pt x="4846008" y="2087572"/>
                  <a:pt x="4851065" y="2057565"/>
                </a:cubicBezTo>
                <a:lnTo>
                  <a:pt x="4851605" y="2050928"/>
                </a:lnTo>
                <a:cubicBezTo>
                  <a:pt x="4851774" y="2050923"/>
                  <a:pt x="4851943" y="2050918"/>
                  <a:pt x="4852110" y="2050865"/>
                </a:cubicBezTo>
                <a:cubicBezTo>
                  <a:pt x="4902387" y="1700770"/>
                  <a:pt x="5183426" y="1422199"/>
                  <a:pt x="5542276" y="1363267"/>
                </a:cubicBezTo>
                <a:lnTo>
                  <a:pt x="5542393" y="1362128"/>
                </a:lnTo>
                <a:cubicBezTo>
                  <a:pt x="5547702" y="1361126"/>
                  <a:pt x="5553030" y="1360185"/>
                  <a:pt x="5558606" y="1360601"/>
                </a:cubicBezTo>
                <a:lnTo>
                  <a:pt x="5593163" y="1357345"/>
                </a:lnTo>
                <a:lnTo>
                  <a:pt x="5593163" y="1701268"/>
                </a:lnTo>
                <a:lnTo>
                  <a:pt x="5583807" y="1723929"/>
                </a:lnTo>
                <a:cubicBezTo>
                  <a:pt x="5466733" y="1952736"/>
                  <a:pt x="5241364" y="2120482"/>
                  <a:pt x="4972226" y="2164681"/>
                </a:cubicBezTo>
                <a:lnTo>
                  <a:pt x="4972110" y="2165820"/>
                </a:lnTo>
                <a:cubicBezTo>
                  <a:pt x="4966799" y="2166823"/>
                  <a:pt x="4961470" y="2167764"/>
                  <a:pt x="4955893" y="2167348"/>
                </a:cubicBezTo>
                <a:cubicBezTo>
                  <a:pt x="4924721" y="2172858"/>
                  <a:pt x="4892841" y="2175816"/>
                  <a:pt x="4860466" y="2176339"/>
                </a:cubicBezTo>
                <a:lnTo>
                  <a:pt x="4843348" y="2177952"/>
                </a:lnTo>
                <a:lnTo>
                  <a:pt x="4843322" y="2177461"/>
                </a:lnTo>
                <a:lnTo>
                  <a:pt x="4842823" y="2177494"/>
                </a:lnTo>
                <a:cubicBezTo>
                  <a:pt x="4842257" y="2173722"/>
                  <a:pt x="4842230" y="2169936"/>
                  <a:pt x="4842230" y="2166144"/>
                </a:cubicBezTo>
                <a:close/>
                <a:moveTo>
                  <a:pt x="4842230" y="3862969"/>
                </a:moveTo>
                <a:cubicBezTo>
                  <a:pt x="4842230" y="3857331"/>
                  <a:pt x="4842289" y="3851707"/>
                  <a:pt x="4843601" y="3846121"/>
                </a:cubicBezTo>
                <a:cubicBezTo>
                  <a:pt x="4843558" y="3815039"/>
                  <a:pt x="4846008" y="3784397"/>
                  <a:pt x="4851065" y="3754390"/>
                </a:cubicBezTo>
                <a:lnTo>
                  <a:pt x="4851605" y="3747753"/>
                </a:lnTo>
                <a:cubicBezTo>
                  <a:pt x="4851774" y="3747748"/>
                  <a:pt x="4851943" y="3747743"/>
                  <a:pt x="4852110" y="3747690"/>
                </a:cubicBezTo>
                <a:cubicBezTo>
                  <a:pt x="4902387" y="3397595"/>
                  <a:pt x="5183426" y="3119024"/>
                  <a:pt x="5542276" y="3060092"/>
                </a:cubicBezTo>
                <a:lnTo>
                  <a:pt x="5542393" y="3058953"/>
                </a:lnTo>
                <a:cubicBezTo>
                  <a:pt x="5547702" y="3057951"/>
                  <a:pt x="5553030" y="3057010"/>
                  <a:pt x="5558606" y="3057426"/>
                </a:cubicBezTo>
                <a:lnTo>
                  <a:pt x="5593163" y="3054170"/>
                </a:lnTo>
                <a:lnTo>
                  <a:pt x="5593163" y="3398093"/>
                </a:lnTo>
                <a:lnTo>
                  <a:pt x="5583807" y="3420754"/>
                </a:lnTo>
                <a:cubicBezTo>
                  <a:pt x="5466733" y="3649560"/>
                  <a:pt x="5241364" y="3817307"/>
                  <a:pt x="4972226" y="3861506"/>
                </a:cubicBezTo>
                <a:lnTo>
                  <a:pt x="4972110" y="3862645"/>
                </a:lnTo>
                <a:cubicBezTo>
                  <a:pt x="4966799" y="3863648"/>
                  <a:pt x="4961470" y="3864589"/>
                  <a:pt x="4955893" y="3864173"/>
                </a:cubicBezTo>
                <a:cubicBezTo>
                  <a:pt x="4924721" y="3869683"/>
                  <a:pt x="4892841" y="3872641"/>
                  <a:pt x="4860466" y="3873164"/>
                </a:cubicBezTo>
                <a:lnTo>
                  <a:pt x="4843348" y="3874777"/>
                </a:lnTo>
                <a:lnTo>
                  <a:pt x="4843322" y="3874286"/>
                </a:lnTo>
                <a:lnTo>
                  <a:pt x="4842823" y="3874319"/>
                </a:lnTo>
                <a:cubicBezTo>
                  <a:pt x="4842257" y="3870547"/>
                  <a:pt x="4842230" y="3866761"/>
                  <a:pt x="4842230" y="3862969"/>
                </a:cubicBezTo>
                <a:close/>
                <a:moveTo>
                  <a:pt x="4135041" y="1181049"/>
                </a:moveTo>
                <a:cubicBezTo>
                  <a:pt x="4410231" y="1121906"/>
                  <a:pt x="4625074" y="907109"/>
                  <a:pt x="4678350" y="636203"/>
                </a:cubicBezTo>
                <a:cubicBezTo>
                  <a:pt x="4403160" y="695346"/>
                  <a:pt x="4188316" y="910143"/>
                  <a:pt x="4135041" y="1181049"/>
                </a:cubicBezTo>
                <a:close/>
                <a:moveTo>
                  <a:pt x="4135041" y="1493690"/>
                </a:moveTo>
                <a:cubicBezTo>
                  <a:pt x="4188317" y="1762469"/>
                  <a:pt x="4403160" y="1975579"/>
                  <a:pt x="4678350" y="2034258"/>
                </a:cubicBezTo>
                <a:cubicBezTo>
                  <a:pt x="4625075" y="1765479"/>
                  <a:pt x="4410231" y="1552369"/>
                  <a:pt x="4135041" y="1493690"/>
                </a:cubicBezTo>
                <a:close/>
                <a:moveTo>
                  <a:pt x="4135041" y="2877874"/>
                </a:moveTo>
                <a:cubicBezTo>
                  <a:pt x="4410231" y="2818731"/>
                  <a:pt x="4625074" y="2603934"/>
                  <a:pt x="4678350" y="2333028"/>
                </a:cubicBezTo>
                <a:cubicBezTo>
                  <a:pt x="4403160" y="2392171"/>
                  <a:pt x="4188316" y="2606968"/>
                  <a:pt x="4135041" y="2877874"/>
                </a:cubicBezTo>
                <a:close/>
                <a:moveTo>
                  <a:pt x="4135041" y="3190516"/>
                </a:moveTo>
                <a:cubicBezTo>
                  <a:pt x="4188317" y="3459294"/>
                  <a:pt x="4403160" y="3672404"/>
                  <a:pt x="4678350" y="3731083"/>
                </a:cubicBezTo>
                <a:cubicBezTo>
                  <a:pt x="4625075" y="3462304"/>
                  <a:pt x="4410231" y="3249194"/>
                  <a:pt x="4135041" y="3190516"/>
                </a:cubicBezTo>
                <a:close/>
                <a:moveTo>
                  <a:pt x="4103022" y="4305008"/>
                </a:moveTo>
                <a:lnTo>
                  <a:pt x="4131467" y="4255797"/>
                </a:lnTo>
                <a:cubicBezTo>
                  <a:pt x="4256704" y="4070062"/>
                  <a:pt x="4457661" y="3937139"/>
                  <a:pt x="4691720" y="3898397"/>
                </a:cubicBezTo>
                <a:lnTo>
                  <a:pt x="4691837" y="3897249"/>
                </a:lnTo>
                <a:cubicBezTo>
                  <a:pt x="4697146" y="3896239"/>
                  <a:pt x="4702474" y="3895291"/>
                  <a:pt x="4708050" y="3895710"/>
                </a:cubicBezTo>
                <a:cubicBezTo>
                  <a:pt x="4739233" y="3890153"/>
                  <a:pt x="4771126" y="3887172"/>
                  <a:pt x="4803512" y="3886645"/>
                </a:cubicBezTo>
                <a:lnTo>
                  <a:pt x="4820599" y="3885022"/>
                </a:lnTo>
                <a:lnTo>
                  <a:pt x="4820625" y="3885516"/>
                </a:lnTo>
                <a:lnTo>
                  <a:pt x="4821123" y="3885483"/>
                </a:lnTo>
                <a:lnTo>
                  <a:pt x="4821717" y="3896923"/>
                </a:lnTo>
                <a:cubicBezTo>
                  <a:pt x="4821717" y="3902604"/>
                  <a:pt x="4821658" y="3908271"/>
                  <a:pt x="4820346" y="3913899"/>
                </a:cubicBezTo>
                <a:cubicBezTo>
                  <a:pt x="4820389" y="3945234"/>
                  <a:pt x="4817938" y="3976125"/>
                  <a:pt x="4812879" y="4006375"/>
                </a:cubicBezTo>
                <a:lnTo>
                  <a:pt x="4812341" y="4013051"/>
                </a:lnTo>
                <a:cubicBezTo>
                  <a:pt x="4812171" y="4013056"/>
                  <a:pt x="4812003" y="4013061"/>
                  <a:pt x="4811835" y="4013114"/>
                </a:cubicBezTo>
                <a:cubicBezTo>
                  <a:pt x="4799653" y="4098618"/>
                  <a:pt x="4773921" y="4179889"/>
                  <a:pt x="4736718" y="4254710"/>
                </a:cubicBezTo>
                <a:lnTo>
                  <a:pt x="4706597" y="4305008"/>
                </a:lnTo>
                <a:lnTo>
                  <a:pt x="4552487" y="4305008"/>
                </a:lnTo>
                <a:lnTo>
                  <a:pt x="4579169" y="4271827"/>
                </a:lnTo>
                <a:cubicBezTo>
                  <a:pt x="4626924" y="4199373"/>
                  <a:pt x="4661103" y="4117553"/>
                  <a:pt x="4678350" y="4029853"/>
                </a:cubicBezTo>
                <a:cubicBezTo>
                  <a:pt x="4532099" y="4061285"/>
                  <a:pt x="4402892" y="4136681"/>
                  <a:pt x="4306196" y="4241205"/>
                </a:cubicBezTo>
                <a:lnTo>
                  <a:pt x="4254073" y="4305008"/>
                </a:lnTo>
                <a:close/>
                <a:moveTo>
                  <a:pt x="4068511" y="0"/>
                </a:moveTo>
                <a:lnTo>
                  <a:pt x="4217148" y="0"/>
                </a:lnTo>
                <a:lnTo>
                  <a:pt x="4239376" y="44350"/>
                </a:lnTo>
                <a:cubicBezTo>
                  <a:pt x="4338970" y="191052"/>
                  <a:pt x="4495311" y="298404"/>
                  <a:pt x="4678350" y="337433"/>
                </a:cubicBezTo>
                <a:cubicBezTo>
                  <a:pt x="4659425" y="241952"/>
                  <a:pt x="4620110" y="153496"/>
                  <a:pt x="4564842" y="76659"/>
                </a:cubicBezTo>
                <a:lnTo>
                  <a:pt x="4496615" y="0"/>
                </a:lnTo>
                <a:lnTo>
                  <a:pt x="4664989" y="0"/>
                </a:lnTo>
                <a:lnTo>
                  <a:pt x="4727623" y="96778"/>
                </a:lnTo>
                <a:cubicBezTo>
                  <a:pt x="4769744" y="175780"/>
                  <a:pt x="4798685" y="262463"/>
                  <a:pt x="4811836" y="354040"/>
                </a:cubicBezTo>
                <a:cubicBezTo>
                  <a:pt x="4812004" y="354093"/>
                  <a:pt x="4812173" y="354098"/>
                  <a:pt x="4812342" y="354103"/>
                </a:cubicBezTo>
                <a:lnTo>
                  <a:pt x="4812882" y="360740"/>
                </a:lnTo>
                <a:cubicBezTo>
                  <a:pt x="4817939" y="390746"/>
                  <a:pt x="4820389" y="421389"/>
                  <a:pt x="4820346" y="452471"/>
                </a:cubicBezTo>
                <a:cubicBezTo>
                  <a:pt x="4821658" y="458057"/>
                  <a:pt x="4821717" y="463681"/>
                  <a:pt x="4821717" y="469318"/>
                </a:cubicBezTo>
                <a:cubicBezTo>
                  <a:pt x="4821717" y="473110"/>
                  <a:pt x="4821690" y="476896"/>
                  <a:pt x="4821124" y="480669"/>
                </a:cubicBezTo>
                <a:lnTo>
                  <a:pt x="4820625" y="480636"/>
                </a:lnTo>
                <a:lnTo>
                  <a:pt x="4820599" y="481127"/>
                </a:lnTo>
                <a:lnTo>
                  <a:pt x="4803481" y="479514"/>
                </a:lnTo>
                <a:cubicBezTo>
                  <a:pt x="4771106" y="478991"/>
                  <a:pt x="4739226" y="476033"/>
                  <a:pt x="4708054" y="470523"/>
                </a:cubicBezTo>
                <a:cubicBezTo>
                  <a:pt x="4702477" y="470939"/>
                  <a:pt x="4697148" y="469998"/>
                  <a:pt x="4691837" y="468995"/>
                </a:cubicBezTo>
                <a:lnTo>
                  <a:pt x="4691721" y="467856"/>
                </a:lnTo>
                <a:cubicBezTo>
                  <a:pt x="4450315" y="428211"/>
                  <a:pt x="4244123" y="289169"/>
                  <a:pt x="4120350" y="95636"/>
                </a:cubicBezTo>
                <a:close/>
                <a:moveTo>
                  <a:pt x="3991674" y="1313979"/>
                </a:moveTo>
                <a:cubicBezTo>
                  <a:pt x="3991674" y="1308297"/>
                  <a:pt x="3991733" y="1302628"/>
                  <a:pt x="3993045" y="1296998"/>
                </a:cubicBezTo>
                <a:cubicBezTo>
                  <a:pt x="3993003" y="1265670"/>
                  <a:pt x="3995452" y="1234785"/>
                  <a:pt x="4000509" y="1204541"/>
                </a:cubicBezTo>
                <a:lnTo>
                  <a:pt x="4001049" y="1197851"/>
                </a:lnTo>
                <a:cubicBezTo>
                  <a:pt x="4001218" y="1197846"/>
                  <a:pt x="4001387" y="1197841"/>
                  <a:pt x="4001555" y="1197788"/>
                </a:cubicBezTo>
                <a:cubicBezTo>
                  <a:pt x="4051831" y="844922"/>
                  <a:pt x="4332870" y="564145"/>
                  <a:pt x="4691720" y="504747"/>
                </a:cubicBezTo>
                <a:lnTo>
                  <a:pt x="4691837" y="503599"/>
                </a:lnTo>
                <a:cubicBezTo>
                  <a:pt x="4697146" y="502589"/>
                  <a:pt x="4702474" y="501641"/>
                  <a:pt x="4708050" y="502060"/>
                </a:cubicBezTo>
                <a:cubicBezTo>
                  <a:pt x="4739233" y="496503"/>
                  <a:pt x="4771126" y="493522"/>
                  <a:pt x="4803512" y="492995"/>
                </a:cubicBezTo>
                <a:lnTo>
                  <a:pt x="4820599" y="491372"/>
                </a:lnTo>
                <a:lnTo>
                  <a:pt x="4820625" y="491866"/>
                </a:lnTo>
                <a:lnTo>
                  <a:pt x="4821123" y="491833"/>
                </a:lnTo>
                <a:lnTo>
                  <a:pt x="4821717" y="503273"/>
                </a:lnTo>
                <a:cubicBezTo>
                  <a:pt x="4821717" y="508954"/>
                  <a:pt x="4821658" y="514621"/>
                  <a:pt x="4820346" y="520249"/>
                </a:cubicBezTo>
                <a:cubicBezTo>
                  <a:pt x="4820389" y="551584"/>
                  <a:pt x="4817938" y="582475"/>
                  <a:pt x="4812879" y="612725"/>
                </a:cubicBezTo>
                <a:lnTo>
                  <a:pt x="4812341" y="619401"/>
                </a:lnTo>
                <a:cubicBezTo>
                  <a:pt x="4812171" y="619406"/>
                  <a:pt x="4812003" y="619411"/>
                  <a:pt x="4811835" y="619464"/>
                </a:cubicBezTo>
                <a:cubicBezTo>
                  <a:pt x="4761560" y="972329"/>
                  <a:pt x="4480521" y="1253106"/>
                  <a:pt x="4121670" y="1312505"/>
                </a:cubicBezTo>
                <a:lnTo>
                  <a:pt x="4121554" y="1313653"/>
                </a:lnTo>
                <a:cubicBezTo>
                  <a:pt x="4116243" y="1314664"/>
                  <a:pt x="4110914" y="1315612"/>
                  <a:pt x="4105337" y="1315193"/>
                </a:cubicBezTo>
                <a:cubicBezTo>
                  <a:pt x="4074165" y="1320747"/>
                  <a:pt x="4042285" y="1323728"/>
                  <a:pt x="4009911" y="1324255"/>
                </a:cubicBezTo>
                <a:lnTo>
                  <a:pt x="3992792" y="1325881"/>
                </a:lnTo>
                <a:lnTo>
                  <a:pt x="3992766" y="1325386"/>
                </a:lnTo>
                <a:lnTo>
                  <a:pt x="3992267" y="1325419"/>
                </a:lnTo>
                <a:cubicBezTo>
                  <a:pt x="3991701" y="1321617"/>
                  <a:pt x="3991674" y="1317801"/>
                  <a:pt x="3991674" y="1313979"/>
                </a:cubicBezTo>
                <a:close/>
                <a:moveTo>
                  <a:pt x="3991674" y="1361805"/>
                </a:moveTo>
                <a:lnTo>
                  <a:pt x="3992268" y="1350455"/>
                </a:lnTo>
                <a:lnTo>
                  <a:pt x="3992766" y="1350487"/>
                </a:lnTo>
                <a:lnTo>
                  <a:pt x="3992792" y="1349997"/>
                </a:lnTo>
                <a:lnTo>
                  <a:pt x="4009880" y="1351607"/>
                </a:lnTo>
                <a:cubicBezTo>
                  <a:pt x="4042265" y="1352130"/>
                  <a:pt x="4074158" y="1355088"/>
                  <a:pt x="4105341" y="1360601"/>
                </a:cubicBezTo>
                <a:cubicBezTo>
                  <a:pt x="4110917" y="1360185"/>
                  <a:pt x="4116245" y="1361126"/>
                  <a:pt x="4121554" y="1362128"/>
                </a:cubicBezTo>
                <a:lnTo>
                  <a:pt x="4121671" y="1363267"/>
                </a:lnTo>
                <a:cubicBezTo>
                  <a:pt x="4480521" y="1422199"/>
                  <a:pt x="4761560" y="1700770"/>
                  <a:pt x="4811836" y="2050865"/>
                </a:cubicBezTo>
                <a:cubicBezTo>
                  <a:pt x="4812004" y="2050918"/>
                  <a:pt x="4812173" y="2050923"/>
                  <a:pt x="4812342" y="2050928"/>
                </a:cubicBezTo>
                <a:lnTo>
                  <a:pt x="4812882" y="2057565"/>
                </a:lnTo>
                <a:cubicBezTo>
                  <a:pt x="4817939" y="2087572"/>
                  <a:pt x="4820389" y="2118214"/>
                  <a:pt x="4820346" y="2149296"/>
                </a:cubicBezTo>
                <a:cubicBezTo>
                  <a:pt x="4821658" y="2154882"/>
                  <a:pt x="4821717" y="2160506"/>
                  <a:pt x="4821717" y="2166144"/>
                </a:cubicBezTo>
                <a:cubicBezTo>
                  <a:pt x="4821717" y="2169936"/>
                  <a:pt x="4821690" y="2173722"/>
                  <a:pt x="4821124" y="2177494"/>
                </a:cubicBezTo>
                <a:lnTo>
                  <a:pt x="4820625" y="2177461"/>
                </a:lnTo>
                <a:lnTo>
                  <a:pt x="4820599" y="2177952"/>
                </a:lnTo>
                <a:lnTo>
                  <a:pt x="4803481" y="2176339"/>
                </a:lnTo>
                <a:cubicBezTo>
                  <a:pt x="4771106" y="2175816"/>
                  <a:pt x="4739226" y="2172858"/>
                  <a:pt x="4708054" y="2167348"/>
                </a:cubicBezTo>
                <a:cubicBezTo>
                  <a:pt x="4702477" y="2167764"/>
                  <a:pt x="4697148" y="2166823"/>
                  <a:pt x="4691837" y="2165820"/>
                </a:cubicBezTo>
                <a:lnTo>
                  <a:pt x="4691721" y="2164681"/>
                </a:lnTo>
                <a:cubicBezTo>
                  <a:pt x="4332870" y="2105749"/>
                  <a:pt x="4051831" y="1827177"/>
                  <a:pt x="4001556" y="1477083"/>
                </a:cubicBezTo>
                <a:cubicBezTo>
                  <a:pt x="4001388" y="1477030"/>
                  <a:pt x="4001220" y="1477026"/>
                  <a:pt x="4001050" y="1477021"/>
                </a:cubicBezTo>
                <a:lnTo>
                  <a:pt x="4000512" y="1470397"/>
                </a:lnTo>
                <a:cubicBezTo>
                  <a:pt x="3995453" y="1440385"/>
                  <a:pt x="3993003" y="1409736"/>
                  <a:pt x="3993045" y="1378647"/>
                </a:cubicBezTo>
                <a:cubicBezTo>
                  <a:pt x="3991733" y="1373063"/>
                  <a:pt x="3991674" y="1367441"/>
                  <a:pt x="3991674" y="1361805"/>
                </a:cubicBezTo>
                <a:close/>
                <a:moveTo>
                  <a:pt x="3991674" y="3010804"/>
                </a:moveTo>
                <a:cubicBezTo>
                  <a:pt x="3991674" y="3005122"/>
                  <a:pt x="3991733" y="2999453"/>
                  <a:pt x="3993045" y="2993823"/>
                </a:cubicBezTo>
                <a:cubicBezTo>
                  <a:pt x="3993003" y="2962495"/>
                  <a:pt x="3995452" y="2931610"/>
                  <a:pt x="4000509" y="2901366"/>
                </a:cubicBezTo>
                <a:lnTo>
                  <a:pt x="4001049" y="2894676"/>
                </a:lnTo>
                <a:cubicBezTo>
                  <a:pt x="4001218" y="2894671"/>
                  <a:pt x="4001387" y="2894666"/>
                  <a:pt x="4001555" y="2894613"/>
                </a:cubicBezTo>
                <a:cubicBezTo>
                  <a:pt x="4051831" y="2541747"/>
                  <a:pt x="4332870" y="2260970"/>
                  <a:pt x="4691720" y="2201572"/>
                </a:cubicBezTo>
                <a:lnTo>
                  <a:pt x="4691837" y="2200424"/>
                </a:lnTo>
                <a:cubicBezTo>
                  <a:pt x="4697146" y="2199414"/>
                  <a:pt x="4702474" y="2198466"/>
                  <a:pt x="4708050" y="2198885"/>
                </a:cubicBezTo>
                <a:cubicBezTo>
                  <a:pt x="4739233" y="2193328"/>
                  <a:pt x="4771126" y="2190347"/>
                  <a:pt x="4803512" y="2189820"/>
                </a:cubicBezTo>
                <a:lnTo>
                  <a:pt x="4820599" y="2188197"/>
                </a:lnTo>
                <a:lnTo>
                  <a:pt x="4820625" y="2188691"/>
                </a:lnTo>
                <a:lnTo>
                  <a:pt x="4821123" y="2188658"/>
                </a:lnTo>
                <a:lnTo>
                  <a:pt x="4821717" y="2200098"/>
                </a:lnTo>
                <a:cubicBezTo>
                  <a:pt x="4821717" y="2205779"/>
                  <a:pt x="4821658" y="2211446"/>
                  <a:pt x="4820346" y="2217074"/>
                </a:cubicBezTo>
                <a:cubicBezTo>
                  <a:pt x="4820389" y="2248409"/>
                  <a:pt x="4817938" y="2279300"/>
                  <a:pt x="4812879" y="2309550"/>
                </a:cubicBezTo>
                <a:lnTo>
                  <a:pt x="4812341" y="2316226"/>
                </a:lnTo>
                <a:cubicBezTo>
                  <a:pt x="4812171" y="2316231"/>
                  <a:pt x="4812003" y="2316236"/>
                  <a:pt x="4811835" y="2316289"/>
                </a:cubicBezTo>
                <a:cubicBezTo>
                  <a:pt x="4761560" y="2669154"/>
                  <a:pt x="4480521" y="2949931"/>
                  <a:pt x="4121670" y="3009330"/>
                </a:cubicBezTo>
                <a:lnTo>
                  <a:pt x="4121554" y="3010478"/>
                </a:lnTo>
                <a:cubicBezTo>
                  <a:pt x="4116243" y="3011489"/>
                  <a:pt x="4110914" y="3012437"/>
                  <a:pt x="4105337" y="3012018"/>
                </a:cubicBezTo>
                <a:cubicBezTo>
                  <a:pt x="4074165" y="3017572"/>
                  <a:pt x="4042285" y="3020553"/>
                  <a:pt x="4009911" y="3021080"/>
                </a:cubicBezTo>
                <a:lnTo>
                  <a:pt x="3992792" y="3022706"/>
                </a:lnTo>
                <a:lnTo>
                  <a:pt x="3992766" y="3022211"/>
                </a:lnTo>
                <a:lnTo>
                  <a:pt x="3992267" y="3022244"/>
                </a:lnTo>
                <a:cubicBezTo>
                  <a:pt x="3991701" y="3018442"/>
                  <a:pt x="3991674" y="3014626"/>
                  <a:pt x="3991674" y="3010804"/>
                </a:cubicBezTo>
                <a:close/>
                <a:moveTo>
                  <a:pt x="3991674" y="3058630"/>
                </a:moveTo>
                <a:lnTo>
                  <a:pt x="3992268" y="3047280"/>
                </a:lnTo>
                <a:lnTo>
                  <a:pt x="3992766" y="3047312"/>
                </a:lnTo>
                <a:lnTo>
                  <a:pt x="3992792" y="3046822"/>
                </a:lnTo>
                <a:lnTo>
                  <a:pt x="4009880" y="3048432"/>
                </a:lnTo>
                <a:cubicBezTo>
                  <a:pt x="4042265" y="3048955"/>
                  <a:pt x="4074158" y="3051913"/>
                  <a:pt x="4105341" y="3057426"/>
                </a:cubicBezTo>
                <a:cubicBezTo>
                  <a:pt x="4110917" y="3057010"/>
                  <a:pt x="4116245" y="3057951"/>
                  <a:pt x="4121554" y="3058953"/>
                </a:cubicBezTo>
                <a:lnTo>
                  <a:pt x="4121671" y="3060092"/>
                </a:lnTo>
                <a:cubicBezTo>
                  <a:pt x="4480521" y="3119024"/>
                  <a:pt x="4761560" y="3397595"/>
                  <a:pt x="4811836" y="3747690"/>
                </a:cubicBezTo>
                <a:cubicBezTo>
                  <a:pt x="4812004" y="3747743"/>
                  <a:pt x="4812173" y="3747748"/>
                  <a:pt x="4812342" y="3747753"/>
                </a:cubicBezTo>
                <a:lnTo>
                  <a:pt x="4812882" y="3754390"/>
                </a:lnTo>
                <a:cubicBezTo>
                  <a:pt x="4817939" y="3784397"/>
                  <a:pt x="4820389" y="3815039"/>
                  <a:pt x="4820346" y="3846121"/>
                </a:cubicBezTo>
                <a:cubicBezTo>
                  <a:pt x="4821658" y="3851707"/>
                  <a:pt x="4821717" y="3857331"/>
                  <a:pt x="4821717" y="3862969"/>
                </a:cubicBezTo>
                <a:cubicBezTo>
                  <a:pt x="4821717" y="3866761"/>
                  <a:pt x="4821690" y="3870547"/>
                  <a:pt x="4821124" y="3874319"/>
                </a:cubicBezTo>
                <a:lnTo>
                  <a:pt x="4820625" y="3874286"/>
                </a:lnTo>
                <a:lnTo>
                  <a:pt x="4820599" y="3874777"/>
                </a:lnTo>
                <a:lnTo>
                  <a:pt x="4803481" y="3873164"/>
                </a:lnTo>
                <a:cubicBezTo>
                  <a:pt x="4771106" y="3872641"/>
                  <a:pt x="4739226" y="3869683"/>
                  <a:pt x="4708054" y="3864173"/>
                </a:cubicBezTo>
                <a:cubicBezTo>
                  <a:pt x="4702477" y="3864589"/>
                  <a:pt x="4697148" y="3863648"/>
                  <a:pt x="4691837" y="3862645"/>
                </a:cubicBezTo>
                <a:lnTo>
                  <a:pt x="4691721" y="3861506"/>
                </a:lnTo>
                <a:cubicBezTo>
                  <a:pt x="4332870" y="3802574"/>
                  <a:pt x="4051831" y="3524002"/>
                  <a:pt x="4001556" y="3173908"/>
                </a:cubicBezTo>
                <a:cubicBezTo>
                  <a:pt x="4001388" y="3173856"/>
                  <a:pt x="4001220" y="3173851"/>
                  <a:pt x="4001050" y="3173846"/>
                </a:cubicBezTo>
                <a:lnTo>
                  <a:pt x="4000512" y="3167222"/>
                </a:lnTo>
                <a:cubicBezTo>
                  <a:pt x="3995453" y="3137210"/>
                  <a:pt x="3993003" y="3106561"/>
                  <a:pt x="3993045" y="3075472"/>
                </a:cubicBezTo>
                <a:cubicBezTo>
                  <a:pt x="3991733" y="3069889"/>
                  <a:pt x="3991674" y="3064266"/>
                  <a:pt x="3991674" y="3058630"/>
                </a:cubicBezTo>
                <a:close/>
                <a:moveTo>
                  <a:pt x="3293448" y="636203"/>
                </a:moveTo>
                <a:cubicBezTo>
                  <a:pt x="3346724" y="907109"/>
                  <a:pt x="3561567" y="1121906"/>
                  <a:pt x="3836757" y="1181049"/>
                </a:cubicBezTo>
                <a:cubicBezTo>
                  <a:pt x="3783482" y="910143"/>
                  <a:pt x="3568638" y="695346"/>
                  <a:pt x="3293448" y="636203"/>
                </a:cubicBezTo>
                <a:close/>
                <a:moveTo>
                  <a:pt x="3293448" y="2333028"/>
                </a:moveTo>
                <a:cubicBezTo>
                  <a:pt x="3346724" y="2603934"/>
                  <a:pt x="3561567" y="2818731"/>
                  <a:pt x="3836757" y="2877874"/>
                </a:cubicBezTo>
                <a:cubicBezTo>
                  <a:pt x="3783482" y="2606968"/>
                  <a:pt x="3568638" y="2392171"/>
                  <a:pt x="3293448" y="2333028"/>
                </a:cubicBezTo>
                <a:close/>
                <a:moveTo>
                  <a:pt x="3293446" y="2034258"/>
                </a:moveTo>
                <a:cubicBezTo>
                  <a:pt x="3568636" y="1975579"/>
                  <a:pt x="3783479" y="1762469"/>
                  <a:pt x="3836755" y="1493690"/>
                </a:cubicBezTo>
                <a:cubicBezTo>
                  <a:pt x="3561565" y="1552369"/>
                  <a:pt x="3346721" y="1765479"/>
                  <a:pt x="3293446" y="2034258"/>
                </a:cubicBezTo>
                <a:close/>
                <a:moveTo>
                  <a:pt x="3293446" y="3731083"/>
                </a:moveTo>
                <a:cubicBezTo>
                  <a:pt x="3568636" y="3672404"/>
                  <a:pt x="3783479" y="3459294"/>
                  <a:pt x="3836755" y="3190516"/>
                </a:cubicBezTo>
                <a:cubicBezTo>
                  <a:pt x="3561565" y="3249194"/>
                  <a:pt x="3346721" y="3462304"/>
                  <a:pt x="3293446" y="3731083"/>
                </a:cubicBezTo>
                <a:close/>
                <a:moveTo>
                  <a:pt x="3150081" y="503273"/>
                </a:moveTo>
                <a:lnTo>
                  <a:pt x="3150675" y="491833"/>
                </a:lnTo>
                <a:lnTo>
                  <a:pt x="3151173" y="491866"/>
                </a:lnTo>
                <a:lnTo>
                  <a:pt x="3151199" y="491372"/>
                </a:lnTo>
                <a:lnTo>
                  <a:pt x="3168287" y="492995"/>
                </a:lnTo>
                <a:cubicBezTo>
                  <a:pt x="3200672" y="493522"/>
                  <a:pt x="3232565" y="496503"/>
                  <a:pt x="3263748" y="502060"/>
                </a:cubicBezTo>
                <a:cubicBezTo>
                  <a:pt x="3269324" y="501641"/>
                  <a:pt x="3274652" y="502589"/>
                  <a:pt x="3279961" y="503599"/>
                </a:cubicBezTo>
                <a:lnTo>
                  <a:pt x="3280078" y="504747"/>
                </a:lnTo>
                <a:cubicBezTo>
                  <a:pt x="3638928" y="564145"/>
                  <a:pt x="3919967" y="844922"/>
                  <a:pt x="3970244" y="1197788"/>
                </a:cubicBezTo>
                <a:cubicBezTo>
                  <a:pt x="3970411" y="1197841"/>
                  <a:pt x="3970581" y="1197846"/>
                  <a:pt x="3970749" y="1197851"/>
                </a:cubicBezTo>
                <a:lnTo>
                  <a:pt x="3971290" y="1204541"/>
                </a:lnTo>
                <a:cubicBezTo>
                  <a:pt x="3976346" y="1234785"/>
                  <a:pt x="3978796" y="1265670"/>
                  <a:pt x="3978754" y="1296998"/>
                </a:cubicBezTo>
                <a:cubicBezTo>
                  <a:pt x="3980066" y="1302628"/>
                  <a:pt x="3980124" y="1308297"/>
                  <a:pt x="3980124" y="1313979"/>
                </a:cubicBezTo>
                <a:cubicBezTo>
                  <a:pt x="3980124" y="1317801"/>
                  <a:pt x="3980097" y="1321617"/>
                  <a:pt x="3979531" y="1325419"/>
                </a:cubicBezTo>
                <a:lnTo>
                  <a:pt x="3979032" y="1325386"/>
                </a:lnTo>
                <a:lnTo>
                  <a:pt x="3979006" y="1325881"/>
                </a:lnTo>
                <a:lnTo>
                  <a:pt x="3961888" y="1324255"/>
                </a:lnTo>
                <a:cubicBezTo>
                  <a:pt x="3929514" y="1323728"/>
                  <a:pt x="3897633" y="1320747"/>
                  <a:pt x="3866461" y="1315193"/>
                </a:cubicBezTo>
                <a:cubicBezTo>
                  <a:pt x="3860884" y="1315612"/>
                  <a:pt x="3855555" y="1314664"/>
                  <a:pt x="3850245" y="1313653"/>
                </a:cubicBezTo>
                <a:lnTo>
                  <a:pt x="3850129" y="1312505"/>
                </a:lnTo>
                <a:cubicBezTo>
                  <a:pt x="3491277" y="1253106"/>
                  <a:pt x="3210238" y="972329"/>
                  <a:pt x="3159963" y="619464"/>
                </a:cubicBezTo>
                <a:cubicBezTo>
                  <a:pt x="3159795" y="619411"/>
                  <a:pt x="3159627" y="619406"/>
                  <a:pt x="3159457" y="619401"/>
                </a:cubicBezTo>
                <a:lnTo>
                  <a:pt x="3158919" y="612725"/>
                </a:lnTo>
                <a:cubicBezTo>
                  <a:pt x="3153860" y="582475"/>
                  <a:pt x="3151410" y="551584"/>
                  <a:pt x="3151452" y="520249"/>
                </a:cubicBezTo>
                <a:cubicBezTo>
                  <a:pt x="3150140" y="514621"/>
                  <a:pt x="3150081" y="508954"/>
                  <a:pt x="3150081" y="503273"/>
                </a:cubicBezTo>
                <a:close/>
                <a:moveTo>
                  <a:pt x="3150081" y="2200098"/>
                </a:moveTo>
                <a:lnTo>
                  <a:pt x="3150675" y="2188658"/>
                </a:lnTo>
                <a:lnTo>
                  <a:pt x="3151173" y="2188691"/>
                </a:lnTo>
                <a:lnTo>
                  <a:pt x="3151199" y="2188197"/>
                </a:lnTo>
                <a:lnTo>
                  <a:pt x="3168287" y="2189820"/>
                </a:lnTo>
                <a:cubicBezTo>
                  <a:pt x="3200672" y="2190347"/>
                  <a:pt x="3232565" y="2193328"/>
                  <a:pt x="3263748" y="2198885"/>
                </a:cubicBezTo>
                <a:cubicBezTo>
                  <a:pt x="3269324" y="2198466"/>
                  <a:pt x="3274652" y="2199414"/>
                  <a:pt x="3279961" y="2200424"/>
                </a:cubicBezTo>
                <a:lnTo>
                  <a:pt x="3280078" y="2201572"/>
                </a:lnTo>
                <a:cubicBezTo>
                  <a:pt x="3638928" y="2260970"/>
                  <a:pt x="3919967" y="2541747"/>
                  <a:pt x="3970244" y="2894613"/>
                </a:cubicBezTo>
                <a:cubicBezTo>
                  <a:pt x="3970411" y="2894666"/>
                  <a:pt x="3970581" y="2894671"/>
                  <a:pt x="3970749" y="2894676"/>
                </a:cubicBezTo>
                <a:lnTo>
                  <a:pt x="3971290" y="2901366"/>
                </a:lnTo>
                <a:cubicBezTo>
                  <a:pt x="3976346" y="2931610"/>
                  <a:pt x="3978796" y="2962495"/>
                  <a:pt x="3978754" y="2993823"/>
                </a:cubicBezTo>
                <a:cubicBezTo>
                  <a:pt x="3980066" y="2999453"/>
                  <a:pt x="3980124" y="3005122"/>
                  <a:pt x="3980124" y="3010804"/>
                </a:cubicBezTo>
                <a:cubicBezTo>
                  <a:pt x="3980124" y="3014626"/>
                  <a:pt x="3980097" y="3018442"/>
                  <a:pt x="3979531" y="3022244"/>
                </a:cubicBezTo>
                <a:lnTo>
                  <a:pt x="3979032" y="3022211"/>
                </a:lnTo>
                <a:lnTo>
                  <a:pt x="3979006" y="3022706"/>
                </a:lnTo>
                <a:lnTo>
                  <a:pt x="3961888" y="3021080"/>
                </a:lnTo>
                <a:cubicBezTo>
                  <a:pt x="3929514" y="3020553"/>
                  <a:pt x="3897633" y="3017572"/>
                  <a:pt x="3866461" y="3012018"/>
                </a:cubicBezTo>
                <a:cubicBezTo>
                  <a:pt x="3860884" y="3012437"/>
                  <a:pt x="3855555" y="3011489"/>
                  <a:pt x="3850245" y="3010478"/>
                </a:cubicBezTo>
                <a:lnTo>
                  <a:pt x="3850129" y="3009330"/>
                </a:lnTo>
                <a:cubicBezTo>
                  <a:pt x="3491277" y="2949931"/>
                  <a:pt x="3210238" y="2669154"/>
                  <a:pt x="3159963" y="2316289"/>
                </a:cubicBezTo>
                <a:cubicBezTo>
                  <a:pt x="3159795" y="2316236"/>
                  <a:pt x="3159627" y="2316231"/>
                  <a:pt x="3159457" y="2316226"/>
                </a:cubicBezTo>
                <a:lnTo>
                  <a:pt x="3158919" y="2309550"/>
                </a:lnTo>
                <a:cubicBezTo>
                  <a:pt x="3153860" y="2279300"/>
                  <a:pt x="3151410" y="2248409"/>
                  <a:pt x="3151452" y="2217074"/>
                </a:cubicBezTo>
                <a:cubicBezTo>
                  <a:pt x="3150140" y="2211446"/>
                  <a:pt x="3150081" y="2205779"/>
                  <a:pt x="3150081" y="2200098"/>
                </a:cubicBezTo>
                <a:close/>
                <a:moveTo>
                  <a:pt x="3150081" y="3896923"/>
                </a:moveTo>
                <a:lnTo>
                  <a:pt x="3150675" y="3885483"/>
                </a:lnTo>
                <a:lnTo>
                  <a:pt x="3151173" y="3885516"/>
                </a:lnTo>
                <a:lnTo>
                  <a:pt x="3151199" y="3885022"/>
                </a:lnTo>
                <a:lnTo>
                  <a:pt x="3168287" y="3886645"/>
                </a:lnTo>
                <a:cubicBezTo>
                  <a:pt x="3200672" y="3887172"/>
                  <a:pt x="3232565" y="3890153"/>
                  <a:pt x="3263748" y="3895710"/>
                </a:cubicBezTo>
                <a:cubicBezTo>
                  <a:pt x="3269324" y="3895291"/>
                  <a:pt x="3274652" y="3896239"/>
                  <a:pt x="3279961" y="3897249"/>
                </a:cubicBezTo>
                <a:lnTo>
                  <a:pt x="3280078" y="3898397"/>
                </a:lnTo>
                <a:cubicBezTo>
                  <a:pt x="3514137" y="3937139"/>
                  <a:pt x="3715094" y="4070062"/>
                  <a:pt x="3840331" y="4255797"/>
                </a:cubicBezTo>
                <a:lnTo>
                  <a:pt x="3868775" y="4305008"/>
                </a:lnTo>
                <a:lnTo>
                  <a:pt x="3717725" y="4305008"/>
                </a:lnTo>
                <a:lnTo>
                  <a:pt x="3665602" y="4241205"/>
                </a:lnTo>
                <a:cubicBezTo>
                  <a:pt x="3568906" y="4136681"/>
                  <a:pt x="3439699" y="4061285"/>
                  <a:pt x="3293448" y="4029853"/>
                </a:cubicBezTo>
                <a:cubicBezTo>
                  <a:pt x="3310695" y="4117553"/>
                  <a:pt x="3344874" y="4199373"/>
                  <a:pt x="3392629" y="4271827"/>
                </a:cubicBezTo>
                <a:lnTo>
                  <a:pt x="3419311" y="4305008"/>
                </a:lnTo>
                <a:lnTo>
                  <a:pt x="3265201" y="4305008"/>
                </a:lnTo>
                <a:lnTo>
                  <a:pt x="3235080" y="4254710"/>
                </a:lnTo>
                <a:cubicBezTo>
                  <a:pt x="3197877" y="4179889"/>
                  <a:pt x="3172145" y="4098618"/>
                  <a:pt x="3159963" y="4013114"/>
                </a:cubicBezTo>
                <a:cubicBezTo>
                  <a:pt x="3159795" y="4013061"/>
                  <a:pt x="3159627" y="4013056"/>
                  <a:pt x="3159457" y="4013051"/>
                </a:cubicBezTo>
                <a:lnTo>
                  <a:pt x="3158919" y="4006375"/>
                </a:lnTo>
                <a:cubicBezTo>
                  <a:pt x="3153860" y="3976125"/>
                  <a:pt x="3151410" y="3945234"/>
                  <a:pt x="3151452" y="3913899"/>
                </a:cubicBezTo>
                <a:cubicBezTo>
                  <a:pt x="3150140" y="3908271"/>
                  <a:pt x="3150081" y="3902604"/>
                  <a:pt x="3150081" y="3896923"/>
                </a:cubicBezTo>
                <a:close/>
                <a:moveTo>
                  <a:pt x="3150079" y="469318"/>
                </a:moveTo>
                <a:cubicBezTo>
                  <a:pt x="3150079" y="463681"/>
                  <a:pt x="3150138" y="458057"/>
                  <a:pt x="3151450" y="452471"/>
                </a:cubicBezTo>
                <a:cubicBezTo>
                  <a:pt x="3151408" y="421389"/>
                  <a:pt x="3153857" y="390746"/>
                  <a:pt x="3158914" y="360740"/>
                </a:cubicBezTo>
                <a:lnTo>
                  <a:pt x="3159454" y="354103"/>
                </a:lnTo>
                <a:cubicBezTo>
                  <a:pt x="3159623" y="354098"/>
                  <a:pt x="3159792" y="354093"/>
                  <a:pt x="3159960" y="354040"/>
                </a:cubicBezTo>
                <a:cubicBezTo>
                  <a:pt x="3173111" y="262463"/>
                  <a:pt x="3202052" y="175780"/>
                  <a:pt x="3244173" y="96778"/>
                </a:cubicBezTo>
                <a:lnTo>
                  <a:pt x="3306807" y="0"/>
                </a:lnTo>
                <a:lnTo>
                  <a:pt x="3475182" y="0"/>
                </a:lnTo>
                <a:lnTo>
                  <a:pt x="3406954" y="76659"/>
                </a:lnTo>
                <a:cubicBezTo>
                  <a:pt x="3351687" y="153496"/>
                  <a:pt x="3312372" y="241952"/>
                  <a:pt x="3293446" y="337433"/>
                </a:cubicBezTo>
                <a:cubicBezTo>
                  <a:pt x="3476486" y="298404"/>
                  <a:pt x="3632827" y="191052"/>
                  <a:pt x="3732420" y="44350"/>
                </a:cubicBezTo>
                <a:lnTo>
                  <a:pt x="3754649" y="0"/>
                </a:lnTo>
                <a:lnTo>
                  <a:pt x="3903287" y="0"/>
                </a:lnTo>
                <a:lnTo>
                  <a:pt x="3851448" y="95636"/>
                </a:lnTo>
                <a:cubicBezTo>
                  <a:pt x="3727674" y="289169"/>
                  <a:pt x="3521481" y="428211"/>
                  <a:pt x="3280075" y="467856"/>
                </a:cubicBezTo>
                <a:lnTo>
                  <a:pt x="3279959" y="468995"/>
                </a:lnTo>
                <a:cubicBezTo>
                  <a:pt x="3274648" y="469998"/>
                  <a:pt x="3269319" y="470939"/>
                  <a:pt x="3263742" y="470523"/>
                </a:cubicBezTo>
                <a:cubicBezTo>
                  <a:pt x="3232570" y="476033"/>
                  <a:pt x="3200690" y="478991"/>
                  <a:pt x="3168316" y="479514"/>
                </a:cubicBezTo>
                <a:lnTo>
                  <a:pt x="3151197" y="481127"/>
                </a:lnTo>
                <a:lnTo>
                  <a:pt x="3151171" y="480636"/>
                </a:lnTo>
                <a:lnTo>
                  <a:pt x="3150672" y="480669"/>
                </a:lnTo>
                <a:cubicBezTo>
                  <a:pt x="3150106" y="476896"/>
                  <a:pt x="3150079" y="473110"/>
                  <a:pt x="3150079" y="469318"/>
                </a:cubicBezTo>
                <a:close/>
                <a:moveTo>
                  <a:pt x="3150079" y="2166144"/>
                </a:moveTo>
                <a:cubicBezTo>
                  <a:pt x="3150079" y="2160506"/>
                  <a:pt x="3150138" y="2154882"/>
                  <a:pt x="3151450" y="2149296"/>
                </a:cubicBezTo>
                <a:cubicBezTo>
                  <a:pt x="3151408" y="2118214"/>
                  <a:pt x="3153857" y="2087572"/>
                  <a:pt x="3158914" y="2057565"/>
                </a:cubicBezTo>
                <a:lnTo>
                  <a:pt x="3159454" y="2050928"/>
                </a:lnTo>
                <a:cubicBezTo>
                  <a:pt x="3159623" y="2050923"/>
                  <a:pt x="3159792" y="2050918"/>
                  <a:pt x="3159960" y="2050865"/>
                </a:cubicBezTo>
                <a:cubicBezTo>
                  <a:pt x="3210236" y="1700770"/>
                  <a:pt x="3491275" y="1422199"/>
                  <a:pt x="3850126" y="1363267"/>
                </a:cubicBezTo>
                <a:lnTo>
                  <a:pt x="3850243" y="1362128"/>
                </a:lnTo>
                <a:cubicBezTo>
                  <a:pt x="3855551" y="1361126"/>
                  <a:pt x="3860879" y="1360185"/>
                  <a:pt x="3866455" y="1360601"/>
                </a:cubicBezTo>
                <a:cubicBezTo>
                  <a:pt x="3897639" y="1355088"/>
                  <a:pt x="3929531" y="1352130"/>
                  <a:pt x="3961917" y="1351607"/>
                </a:cubicBezTo>
                <a:lnTo>
                  <a:pt x="3979004" y="1349997"/>
                </a:lnTo>
                <a:lnTo>
                  <a:pt x="3979030" y="1350487"/>
                </a:lnTo>
                <a:lnTo>
                  <a:pt x="3979528" y="1350455"/>
                </a:lnTo>
                <a:lnTo>
                  <a:pt x="3980122" y="1361805"/>
                </a:lnTo>
                <a:cubicBezTo>
                  <a:pt x="3980122" y="1367441"/>
                  <a:pt x="3980064" y="1373063"/>
                  <a:pt x="3978752" y="1378647"/>
                </a:cubicBezTo>
                <a:cubicBezTo>
                  <a:pt x="3978794" y="1409736"/>
                  <a:pt x="3976343" y="1440385"/>
                  <a:pt x="3971285" y="1470397"/>
                </a:cubicBezTo>
                <a:lnTo>
                  <a:pt x="3970746" y="1477021"/>
                </a:lnTo>
                <a:cubicBezTo>
                  <a:pt x="3970577" y="1477026"/>
                  <a:pt x="3970408" y="1477030"/>
                  <a:pt x="3970241" y="1477083"/>
                </a:cubicBezTo>
                <a:cubicBezTo>
                  <a:pt x="3919965" y="1827177"/>
                  <a:pt x="3638926" y="2105749"/>
                  <a:pt x="3280075" y="2164681"/>
                </a:cubicBezTo>
                <a:lnTo>
                  <a:pt x="3279959" y="2165820"/>
                </a:lnTo>
                <a:cubicBezTo>
                  <a:pt x="3274648" y="2166823"/>
                  <a:pt x="3269319" y="2167764"/>
                  <a:pt x="3263742" y="2167348"/>
                </a:cubicBezTo>
                <a:cubicBezTo>
                  <a:pt x="3232570" y="2172858"/>
                  <a:pt x="3200690" y="2175816"/>
                  <a:pt x="3168316" y="2176339"/>
                </a:cubicBezTo>
                <a:lnTo>
                  <a:pt x="3151197" y="2177952"/>
                </a:lnTo>
                <a:lnTo>
                  <a:pt x="3151171" y="2177461"/>
                </a:lnTo>
                <a:lnTo>
                  <a:pt x="3150672" y="2177494"/>
                </a:lnTo>
                <a:cubicBezTo>
                  <a:pt x="3150106" y="2173722"/>
                  <a:pt x="3150079" y="2169936"/>
                  <a:pt x="3150079" y="2166144"/>
                </a:cubicBezTo>
                <a:close/>
                <a:moveTo>
                  <a:pt x="3150079" y="3862969"/>
                </a:moveTo>
                <a:cubicBezTo>
                  <a:pt x="3150079" y="3857331"/>
                  <a:pt x="3150138" y="3851707"/>
                  <a:pt x="3151450" y="3846121"/>
                </a:cubicBezTo>
                <a:cubicBezTo>
                  <a:pt x="3151408" y="3815039"/>
                  <a:pt x="3153857" y="3784397"/>
                  <a:pt x="3158914" y="3754390"/>
                </a:cubicBezTo>
                <a:lnTo>
                  <a:pt x="3159454" y="3747753"/>
                </a:lnTo>
                <a:cubicBezTo>
                  <a:pt x="3159623" y="3747748"/>
                  <a:pt x="3159792" y="3747743"/>
                  <a:pt x="3159960" y="3747690"/>
                </a:cubicBezTo>
                <a:cubicBezTo>
                  <a:pt x="3210236" y="3397595"/>
                  <a:pt x="3491275" y="3119024"/>
                  <a:pt x="3850126" y="3060092"/>
                </a:cubicBezTo>
                <a:lnTo>
                  <a:pt x="3850243" y="3058953"/>
                </a:lnTo>
                <a:cubicBezTo>
                  <a:pt x="3855551" y="3057951"/>
                  <a:pt x="3860879" y="3057010"/>
                  <a:pt x="3866455" y="3057426"/>
                </a:cubicBezTo>
                <a:cubicBezTo>
                  <a:pt x="3897639" y="3051913"/>
                  <a:pt x="3929531" y="3048955"/>
                  <a:pt x="3961917" y="3048432"/>
                </a:cubicBezTo>
                <a:lnTo>
                  <a:pt x="3979004" y="3046822"/>
                </a:lnTo>
                <a:lnTo>
                  <a:pt x="3979030" y="3047312"/>
                </a:lnTo>
                <a:lnTo>
                  <a:pt x="3979528" y="3047280"/>
                </a:lnTo>
                <a:lnTo>
                  <a:pt x="3980122" y="3058630"/>
                </a:lnTo>
                <a:cubicBezTo>
                  <a:pt x="3980122" y="3064266"/>
                  <a:pt x="3980064" y="3069889"/>
                  <a:pt x="3978752" y="3075472"/>
                </a:cubicBezTo>
                <a:cubicBezTo>
                  <a:pt x="3978794" y="3106561"/>
                  <a:pt x="3976343" y="3137210"/>
                  <a:pt x="3971285" y="3167222"/>
                </a:cubicBezTo>
                <a:lnTo>
                  <a:pt x="3970746" y="3173846"/>
                </a:lnTo>
                <a:cubicBezTo>
                  <a:pt x="3970577" y="3173851"/>
                  <a:pt x="3970408" y="3173856"/>
                  <a:pt x="3970241" y="3173908"/>
                </a:cubicBezTo>
                <a:cubicBezTo>
                  <a:pt x="3919965" y="3524002"/>
                  <a:pt x="3638926" y="3802574"/>
                  <a:pt x="3280075" y="3861506"/>
                </a:cubicBezTo>
                <a:lnTo>
                  <a:pt x="3279959" y="3862645"/>
                </a:lnTo>
                <a:cubicBezTo>
                  <a:pt x="3274648" y="3863648"/>
                  <a:pt x="3269319" y="3864589"/>
                  <a:pt x="3263742" y="3864173"/>
                </a:cubicBezTo>
                <a:cubicBezTo>
                  <a:pt x="3232570" y="3869683"/>
                  <a:pt x="3200690" y="3872641"/>
                  <a:pt x="3168316" y="3873164"/>
                </a:cubicBezTo>
                <a:lnTo>
                  <a:pt x="3151197" y="3874777"/>
                </a:lnTo>
                <a:lnTo>
                  <a:pt x="3151171" y="3874286"/>
                </a:lnTo>
                <a:lnTo>
                  <a:pt x="3150672" y="3874319"/>
                </a:lnTo>
                <a:cubicBezTo>
                  <a:pt x="3150106" y="3870547"/>
                  <a:pt x="3150079" y="3866761"/>
                  <a:pt x="3150079" y="3862969"/>
                </a:cubicBezTo>
                <a:close/>
                <a:moveTo>
                  <a:pt x="2442890" y="1181049"/>
                </a:moveTo>
                <a:cubicBezTo>
                  <a:pt x="2718080" y="1121906"/>
                  <a:pt x="2932923" y="907109"/>
                  <a:pt x="2986199" y="636203"/>
                </a:cubicBezTo>
                <a:cubicBezTo>
                  <a:pt x="2711009" y="695346"/>
                  <a:pt x="2496165" y="910143"/>
                  <a:pt x="2442890" y="1181049"/>
                </a:cubicBezTo>
                <a:close/>
                <a:moveTo>
                  <a:pt x="2442890" y="1493690"/>
                </a:moveTo>
                <a:cubicBezTo>
                  <a:pt x="2496166" y="1762469"/>
                  <a:pt x="2711009" y="1975579"/>
                  <a:pt x="2986199" y="2034258"/>
                </a:cubicBezTo>
                <a:cubicBezTo>
                  <a:pt x="2932924" y="1765479"/>
                  <a:pt x="2718080" y="1552369"/>
                  <a:pt x="2442890" y="1493690"/>
                </a:cubicBezTo>
                <a:close/>
                <a:moveTo>
                  <a:pt x="2442890" y="2877874"/>
                </a:moveTo>
                <a:cubicBezTo>
                  <a:pt x="2718080" y="2818731"/>
                  <a:pt x="2932923" y="2603934"/>
                  <a:pt x="2986199" y="2333028"/>
                </a:cubicBezTo>
                <a:cubicBezTo>
                  <a:pt x="2711009" y="2392171"/>
                  <a:pt x="2496165" y="2606968"/>
                  <a:pt x="2442890" y="2877874"/>
                </a:cubicBezTo>
                <a:close/>
                <a:moveTo>
                  <a:pt x="2442890" y="3190516"/>
                </a:moveTo>
                <a:cubicBezTo>
                  <a:pt x="2496166" y="3459294"/>
                  <a:pt x="2711009" y="3672404"/>
                  <a:pt x="2986199" y="3731083"/>
                </a:cubicBezTo>
                <a:cubicBezTo>
                  <a:pt x="2932924" y="3462304"/>
                  <a:pt x="2718080" y="3249194"/>
                  <a:pt x="2442890" y="3190516"/>
                </a:cubicBezTo>
                <a:close/>
                <a:moveTo>
                  <a:pt x="2410871" y="4305008"/>
                </a:moveTo>
                <a:lnTo>
                  <a:pt x="2439316" y="4255797"/>
                </a:lnTo>
                <a:cubicBezTo>
                  <a:pt x="2564553" y="4070062"/>
                  <a:pt x="2765510" y="3937139"/>
                  <a:pt x="2999569" y="3898397"/>
                </a:cubicBezTo>
                <a:lnTo>
                  <a:pt x="2999686" y="3897249"/>
                </a:lnTo>
                <a:cubicBezTo>
                  <a:pt x="3004995" y="3896239"/>
                  <a:pt x="3010323" y="3895291"/>
                  <a:pt x="3015899" y="3895710"/>
                </a:cubicBezTo>
                <a:cubicBezTo>
                  <a:pt x="3047082" y="3890153"/>
                  <a:pt x="3078975" y="3887172"/>
                  <a:pt x="3111360" y="3886645"/>
                </a:cubicBezTo>
                <a:lnTo>
                  <a:pt x="3128448" y="3885022"/>
                </a:lnTo>
                <a:lnTo>
                  <a:pt x="3128474" y="3885516"/>
                </a:lnTo>
                <a:lnTo>
                  <a:pt x="3128972" y="3885483"/>
                </a:lnTo>
                <a:lnTo>
                  <a:pt x="3129566" y="3896923"/>
                </a:lnTo>
                <a:cubicBezTo>
                  <a:pt x="3129566" y="3902604"/>
                  <a:pt x="3129507" y="3908271"/>
                  <a:pt x="3128195" y="3913899"/>
                </a:cubicBezTo>
                <a:cubicBezTo>
                  <a:pt x="3128237" y="3945234"/>
                  <a:pt x="3125787" y="3976125"/>
                  <a:pt x="3120728" y="4006375"/>
                </a:cubicBezTo>
                <a:lnTo>
                  <a:pt x="3120190" y="4013051"/>
                </a:lnTo>
                <a:cubicBezTo>
                  <a:pt x="3120020" y="4013056"/>
                  <a:pt x="3119852" y="4013061"/>
                  <a:pt x="3119684" y="4013114"/>
                </a:cubicBezTo>
                <a:cubicBezTo>
                  <a:pt x="3107502" y="4098618"/>
                  <a:pt x="3081770" y="4179889"/>
                  <a:pt x="3044567" y="4254710"/>
                </a:cubicBezTo>
                <a:lnTo>
                  <a:pt x="3014445" y="4305008"/>
                </a:lnTo>
                <a:lnTo>
                  <a:pt x="2860336" y="4305008"/>
                </a:lnTo>
                <a:lnTo>
                  <a:pt x="2887018" y="4271827"/>
                </a:lnTo>
                <a:cubicBezTo>
                  <a:pt x="2934773" y="4199373"/>
                  <a:pt x="2968952" y="4117553"/>
                  <a:pt x="2986199" y="4029853"/>
                </a:cubicBezTo>
                <a:cubicBezTo>
                  <a:pt x="2839947" y="4061285"/>
                  <a:pt x="2710740" y="4136681"/>
                  <a:pt x="2614045" y="4241205"/>
                </a:cubicBezTo>
                <a:lnTo>
                  <a:pt x="2561922" y="4305008"/>
                </a:lnTo>
                <a:close/>
                <a:moveTo>
                  <a:pt x="2376360" y="0"/>
                </a:moveTo>
                <a:lnTo>
                  <a:pt x="2524998" y="0"/>
                </a:lnTo>
                <a:lnTo>
                  <a:pt x="2547226" y="44350"/>
                </a:lnTo>
                <a:cubicBezTo>
                  <a:pt x="2646819" y="191052"/>
                  <a:pt x="2803160" y="298404"/>
                  <a:pt x="2986199" y="337433"/>
                </a:cubicBezTo>
                <a:cubicBezTo>
                  <a:pt x="2967274" y="241952"/>
                  <a:pt x="2927959" y="153496"/>
                  <a:pt x="2872691" y="76659"/>
                </a:cubicBezTo>
                <a:lnTo>
                  <a:pt x="2804464" y="0"/>
                </a:lnTo>
                <a:lnTo>
                  <a:pt x="2972839" y="0"/>
                </a:lnTo>
                <a:lnTo>
                  <a:pt x="3035473" y="96778"/>
                </a:lnTo>
                <a:cubicBezTo>
                  <a:pt x="3077594" y="175780"/>
                  <a:pt x="3106535" y="262463"/>
                  <a:pt x="3119686" y="354040"/>
                </a:cubicBezTo>
                <a:cubicBezTo>
                  <a:pt x="3119853" y="354093"/>
                  <a:pt x="3120023" y="354098"/>
                  <a:pt x="3120191" y="354103"/>
                </a:cubicBezTo>
                <a:lnTo>
                  <a:pt x="3120732" y="360740"/>
                </a:lnTo>
                <a:cubicBezTo>
                  <a:pt x="3125788" y="390746"/>
                  <a:pt x="3128238" y="421389"/>
                  <a:pt x="3128196" y="452471"/>
                </a:cubicBezTo>
                <a:cubicBezTo>
                  <a:pt x="3129508" y="458057"/>
                  <a:pt x="3129566" y="463681"/>
                  <a:pt x="3129566" y="469318"/>
                </a:cubicBezTo>
                <a:cubicBezTo>
                  <a:pt x="3129566" y="473110"/>
                  <a:pt x="3129539" y="476896"/>
                  <a:pt x="3128973" y="480669"/>
                </a:cubicBezTo>
                <a:lnTo>
                  <a:pt x="3128474" y="480636"/>
                </a:lnTo>
                <a:lnTo>
                  <a:pt x="3128448" y="481127"/>
                </a:lnTo>
                <a:lnTo>
                  <a:pt x="3111330" y="479514"/>
                </a:lnTo>
                <a:cubicBezTo>
                  <a:pt x="3078956" y="478991"/>
                  <a:pt x="3047075" y="476033"/>
                  <a:pt x="3015903" y="470523"/>
                </a:cubicBezTo>
                <a:cubicBezTo>
                  <a:pt x="3010326" y="470939"/>
                  <a:pt x="3004997" y="469998"/>
                  <a:pt x="2999687" y="468995"/>
                </a:cubicBezTo>
                <a:lnTo>
                  <a:pt x="2999571" y="467856"/>
                </a:lnTo>
                <a:cubicBezTo>
                  <a:pt x="2758165" y="428211"/>
                  <a:pt x="2551973" y="289169"/>
                  <a:pt x="2428199" y="95636"/>
                </a:cubicBezTo>
                <a:close/>
                <a:moveTo>
                  <a:pt x="2299523" y="1313979"/>
                </a:moveTo>
                <a:cubicBezTo>
                  <a:pt x="2299523" y="1308297"/>
                  <a:pt x="2299582" y="1302628"/>
                  <a:pt x="2300894" y="1296998"/>
                </a:cubicBezTo>
                <a:cubicBezTo>
                  <a:pt x="2300852" y="1265670"/>
                  <a:pt x="2303301" y="1234785"/>
                  <a:pt x="2308358" y="1204541"/>
                </a:cubicBezTo>
                <a:lnTo>
                  <a:pt x="2308898" y="1197851"/>
                </a:lnTo>
                <a:cubicBezTo>
                  <a:pt x="2309067" y="1197846"/>
                  <a:pt x="2309236" y="1197841"/>
                  <a:pt x="2309404" y="1197788"/>
                </a:cubicBezTo>
                <a:cubicBezTo>
                  <a:pt x="2359680" y="844922"/>
                  <a:pt x="2640719" y="564145"/>
                  <a:pt x="2999570" y="504747"/>
                </a:cubicBezTo>
                <a:lnTo>
                  <a:pt x="2999687" y="503599"/>
                </a:lnTo>
                <a:cubicBezTo>
                  <a:pt x="3004995" y="502589"/>
                  <a:pt x="3010323" y="501641"/>
                  <a:pt x="3015899" y="502060"/>
                </a:cubicBezTo>
                <a:cubicBezTo>
                  <a:pt x="3047083" y="496503"/>
                  <a:pt x="3078975" y="493522"/>
                  <a:pt x="3111361" y="492995"/>
                </a:cubicBezTo>
                <a:lnTo>
                  <a:pt x="3128448" y="491372"/>
                </a:lnTo>
                <a:lnTo>
                  <a:pt x="3128474" y="491866"/>
                </a:lnTo>
                <a:lnTo>
                  <a:pt x="3128972" y="491833"/>
                </a:lnTo>
                <a:lnTo>
                  <a:pt x="3129566" y="503273"/>
                </a:lnTo>
                <a:cubicBezTo>
                  <a:pt x="3129566" y="508954"/>
                  <a:pt x="3129508" y="514621"/>
                  <a:pt x="3128196" y="520249"/>
                </a:cubicBezTo>
                <a:cubicBezTo>
                  <a:pt x="3128238" y="551584"/>
                  <a:pt x="3125787" y="582475"/>
                  <a:pt x="3120729" y="612725"/>
                </a:cubicBezTo>
                <a:lnTo>
                  <a:pt x="3120190" y="619401"/>
                </a:lnTo>
                <a:cubicBezTo>
                  <a:pt x="3120021" y="619406"/>
                  <a:pt x="3119852" y="619411"/>
                  <a:pt x="3119685" y="619464"/>
                </a:cubicBezTo>
                <a:cubicBezTo>
                  <a:pt x="3069409" y="972329"/>
                  <a:pt x="2788370" y="1253106"/>
                  <a:pt x="2429519" y="1312505"/>
                </a:cubicBezTo>
                <a:lnTo>
                  <a:pt x="2429403" y="1313653"/>
                </a:lnTo>
                <a:cubicBezTo>
                  <a:pt x="2424092" y="1314664"/>
                  <a:pt x="2418763" y="1315612"/>
                  <a:pt x="2413186" y="1315193"/>
                </a:cubicBezTo>
                <a:cubicBezTo>
                  <a:pt x="2382014" y="1320747"/>
                  <a:pt x="2350134" y="1323728"/>
                  <a:pt x="2317760" y="1324255"/>
                </a:cubicBezTo>
                <a:lnTo>
                  <a:pt x="2300641" y="1325881"/>
                </a:lnTo>
                <a:lnTo>
                  <a:pt x="2300615" y="1325386"/>
                </a:lnTo>
                <a:lnTo>
                  <a:pt x="2300116" y="1325419"/>
                </a:lnTo>
                <a:cubicBezTo>
                  <a:pt x="2299550" y="1321617"/>
                  <a:pt x="2299523" y="1317801"/>
                  <a:pt x="2299523" y="1313979"/>
                </a:cubicBezTo>
                <a:close/>
                <a:moveTo>
                  <a:pt x="2299523" y="1361805"/>
                </a:moveTo>
                <a:lnTo>
                  <a:pt x="2300117" y="1350455"/>
                </a:lnTo>
                <a:lnTo>
                  <a:pt x="2300615" y="1350487"/>
                </a:lnTo>
                <a:lnTo>
                  <a:pt x="2300641" y="1349997"/>
                </a:lnTo>
                <a:lnTo>
                  <a:pt x="2317729" y="1351607"/>
                </a:lnTo>
                <a:cubicBezTo>
                  <a:pt x="2350114" y="1352130"/>
                  <a:pt x="2382007" y="1355088"/>
                  <a:pt x="2413190" y="1360601"/>
                </a:cubicBezTo>
                <a:cubicBezTo>
                  <a:pt x="2418766" y="1360185"/>
                  <a:pt x="2424094" y="1361126"/>
                  <a:pt x="2429403" y="1362128"/>
                </a:cubicBezTo>
                <a:lnTo>
                  <a:pt x="2429520" y="1363267"/>
                </a:lnTo>
                <a:cubicBezTo>
                  <a:pt x="2788370" y="1422199"/>
                  <a:pt x="3069409" y="1700770"/>
                  <a:pt x="3119686" y="2050865"/>
                </a:cubicBezTo>
                <a:cubicBezTo>
                  <a:pt x="3119853" y="2050918"/>
                  <a:pt x="3120023" y="2050923"/>
                  <a:pt x="3120191" y="2050928"/>
                </a:cubicBezTo>
                <a:lnTo>
                  <a:pt x="3120732" y="2057565"/>
                </a:lnTo>
                <a:cubicBezTo>
                  <a:pt x="3125788" y="2087572"/>
                  <a:pt x="3128238" y="2118214"/>
                  <a:pt x="3128196" y="2149296"/>
                </a:cubicBezTo>
                <a:cubicBezTo>
                  <a:pt x="3129508" y="2154882"/>
                  <a:pt x="3129566" y="2160506"/>
                  <a:pt x="3129566" y="2166144"/>
                </a:cubicBezTo>
                <a:cubicBezTo>
                  <a:pt x="3129566" y="2169936"/>
                  <a:pt x="3129539" y="2173722"/>
                  <a:pt x="3128973" y="2177494"/>
                </a:cubicBezTo>
                <a:lnTo>
                  <a:pt x="3128474" y="2177461"/>
                </a:lnTo>
                <a:lnTo>
                  <a:pt x="3128448" y="2177952"/>
                </a:lnTo>
                <a:lnTo>
                  <a:pt x="3111330" y="2176339"/>
                </a:lnTo>
                <a:cubicBezTo>
                  <a:pt x="3078956" y="2175816"/>
                  <a:pt x="3047075" y="2172858"/>
                  <a:pt x="3015903" y="2167348"/>
                </a:cubicBezTo>
                <a:cubicBezTo>
                  <a:pt x="3010326" y="2167764"/>
                  <a:pt x="3004997" y="2166823"/>
                  <a:pt x="2999687" y="2165820"/>
                </a:cubicBezTo>
                <a:lnTo>
                  <a:pt x="2999571" y="2164681"/>
                </a:lnTo>
                <a:cubicBezTo>
                  <a:pt x="2640719" y="2105749"/>
                  <a:pt x="2359680" y="1827177"/>
                  <a:pt x="2309405" y="1477083"/>
                </a:cubicBezTo>
                <a:cubicBezTo>
                  <a:pt x="2309237" y="1477030"/>
                  <a:pt x="2309069" y="1477026"/>
                  <a:pt x="2308899" y="1477021"/>
                </a:cubicBezTo>
                <a:lnTo>
                  <a:pt x="2308361" y="1470397"/>
                </a:lnTo>
                <a:cubicBezTo>
                  <a:pt x="2303302" y="1440385"/>
                  <a:pt x="2300852" y="1409736"/>
                  <a:pt x="2300894" y="1378647"/>
                </a:cubicBezTo>
                <a:cubicBezTo>
                  <a:pt x="2299582" y="1373063"/>
                  <a:pt x="2299523" y="1367441"/>
                  <a:pt x="2299523" y="1361805"/>
                </a:cubicBezTo>
                <a:close/>
                <a:moveTo>
                  <a:pt x="2299523" y="3010804"/>
                </a:moveTo>
                <a:cubicBezTo>
                  <a:pt x="2299523" y="3005122"/>
                  <a:pt x="2299582" y="2999453"/>
                  <a:pt x="2300894" y="2993823"/>
                </a:cubicBezTo>
                <a:cubicBezTo>
                  <a:pt x="2300852" y="2962495"/>
                  <a:pt x="2303301" y="2931610"/>
                  <a:pt x="2308358" y="2901366"/>
                </a:cubicBezTo>
                <a:lnTo>
                  <a:pt x="2308898" y="2894676"/>
                </a:lnTo>
                <a:cubicBezTo>
                  <a:pt x="2309067" y="2894671"/>
                  <a:pt x="2309236" y="2894666"/>
                  <a:pt x="2309404" y="2894613"/>
                </a:cubicBezTo>
                <a:cubicBezTo>
                  <a:pt x="2359680" y="2541747"/>
                  <a:pt x="2640719" y="2260970"/>
                  <a:pt x="2999570" y="2201572"/>
                </a:cubicBezTo>
                <a:lnTo>
                  <a:pt x="2999687" y="2200424"/>
                </a:lnTo>
                <a:cubicBezTo>
                  <a:pt x="3004995" y="2199414"/>
                  <a:pt x="3010323" y="2198466"/>
                  <a:pt x="3015899" y="2198885"/>
                </a:cubicBezTo>
                <a:cubicBezTo>
                  <a:pt x="3047083" y="2193328"/>
                  <a:pt x="3078975" y="2190347"/>
                  <a:pt x="3111361" y="2189820"/>
                </a:cubicBezTo>
                <a:lnTo>
                  <a:pt x="3128448" y="2188197"/>
                </a:lnTo>
                <a:lnTo>
                  <a:pt x="3128474" y="2188691"/>
                </a:lnTo>
                <a:lnTo>
                  <a:pt x="3128972" y="2188658"/>
                </a:lnTo>
                <a:lnTo>
                  <a:pt x="3129566" y="2200098"/>
                </a:lnTo>
                <a:cubicBezTo>
                  <a:pt x="3129566" y="2205779"/>
                  <a:pt x="3129508" y="2211446"/>
                  <a:pt x="3128196" y="2217074"/>
                </a:cubicBezTo>
                <a:cubicBezTo>
                  <a:pt x="3128238" y="2248409"/>
                  <a:pt x="3125787" y="2279300"/>
                  <a:pt x="3120729" y="2309550"/>
                </a:cubicBezTo>
                <a:lnTo>
                  <a:pt x="3120190" y="2316226"/>
                </a:lnTo>
                <a:cubicBezTo>
                  <a:pt x="3120021" y="2316231"/>
                  <a:pt x="3119852" y="2316236"/>
                  <a:pt x="3119685" y="2316289"/>
                </a:cubicBezTo>
                <a:cubicBezTo>
                  <a:pt x="3069409" y="2669154"/>
                  <a:pt x="2788370" y="2949931"/>
                  <a:pt x="2429519" y="3009330"/>
                </a:cubicBezTo>
                <a:lnTo>
                  <a:pt x="2429403" y="3010478"/>
                </a:lnTo>
                <a:cubicBezTo>
                  <a:pt x="2424092" y="3011489"/>
                  <a:pt x="2418763" y="3012437"/>
                  <a:pt x="2413186" y="3012018"/>
                </a:cubicBezTo>
                <a:cubicBezTo>
                  <a:pt x="2382014" y="3017572"/>
                  <a:pt x="2350134" y="3020553"/>
                  <a:pt x="2317760" y="3021080"/>
                </a:cubicBezTo>
                <a:lnTo>
                  <a:pt x="2300641" y="3022706"/>
                </a:lnTo>
                <a:lnTo>
                  <a:pt x="2300615" y="3022211"/>
                </a:lnTo>
                <a:lnTo>
                  <a:pt x="2300116" y="3022244"/>
                </a:lnTo>
                <a:cubicBezTo>
                  <a:pt x="2299550" y="3018442"/>
                  <a:pt x="2299523" y="3014626"/>
                  <a:pt x="2299523" y="3010804"/>
                </a:cubicBezTo>
                <a:close/>
                <a:moveTo>
                  <a:pt x="2299523" y="3058630"/>
                </a:moveTo>
                <a:lnTo>
                  <a:pt x="2300117" y="3047280"/>
                </a:lnTo>
                <a:lnTo>
                  <a:pt x="2300615" y="3047312"/>
                </a:lnTo>
                <a:lnTo>
                  <a:pt x="2300641" y="3046822"/>
                </a:lnTo>
                <a:lnTo>
                  <a:pt x="2317729" y="3048432"/>
                </a:lnTo>
                <a:cubicBezTo>
                  <a:pt x="2350114" y="3048955"/>
                  <a:pt x="2382007" y="3051913"/>
                  <a:pt x="2413190" y="3057426"/>
                </a:cubicBezTo>
                <a:cubicBezTo>
                  <a:pt x="2418766" y="3057010"/>
                  <a:pt x="2424094" y="3057951"/>
                  <a:pt x="2429403" y="3058953"/>
                </a:cubicBezTo>
                <a:lnTo>
                  <a:pt x="2429520" y="3060092"/>
                </a:lnTo>
                <a:cubicBezTo>
                  <a:pt x="2788370" y="3119024"/>
                  <a:pt x="3069409" y="3397595"/>
                  <a:pt x="3119686" y="3747690"/>
                </a:cubicBezTo>
                <a:cubicBezTo>
                  <a:pt x="3119853" y="3747743"/>
                  <a:pt x="3120023" y="3747748"/>
                  <a:pt x="3120191" y="3747753"/>
                </a:cubicBezTo>
                <a:lnTo>
                  <a:pt x="3120732" y="3754390"/>
                </a:lnTo>
                <a:cubicBezTo>
                  <a:pt x="3125788" y="3784397"/>
                  <a:pt x="3128238" y="3815039"/>
                  <a:pt x="3128196" y="3846121"/>
                </a:cubicBezTo>
                <a:cubicBezTo>
                  <a:pt x="3129508" y="3851707"/>
                  <a:pt x="3129566" y="3857331"/>
                  <a:pt x="3129566" y="3862969"/>
                </a:cubicBezTo>
                <a:cubicBezTo>
                  <a:pt x="3129566" y="3866761"/>
                  <a:pt x="3129539" y="3870547"/>
                  <a:pt x="3128973" y="3874319"/>
                </a:cubicBezTo>
                <a:lnTo>
                  <a:pt x="3128474" y="3874286"/>
                </a:lnTo>
                <a:lnTo>
                  <a:pt x="3128448" y="3874777"/>
                </a:lnTo>
                <a:lnTo>
                  <a:pt x="3111330" y="3873164"/>
                </a:lnTo>
                <a:cubicBezTo>
                  <a:pt x="3078956" y="3872641"/>
                  <a:pt x="3047075" y="3869683"/>
                  <a:pt x="3015903" y="3864173"/>
                </a:cubicBezTo>
                <a:cubicBezTo>
                  <a:pt x="3010326" y="3864589"/>
                  <a:pt x="3004997" y="3863648"/>
                  <a:pt x="2999687" y="3862645"/>
                </a:cubicBezTo>
                <a:lnTo>
                  <a:pt x="2999571" y="3861506"/>
                </a:lnTo>
                <a:cubicBezTo>
                  <a:pt x="2640719" y="3802574"/>
                  <a:pt x="2359680" y="3524002"/>
                  <a:pt x="2309405" y="3173908"/>
                </a:cubicBezTo>
                <a:cubicBezTo>
                  <a:pt x="2309237" y="3173856"/>
                  <a:pt x="2309069" y="3173851"/>
                  <a:pt x="2308899" y="3173846"/>
                </a:cubicBezTo>
                <a:lnTo>
                  <a:pt x="2308361" y="3167222"/>
                </a:lnTo>
                <a:cubicBezTo>
                  <a:pt x="2303302" y="3137210"/>
                  <a:pt x="2300852" y="3106561"/>
                  <a:pt x="2300894" y="3075472"/>
                </a:cubicBezTo>
                <a:cubicBezTo>
                  <a:pt x="2299582" y="3069889"/>
                  <a:pt x="2299523" y="3064266"/>
                  <a:pt x="2299523" y="3058630"/>
                </a:cubicBezTo>
                <a:close/>
                <a:moveTo>
                  <a:pt x="1601297" y="636203"/>
                </a:moveTo>
                <a:cubicBezTo>
                  <a:pt x="1654573" y="907109"/>
                  <a:pt x="1869416" y="1121906"/>
                  <a:pt x="2144606" y="1181049"/>
                </a:cubicBezTo>
                <a:cubicBezTo>
                  <a:pt x="2091331" y="910143"/>
                  <a:pt x="1876487" y="695346"/>
                  <a:pt x="1601297" y="636203"/>
                </a:cubicBezTo>
                <a:close/>
                <a:moveTo>
                  <a:pt x="1601297" y="2333028"/>
                </a:moveTo>
                <a:cubicBezTo>
                  <a:pt x="1654573" y="2603934"/>
                  <a:pt x="1869416" y="2818731"/>
                  <a:pt x="2144606" y="2877874"/>
                </a:cubicBezTo>
                <a:cubicBezTo>
                  <a:pt x="2091331" y="2606968"/>
                  <a:pt x="1876487" y="2392171"/>
                  <a:pt x="1601297" y="2333028"/>
                </a:cubicBezTo>
                <a:close/>
                <a:moveTo>
                  <a:pt x="1601295" y="2034258"/>
                </a:moveTo>
                <a:cubicBezTo>
                  <a:pt x="1876485" y="1975579"/>
                  <a:pt x="2091328" y="1762469"/>
                  <a:pt x="2144604" y="1493690"/>
                </a:cubicBezTo>
                <a:cubicBezTo>
                  <a:pt x="1869414" y="1552369"/>
                  <a:pt x="1654570" y="1765479"/>
                  <a:pt x="1601295" y="2034258"/>
                </a:cubicBezTo>
                <a:close/>
                <a:moveTo>
                  <a:pt x="1601295" y="3731083"/>
                </a:moveTo>
                <a:cubicBezTo>
                  <a:pt x="1876485" y="3672404"/>
                  <a:pt x="2091328" y="3459294"/>
                  <a:pt x="2144604" y="3190516"/>
                </a:cubicBezTo>
                <a:cubicBezTo>
                  <a:pt x="1869414" y="3249194"/>
                  <a:pt x="1654570" y="3462304"/>
                  <a:pt x="1601295" y="3731083"/>
                </a:cubicBezTo>
                <a:close/>
                <a:moveTo>
                  <a:pt x="1457930" y="503273"/>
                </a:moveTo>
                <a:lnTo>
                  <a:pt x="1458524" y="491833"/>
                </a:lnTo>
                <a:lnTo>
                  <a:pt x="1459022" y="491866"/>
                </a:lnTo>
                <a:lnTo>
                  <a:pt x="1459048" y="491372"/>
                </a:lnTo>
                <a:lnTo>
                  <a:pt x="1476135" y="492995"/>
                </a:lnTo>
                <a:cubicBezTo>
                  <a:pt x="1508521" y="493522"/>
                  <a:pt x="1540413" y="496503"/>
                  <a:pt x="1571597" y="502060"/>
                </a:cubicBezTo>
                <a:cubicBezTo>
                  <a:pt x="1577173" y="501641"/>
                  <a:pt x="1582501" y="502589"/>
                  <a:pt x="1587809" y="503599"/>
                </a:cubicBezTo>
                <a:lnTo>
                  <a:pt x="1587926" y="504747"/>
                </a:lnTo>
                <a:cubicBezTo>
                  <a:pt x="1946777" y="564145"/>
                  <a:pt x="2227816" y="844922"/>
                  <a:pt x="2278092" y="1197788"/>
                </a:cubicBezTo>
                <a:cubicBezTo>
                  <a:pt x="2278260" y="1197841"/>
                  <a:pt x="2278429" y="1197846"/>
                  <a:pt x="2278598" y="1197851"/>
                </a:cubicBezTo>
                <a:lnTo>
                  <a:pt x="2279138" y="1204541"/>
                </a:lnTo>
                <a:cubicBezTo>
                  <a:pt x="2284195" y="1234785"/>
                  <a:pt x="2286644" y="1265670"/>
                  <a:pt x="2286602" y="1296998"/>
                </a:cubicBezTo>
                <a:cubicBezTo>
                  <a:pt x="2287914" y="1302628"/>
                  <a:pt x="2287973" y="1308297"/>
                  <a:pt x="2287973" y="1313979"/>
                </a:cubicBezTo>
                <a:cubicBezTo>
                  <a:pt x="2287973" y="1317801"/>
                  <a:pt x="2287946" y="1321617"/>
                  <a:pt x="2287380" y="1325419"/>
                </a:cubicBezTo>
                <a:lnTo>
                  <a:pt x="2286881" y="1325386"/>
                </a:lnTo>
                <a:lnTo>
                  <a:pt x="2286855" y="1325881"/>
                </a:lnTo>
                <a:lnTo>
                  <a:pt x="2269736" y="1324255"/>
                </a:lnTo>
                <a:cubicBezTo>
                  <a:pt x="2237362" y="1323728"/>
                  <a:pt x="2205482" y="1320747"/>
                  <a:pt x="2174310" y="1315193"/>
                </a:cubicBezTo>
                <a:cubicBezTo>
                  <a:pt x="2168733" y="1315612"/>
                  <a:pt x="2163404" y="1314664"/>
                  <a:pt x="2158093" y="1313653"/>
                </a:cubicBezTo>
                <a:lnTo>
                  <a:pt x="2157977" y="1312505"/>
                </a:lnTo>
                <a:cubicBezTo>
                  <a:pt x="1799126" y="1253106"/>
                  <a:pt x="1518087" y="972329"/>
                  <a:pt x="1467811" y="619464"/>
                </a:cubicBezTo>
                <a:cubicBezTo>
                  <a:pt x="1467644" y="619411"/>
                  <a:pt x="1467475" y="619406"/>
                  <a:pt x="1467306" y="619401"/>
                </a:cubicBezTo>
                <a:lnTo>
                  <a:pt x="1466767" y="612725"/>
                </a:lnTo>
                <a:cubicBezTo>
                  <a:pt x="1461709" y="582475"/>
                  <a:pt x="1459258" y="551584"/>
                  <a:pt x="1459300" y="520249"/>
                </a:cubicBezTo>
                <a:cubicBezTo>
                  <a:pt x="1457988" y="514621"/>
                  <a:pt x="1457930" y="508954"/>
                  <a:pt x="1457930" y="503273"/>
                </a:cubicBezTo>
                <a:close/>
                <a:moveTo>
                  <a:pt x="1457930" y="2200098"/>
                </a:moveTo>
                <a:lnTo>
                  <a:pt x="1458524" y="2188658"/>
                </a:lnTo>
                <a:lnTo>
                  <a:pt x="1459022" y="2188691"/>
                </a:lnTo>
                <a:lnTo>
                  <a:pt x="1459048" y="2188197"/>
                </a:lnTo>
                <a:lnTo>
                  <a:pt x="1476135" y="2189820"/>
                </a:lnTo>
                <a:cubicBezTo>
                  <a:pt x="1508521" y="2190347"/>
                  <a:pt x="1540413" y="2193328"/>
                  <a:pt x="1571597" y="2198885"/>
                </a:cubicBezTo>
                <a:cubicBezTo>
                  <a:pt x="1577173" y="2198466"/>
                  <a:pt x="1582501" y="2199414"/>
                  <a:pt x="1587809" y="2200424"/>
                </a:cubicBezTo>
                <a:lnTo>
                  <a:pt x="1587926" y="2201572"/>
                </a:lnTo>
                <a:cubicBezTo>
                  <a:pt x="1946777" y="2260970"/>
                  <a:pt x="2227816" y="2541747"/>
                  <a:pt x="2278092" y="2894613"/>
                </a:cubicBezTo>
                <a:cubicBezTo>
                  <a:pt x="2278260" y="2894666"/>
                  <a:pt x="2278429" y="2894671"/>
                  <a:pt x="2278598" y="2894676"/>
                </a:cubicBezTo>
                <a:lnTo>
                  <a:pt x="2279138" y="2901366"/>
                </a:lnTo>
                <a:cubicBezTo>
                  <a:pt x="2284195" y="2931610"/>
                  <a:pt x="2286644" y="2962495"/>
                  <a:pt x="2286602" y="2993823"/>
                </a:cubicBezTo>
                <a:cubicBezTo>
                  <a:pt x="2287914" y="2999453"/>
                  <a:pt x="2287973" y="3005122"/>
                  <a:pt x="2287973" y="3010804"/>
                </a:cubicBezTo>
                <a:cubicBezTo>
                  <a:pt x="2287973" y="3014626"/>
                  <a:pt x="2287946" y="3018442"/>
                  <a:pt x="2287380" y="3022244"/>
                </a:cubicBezTo>
                <a:lnTo>
                  <a:pt x="2286881" y="3022211"/>
                </a:lnTo>
                <a:lnTo>
                  <a:pt x="2286855" y="3022706"/>
                </a:lnTo>
                <a:lnTo>
                  <a:pt x="2269736" y="3021080"/>
                </a:lnTo>
                <a:cubicBezTo>
                  <a:pt x="2237362" y="3020553"/>
                  <a:pt x="2205482" y="3017572"/>
                  <a:pt x="2174310" y="3012018"/>
                </a:cubicBezTo>
                <a:cubicBezTo>
                  <a:pt x="2168733" y="3012437"/>
                  <a:pt x="2163404" y="3011489"/>
                  <a:pt x="2158093" y="3010478"/>
                </a:cubicBezTo>
                <a:lnTo>
                  <a:pt x="2157977" y="3009330"/>
                </a:lnTo>
                <a:cubicBezTo>
                  <a:pt x="1799126" y="2949931"/>
                  <a:pt x="1518087" y="2669154"/>
                  <a:pt x="1467811" y="2316289"/>
                </a:cubicBezTo>
                <a:cubicBezTo>
                  <a:pt x="1467644" y="2316236"/>
                  <a:pt x="1467475" y="2316231"/>
                  <a:pt x="1467306" y="2316226"/>
                </a:cubicBezTo>
                <a:lnTo>
                  <a:pt x="1466767" y="2309550"/>
                </a:lnTo>
                <a:cubicBezTo>
                  <a:pt x="1461709" y="2279300"/>
                  <a:pt x="1459258" y="2248409"/>
                  <a:pt x="1459300" y="2217074"/>
                </a:cubicBezTo>
                <a:cubicBezTo>
                  <a:pt x="1457988" y="2211446"/>
                  <a:pt x="1457930" y="2205779"/>
                  <a:pt x="1457930" y="2200098"/>
                </a:cubicBezTo>
                <a:close/>
                <a:moveTo>
                  <a:pt x="1457930" y="3896923"/>
                </a:moveTo>
                <a:lnTo>
                  <a:pt x="1458524" y="3885483"/>
                </a:lnTo>
                <a:lnTo>
                  <a:pt x="1459022" y="3885516"/>
                </a:lnTo>
                <a:lnTo>
                  <a:pt x="1459048" y="3885022"/>
                </a:lnTo>
                <a:lnTo>
                  <a:pt x="1476135" y="3886645"/>
                </a:lnTo>
                <a:cubicBezTo>
                  <a:pt x="1508521" y="3887172"/>
                  <a:pt x="1540413" y="3890153"/>
                  <a:pt x="1571597" y="3895710"/>
                </a:cubicBezTo>
                <a:cubicBezTo>
                  <a:pt x="1577173" y="3895291"/>
                  <a:pt x="1582501" y="3896239"/>
                  <a:pt x="1587809" y="3897249"/>
                </a:cubicBezTo>
                <a:lnTo>
                  <a:pt x="1587926" y="3898397"/>
                </a:lnTo>
                <a:cubicBezTo>
                  <a:pt x="1821986" y="3937139"/>
                  <a:pt x="2022942" y="4070062"/>
                  <a:pt x="2148179" y="4255797"/>
                </a:cubicBezTo>
                <a:lnTo>
                  <a:pt x="2176624" y="4305008"/>
                </a:lnTo>
                <a:lnTo>
                  <a:pt x="2025574" y="4305008"/>
                </a:lnTo>
                <a:lnTo>
                  <a:pt x="1973451" y="4241205"/>
                </a:lnTo>
                <a:cubicBezTo>
                  <a:pt x="1876755" y="4136681"/>
                  <a:pt x="1747549" y="4061285"/>
                  <a:pt x="1601297" y="4029853"/>
                </a:cubicBezTo>
                <a:cubicBezTo>
                  <a:pt x="1618544" y="4117553"/>
                  <a:pt x="1652724" y="4199373"/>
                  <a:pt x="1700478" y="4271827"/>
                </a:cubicBezTo>
                <a:lnTo>
                  <a:pt x="1727160" y="4305008"/>
                </a:lnTo>
                <a:lnTo>
                  <a:pt x="1573050" y="4305008"/>
                </a:lnTo>
                <a:lnTo>
                  <a:pt x="1542929" y="4254710"/>
                </a:lnTo>
                <a:cubicBezTo>
                  <a:pt x="1505726" y="4179889"/>
                  <a:pt x="1479994" y="4098618"/>
                  <a:pt x="1467811" y="4013114"/>
                </a:cubicBezTo>
                <a:cubicBezTo>
                  <a:pt x="1467644" y="4013061"/>
                  <a:pt x="1467475" y="4013056"/>
                  <a:pt x="1467306" y="4013051"/>
                </a:cubicBezTo>
                <a:lnTo>
                  <a:pt x="1466767" y="4006375"/>
                </a:lnTo>
                <a:cubicBezTo>
                  <a:pt x="1461709" y="3976125"/>
                  <a:pt x="1459258" y="3945234"/>
                  <a:pt x="1459300" y="3913899"/>
                </a:cubicBezTo>
                <a:cubicBezTo>
                  <a:pt x="1457988" y="3908271"/>
                  <a:pt x="1457930" y="3902604"/>
                  <a:pt x="1457930" y="3896923"/>
                </a:cubicBezTo>
                <a:close/>
                <a:moveTo>
                  <a:pt x="1457928" y="469318"/>
                </a:moveTo>
                <a:cubicBezTo>
                  <a:pt x="1457928" y="463681"/>
                  <a:pt x="1457986" y="458057"/>
                  <a:pt x="1459298" y="452471"/>
                </a:cubicBezTo>
                <a:cubicBezTo>
                  <a:pt x="1459256" y="421389"/>
                  <a:pt x="1461706" y="390746"/>
                  <a:pt x="1466762" y="360740"/>
                </a:cubicBezTo>
                <a:lnTo>
                  <a:pt x="1467303" y="354103"/>
                </a:lnTo>
                <a:cubicBezTo>
                  <a:pt x="1467471" y="354098"/>
                  <a:pt x="1467641" y="354093"/>
                  <a:pt x="1467808" y="354040"/>
                </a:cubicBezTo>
                <a:cubicBezTo>
                  <a:pt x="1480960" y="262463"/>
                  <a:pt x="1509901" y="175780"/>
                  <a:pt x="1552022" y="96778"/>
                </a:cubicBezTo>
                <a:lnTo>
                  <a:pt x="1614656" y="0"/>
                </a:lnTo>
                <a:lnTo>
                  <a:pt x="1783031" y="0"/>
                </a:lnTo>
                <a:lnTo>
                  <a:pt x="1714803" y="76659"/>
                </a:lnTo>
                <a:cubicBezTo>
                  <a:pt x="1659536" y="153496"/>
                  <a:pt x="1620221" y="241952"/>
                  <a:pt x="1601295" y="337433"/>
                </a:cubicBezTo>
                <a:cubicBezTo>
                  <a:pt x="1784335" y="298404"/>
                  <a:pt x="1940676" y="191052"/>
                  <a:pt x="2040269" y="44350"/>
                </a:cubicBezTo>
                <a:lnTo>
                  <a:pt x="2062497" y="0"/>
                </a:lnTo>
                <a:lnTo>
                  <a:pt x="2211135" y="0"/>
                </a:lnTo>
                <a:lnTo>
                  <a:pt x="2159296" y="95636"/>
                </a:lnTo>
                <a:cubicBezTo>
                  <a:pt x="2035522" y="289169"/>
                  <a:pt x="1829330" y="428211"/>
                  <a:pt x="1587923" y="467856"/>
                </a:cubicBezTo>
                <a:lnTo>
                  <a:pt x="1587807" y="468995"/>
                </a:lnTo>
                <a:cubicBezTo>
                  <a:pt x="1582497" y="469998"/>
                  <a:pt x="1577168" y="470939"/>
                  <a:pt x="1571591" y="470523"/>
                </a:cubicBezTo>
                <a:cubicBezTo>
                  <a:pt x="1540419" y="476033"/>
                  <a:pt x="1508538" y="478991"/>
                  <a:pt x="1476164" y="479514"/>
                </a:cubicBezTo>
                <a:lnTo>
                  <a:pt x="1459046" y="481127"/>
                </a:lnTo>
                <a:lnTo>
                  <a:pt x="1459020" y="480636"/>
                </a:lnTo>
                <a:lnTo>
                  <a:pt x="1458521" y="480669"/>
                </a:lnTo>
                <a:cubicBezTo>
                  <a:pt x="1457955" y="476896"/>
                  <a:pt x="1457928" y="473110"/>
                  <a:pt x="1457928" y="469318"/>
                </a:cubicBezTo>
                <a:close/>
                <a:moveTo>
                  <a:pt x="1457928" y="2166144"/>
                </a:moveTo>
                <a:cubicBezTo>
                  <a:pt x="1457928" y="2160506"/>
                  <a:pt x="1457986" y="2154882"/>
                  <a:pt x="1459298" y="2149296"/>
                </a:cubicBezTo>
                <a:cubicBezTo>
                  <a:pt x="1459256" y="2118214"/>
                  <a:pt x="1461706" y="2087572"/>
                  <a:pt x="1466762" y="2057565"/>
                </a:cubicBezTo>
                <a:lnTo>
                  <a:pt x="1467303" y="2050928"/>
                </a:lnTo>
                <a:cubicBezTo>
                  <a:pt x="1467471" y="2050923"/>
                  <a:pt x="1467641" y="2050918"/>
                  <a:pt x="1467808" y="2050865"/>
                </a:cubicBezTo>
                <a:cubicBezTo>
                  <a:pt x="1518085" y="1700770"/>
                  <a:pt x="1799124" y="1422199"/>
                  <a:pt x="2157974" y="1363267"/>
                </a:cubicBezTo>
                <a:lnTo>
                  <a:pt x="2158091" y="1362128"/>
                </a:lnTo>
                <a:cubicBezTo>
                  <a:pt x="2163400" y="1361126"/>
                  <a:pt x="2168728" y="1360185"/>
                  <a:pt x="2174304" y="1360601"/>
                </a:cubicBezTo>
                <a:cubicBezTo>
                  <a:pt x="2205487" y="1355088"/>
                  <a:pt x="2237380" y="1352130"/>
                  <a:pt x="2269765" y="1351607"/>
                </a:cubicBezTo>
                <a:lnTo>
                  <a:pt x="2286853" y="1349997"/>
                </a:lnTo>
                <a:lnTo>
                  <a:pt x="2286879" y="1350487"/>
                </a:lnTo>
                <a:lnTo>
                  <a:pt x="2287377" y="1350455"/>
                </a:lnTo>
                <a:lnTo>
                  <a:pt x="2287971" y="1361805"/>
                </a:lnTo>
                <a:cubicBezTo>
                  <a:pt x="2287971" y="1367441"/>
                  <a:pt x="2287912" y="1373063"/>
                  <a:pt x="2286600" y="1378647"/>
                </a:cubicBezTo>
                <a:cubicBezTo>
                  <a:pt x="2286642" y="1409736"/>
                  <a:pt x="2284192" y="1440385"/>
                  <a:pt x="2279133" y="1470397"/>
                </a:cubicBezTo>
                <a:lnTo>
                  <a:pt x="2278595" y="1477021"/>
                </a:lnTo>
                <a:cubicBezTo>
                  <a:pt x="2278425" y="1477026"/>
                  <a:pt x="2278257" y="1477030"/>
                  <a:pt x="2278089" y="1477083"/>
                </a:cubicBezTo>
                <a:cubicBezTo>
                  <a:pt x="2227814" y="1827177"/>
                  <a:pt x="1946775" y="2105749"/>
                  <a:pt x="1587923" y="2164681"/>
                </a:cubicBezTo>
                <a:lnTo>
                  <a:pt x="1587807" y="2165820"/>
                </a:lnTo>
                <a:cubicBezTo>
                  <a:pt x="1582497" y="2166823"/>
                  <a:pt x="1577168" y="2167764"/>
                  <a:pt x="1571591" y="2167348"/>
                </a:cubicBezTo>
                <a:cubicBezTo>
                  <a:pt x="1540419" y="2172858"/>
                  <a:pt x="1508538" y="2175816"/>
                  <a:pt x="1476164" y="2176339"/>
                </a:cubicBezTo>
                <a:lnTo>
                  <a:pt x="1459046" y="2177952"/>
                </a:lnTo>
                <a:lnTo>
                  <a:pt x="1459020" y="2177461"/>
                </a:lnTo>
                <a:lnTo>
                  <a:pt x="1458521" y="2177494"/>
                </a:lnTo>
                <a:cubicBezTo>
                  <a:pt x="1457955" y="2173722"/>
                  <a:pt x="1457928" y="2169936"/>
                  <a:pt x="1457928" y="2166144"/>
                </a:cubicBezTo>
                <a:close/>
                <a:moveTo>
                  <a:pt x="1457928" y="3862969"/>
                </a:moveTo>
                <a:cubicBezTo>
                  <a:pt x="1457928" y="3857331"/>
                  <a:pt x="1457986" y="3851707"/>
                  <a:pt x="1459298" y="3846121"/>
                </a:cubicBezTo>
                <a:cubicBezTo>
                  <a:pt x="1459256" y="3815039"/>
                  <a:pt x="1461706" y="3784397"/>
                  <a:pt x="1466762" y="3754390"/>
                </a:cubicBezTo>
                <a:lnTo>
                  <a:pt x="1467303" y="3747753"/>
                </a:lnTo>
                <a:cubicBezTo>
                  <a:pt x="1467471" y="3747748"/>
                  <a:pt x="1467641" y="3747743"/>
                  <a:pt x="1467808" y="3747690"/>
                </a:cubicBezTo>
                <a:cubicBezTo>
                  <a:pt x="1518085" y="3397595"/>
                  <a:pt x="1799124" y="3119024"/>
                  <a:pt x="2157974" y="3060092"/>
                </a:cubicBezTo>
                <a:lnTo>
                  <a:pt x="2158091" y="3058953"/>
                </a:lnTo>
                <a:cubicBezTo>
                  <a:pt x="2163400" y="3057951"/>
                  <a:pt x="2168728" y="3057010"/>
                  <a:pt x="2174304" y="3057426"/>
                </a:cubicBezTo>
                <a:cubicBezTo>
                  <a:pt x="2205487" y="3051913"/>
                  <a:pt x="2237380" y="3048955"/>
                  <a:pt x="2269765" y="3048432"/>
                </a:cubicBezTo>
                <a:lnTo>
                  <a:pt x="2286853" y="3046822"/>
                </a:lnTo>
                <a:lnTo>
                  <a:pt x="2286879" y="3047312"/>
                </a:lnTo>
                <a:lnTo>
                  <a:pt x="2287377" y="3047280"/>
                </a:lnTo>
                <a:lnTo>
                  <a:pt x="2287971" y="3058630"/>
                </a:lnTo>
                <a:cubicBezTo>
                  <a:pt x="2287971" y="3064266"/>
                  <a:pt x="2287912" y="3069889"/>
                  <a:pt x="2286600" y="3075472"/>
                </a:cubicBezTo>
                <a:cubicBezTo>
                  <a:pt x="2286642" y="3106561"/>
                  <a:pt x="2284192" y="3137210"/>
                  <a:pt x="2279133" y="3167222"/>
                </a:cubicBezTo>
                <a:lnTo>
                  <a:pt x="2278595" y="3173846"/>
                </a:lnTo>
                <a:cubicBezTo>
                  <a:pt x="2278425" y="3173851"/>
                  <a:pt x="2278257" y="3173856"/>
                  <a:pt x="2278089" y="3173908"/>
                </a:cubicBezTo>
                <a:cubicBezTo>
                  <a:pt x="2227814" y="3524002"/>
                  <a:pt x="1946775" y="3802574"/>
                  <a:pt x="1587923" y="3861506"/>
                </a:cubicBezTo>
                <a:lnTo>
                  <a:pt x="1587807" y="3862645"/>
                </a:lnTo>
                <a:cubicBezTo>
                  <a:pt x="1582497" y="3863648"/>
                  <a:pt x="1577168" y="3864589"/>
                  <a:pt x="1571591" y="3864173"/>
                </a:cubicBezTo>
                <a:cubicBezTo>
                  <a:pt x="1540419" y="3869683"/>
                  <a:pt x="1508538" y="3872641"/>
                  <a:pt x="1476164" y="3873164"/>
                </a:cubicBezTo>
                <a:lnTo>
                  <a:pt x="1459046" y="3874777"/>
                </a:lnTo>
                <a:lnTo>
                  <a:pt x="1459020" y="3874286"/>
                </a:lnTo>
                <a:lnTo>
                  <a:pt x="1458521" y="3874319"/>
                </a:lnTo>
                <a:cubicBezTo>
                  <a:pt x="1457955" y="3870547"/>
                  <a:pt x="1457928" y="3866761"/>
                  <a:pt x="1457928" y="3862969"/>
                </a:cubicBezTo>
                <a:close/>
                <a:moveTo>
                  <a:pt x="750739" y="1181049"/>
                </a:moveTo>
                <a:cubicBezTo>
                  <a:pt x="1025929" y="1121906"/>
                  <a:pt x="1240772" y="907109"/>
                  <a:pt x="1294048" y="636203"/>
                </a:cubicBezTo>
                <a:cubicBezTo>
                  <a:pt x="1018858" y="695346"/>
                  <a:pt x="804014" y="910143"/>
                  <a:pt x="750739" y="1181049"/>
                </a:cubicBezTo>
                <a:close/>
                <a:moveTo>
                  <a:pt x="750739" y="1493690"/>
                </a:moveTo>
                <a:cubicBezTo>
                  <a:pt x="804015" y="1762469"/>
                  <a:pt x="1018858" y="1975579"/>
                  <a:pt x="1294048" y="2034258"/>
                </a:cubicBezTo>
                <a:cubicBezTo>
                  <a:pt x="1240773" y="1765479"/>
                  <a:pt x="1025929" y="1552369"/>
                  <a:pt x="750739" y="1493690"/>
                </a:cubicBezTo>
                <a:close/>
                <a:moveTo>
                  <a:pt x="750739" y="2877874"/>
                </a:moveTo>
                <a:cubicBezTo>
                  <a:pt x="1025929" y="2818731"/>
                  <a:pt x="1240772" y="2603934"/>
                  <a:pt x="1294048" y="2333028"/>
                </a:cubicBezTo>
                <a:cubicBezTo>
                  <a:pt x="1018858" y="2392171"/>
                  <a:pt x="804014" y="2606968"/>
                  <a:pt x="750739" y="2877874"/>
                </a:cubicBezTo>
                <a:close/>
                <a:moveTo>
                  <a:pt x="750739" y="3190516"/>
                </a:moveTo>
                <a:cubicBezTo>
                  <a:pt x="804015" y="3459294"/>
                  <a:pt x="1018858" y="3672404"/>
                  <a:pt x="1294048" y="3731083"/>
                </a:cubicBezTo>
                <a:cubicBezTo>
                  <a:pt x="1240773" y="3462304"/>
                  <a:pt x="1025929" y="3249194"/>
                  <a:pt x="750739" y="3190516"/>
                </a:cubicBezTo>
                <a:close/>
                <a:moveTo>
                  <a:pt x="718720" y="4305008"/>
                </a:moveTo>
                <a:lnTo>
                  <a:pt x="747165" y="4255797"/>
                </a:lnTo>
                <a:cubicBezTo>
                  <a:pt x="872402" y="4070062"/>
                  <a:pt x="1073359" y="3937139"/>
                  <a:pt x="1307418" y="3898397"/>
                </a:cubicBezTo>
                <a:lnTo>
                  <a:pt x="1307535" y="3897249"/>
                </a:lnTo>
                <a:cubicBezTo>
                  <a:pt x="1312844" y="3896239"/>
                  <a:pt x="1318172" y="3895291"/>
                  <a:pt x="1323748" y="3895710"/>
                </a:cubicBezTo>
                <a:cubicBezTo>
                  <a:pt x="1354931" y="3890153"/>
                  <a:pt x="1386824" y="3887172"/>
                  <a:pt x="1419209" y="3886645"/>
                </a:cubicBezTo>
                <a:lnTo>
                  <a:pt x="1436297" y="3885022"/>
                </a:lnTo>
                <a:lnTo>
                  <a:pt x="1436323" y="3885516"/>
                </a:lnTo>
                <a:lnTo>
                  <a:pt x="1436821" y="3885483"/>
                </a:lnTo>
                <a:lnTo>
                  <a:pt x="1437415" y="3896923"/>
                </a:lnTo>
                <a:cubicBezTo>
                  <a:pt x="1437415" y="3902604"/>
                  <a:pt x="1437356" y="3908271"/>
                  <a:pt x="1436044" y="3913899"/>
                </a:cubicBezTo>
                <a:cubicBezTo>
                  <a:pt x="1436086" y="3945234"/>
                  <a:pt x="1433636" y="3976125"/>
                  <a:pt x="1428577" y="4006375"/>
                </a:cubicBezTo>
                <a:lnTo>
                  <a:pt x="1428039" y="4013051"/>
                </a:lnTo>
                <a:cubicBezTo>
                  <a:pt x="1427869" y="4013056"/>
                  <a:pt x="1427701" y="4013061"/>
                  <a:pt x="1427533" y="4013114"/>
                </a:cubicBezTo>
                <a:cubicBezTo>
                  <a:pt x="1415351" y="4098618"/>
                  <a:pt x="1389619" y="4179889"/>
                  <a:pt x="1352416" y="4254710"/>
                </a:cubicBezTo>
                <a:lnTo>
                  <a:pt x="1322295" y="4305008"/>
                </a:lnTo>
                <a:lnTo>
                  <a:pt x="1168185" y="4305008"/>
                </a:lnTo>
                <a:lnTo>
                  <a:pt x="1194867" y="4271827"/>
                </a:lnTo>
                <a:cubicBezTo>
                  <a:pt x="1242622" y="4199373"/>
                  <a:pt x="1276801" y="4117553"/>
                  <a:pt x="1294048" y="4029853"/>
                </a:cubicBezTo>
                <a:cubicBezTo>
                  <a:pt x="1147796" y="4061285"/>
                  <a:pt x="1018589" y="4136681"/>
                  <a:pt x="921894" y="4241205"/>
                </a:cubicBezTo>
                <a:lnTo>
                  <a:pt x="869771" y="4305008"/>
                </a:lnTo>
                <a:close/>
                <a:moveTo>
                  <a:pt x="684209" y="0"/>
                </a:moveTo>
                <a:lnTo>
                  <a:pt x="832847" y="0"/>
                </a:lnTo>
                <a:lnTo>
                  <a:pt x="855075" y="44350"/>
                </a:lnTo>
                <a:cubicBezTo>
                  <a:pt x="954668" y="191053"/>
                  <a:pt x="1111009" y="298404"/>
                  <a:pt x="1294048" y="337433"/>
                </a:cubicBezTo>
                <a:cubicBezTo>
                  <a:pt x="1275123" y="241952"/>
                  <a:pt x="1235808" y="153496"/>
                  <a:pt x="1180541" y="76659"/>
                </a:cubicBezTo>
                <a:lnTo>
                  <a:pt x="1112313" y="0"/>
                </a:lnTo>
                <a:lnTo>
                  <a:pt x="1280688" y="0"/>
                </a:lnTo>
                <a:lnTo>
                  <a:pt x="1343322" y="96778"/>
                </a:lnTo>
                <a:cubicBezTo>
                  <a:pt x="1385443" y="175780"/>
                  <a:pt x="1414383" y="262463"/>
                  <a:pt x="1427534" y="354040"/>
                </a:cubicBezTo>
                <a:cubicBezTo>
                  <a:pt x="1427702" y="354093"/>
                  <a:pt x="1427871" y="354098"/>
                  <a:pt x="1428040" y="354102"/>
                </a:cubicBezTo>
                <a:lnTo>
                  <a:pt x="1428580" y="360740"/>
                </a:lnTo>
                <a:cubicBezTo>
                  <a:pt x="1433637" y="390746"/>
                  <a:pt x="1436086" y="421389"/>
                  <a:pt x="1436044" y="452471"/>
                </a:cubicBezTo>
                <a:cubicBezTo>
                  <a:pt x="1437356" y="458057"/>
                  <a:pt x="1437415" y="463681"/>
                  <a:pt x="1437415" y="469318"/>
                </a:cubicBezTo>
                <a:cubicBezTo>
                  <a:pt x="1437415" y="473111"/>
                  <a:pt x="1437388" y="476896"/>
                  <a:pt x="1436822" y="480669"/>
                </a:cubicBezTo>
                <a:lnTo>
                  <a:pt x="1436323" y="480636"/>
                </a:lnTo>
                <a:lnTo>
                  <a:pt x="1436297" y="481127"/>
                </a:lnTo>
                <a:lnTo>
                  <a:pt x="1419178" y="479514"/>
                </a:lnTo>
                <a:cubicBezTo>
                  <a:pt x="1386804" y="478991"/>
                  <a:pt x="1354924" y="476033"/>
                  <a:pt x="1323752" y="470523"/>
                </a:cubicBezTo>
                <a:cubicBezTo>
                  <a:pt x="1318175" y="470939"/>
                  <a:pt x="1312846" y="469998"/>
                  <a:pt x="1307535" y="468995"/>
                </a:cubicBezTo>
                <a:lnTo>
                  <a:pt x="1307419" y="467856"/>
                </a:lnTo>
                <a:cubicBezTo>
                  <a:pt x="1066014" y="428211"/>
                  <a:pt x="859822" y="289169"/>
                  <a:pt x="736048" y="95636"/>
                </a:cubicBezTo>
                <a:close/>
                <a:moveTo>
                  <a:pt x="607372" y="1313979"/>
                </a:moveTo>
                <a:cubicBezTo>
                  <a:pt x="607372" y="1308297"/>
                  <a:pt x="607430" y="1302628"/>
                  <a:pt x="608742" y="1296998"/>
                </a:cubicBezTo>
                <a:cubicBezTo>
                  <a:pt x="608700" y="1265670"/>
                  <a:pt x="611150" y="1234785"/>
                  <a:pt x="616206" y="1204541"/>
                </a:cubicBezTo>
                <a:lnTo>
                  <a:pt x="616747" y="1197851"/>
                </a:lnTo>
                <a:cubicBezTo>
                  <a:pt x="616915" y="1197846"/>
                  <a:pt x="617085" y="1197841"/>
                  <a:pt x="617252" y="1197788"/>
                </a:cubicBezTo>
                <a:cubicBezTo>
                  <a:pt x="667529" y="844922"/>
                  <a:pt x="948568" y="564145"/>
                  <a:pt x="1307418" y="504747"/>
                </a:cubicBezTo>
                <a:lnTo>
                  <a:pt x="1307535" y="503599"/>
                </a:lnTo>
                <a:cubicBezTo>
                  <a:pt x="1312844" y="502589"/>
                  <a:pt x="1318172" y="501641"/>
                  <a:pt x="1323748" y="502060"/>
                </a:cubicBezTo>
                <a:cubicBezTo>
                  <a:pt x="1354931" y="496503"/>
                  <a:pt x="1386824" y="493522"/>
                  <a:pt x="1419209" y="492995"/>
                </a:cubicBezTo>
                <a:lnTo>
                  <a:pt x="1436297" y="491372"/>
                </a:lnTo>
                <a:lnTo>
                  <a:pt x="1436323" y="491866"/>
                </a:lnTo>
                <a:lnTo>
                  <a:pt x="1436821" y="491833"/>
                </a:lnTo>
                <a:lnTo>
                  <a:pt x="1437415" y="503273"/>
                </a:lnTo>
                <a:cubicBezTo>
                  <a:pt x="1437415" y="508954"/>
                  <a:pt x="1437356" y="514621"/>
                  <a:pt x="1436044" y="520249"/>
                </a:cubicBezTo>
                <a:cubicBezTo>
                  <a:pt x="1436086" y="551584"/>
                  <a:pt x="1433636" y="582475"/>
                  <a:pt x="1428577" y="612725"/>
                </a:cubicBezTo>
                <a:lnTo>
                  <a:pt x="1428039" y="619401"/>
                </a:lnTo>
                <a:cubicBezTo>
                  <a:pt x="1427869" y="619406"/>
                  <a:pt x="1427701" y="619411"/>
                  <a:pt x="1427533" y="619464"/>
                </a:cubicBezTo>
                <a:cubicBezTo>
                  <a:pt x="1377258" y="972329"/>
                  <a:pt x="1096219" y="1253106"/>
                  <a:pt x="737367" y="1312505"/>
                </a:cubicBezTo>
                <a:lnTo>
                  <a:pt x="737251" y="1313653"/>
                </a:lnTo>
                <a:cubicBezTo>
                  <a:pt x="731941" y="1314664"/>
                  <a:pt x="726612" y="1315612"/>
                  <a:pt x="721035" y="1315193"/>
                </a:cubicBezTo>
                <a:cubicBezTo>
                  <a:pt x="689863" y="1320747"/>
                  <a:pt x="657982" y="1323728"/>
                  <a:pt x="625608" y="1324255"/>
                </a:cubicBezTo>
                <a:lnTo>
                  <a:pt x="608490" y="1325881"/>
                </a:lnTo>
                <a:lnTo>
                  <a:pt x="608464" y="1325386"/>
                </a:lnTo>
                <a:lnTo>
                  <a:pt x="607965" y="1325419"/>
                </a:lnTo>
                <a:cubicBezTo>
                  <a:pt x="607399" y="1321617"/>
                  <a:pt x="607372" y="1317801"/>
                  <a:pt x="607372" y="1313979"/>
                </a:cubicBezTo>
                <a:close/>
                <a:moveTo>
                  <a:pt x="607372" y="1361805"/>
                </a:moveTo>
                <a:lnTo>
                  <a:pt x="607966" y="1350455"/>
                </a:lnTo>
                <a:lnTo>
                  <a:pt x="608464" y="1350487"/>
                </a:lnTo>
                <a:lnTo>
                  <a:pt x="608490" y="1349997"/>
                </a:lnTo>
                <a:lnTo>
                  <a:pt x="625577" y="1351607"/>
                </a:lnTo>
                <a:cubicBezTo>
                  <a:pt x="657963" y="1352130"/>
                  <a:pt x="689855" y="1355088"/>
                  <a:pt x="721039" y="1360601"/>
                </a:cubicBezTo>
                <a:cubicBezTo>
                  <a:pt x="726615" y="1360185"/>
                  <a:pt x="731943" y="1361126"/>
                  <a:pt x="737251" y="1362128"/>
                </a:cubicBezTo>
                <a:lnTo>
                  <a:pt x="737368" y="1363267"/>
                </a:lnTo>
                <a:cubicBezTo>
                  <a:pt x="1096219" y="1422199"/>
                  <a:pt x="1377258" y="1700770"/>
                  <a:pt x="1427534" y="2050865"/>
                </a:cubicBezTo>
                <a:cubicBezTo>
                  <a:pt x="1427702" y="2050918"/>
                  <a:pt x="1427871" y="2050923"/>
                  <a:pt x="1428040" y="2050928"/>
                </a:cubicBezTo>
                <a:lnTo>
                  <a:pt x="1428580" y="2057565"/>
                </a:lnTo>
                <a:cubicBezTo>
                  <a:pt x="1433637" y="2087572"/>
                  <a:pt x="1436086" y="2118214"/>
                  <a:pt x="1436044" y="2149296"/>
                </a:cubicBezTo>
                <a:cubicBezTo>
                  <a:pt x="1437356" y="2154882"/>
                  <a:pt x="1437415" y="2160506"/>
                  <a:pt x="1437415" y="2166144"/>
                </a:cubicBezTo>
                <a:cubicBezTo>
                  <a:pt x="1437415" y="2169936"/>
                  <a:pt x="1437388" y="2173722"/>
                  <a:pt x="1436822" y="2177494"/>
                </a:cubicBezTo>
                <a:lnTo>
                  <a:pt x="1436323" y="2177461"/>
                </a:lnTo>
                <a:lnTo>
                  <a:pt x="1436297" y="2177952"/>
                </a:lnTo>
                <a:lnTo>
                  <a:pt x="1419178" y="2176339"/>
                </a:lnTo>
                <a:cubicBezTo>
                  <a:pt x="1386804" y="2175816"/>
                  <a:pt x="1354924" y="2172858"/>
                  <a:pt x="1323752" y="2167348"/>
                </a:cubicBezTo>
                <a:cubicBezTo>
                  <a:pt x="1318175" y="2167764"/>
                  <a:pt x="1312846" y="2166823"/>
                  <a:pt x="1307535" y="2165820"/>
                </a:cubicBezTo>
                <a:lnTo>
                  <a:pt x="1307419" y="2164681"/>
                </a:lnTo>
                <a:cubicBezTo>
                  <a:pt x="948568" y="2105749"/>
                  <a:pt x="667529" y="1827177"/>
                  <a:pt x="617253" y="1477083"/>
                </a:cubicBezTo>
                <a:cubicBezTo>
                  <a:pt x="617086" y="1477030"/>
                  <a:pt x="616917" y="1477026"/>
                  <a:pt x="616748" y="1477021"/>
                </a:cubicBezTo>
                <a:lnTo>
                  <a:pt x="616209" y="1470397"/>
                </a:lnTo>
                <a:cubicBezTo>
                  <a:pt x="611151" y="1440385"/>
                  <a:pt x="608700" y="1409736"/>
                  <a:pt x="608742" y="1378647"/>
                </a:cubicBezTo>
                <a:cubicBezTo>
                  <a:pt x="607430" y="1373063"/>
                  <a:pt x="607372" y="1367441"/>
                  <a:pt x="607372" y="1361805"/>
                </a:cubicBezTo>
                <a:close/>
                <a:moveTo>
                  <a:pt x="607372" y="3010804"/>
                </a:moveTo>
                <a:cubicBezTo>
                  <a:pt x="607372" y="3005122"/>
                  <a:pt x="607430" y="2999453"/>
                  <a:pt x="608742" y="2993823"/>
                </a:cubicBezTo>
                <a:cubicBezTo>
                  <a:pt x="608700" y="2962495"/>
                  <a:pt x="611150" y="2931610"/>
                  <a:pt x="616206" y="2901366"/>
                </a:cubicBezTo>
                <a:lnTo>
                  <a:pt x="616747" y="2894676"/>
                </a:lnTo>
                <a:cubicBezTo>
                  <a:pt x="616915" y="2894671"/>
                  <a:pt x="617085" y="2894666"/>
                  <a:pt x="617252" y="2894613"/>
                </a:cubicBezTo>
                <a:cubicBezTo>
                  <a:pt x="667529" y="2541747"/>
                  <a:pt x="948568" y="2260970"/>
                  <a:pt x="1307418" y="2201572"/>
                </a:cubicBezTo>
                <a:lnTo>
                  <a:pt x="1307535" y="2200424"/>
                </a:lnTo>
                <a:cubicBezTo>
                  <a:pt x="1312844" y="2199414"/>
                  <a:pt x="1318172" y="2198466"/>
                  <a:pt x="1323748" y="2198885"/>
                </a:cubicBezTo>
                <a:cubicBezTo>
                  <a:pt x="1354931" y="2193328"/>
                  <a:pt x="1386824" y="2190347"/>
                  <a:pt x="1419209" y="2189820"/>
                </a:cubicBezTo>
                <a:lnTo>
                  <a:pt x="1436297" y="2188197"/>
                </a:lnTo>
                <a:lnTo>
                  <a:pt x="1436323" y="2188691"/>
                </a:lnTo>
                <a:lnTo>
                  <a:pt x="1436821" y="2188658"/>
                </a:lnTo>
                <a:lnTo>
                  <a:pt x="1437415" y="2200098"/>
                </a:lnTo>
                <a:cubicBezTo>
                  <a:pt x="1437415" y="2205779"/>
                  <a:pt x="1437356" y="2211446"/>
                  <a:pt x="1436044" y="2217074"/>
                </a:cubicBezTo>
                <a:cubicBezTo>
                  <a:pt x="1436086" y="2248409"/>
                  <a:pt x="1433636" y="2279300"/>
                  <a:pt x="1428577" y="2309550"/>
                </a:cubicBezTo>
                <a:lnTo>
                  <a:pt x="1428039" y="2316226"/>
                </a:lnTo>
                <a:cubicBezTo>
                  <a:pt x="1427869" y="2316231"/>
                  <a:pt x="1427701" y="2316236"/>
                  <a:pt x="1427533" y="2316289"/>
                </a:cubicBezTo>
                <a:cubicBezTo>
                  <a:pt x="1377258" y="2669154"/>
                  <a:pt x="1096219" y="2949931"/>
                  <a:pt x="737367" y="3009330"/>
                </a:cubicBezTo>
                <a:lnTo>
                  <a:pt x="737251" y="3010478"/>
                </a:lnTo>
                <a:cubicBezTo>
                  <a:pt x="731941" y="3011489"/>
                  <a:pt x="726612" y="3012437"/>
                  <a:pt x="721035" y="3012018"/>
                </a:cubicBezTo>
                <a:cubicBezTo>
                  <a:pt x="689863" y="3017572"/>
                  <a:pt x="657982" y="3020553"/>
                  <a:pt x="625608" y="3021080"/>
                </a:cubicBezTo>
                <a:lnTo>
                  <a:pt x="608490" y="3022706"/>
                </a:lnTo>
                <a:lnTo>
                  <a:pt x="608464" y="3022211"/>
                </a:lnTo>
                <a:lnTo>
                  <a:pt x="607965" y="3022244"/>
                </a:lnTo>
                <a:cubicBezTo>
                  <a:pt x="607399" y="3018442"/>
                  <a:pt x="607372" y="3014626"/>
                  <a:pt x="607372" y="3010804"/>
                </a:cubicBezTo>
                <a:close/>
                <a:moveTo>
                  <a:pt x="607372" y="3058630"/>
                </a:moveTo>
                <a:lnTo>
                  <a:pt x="607966" y="3047280"/>
                </a:lnTo>
                <a:lnTo>
                  <a:pt x="608464" y="3047312"/>
                </a:lnTo>
                <a:lnTo>
                  <a:pt x="608490" y="3046822"/>
                </a:lnTo>
                <a:lnTo>
                  <a:pt x="625577" y="3048432"/>
                </a:lnTo>
                <a:cubicBezTo>
                  <a:pt x="657963" y="3048955"/>
                  <a:pt x="689855" y="3051913"/>
                  <a:pt x="721039" y="3057426"/>
                </a:cubicBezTo>
                <a:cubicBezTo>
                  <a:pt x="726615" y="3057010"/>
                  <a:pt x="731943" y="3057951"/>
                  <a:pt x="737251" y="3058953"/>
                </a:cubicBezTo>
                <a:lnTo>
                  <a:pt x="737368" y="3060092"/>
                </a:lnTo>
                <a:cubicBezTo>
                  <a:pt x="1096219" y="3119024"/>
                  <a:pt x="1377258" y="3397595"/>
                  <a:pt x="1427534" y="3747690"/>
                </a:cubicBezTo>
                <a:cubicBezTo>
                  <a:pt x="1427702" y="3747743"/>
                  <a:pt x="1427871" y="3747748"/>
                  <a:pt x="1428040" y="3747753"/>
                </a:cubicBezTo>
                <a:lnTo>
                  <a:pt x="1428580" y="3754390"/>
                </a:lnTo>
                <a:cubicBezTo>
                  <a:pt x="1433637" y="3784397"/>
                  <a:pt x="1436086" y="3815039"/>
                  <a:pt x="1436044" y="3846121"/>
                </a:cubicBezTo>
                <a:cubicBezTo>
                  <a:pt x="1437356" y="3851707"/>
                  <a:pt x="1437415" y="3857331"/>
                  <a:pt x="1437415" y="3862969"/>
                </a:cubicBezTo>
                <a:cubicBezTo>
                  <a:pt x="1437415" y="3866761"/>
                  <a:pt x="1437388" y="3870547"/>
                  <a:pt x="1436822" y="3874319"/>
                </a:cubicBezTo>
                <a:lnTo>
                  <a:pt x="1436323" y="3874286"/>
                </a:lnTo>
                <a:lnTo>
                  <a:pt x="1436297" y="3874777"/>
                </a:lnTo>
                <a:lnTo>
                  <a:pt x="1419178" y="3873164"/>
                </a:lnTo>
                <a:cubicBezTo>
                  <a:pt x="1386804" y="3872641"/>
                  <a:pt x="1354924" y="3869683"/>
                  <a:pt x="1323752" y="3864173"/>
                </a:cubicBezTo>
                <a:cubicBezTo>
                  <a:pt x="1318175" y="3864589"/>
                  <a:pt x="1312846" y="3863648"/>
                  <a:pt x="1307535" y="3862645"/>
                </a:cubicBezTo>
                <a:lnTo>
                  <a:pt x="1307419" y="3861506"/>
                </a:lnTo>
                <a:cubicBezTo>
                  <a:pt x="948568" y="3802574"/>
                  <a:pt x="667529" y="3524002"/>
                  <a:pt x="617253" y="3173908"/>
                </a:cubicBezTo>
                <a:cubicBezTo>
                  <a:pt x="617086" y="3173856"/>
                  <a:pt x="616917" y="3173851"/>
                  <a:pt x="616748" y="3173846"/>
                </a:cubicBezTo>
                <a:lnTo>
                  <a:pt x="616209" y="3167222"/>
                </a:lnTo>
                <a:cubicBezTo>
                  <a:pt x="611151" y="3137210"/>
                  <a:pt x="608700" y="3106561"/>
                  <a:pt x="608742" y="3075472"/>
                </a:cubicBezTo>
                <a:cubicBezTo>
                  <a:pt x="607430" y="3069889"/>
                  <a:pt x="607372" y="3064266"/>
                  <a:pt x="607372" y="3058630"/>
                </a:cubicBezTo>
                <a:close/>
                <a:moveTo>
                  <a:pt x="0" y="116373"/>
                </a:moveTo>
                <a:lnTo>
                  <a:pt x="0" y="0"/>
                </a:lnTo>
                <a:lnTo>
                  <a:pt x="90880" y="0"/>
                </a:lnTo>
                <a:lnTo>
                  <a:pt x="22652" y="76659"/>
                </a:lnTo>
                <a:close/>
                <a:moveTo>
                  <a:pt x="0" y="443121"/>
                </a:moveTo>
                <a:lnTo>
                  <a:pt x="0" y="311637"/>
                </a:lnTo>
                <a:lnTo>
                  <a:pt x="82171" y="276703"/>
                </a:lnTo>
                <a:cubicBezTo>
                  <a:pt x="190106" y="222464"/>
                  <a:pt x="281723" y="142152"/>
                  <a:pt x="348118" y="44350"/>
                </a:cubicBezTo>
                <a:lnTo>
                  <a:pt x="370347" y="0"/>
                </a:lnTo>
                <a:lnTo>
                  <a:pt x="518984" y="0"/>
                </a:lnTo>
                <a:lnTo>
                  <a:pt x="467145" y="95636"/>
                </a:lnTo>
                <a:cubicBezTo>
                  <a:pt x="364000" y="256913"/>
                  <a:pt x="203621" y="380350"/>
                  <a:pt x="13323" y="439959"/>
                </a:cubicBezTo>
                <a:close/>
                <a:moveTo>
                  <a:pt x="0" y="1070142"/>
                </a:moveTo>
                <a:lnTo>
                  <a:pt x="0" y="862064"/>
                </a:lnTo>
                <a:lnTo>
                  <a:pt x="31905" y="912052"/>
                </a:lnTo>
                <a:cubicBezTo>
                  <a:pt x="132041" y="1046318"/>
                  <a:pt x="280461" y="1144085"/>
                  <a:pt x="452455" y="1181049"/>
                </a:cubicBezTo>
                <a:cubicBezTo>
                  <a:pt x="405840" y="944006"/>
                  <a:pt x="235523" y="749922"/>
                  <a:pt x="9316" y="665484"/>
                </a:cubicBezTo>
                <a:lnTo>
                  <a:pt x="0" y="662760"/>
                </a:lnTo>
                <a:lnTo>
                  <a:pt x="0" y="530567"/>
                </a:lnTo>
                <a:lnTo>
                  <a:pt x="26399" y="537107"/>
                </a:lnTo>
                <a:cubicBezTo>
                  <a:pt x="321280" y="635466"/>
                  <a:pt x="541950" y="889030"/>
                  <a:pt x="585941" y="1197788"/>
                </a:cubicBezTo>
                <a:cubicBezTo>
                  <a:pt x="586109" y="1197841"/>
                  <a:pt x="586278" y="1197846"/>
                  <a:pt x="586447" y="1197851"/>
                </a:cubicBezTo>
                <a:lnTo>
                  <a:pt x="586987" y="1204541"/>
                </a:lnTo>
                <a:cubicBezTo>
                  <a:pt x="592044" y="1234785"/>
                  <a:pt x="594493" y="1265670"/>
                  <a:pt x="594451" y="1296998"/>
                </a:cubicBezTo>
                <a:cubicBezTo>
                  <a:pt x="595763" y="1302628"/>
                  <a:pt x="595822" y="1308297"/>
                  <a:pt x="595822" y="1313979"/>
                </a:cubicBezTo>
                <a:cubicBezTo>
                  <a:pt x="595822" y="1317801"/>
                  <a:pt x="595795" y="1321617"/>
                  <a:pt x="595229" y="1325419"/>
                </a:cubicBezTo>
                <a:lnTo>
                  <a:pt x="594730" y="1325386"/>
                </a:lnTo>
                <a:lnTo>
                  <a:pt x="594704" y="1325881"/>
                </a:lnTo>
                <a:lnTo>
                  <a:pt x="577585" y="1324255"/>
                </a:lnTo>
                <a:cubicBezTo>
                  <a:pt x="545211" y="1323728"/>
                  <a:pt x="513331" y="1320747"/>
                  <a:pt x="482159" y="1315193"/>
                </a:cubicBezTo>
                <a:cubicBezTo>
                  <a:pt x="476582" y="1315612"/>
                  <a:pt x="471253" y="1314664"/>
                  <a:pt x="465942" y="1313653"/>
                </a:cubicBezTo>
                <a:lnTo>
                  <a:pt x="465826" y="1312505"/>
                </a:lnTo>
                <a:cubicBezTo>
                  <a:pt x="286401" y="1282806"/>
                  <a:pt x="126428" y="1197762"/>
                  <a:pt x="5028" y="1076034"/>
                </a:cubicBezTo>
                <a:close/>
                <a:moveTo>
                  <a:pt x="0" y="2139063"/>
                </a:moveTo>
                <a:lnTo>
                  <a:pt x="0" y="2007909"/>
                </a:lnTo>
                <a:lnTo>
                  <a:pt x="9314" y="2005207"/>
                </a:lnTo>
                <a:cubicBezTo>
                  <a:pt x="235521" y="1921432"/>
                  <a:pt x="405837" y="1728872"/>
                  <a:pt x="452453" y="1493690"/>
                </a:cubicBezTo>
                <a:cubicBezTo>
                  <a:pt x="280459" y="1530364"/>
                  <a:pt x="132038" y="1627363"/>
                  <a:pt x="31903" y="1760575"/>
                </a:cubicBezTo>
                <a:lnTo>
                  <a:pt x="0" y="1810167"/>
                </a:lnTo>
                <a:lnTo>
                  <a:pt x="0" y="1603724"/>
                </a:lnTo>
                <a:lnTo>
                  <a:pt x="5025" y="1597880"/>
                </a:lnTo>
                <a:cubicBezTo>
                  <a:pt x="126426" y="1477109"/>
                  <a:pt x="286398" y="1392733"/>
                  <a:pt x="465823" y="1363267"/>
                </a:cubicBezTo>
                <a:lnTo>
                  <a:pt x="465940" y="1362128"/>
                </a:lnTo>
                <a:cubicBezTo>
                  <a:pt x="471249" y="1361126"/>
                  <a:pt x="476577" y="1360185"/>
                  <a:pt x="482153" y="1360601"/>
                </a:cubicBezTo>
                <a:cubicBezTo>
                  <a:pt x="513336" y="1355088"/>
                  <a:pt x="545229" y="1352130"/>
                  <a:pt x="577614" y="1351607"/>
                </a:cubicBezTo>
                <a:lnTo>
                  <a:pt x="594702" y="1349997"/>
                </a:lnTo>
                <a:lnTo>
                  <a:pt x="594728" y="1350487"/>
                </a:lnTo>
                <a:lnTo>
                  <a:pt x="595226" y="1350455"/>
                </a:lnTo>
                <a:lnTo>
                  <a:pt x="595820" y="1361805"/>
                </a:lnTo>
                <a:cubicBezTo>
                  <a:pt x="595820" y="1367441"/>
                  <a:pt x="595761" y="1373063"/>
                  <a:pt x="594449" y="1378647"/>
                </a:cubicBezTo>
                <a:cubicBezTo>
                  <a:pt x="594491" y="1409736"/>
                  <a:pt x="592041" y="1440385"/>
                  <a:pt x="586982" y="1470397"/>
                </a:cubicBezTo>
                <a:lnTo>
                  <a:pt x="586444" y="1477021"/>
                </a:lnTo>
                <a:cubicBezTo>
                  <a:pt x="586274" y="1477026"/>
                  <a:pt x="586106" y="1477030"/>
                  <a:pt x="585938" y="1477083"/>
                </a:cubicBezTo>
                <a:cubicBezTo>
                  <a:pt x="541948" y="1783415"/>
                  <a:pt x="321278" y="2034989"/>
                  <a:pt x="26396" y="2132575"/>
                </a:cubicBezTo>
                <a:close/>
                <a:moveTo>
                  <a:pt x="0" y="2766967"/>
                </a:moveTo>
                <a:lnTo>
                  <a:pt x="0" y="2558889"/>
                </a:lnTo>
                <a:lnTo>
                  <a:pt x="31905" y="2608877"/>
                </a:lnTo>
                <a:cubicBezTo>
                  <a:pt x="132041" y="2743143"/>
                  <a:pt x="280461" y="2840910"/>
                  <a:pt x="452455" y="2877874"/>
                </a:cubicBezTo>
                <a:cubicBezTo>
                  <a:pt x="405840" y="2640831"/>
                  <a:pt x="235523" y="2446747"/>
                  <a:pt x="9316" y="2362309"/>
                </a:cubicBezTo>
                <a:lnTo>
                  <a:pt x="0" y="2359585"/>
                </a:lnTo>
                <a:lnTo>
                  <a:pt x="0" y="2227392"/>
                </a:lnTo>
                <a:lnTo>
                  <a:pt x="26399" y="2233932"/>
                </a:lnTo>
                <a:cubicBezTo>
                  <a:pt x="321280" y="2332291"/>
                  <a:pt x="541950" y="2585855"/>
                  <a:pt x="585941" y="2894613"/>
                </a:cubicBezTo>
                <a:cubicBezTo>
                  <a:pt x="586109" y="2894666"/>
                  <a:pt x="586278" y="2894671"/>
                  <a:pt x="586447" y="2894676"/>
                </a:cubicBezTo>
                <a:lnTo>
                  <a:pt x="586987" y="2901366"/>
                </a:lnTo>
                <a:cubicBezTo>
                  <a:pt x="592044" y="2931610"/>
                  <a:pt x="594493" y="2962495"/>
                  <a:pt x="594451" y="2993823"/>
                </a:cubicBezTo>
                <a:cubicBezTo>
                  <a:pt x="595763" y="2999453"/>
                  <a:pt x="595822" y="3005122"/>
                  <a:pt x="595822" y="3010804"/>
                </a:cubicBezTo>
                <a:cubicBezTo>
                  <a:pt x="595822" y="3014626"/>
                  <a:pt x="595795" y="3018442"/>
                  <a:pt x="595229" y="3022244"/>
                </a:cubicBezTo>
                <a:lnTo>
                  <a:pt x="594730" y="3022211"/>
                </a:lnTo>
                <a:lnTo>
                  <a:pt x="594704" y="3022706"/>
                </a:lnTo>
                <a:lnTo>
                  <a:pt x="577585" y="3021080"/>
                </a:lnTo>
                <a:cubicBezTo>
                  <a:pt x="545211" y="3020553"/>
                  <a:pt x="513331" y="3017572"/>
                  <a:pt x="482159" y="3012018"/>
                </a:cubicBezTo>
                <a:cubicBezTo>
                  <a:pt x="476582" y="3012437"/>
                  <a:pt x="471253" y="3011489"/>
                  <a:pt x="465942" y="3010478"/>
                </a:cubicBezTo>
                <a:lnTo>
                  <a:pt x="465826" y="3009330"/>
                </a:lnTo>
                <a:cubicBezTo>
                  <a:pt x="286401" y="2979630"/>
                  <a:pt x="126428" y="2894586"/>
                  <a:pt x="5028" y="2772859"/>
                </a:cubicBezTo>
                <a:close/>
                <a:moveTo>
                  <a:pt x="0" y="3835888"/>
                </a:moveTo>
                <a:lnTo>
                  <a:pt x="0" y="3704734"/>
                </a:lnTo>
                <a:lnTo>
                  <a:pt x="9314" y="3702032"/>
                </a:lnTo>
                <a:cubicBezTo>
                  <a:pt x="235521" y="3618257"/>
                  <a:pt x="405837" y="3425697"/>
                  <a:pt x="452453" y="3190516"/>
                </a:cubicBezTo>
                <a:cubicBezTo>
                  <a:pt x="280459" y="3227190"/>
                  <a:pt x="132038" y="3324188"/>
                  <a:pt x="31903" y="3457400"/>
                </a:cubicBezTo>
                <a:lnTo>
                  <a:pt x="0" y="3506992"/>
                </a:lnTo>
                <a:lnTo>
                  <a:pt x="0" y="3300549"/>
                </a:lnTo>
                <a:lnTo>
                  <a:pt x="5025" y="3294705"/>
                </a:lnTo>
                <a:cubicBezTo>
                  <a:pt x="126426" y="3173934"/>
                  <a:pt x="286398" y="3089558"/>
                  <a:pt x="465823" y="3060092"/>
                </a:cubicBezTo>
                <a:lnTo>
                  <a:pt x="465940" y="3058953"/>
                </a:lnTo>
                <a:cubicBezTo>
                  <a:pt x="471249" y="3057951"/>
                  <a:pt x="476577" y="3057010"/>
                  <a:pt x="482153" y="3057426"/>
                </a:cubicBezTo>
                <a:cubicBezTo>
                  <a:pt x="513336" y="3051913"/>
                  <a:pt x="545229" y="3048955"/>
                  <a:pt x="577614" y="3048432"/>
                </a:cubicBezTo>
                <a:lnTo>
                  <a:pt x="594702" y="3046822"/>
                </a:lnTo>
                <a:lnTo>
                  <a:pt x="594728" y="3047312"/>
                </a:lnTo>
                <a:lnTo>
                  <a:pt x="595226" y="3047280"/>
                </a:lnTo>
                <a:lnTo>
                  <a:pt x="595820" y="3058630"/>
                </a:lnTo>
                <a:cubicBezTo>
                  <a:pt x="595820" y="3064266"/>
                  <a:pt x="595761" y="3069889"/>
                  <a:pt x="594449" y="3075472"/>
                </a:cubicBezTo>
                <a:cubicBezTo>
                  <a:pt x="594491" y="3106561"/>
                  <a:pt x="592041" y="3137210"/>
                  <a:pt x="586982" y="3167222"/>
                </a:cubicBezTo>
                <a:lnTo>
                  <a:pt x="586444" y="3173846"/>
                </a:lnTo>
                <a:cubicBezTo>
                  <a:pt x="586274" y="3173851"/>
                  <a:pt x="586106" y="3173856"/>
                  <a:pt x="585938" y="3173908"/>
                </a:cubicBezTo>
                <a:cubicBezTo>
                  <a:pt x="541948" y="3480240"/>
                  <a:pt x="321278" y="3731813"/>
                  <a:pt x="26396" y="3829400"/>
                </a:cubicBezTo>
                <a:close/>
                <a:moveTo>
                  <a:pt x="0" y="4056079"/>
                </a:moveTo>
                <a:lnTo>
                  <a:pt x="0" y="3923091"/>
                </a:lnTo>
                <a:lnTo>
                  <a:pt x="9850" y="3925425"/>
                </a:lnTo>
                <a:cubicBezTo>
                  <a:pt x="194718" y="3982914"/>
                  <a:pt x="351664" y="4101018"/>
                  <a:pt x="456028" y="4255797"/>
                </a:cubicBezTo>
                <a:lnTo>
                  <a:pt x="484473" y="4305008"/>
                </a:lnTo>
                <a:lnTo>
                  <a:pt x="333423" y="4305008"/>
                </a:lnTo>
                <a:lnTo>
                  <a:pt x="281300" y="4241205"/>
                </a:lnTo>
                <a:cubicBezTo>
                  <a:pt x="223282" y="4178491"/>
                  <a:pt x="153561" y="4126262"/>
                  <a:pt x="75476" y="4087725"/>
                </a:cubicBezTo>
                <a:close/>
                <a:moveTo>
                  <a:pt x="0" y="4305008"/>
                </a:moveTo>
                <a:lnTo>
                  <a:pt x="0" y="4256099"/>
                </a:lnTo>
                <a:lnTo>
                  <a:pt x="8327" y="4271827"/>
                </a:lnTo>
                <a:lnTo>
                  <a:pt x="35009" y="430500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4" name="Rectangle 13">
            <a:extLst>
              <a:ext uri="{FF2B5EF4-FFF2-40B4-BE49-F238E27FC236}">
                <a16:creationId xmlns:a16="http://schemas.microsoft.com/office/drawing/2014/main" id="{1B26E892-1320-40AA-9CA1-246721C18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8592" y="620720"/>
            <a:ext cx="7323231" cy="559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6E5741F-AEA5-D049-BF24-B184E6B4B574}"/>
              </a:ext>
            </a:extLst>
          </p:cNvPr>
          <p:cNvSpPr/>
          <p:nvPr/>
        </p:nvSpPr>
        <p:spPr>
          <a:xfrm>
            <a:off x="4225303" y="1105351"/>
            <a:ext cx="7323231" cy="3023981"/>
          </a:xfrm>
          <a:prstGeom prst="rect">
            <a:avLst/>
          </a:prstGeom>
        </p:spPr>
        <p:txBody>
          <a:bodyPr vert="horz" lIns="91440" tIns="45720" rIns="91440" bIns="45720" rtlCol="0" anchor="b">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914400">
              <a:lnSpc>
                <a:spcPct val="80000"/>
              </a:lnSpc>
              <a:spcBef>
                <a:spcPct val="0"/>
              </a:spcBef>
              <a:spcAft>
                <a:spcPts val="600"/>
              </a:spcAft>
            </a:pPr>
            <a:r>
              <a:rPr lang="en-US" sz="4800" b="1" cap="all" spc="200" dirty="0" err="1">
                <a:effectLst/>
                <a:latin typeface="Times New Roman" panose="02020603050405020304" pitchFamily="18" charset="0"/>
                <a:ea typeface="+mj-ea"/>
                <a:cs typeface="Times New Roman" panose="02020603050405020304" pitchFamily="18" charset="0"/>
              </a:rPr>
              <a:t>CHƯƠNG</a:t>
            </a:r>
            <a:r>
              <a:rPr lang="en-US" sz="4800" b="1" cap="all" spc="200" dirty="0">
                <a:effectLst/>
                <a:latin typeface="Times New Roman" panose="02020603050405020304" pitchFamily="18" charset="0"/>
                <a:ea typeface="+mj-ea"/>
                <a:cs typeface="Times New Roman" panose="02020603050405020304" pitchFamily="18" charset="0"/>
              </a:rPr>
              <a:t> 1:</a:t>
            </a:r>
            <a:r>
              <a:rPr lang="en-US" sz="4800" cap="all" spc="200" dirty="0">
                <a:effectLst/>
                <a:latin typeface="Times New Roman" panose="02020603050405020304" pitchFamily="18" charset="0"/>
                <a:ea typeface="+mj-ea"/>
                <a:cs typeface="Times New Roman" panose="02020603050405020304" pitchFamily="18" charset="0"/>
              </a:rPr>
              <a:t> </a:t>
            </a:r>
          </a:p>
          <a:p>
            <a:pPr algn="ctr" defTabSz="914400">
              <a:lnSpc>
                <a:spcPct val="80000"/>
              </a:lnSpc>
              <a:spcBef>
                <a:spcPct val="0"/>
              </a:spcBef>
              <a:spcAft>
                <a:spcPts val="600"/>
              </a:spcAft>
            </a:pPr>
            <a:r>
              <a:rPr lang="en-US" sz="4800" b="1" cap="all" spc="200" dirty="0" err="1">
                <a:effectLst/>
                <a:latin typeface="Times New Roman" panose="02020603050405020304" pitchFamily="18" charset="0"/>
                <a:ea typeface="+mj-ea"/>
                <a:cs typeface="Times New Roman" panose="02020603050405020304" pitchFamily="18" charset="0"/>
              </a:rPr>
              <a:t>NHỮNG</a:t>
            </a:r>
            <a:r>
              <a:rPr lang="en-US" sz="4800" b="1" cap="all" spc="200" dirty="0">
                <a:effectLst/>
                <a:latin typeface="Times New Roman" panose="02020603050405020304" pitchFamily="18" charset="0"/>
                <a:ea typeface="+mj-ea"/>
                <a:cs typeface="Times New Roman" panose="02020603050405020304" pitchFamily="18" charset="0"/>
              </a:rPr>
              <a:t> </a:t>
            </a:r>
            <a:r>
              <a:rPr lang="en-US" sz="4800" b="1" cap="all" spc="200" dirty="0" err="1">
                <a:effectLst/>
                <a:latin typeface="Times New Roman" panose="02020603050405020304" pitchFamily="18" charset="0"/>
                <a:ea typeface="+mj-ea"/>
                <a:cs typeface="Times New Roman" panose="02020603050405020304" pitchFamily="18" charset="0"/>
              </a:rPr>
              <a:t>VẤN</a:t>
            </a:r>
            <a:r>
              <a:rPr lang="en-US" sz="4800" b="1" cap="all" spc="200" dirty="0">
                <a:effectLst/>
                <a:latin typeface="Times New Roman" panose="02020603050405020304" pitchFamily="18" charset="0"/>
                <a:ea typeface="+mj-ea"/>
                <a:cs typeface="Times New Roman" panose="02020603050405020304" pitchFamily="18" charset="0"/>
              </a:rPr>
              <a:t> </a:t>
            </a:r>
            <a:r>
              <a:rPr lang="en-US" sz="4800" b="1" cap="all" spc="200" dirty="0" err="1">
                <a:effectLst/>
                <a:latin typeface="Times New Roman" panose="02020603050405020304" pitchFamily="18" charset="0"/>
                <a:ea typeface="+mj-ea"/>
                <a:cs typeface="Times New Roman" panose="02020603050405020304" pitchFamily="18" charset="0"/>
              </a:rPr>
              <a:t>ĐỀ</a:t>
            </a:r>
            <a:r>
              <a:rPr lang="en-US" sz="4800" b="1" cap="all" spc="200" dirty="0">
                <a:effectLst/>
                <a:latin typeface="Times New Roman" panose="02020603050405020304" pitchFamily="18" charset="0"/>
                <a:ea typeface="+mj-ea"/>
                <a:cs typeface="Times New Roman" panose="02020603050405020304" pitchFamily="18" charset="0"/>
              </a:rPr>
              <a:t> </a:t>
            </a:r>
            <a:r>
              <a:rPr lang="en-US" sz="4800" b="1" cap="all" spc="200" dirty="0" err="1">
                <a:effectLst/>
                <a:latin typeface="Times New Roman" panose="02020603050405020304" pitchFamily="18" charset="0"/>
                <a:ea typeface="+mj-ea"/>
                <a:cs typeface="Times New Roman" panose="02020603050405020304" pitchFamily="18" charset="0"/>
              </a:rPr>
              <a:t>CƠ</a:t>
            </a:r>
            <a:r>
              <a:rPr lang="en-US" sz="4800" b="1" cap="all" spc="200" dirty="0">
                <a:effectLst/>
                <a:latin typeface="Times New Roman" panose="02020603050405020304" pitchFamily="18" charset="0"/>
                <a:ea typeface="+mj-ea"/>
                <a:cs typeface="Times New Roman" panose="02020603050405020304" pitchFamily="18" charset="0"/>
              </a:rPr>
              <a:t> </a:t>
            </a:r>
            <a:r>
              <a:rPr lang="en-US" sz="4800" b="1" cap="all" spc="200" dirty="0" err="1">
                <a:effectLst/>
                <a:latin typeface="Times New Roman" panose="02020603050405020304" pitchFamily="18" charset="0"/>
                <a:ea typeface="+mj-ea"/>
                <a:cs typeface="Times New Roman" panose="02020603050405020304" pitchFamily="18" charset="0"/>
              </a:rPr>
              <a:t>BẢN</a:t>
            </a:r>
            <a:r>
              <a:rPr lang="en-US" sz="4800" b="1" cap="all" spc="200" dirty="0">
                <a:effectLst/>
                <a:latin typeface="Times New Roman" panose="02020603050405020304" pitchFamily="18" charset="0"/>
                <a:ea typeface="+mj-ea"/>
                <a:cs typeface="Times New Roman" panose="02020603050405020304" pitchFamily="18" charset="0"/>
              </a:rPr>
              <a:t> </a:t>
            </a:r>
            <a:r>
              <a:rPr lang="en-US" sz="4800" b="1" cap="all" spc="200" dirty="0" err="1">
                <a:effectLst/>
                <a:latin typeface="Times New Roman" panose="02020603050405020304" pitchFamily="18" charset="0"/>
                <a:ea typeface="+mj-ea"/>
                <a:cs typeface="Times New Roman" panose="02020603050405020304" pitchFamily="18" charset="0"/>
              </a:rPr>
              <a:t>VỀ</a:t>
            </a:r>
            <a:r>
              <a:rPr lang="en-US" sz="4800" b="1" cap="all" spc="200" dirty="0">
                <a:effectLst/>
                <a:latin typeface="Times New Roman" panose="02020603050405020304" pitchFamily="18" charset="0"/>
                <a:ea typeface="+mj-ea"/>
                <a:cs typeface="Times New Roman" panose="02020603050405020304" pitchFamily="18" charset="0"/>
              </a:rPr>
              <a:t> </a:t>
            </a:r>
            <a:r>
              <a:rPr lang="en-US" sz="4800" b="1" cap="all" spc="200" dirty="0" err="1">
                <a:effectLst/>
                <a:latin typeface="Times New Roman" panose="02020603050405020304" pitchFamily="18" charset="0"/>
                <a:ea typeface="+mj-ea"/>
                <a:cs typeface="Times New Roman" panose="02020603050405020304" pitchFamily="18" charset="0"/>
              </a:rPr>
              <a:t>KINH</a:t>
            </a:r>
            <a:r>
              <a:rPr lang="en-US" sz="4800" b="1" cap="all" spc="200" dirty="0">
                <a:effectLst/>
                <a:latin typeface="Times New Roman" panose="02020603050405020304" pitchFamily="18" charset="0"/>
                <a:ea typeface="+mj-ea"/>
                <a:cs typeface="Times New Roman" panose="02020603050405020304" pitchFamily="18" charset="0"/>
              </a:rPr>
              <a:t> </a:t>
            </a:r>
            <a:r>
              <a:rPr lang="en-US" sz="4800" b="1" cap="all" spc="200" dirty="0" err="1">
                <a:effectLst/>
                <a:latin typeface="Times New Roman" panose="02020603050405020304" pitchFamily="18" charset="0"/>
                <a:ea typeface="+mj-ea"/>
                <a:cs typeface="Times New Roman" panose="02020603050405020304" pitchFamily="18" charset="0"/>
              </a:rPr>
              <a:t>TẾ</a:t>
            </a:r>
            <a:r>
              <a:rPr lang="en-US" sz="4800" b="1" cap="all" spc="200" dirty="0">
                <a:effectLst/>
                <a:latin typeface="Times New Roman" panose="02020603050405020304" pitchFamily="18" charset="0"/>
                <a:ea typeface="+mj-ea"/>
                <a:cs typeface="Times New Roman" panose="02020603050405020304" pitchFamily="18" charset="0"/>
              </a:rPr>
              <a:t> </a:t>
            </a:r>
            <a:r>
              <a:rPr lang="en-US" sz="4800" b="1" cap="all" spc="200" dirty="0" err="1">
                <a:effectLst/>
                <a:latin typeface="Times New Roman" panose="02020603050405020304" pitchFamily="18" charset="0"/>
                <a:ea typeface="+mj-ea"/>
                <a:cs typeface="Times New Roman" panose="02020603050405020304" pitchFamily="18" charset="0"/>
              </a:rPr>
              <a:t>HỌC</a:t>
            </a:r>
            <a:r>
              <a:rPr lang="en-US" sz="4800" b="1" cap="all" spc="200" dirty="0">
                <a:effectLst/>
                <a:latin typeface="Times New Roman" panose="02020603050405020304" pitchFamily="18" charset="0"/>
                <a:ea typeface="+mj-ea"/>
                <a:cs typeface="Times New Roman" panose="02020603050405020304" pitchFamily="18" charset="0"/>
              </a:rPr>
              <a:t> </a:t>
            </a:r>
            <a:endParaRPr lang="en-US" sz="4800" b="0" cap="all" spc="200" dirty="0">
              <a:latin typeface="Times New Roman" panose="02020603050405020304" pitchFamily="18" charset="0"/>
              <a:ea typeface="+mj-ea"/>
              <a:cs typeface="Times New Roman" panose="02020603050405020304" pitchFamily="18" charset="0"/>
            </a:endParaRPr>
          </a:p>
          <a:p>
            <a:pPr algn="ctr" defTabSz="914400">
              <a:lnSpc>
                <a:spcPct val="80000"/>
              </a:lnSpc>
              <a:spcBef>
                <a:spcPct val="0"/>
              </a:spcBef>
              <a:spcAft>
                <a:spcPts val="600"/>
              </a:spcAft>
              <a:defRPr/>
            </a:pPr>
            <a:endParaRPr lang="en-US" sz="4800" b="1" cap="all" spc="200" dirty="0">
              <a:ln w="11430"/>
              <a:effectLst>
                <a:outerShdw blurRad="50800" dist="39000" dir="5460000" algn="tl">
                  <a:srgbClr val="000000">
                    <a:alpha val="38000"/>
                  </a:srgbClr>
                </a:outerShdw>
              </a:effectLst>
              <a:latin typeface="Times New Roman" panose="02020603050405020304" pitchFamily="18" charset="0"/>
              <a:ea typeface="+mj-ea"/>
              <a:cs typeface="Times New Roman" panose="02020603050405020304" pitchFamily="18" charset="0"/>
            </a:endParaRPr>
          </a:p>
        </p:txBody>
      </p:sp>
      <p:cxnSp>
        <p:nvCxnSpPr>
          <p:cNvPr id="16" name="Straight Connector 15">
            <a:extLst>
              <a:ext uri="{FF2B5EF4-FFF2-40B4-BE49-F238E27FC236}">
                <a16:creationId xmlns:a16="http://schemas.microsoft.com/office/drawing/2014/main" id="{C9A1F79C-E4D1-4AAE-BA11-3A09005252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2932" y="4214336"/>
            <a:ext cx="5120640"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useBgFill="1">
        <p:nvSpPr>
          <p:cNvPr id="18" name="Rectangle 17">
            <a:extLst>
              <a:ext uri="{FF2B5EF4-FFF2-40B4-BE49-F238E27FC236}">
                <a16:creationId xmlns:a16="http://schemas.microsoft.com/office/drawing/2014/main" id="{C170DF7D-4686-4BD5-A9CD-C896492846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64000" y="-2"/>
            <a:ext cx="164592" cy="6858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0" y="0"/>
            <a:ext cx="11353800"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9: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những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khuyến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giữa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Dễ</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dẫn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bình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hội</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do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nước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soát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mới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tạo</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p:txBody>
          <a:bodyPr/>
          <a:lstStyle/>
          <a:p>
            <a:fld id="{58FB4751-880F-D840-AAA9-3A15815CC996}" type="slidenum">
              <a:rPr lang="en-US" smtClean="0"/>
              <a:pPr/>
              <a:t>40</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3338543"/>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10: Trong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chỉ</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huy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ai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đưa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phân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phối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nhân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phi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196151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0" y="0"/>
            <a:ext cx="11353800"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11: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phải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đặc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chỉ</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huy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do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lựa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chọn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ương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sở</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cộng</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p:txBody>
          <a:bodyPr/>
          <a:lstStyle/>
          <a:p>
            <a:fld id="{58FB4751-880F-D840-AAA9-3A15815CC996}" type="slidenum">
              <a:rPr lang="en-US" smtClean="0"/>
              <a:pPr/>
              <a:t>41</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3338543"/>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12: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hỗn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kết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hai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chỉ</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huy</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truyền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thống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mệnh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lệnh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truyền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thống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cấp</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456854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 y="0"/>
            <a:ext cx="12300155"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13: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những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nhược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hỗn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Thiếu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soát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phía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dẫn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bại</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can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do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lựa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chọn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nhân</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p:txBody>
          <a:bodyPr/>
          <a:lstStyle/>
          <a:p>
            <a:fld id="{58FB4751-880F-D840-AAA9-3A15815CC996}" type="slidenum">
              <a:rPr lang="en-US" smtClean="0"/>
              <a:pPr/>
              <a:t>42</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3338543"/>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14: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thực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chứng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Những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biểu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quan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dựa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quan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nhân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Những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biểu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quan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chứng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liệu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thực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Những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đoán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đạo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Những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biểu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chứng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dữ</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liệu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thực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542010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 y="0"/>
            <a:ext cx="12300155"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15: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biểu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thuộc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lĩnh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vực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chuẩn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tắc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Tỷ</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6%</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trưởng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GDP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nay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3%</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thô</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5%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qua</a:t>
            </a: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p:txBody>
          <a:bodyPr/>
          <a:lstStyle/>
          <a:p>
            <a:fld id="{58FB4751-880F-D840-AAA9-3A15815CC996}" type="slidenum">
              <a:rPr lang="en-US" smtClean="0"/>
              <a:pPr/>
              <a:t>43</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281160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16: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vĩ</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nghiên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cứu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cụ</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vụ</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72955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 y="0"/>
            <a:ext cx="12300155"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17: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Đối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tượng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vi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vi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thương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p:txBody>
          <a:bodyPr/>
          <a:lstStyle/>
          <a:p>
            <a:fld id="{58FB4751-880F-D840-AAA9-3A15815CC996}" type="slidenum">
              <a:rPr lang="en-US" smtClean="0"/>
              <a:pPr/>
              <a:t>44</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281160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18: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Yếu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tố</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thuộc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lĩnh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vực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vĩ</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nhuận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ty</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Tỷ</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Lựa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chọn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mua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máy</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8830396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 y="0"/>
            <a:ext cx="12300155" cy="3244645"/>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19: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Đặc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vi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cứu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toàn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bộ</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cứu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vi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Tập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trưởng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triển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p:txBody>
          <a:bodyPr/>
          <a:lstStyle/>
          <a:p>
            <a:fld id="{58FB4751-880F-D840-AAA9-3A15815CC996}" type="slidenum">
              <a:rPr lang="en-US" smtClean="0"/>
              <a:pPr/>
              <a:t>45</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281160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20: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Phát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biểu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thuộc</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vĩ</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mô</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nhuận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độ</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trưởng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GDP 3%</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mua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hay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mua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cụ</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do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vượt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011747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 y="0"/>
            <a:ext cx="12300155" cy="3244645"/>
          </a:xfrm>
        </p:spPr>
        <p:txBody>
          <a:bodyPr>
            <a:noAutofit/>
          </a:bodyPr>
          <a:lstStyle/>
          <a:p>
            <a:pPr marR="0" lvl="0">
              <a:lnSpc>
                <a:spcPct val="107000"/>
              </a:lnSpc>
              <a:spcBef>
                <a:spcPts val="0"/>
              </a:spcBef>
              <a:spcAft>
                <a:spcPts val="800"/>
              </a:spcAft>
              <a:tabLst>
                <a:tab pos="457200" algn="l"/>
              </a:tabLst>
            </a:pPr>
            <a:r>
              <a:rPr lang="en-US" sz="26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b="1" kern="100" dirty="0" err="1">
                <a:effectLst/>
                <a:latin typeface="Aptos" panose="020B0004020202020204" pitchFamily="34" charset="0"/>
                <a:ea typeface="Aptos" panose="020B0004020202020204" pitchFamily="34" charset="0"/>
                <a:cs typeface="Times New Roman" panose="02020603050405020304" pitchFamily="18" charset="0"/>
              </a:rPr>
              <a:t>hỏi</a:t>
            </a:r>
            <a:r>
              <a:rPr lang="en-US" sz="2600" b="1" kern="100" dirty="0">
                <a:effectLst/>
                <a:latin typeface="Aptos" panose="020B0004020202020204" pitchFamily="34" charset="0"/>
                <a:ea typeface="Aptos" panose="020B0004020202020204" pitchFamily="34" charset="0"/>
                <a:cs typeface="Times New Roman" panose="02020603050405020304" pitchFamily="18" charset="0"/>
              </a:rPr>
              <a:t> 21</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giới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khả</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năng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cần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kết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hai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loại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nguồn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lực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nghệ</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Số</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nhập</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khẩu</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thuế</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quốc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gia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đặt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lên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khẩu</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p:txBody>
          <a:bodyPr/>
          <a:lstStyle/>
          <a:p>
            <a:fld id="{58FB4751-880F-D840-AAA9-3A15815CC996}" type="slidenum">
              <a:rPr lang="en-US" smtClean="0"/>
              <a:pPr/>
              <a:t>46</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458498"/>
            <a:ext cx="12192001" cy="3484928"/>
          </a:xfrm>
          <a:prstGeom prst="rect">
            <a:avLst/>
          </a:prstGeom>
          <a:noFill/>
        </p:spPr>
        <p:txBody>
          <a:bodyPr wrap="square">
            <a:spAutoFit/>
          </a:bodyPr>
          <a:lstStyle/>
          <a:p>
            <a:pPr marR="0" lvl="0">
              <a:lnSpc>
                <a:spcPct val="107000"/>
              </a:lnSpc>
              <a:spcBef>
                <a:spcPts val="0"/>
              </a:spcBef>
              <a:spcAft>
                <a:spcPts val="800"/>
              </a:spcAft>
              <a:tabLst>
                <a:tab pos="457200" algn="l"/>
              </a:tabLst>
            </a:pPr>
            <a:r>
              <a:rPr lang="en-US" sz="26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26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b="1" kern="100" dirty="0" err="1">
                <a:effectLst/>
                <a:latin typeface="Aptos" panose="020B0004020202020204" pitchFamily="34" charset="0"/>
                <a:ea typeface="Aptos" panose="020B0004020202020204" pitchFamily="34" charset="0"/>
                <a:cs typeface="Times New Roman" panose="02020603050405020304" pitchFamily="18" charset="0"/>
              </a:rPr>
              <a:t>hỏi</a:t>
            </a:r>
            <a:r>
              <a:rPr lang="en-US" sz="2600" b="1" kern="100" dirty="0">
                <a:effectLst/>
                <a:latin typeface="Aptos" panose="020B0004020202020204" pitchFamily="34" charset="0"/>
                <a:ea typeface="Aptos" panose="020B0004020202020204" pitchFamily="34" charset="0"/>
                <a:cs typeface="Times New Roman" panose="02020603050405020304" pitchFamily="18" charset="0"/>
              </a:rPr>
              <a:t> 22</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nằm</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ngoài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giới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khả</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năng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nghĩa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hết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nguồn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lực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mình</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hiệu</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quả</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đạt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kết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này</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nguồn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lực</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nghệ</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6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cần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6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26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7848561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1" y="0"/>
            <a:ext cx="12300155" cy="3244645"/>
          </a:xfrm>
        </p:spPr>
        <p:txBody>
          <a:bodyPr>
            <a:noAutofit/>
          </a:bodyPr>
          <a:lstStyle/>
          <a:p>
            <a:pPr marR="0" lvl="0">
              <a:lnSpc>
                <a:spcPct val="107000"/>
              </a:lnSpc>
              <a:spcBef>
                <a:spcPts val="0"/>
              </a:spcBef>
              <a:spcAft>
                <a:spcPts val="800"/>
              </a:spcAft>
              <a:tabLst>
                <a:tab pos="457200" algn="l"/>
              </a:tabLst>
            </a:pPr>
            <a:r>
              <a:rPr lang="en-US" sz="2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2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b="1" kern="100" dirty="0" err="1">
                <a:effectLst/>
                <a:latin typeface="Aptos" panose="020B0004020202020204" pitchFamily="34" charset="0"/>
                <a:ea typeface="Aptos" panose="020B0004020202020204" pitchFamily="34" charset="0"/>
                <a:cs typeface="Times New Roman" panose="02020603050405020304" pitchFamily="18" charset="0"/>
              </a:rPr>
              <a:t>hỏi</a:t>
            </a:r>
            <a:r>
              <a:rPr lang="en-US" sz="2800" b="1" kern="100" dirty="0">
                <a:effectLst/>
                <a:latin typeface="Aptos" panose="020B0004020202020204" pitchFamily="34" charset="0"/>
                <a:ea typeface="Aptos" panose="020B0004020202020204" pitchFamily="34" charset="0"/>
                <a:cs typeface="Times New Roman" panose="02020603050405020304" pitchFamily="18" charset="0"/>
              </a:rPr>
              <a:t> 23</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Khi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bên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giới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khả</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năng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này</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nghĩa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hoạt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động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hiệu</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quả</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hết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mình</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nguồn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lực</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cần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cải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tiến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nghệ</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p:txBody>
          <a:bodyPr/>
          <a:lstStyle/>
          <a:p>
            <a:fld id="{58FB4751-880F-D840-AAA9-3A15815CC996}" type="slidenum">
              <a:rPr lang="en-US" smtClean="0"/>
              <a:pPr/>
              <a:t>47</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A76DCC8-9948-7832-2C4A-8FACE73CAE99}"/>
              </a:ext>
            </a:extLst>
          </p:cNvPr>
          <p:cNvSpPr txBox="1"/>
          <p:nvPr/>
        </p:nvSpPr>
        <p:spPr>
          <a:xfrm>
            <a:off x="-1" y="3580738"/>
            <a:ext cx="12192001" cy="2792046"/>
          </a:xfrm>
          <a:prstGeom prst="rect">
            <a:avLst/>
          </a:prstGeom>
          <a:noFill/>
        </p:spPr>
        <p:txBody>
          <a:bodyPr wrap="square">
            <a:spAutoFit/>
          </a:bodyPr>
          <a:lstStyle/>
          <a:p>
            <a:pPr marR="0" lvl="0">
              <a:lnSpc>
                <a:spcPct val="107000"/>
              </a:lnSpc>
              <a:spcBef>
                <a:spcPts val="0"/>
              </a:spcBef>
              <a:spcAft>
                <a:spcPts val="800"/>
              </a:spcAft>
              <a:tabLst>
                <a:tab pos="457200" algn="l"/>
              </a:tabLst>
            </a:pPr>
            <a:r>
              <a:rPr lang="en-US" sz="2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2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b="1" kern="100" dirty="0" err="1">
                <a:effectLst/>
                <a:latin typeface="Aptos" panose="020B0004020202020204" pitchFamily="34" charset="0"/>
                <a:ea typeface="Aptos" panose="020B0004020202020204" pitchFamily="34" charset="0"/>
                <a:cs typeface="Times New Roman" panose="02020603050405020304" pitchFamily="18" charset="0"/>
              </a:rPr>
              <a:t>hỏi</a:t>
            </a:r>
            <a:r>
              <a:rPr lang="en-US" sz="2800" b="1" kern="100" dirty="0">
                <a:effectLst/>
                <a:latin typeface="Aptos" panose="020B0004020202020204" pitchFamily="34" charset="0"/>
                <a:ea typeface="Aptos" panose="020B0004020202020204" pitchFamily="34" charset="0"/>
                <a:cs typeface="Times New Roman" panose="02020603050405020304" pitchFamily="18" charset="0"/>
              </a:rPr>
              <a:t> 24</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Di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chuyển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dọc</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theo</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giới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khả</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năng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gia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hai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loại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B. Chi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cơ</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hội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lên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nhiều</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loại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hiệu</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quả</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28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hai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loại</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8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28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757627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250723" y="1209368"/>
            <a:ext cx="11764494" cy="3244645"/>
          </a:xfrm>
        </p:spPr>
        <p:txBody>
          <a:bodyPr>
            <a:noAutofit/>
          </a:bodyPr>
          <a:lstStyle/>
          <a:p>
            <a:pPr marR="0" lvl="0">
              <a:lnSpc>
                <a:spcPct val="107000"/>
              </a:lnSpc>
              <a:spcBef>
                <a:spcPts val="0"/>
              </a:spcBef>
              <a:spcAft>
                <a:spcPts val="800"/>
              </a:spcAft>
              <a:tabLst>
                <a:tab pos="457200" algn="l"/>
              </a:tabLs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hỏi</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25</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Khi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giới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chuyển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ngoài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thấy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Nền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suy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thoái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hoặc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C. Nhu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742950" marR="0" lvl="1" indent="-285750">
              <a:lnSpc>
                <a:spcPct val="107000"/>
              </a:lnSpc>
              <a:spcBef>
                <a:spcPts val="0"/>
              </a:spcBef>
              <a:spcAft>
                <a:spcPts val="800"/>
              </a:spcAft>
              <a:buSzPts val="1000"/>
              <a:buFont typeface="Courier New" panose="02070309020205020404" pitchFamily="49" charset="0"/>
              <a:buChar char="o"/>
              <a:tabLst>
                <a:tab pos="914400" algn="l"/>
              </a:tabLs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D.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p:txBody>
          <a:bodyPr/>
          <a:lstStyle/>
          <a:p>
            <a:fld id="{58FB4751-880F-D840-AAA9-3A15815CC996}" type="slidenum">
              <a:rPr lang="en-US" smtClean="0"/>
              <a:pPr/>
              <a:t>48</a:t>
            </a:fld>
            <a:endParaRPr lang="en-US" dirty="0"/>
          </a:p>
        </p:txBody>
      </p:sp>
      <p:sp>
        <p:nvSpPr>
          <p:cNvPr id="9" name="Content Placeholder 13">
            <a:extLst>
              <a:ext uri="{FF2B5EF4-FFF2-40B4-BE49-F238E27FC236}">
                <a16:creationId xmlns:a16="http://schemas.microsoft.com/office/drawing/2014/main" id="{2A19D6AA-89A4-417E-FF14-2AEC2702F6BC}"/>
              </a:ext>
            </a:extLst>
          </p:cNvPr>
          <p:cNvSpPr txBox="1">
            <a:spLocks/>
          </p:cNvSpPr>
          <p:nvPr/>
        </p:nvSpPr>
        <p:spPr>
          <a:xfrm>
            <a:off x="0" y="3429000"/>
            <a:ext cx="10736826" cy="387705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3pPr>
            <a:lvl4pPr marL="11430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4pPr>
            <a:lvl5pPr marL="1600200" indent="-228600" algn="l" defTabSz="914400" rtl="0" eaLnBrk="1" latinLnBrk="0" hangingPunct="1">
              <a:lnSpc>
                <a:spcPct val="90000"/>
              </a:lnSpc>
              <a:spcBef>
                <a:spcPts val="1000"/>
              </a:spcBef>
              <a:buFont typeface="Courier New" panose="02070309020205020404" pitchFamily="49" charset="0"/>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8536953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4852219" y="707922"/>
            <a:ext cx="5641848" cy="5029200"/>
          </a:xfrm>
        </p:spPr>
        <p:txBody>
          <a:bodyPr/>
          <a:lstStyle/>
          <a:p>
            <a:r>
              <a:rPr lang="en-US" dirty="0"/>
              <a:t>Thank you</a:t>
            </a:r>
          </a:p>
        </p:txBody>
      </p:sp>
    </p:spTree>
    <p:extLst>
      <p:ext uri="{BB962C8B-B14F-4D97-AF65-F5344CB8AC3E}">
        <p14:creationId xmlns:p14="http://schemas.microsoft.com/office/powerpoint/2010/main" val="21888285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06F2FD3-2D2A-3FFF-CD0F-2510540095E6}"/>
              </a:ext>
            </a:extLst>
          </p:cNvPr>
          <p:cNvSpPr>
            <a:spLocks noGrp="1"/>
          </p:cNvSpPr>
          <p:nvPr>
            <p:ph type="title"/>
          </p:nvPr>
        </p:nvSpPr>
        <p:spPr/>
        <p:txBody>
          <a:bodyPr anchor="b">
            <a:normAutofit/>
          </a:bodyPr>
          <a:lstStyle/>
          <a:p>
            <a:pPr algn="ctr"/>
            <a:r>
              <a:rPr lang="en-US" altLang="en-US" b="1" dirty="0" err="1"/>
              <a:t>NỘI</a:t>
            </a:r>
            <a:r>
              <a:rPr lang="en-US" altLang="en-US" b="1" dirty="0"/>
              <a:t> DUNG </a:t>
            </a:r>
          </a:p>
        </p:txBody>
      </p:sp>
      <p:graphicFrame>
        <p:nvGraphicFramePr>
          <p:cNvPr id="10246" name="Content Placeholder 2">
            <a:extLst>
              <a:ext uri="{FF2B5EF4-FFF2-40B4-BE49-F238E27FC236}">
                <a16:creationId xmlns:a16="http://schemas.microsoft.com/office/drawing/2014/main" id="{1D916EFC-BF41-0A85-CC3D-440EBF5A11BB}"/>
              </a:ext>
            </a:extLst>
          </p:cNvPr>
          <p:cNvGraphicFramePr>
            <a:graphicFrameLocks noGrp="1"/>
          </p:cNvGraphicFramePr>
          <p:nvPr>
            <p:ph type="tbl" sz="quarter" idx="14"/>
            <p:extLst>
              <p:ext uri="{D42A27DB-BD31-4B8C-83A1-F6EECF244321}">
                <p14:modId xmlns:p14="http://schemas.microsoft.com/office/powerpoint/2010/main" val="3206805984"/>
              </p:ext>
            </p:extLst>
          </p:nvPr>
        </p:nvGraphicFramePr>
        <p:xfrm>
          <a:off x="914400" y="2038350"/>
          <a:ext cx="10360025" cy="33750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244" name="Slide Number Placeholder 3">
            <a:extLst>
              <a:ext uri="{FF2B5EF4-FFF2-40B4-BE49-F238E27FC236}">
                <a16:creationId xmlns:a16="http://schemas.microsoft.com/office/drawing/2014/main" id="{7FE3C06F-8796-1DC3-2B07-D11ED4BA47DB}"/>
              </a:ext>
            </a:extLst>
          </p:cNvPr>
          <p:cNvSpPr>
            <a:spLocks noGrp="1"/>
          </p:cNvSpPr>
          <p:nvPr>
            <p:ph type="sldNum"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C4D59E43-B280-480A-BD6D-17FE20C46FA3}" type="slidenum">
              <a:rPr lang="en-US" altLang="en-US" sz="2400" smtClean="0"/>
              <a:pPr algn="ctr">
                <a:spcBef>
                  <a:spcPct val="0"/>
                </a:spcBef>
                <a:spcAft>
                  <a:spcPts val="600"/>
                </a:spcAft>
                <a:buClrTx/>
                <a:buSzTx/>
                <a:buFontTx/>
                <a:buNone/>
              </a:pPr>
              <a:t>5</a:t>
            </a:fld>
            <a:endParaRPr lang="en-US"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0502A-AB3C-9B87-3867-6F118259EEF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DA4B924-3A72-6C41-4B33-7D9CFBF2DFDB}"/>
              </a:ext>
            </a:extLst>
          </p:cNvPr>
          <p:cNvSpPr>
            <a:spLocks noGrp="1"/>
          </p:cNvSpPr>
          <p:nvPr>
            <p:ph type="title"/>
          </p:nvPr>
        </p:nvSpPr>
        <p:spPr/>
        <p:txBody>
          <a:bodyPr/>
          <a:lstStyle/>
          <a:p>
            <a:endParaRPr lang="en-US"/>
          </a:p>
        </p:txBody>
      </p:sp>
      <p:graphicFrame>
        <p:nvGraphicFramePr>
          <p:cNvPr id="10246" name="Content Placeholder 2">
            <a:extLst>
              <a:ext uri="{FF2B5EF4-FFF2-40B4-BE49-F238E27FC236}">
                <a16:creationId xmlns:a16="http://schemas.microsoft.com/office/drawing/2014/main" id="{3935CA74-D2BA-0E80-6B3A-2E2CDA81E7A0}"/>
              </a:ext>
            </a:extLst>
          </p:cNvPr>
          <p:cNvGraphicFramePr>
            <a:graphicFrameLocks noGrp="1"/>
          </p:cNvGraphicFramePr>
          <p:nvPr>
            <p:ph type="tbl" sz="quarter" idx="14"/>
            <p:extLst>
              <p:ext uri="{D42A27DB-BD31-4B8C-83A1-F6EECF244321}">
                <p14:modId xmlns:p14="http://schemas.microsoft.com/office/powerpoint/2010/main" val="1645715493"/>
              </p:ext>
            </p:extLst>
          </p:nvPr>
        </p:nvGraphicFramePr>
        <p:xfrm>
          <a:off x="914400" y="2038350"/>
          <a:ext cx="10360025" cy="33750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244" name="Slide Number Placeholder 3">
            <a:extLst>
              <a:ext uri="{FF2B5EF4-FFF2-40B4-BE49-F238E27FC236}">
                <a16:creationId xmlns:a16="http://schemas.microsoft.com/office/drawing/2014/main" id="{707E729B-7E5C-9E39-9E45-46841CE08C20}"/>
              </a:ext>
            </a:extLst>
          </p:cNvPr>
          <p:cNvSpPr>
            <a:spLocks noGrp="1"/>
          </p:cNvSpPr>
          <p:nvPr>
            <p:ph type="sldNum"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C4D59E43-B280-480A-BD6D-17FE20C46FA3}" type="slidenum">
              <a:rPr lang="en-US" altLang="en-US" sz="2400" smtClean="0"/>
              <a:pPr algn="ctr">
                <a:spcBef>
                  <a:spcPct val="0"/>
                </a:spcBef>
                <a:spcAft>
                  <a:spcPts val="600"/>
                </a:spcAft>
                <a:buClrTx/>
                <a:buSzTx/>
                <a:buFontTx/>
                <a:buNone/>
              </a:pPr>
              <a:t>6</a:t>
            </a:fld>
            <a:endParaRPr lang="en-US" altLang="en-US" sz="2400"/>
          </a:p>
        </p:txBody>
      </p:sp>
    </p:spTree>
    <p:extLst>
      <p:ext uri="{BB962C8B-B14F-4D97-AF65-F5344CB8AC3E}">
        <p14:creationId xmlns:p14="http://schemas.microsoft.com/office/powerpoint/2010/main" val="2410659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AF8AE-EC3E-0D5C-09A5-001B953AC706}"/>
              </a:ext>
            </a:extLst>
          </p:cNvPr>
          <p:cNvSpPr>
            <a:spLocks noGrp="1"/>
          </p:cNvSpPr>
          <p:nvPr>
            <p:ph type="title"/>
          </p:nvPr>
        </p:nvSpPr>
        <p:spPr>
          <a:xfrm>
            <a:off x="423352" y="217640"/>
            <a:ext cx="11345295" cy="1325563"/>
          </a:xfrm>
        </p:spPr>
        <p:txBody>
          <a:bodyPr/>
          <a:lstStyle/>
          <a:p>
            <a:r>
              <a:rPr lang="en-US" dirty="0"/>
              <a:t>1.1 . </a:t>
            </a:r>
            <a:r>
              <a:rPr lang="en-US" dirty="0" err="1"/>
              <a:t>Khái</a:t>
            </a:r>
            <a:r>
              <a:rPr lang="en-US" dirty="0"/>
              <a:t> </a:t>
            </a:r>
            <a:r>
              <a:rPr lang="en-US" dirty="0" err="1"/>
              <a:t>niệm</a:t>
            </a:r>
            <a:r>
              <a:rPr lang="en-US" dirty="0"/>
              <a:t> </a:t>
            </a:r>
            <a:r>
              <a:rPr lang="en-US" dirty="0" err="1"/>
              <a:t>về</a:t>
            </a:r>
            <a:r>
              <a:rPr lang="en-US" dirty="0"/>
              <a:t> </a:t>
            </a:r>
            <a:r>
              <a:rPr lang="en-US" dirty="0" err="1"/>
              <a:t>kinh</a:t>
            </a:r>
            <a:r>
              <a:rPr lang="en-US" dirty="0"/>
              <a:t> </a:t>
            </a:r>
            <a:r>
              <a:rPr lang="en-US" dirty="0" err="1"/>
              <a:t>tế</a:t>
            </a:r>
            <a:r>
              <a:rPr lang="en-US" dirty="0"/>
              <a:t> </a:t>
            </a:r>
            <a:r>
              <a:rPr lang="en-US" dirty="0" err="1"/>
              <a:t>học</a:t>
            </a:r>
            <a:r>
              <a:rPr lang="en-US" dirty="0"/>
              <a:t>. </a:t>
            </a:r>
          </a:p>
        </p:txBody>
      </p:sp>
      <p:sp>
        <p:nvSpPr>
          <p:cNvPr id="3" name="Slide Number Placeholder 2">
            <a:extLst>
              <a:ext uri="{FF2B5EF4-FFF2-40B4-BE49-F238E27FC236}">
                <a16:creationId xmlns:a16="http://schemas.microsoft.com/office/drawing/2014/main" id="{1CA1B2B1-6746-DE13-CAA7-FE1BBE4191BA}"/>
              </a:ext>
            </a:extLst>
          </p:cNvPr>
          <p:cNvSpPr>
            <a:spLocks noGrp="1"/>
          </p:cNvSpPr>
          <p:nvPr>
            <p:ph type="sldNum" sz="quarter" idx="12"/>
          </p:nvPr>
        </p:nvSpPr>
        <p:spPr/>
        <p:txBody>
          <a:bodyPr/>
          <a:lstStyle/>
          <a:p>
            <a:r>
              <a:rPr lang="en-US" altLang="en-US"/>
              <a:t>1.</a:t>
            </a:r>
            <a:fld id="{95E1BA2F-BE91-48D2-884E-02DFD1A834DE}" type="slidenum">
              <a:rPr lang="en-US" altLang="en-US" smtClean="0"/>
              <a:pPr/>
              <a:t>7</a:t>
            </a:fld>
            <a:endParaRPr lang="en-US" altLang="en-US" sz="1400"/>
          </a:p>
        </p:txBody>
      </p:sp>
      <p:sp>
        <p:nvSpPr>
          <p:cNvPr id="5" name="TextBox 4">
            <a:extLst>
              <a:ext uri="{FF2B5EF4-FFF2-40B4-BE49-F238E27FC236}">
                <a16:creationId xmlns:a16="http://schemas.microsoft.com/office/drawing/2014/main" id="{F4A4A361-E027-DDD8-692F-451C66FEFFAA}"/>
              </a:ext>
            </a:extLst>
          </p:cNvPr>
          <p:cNvSpPr txBox="1"/>
          <p:nvPr/>
        </p:nvSpPr>
        <p:spPr>
          <a:xfrm>
            <a:off x="423352" y="1971284"/>
            <a:ext cx="11345295" cy="3539430"/>
          </a:xfrm>
          <a:prstGeom prst="rect">
            <a:avLst/>
          </a:prstGeom>
          <a:noFill/>
        </p:spPr>
        <p:txBody>
          <a:bodyPr wrap="square">
            <a:spAutoFit/>
          </a:bodyPr>
          <a:lstStyle/>
          <a:p>
            <a:r>
              <a:rPr lang="en-US" sz="3200" dirty="0">
                <a:latin typeface="Aptos" panose="020B0004020202020204" pitchFamily="34" charset="0"/>
                <a:cs typeface="Times New Roman" panose="02020603050405020304" pitchFamily="18" charset="0"/>
              </a:rPr>
              <a:t>T</a:t>
            </a:r>
            <a:r>
              <a:rPr lang="vi-VN" sz="3200" dirty="0">
                <a:latin typeface="Aptos" panose="020B0004020202020204" pitchFamily="34" charset="0"/>
                <a:cs typeface="Times New Roman" panose="02020603050405020304" pitchFamily="18" charset="0"/>
              </a:rPr>
              <a:t>rong sách </a:t>
            </a:r>
            <a:r>
              <a:rPr lang="vi-VN" sz="3200" i="1" dirty="0">
                <a:latin typeface="Aptos" panose="020B0004020202020204" pitchFamily="34" charset="0"/>
                <a:cs typeface="Times New Roman" panose="02020603050405020304" pitchFamily="18" charset="0"/>
              </a:rPr>
              <a:t>"Principles of Economics"</a:t>
            </a:r>
            <a:r>
              <a:rPr lang="vi-VN" sz="3200" dirty="0">
                <a:latin typeface="Aptos" panose="020B0004020202020204" pitchFamily="34" charset="0"/>
                <a:cs typeface="Times New Roman" panose="02020603050405020304" pitchFamily="18" charset="0"/>
              </a:rPr>
              <a:t> của ông, Mankiw </a:t>
            </a:r>
            <a:r>
              <a:rPr lang="en-US" sz="3200" dirty="0" err="1">
                <a:latin typeface="Aptos" panose="020B0004020202020204" pitchFamily="34" charset="0"/>
                <a:cs typeface="Times New Roman" panose="02020603050405020304" pitchFamily="18" charset="0"/>
              </a:rPr>
              <a:t>nhấn</a:t>
            </a:r>
            <a:r>
              <a:rPr lang="en-US" sz="3200" dirty="0">
                <a:latin typeface="Aptos" panose="020B0004020202020204" pitchFamily="34" charset="0"/>
                <a:cs typeface="Times New Roman" panose="02020603050405020304" pitchFamily="18" charset="0"/>
              </a:rPr>
              <a:t> </a:t>
            </a:r>
            <a:r>
              <a:rPr lang="en-US" sz="3200" dirty="0" err="1">
                <a:latin typeface="Aptos" panose="020B0004020202020204" pitchFamily="34" charset="0"/>
                <a:cs typeface="Times New Roman" panose="02020603050405020304" pitchFamily="18" charset="0"/>
              </a:rPr>
              <a:t>mạnh</a:t>
            </a:r>
            <a:r>
              <a:rPr lang="en-US" sz="3200" dirty="0">
                <a:latin typeface="Aptos" panose="020B0004020202020204" pitchFamily="34" charset="0"/>
                <a:cs typeface="Times New Roman" panose="02020603050405020304" pitchFamily="18" charset="0"/>
              </a:rPr>
              <a:t> </a:t>
            </a:r>
            <a:r>
              <a:rPr lang="vi-VN" sz="3200" dirty="0">
                <a:latin typeface="Aptos" panose="020B0004020202020204" pitchFamily="34" charset="0"/>
                <a:cs typeface="Times New Roman" panose="02020603050405020304" pitchFamily="18" charset="0"/>
              </a:rPr>
              <a:t>rằng</a:t>
            </a:r>
            <a:r>
              <a:rPr lang="en-US" sz="3200" dirty="0">
                <a:latin typeface="Aptos" panose="020B0004020202020204" pitchFamily="34" charset="0"/>
                <a:cs typeface="Times New Roman" panose="02020603050405020304" pitchFamily="18" charset="0"/>
              </a:rPr>
              <a:t>:</a:t>
            </a:r>
            <a:r>
              <a:rPr lang="vi-VN" sz="3200" dirty="0">
                <a:latin typeface="Aptos" panose="020B0004020202020204" pitchFamily="34" charset="0"/>
                <a:cs typeface="Times New Roman" panose="02020603050405020304" pitchFamily="18" charset="0"/>
              </a:rPr>
              <a:t> </a:t>
            </a:r>
            <a:endParaRPr lang="en-US" sz="3200" dirty="0">
              <a:latin typeface="Aptos" panose="020B0004020202020204" pitchFamily="34" charset="0"/>
              <a:cs typeface="Times New Roman" panose="02020603050405020304" pitchFamily="18" charset="0"/>
            </a:endParaRPr>
          </a:p>
          <a:p>
            <a:r>
              <a:rPr lang="en-US" sz="3200" dirty="0">
                <a:latin typeface="Aptos" panose="020B0004020202020204" pitchFamily="34" charset="0"/>
                <a:cs typeface="Times New Roman" panose="02020603050405020304" pitchFamily="18" charset="0"/>
              </a:rPr>
              <a:t>K</a:t>
            </a:r>
            <a:r>
              <a:rPr lang="vi-VN" sz="3200" dirty="0">
                <a:latin typeface="Aptos" panose="020B0004020202020204" pitchFamily="34" charset="0"/>
                <a:cs typeface="Times New Roman" panose="02020603050405020304" pitchFamily="18" charset="0"/>
              </a:rPr>
              <a:t>inh tế học là môn khoa học xã hội nghiên cứu cách các cá nhân và xã hội đưa </a:t>
            </a:r>
            <a:r>
              <a:rPr lang="vi-VN" sz="3200" b="1" dirty="0">
                <a:latin typeface="Aptos" panose="020B0004020202020204" pitchFamily="34" charset="0"/>
                <a:cs typeface="Times New Roman" panose="02020603050405020304" pitchFamily="18" charset="0"/>
              </a:rPr>
              <a:t>ra quyết định </a:t>
            </a:r>
            <a:r>
              <a:rPr lang="vi-VN" sz="3200" dirty="0">
                <a:latin typeface="Aptos" panose="020B0004020202020204" pitchFamily="34" charset="0"/>
                <a:cs typeface="Times New Roman" panose="02020603050405020304" pitchFamily="18" charset="0"/>
              </a:rPr>
              <a:t>về việc phân bổ các </a:t>
            </a:r>
            <a:r>
              <a:rPr lang="vi-VN" sz="3200" b="1" dirty="0">
                <a:latin typeface="Aptos" panose="020B0004020202020204" pitchFamily="34" charset="0"/>
                <a:cs typeface="Times New Roman" panose="02020603050405020304" pitchFamily="18" charset="0"/>
              </a:rPr>
              <a:t>nguồn lực có giới hạn </a:t>
            </a:r>
            <a:r>
              <a:rPr lang="vi-VN" sz="3200" dirty="0">
                <a:latin typeface="Aptos" panose="020B0004020202020204" pitchFamily="34" charset="0"/>
                <a:cs typeface="Times New Roman" panose="02020603050405020304" pitchFamily="18" charset="0"/>
              </a:rPr>
              <a:t>để </a:t>
            </a:r>
            <a:r>
              <a:rPr lang="vi-VN" sz="3200" b="1" dirty="0">
                <a:latin typeface="Aptos" panose="020B0004020202020204" pitchFamily="34" charset="0"/>
                <a:cs typeface="Times New Roman" panose="02020603050405020304" pitchFamily="18" charset="0"/>
              </a:rPr>
              <a:t>thỏa mãn nhu cầu </a:t>
            </a:r>
            <a:r>
              <a:rPr lang="vi-VN" sz="3200" dirty="0">
                <a:latin typeface="Aptos" panose="020B0004020202020204" pitchFamily="34" charset="0"/>
                <a:cs typeface="Times New Roman" panose="02020603050405020304" pitchFamily="18" charset="0"/>
              </a:rPr>
              <a:t>không giới hạn. </a:t>
            </a:r>
            <a:endParaRPr lang="en-US" sz="3200" dirty="0">
              <a:latin typeface="Aptos" panose="020B0004020202020204" pitchFamily="34" charset="0"/>
              <a:cs typeface="Times New Roman" panose="02020603050405020304" pitchFamily="18" charset="0"/>
            </a:endParaRPr>
          </a:p>
          <a:p>
            <a:r>
              <a:rPr lang="vi-VN" sz="3200" dirty="0">
                <a:latin typeface="Aptos" panose="020B0004020202020204" pitchFamily="34" charset="0"/>
                <a:cs typeface="Times New Roman" panose="02020603050405020304" pitchFamily="18" charset="0"/>
              </a:rPr>
              <a:t>Những quyết định này bao gồm việc sản xuất cái gì, sản xuất như thế nào, và phân phối sản phẩm cho ai.</a:t>
            </a:r>
            <a:endParaRPr lang="en-US" sz="3200" dirty="0">
              <a:latin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19849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BB3F4-E00E-D35F-23CD-D40FCAA546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2B2111-4969-7F93-90EB-2EB110B0FA83}"/>
              </a:ext>
            </a:extLst>
          </p:cNvPr>
          <p:cNvSpPr>
            <a:spLocks noGrp="1"/>
          </p:cNvSpPr>
          <p:nvPr>
            <p:ph type="title"/>
          </p:nvPr>
        </p:nvSpPr>
        <p:spPr>
          <a:xfrm>
            <a:off x="423352" y="217640"/>
            <a:ext cx="11345295" cy="1325563"/>
          </a:xfrm>
        </p:spPr>
        <p:txBody>
          <a:bodyPr/>
          <a:lstStyle/>
          <a:p>
            <a:r>
              <a:rPr lang="en-US" dirty="0"/>
              <a:t>1.1 . </a:t>
            </a:r>
            <a:r>
              <a:rPr lang="en-US" dirty="0" err="1"/>
              <a:t>Khái</a:t>
            </a:r>
            <a:r>
              <a:rPr lang="en-US" dirty="0"/>
              <a:t> </a:t>
            </a:r>
            <a:r>
              <a:rPr lang="en-US" dirty="0" err="1"/>
              <a:t>niệm</a:t>
            </a:r>
            <a:r>
              <a:rPr lang="en-US" dirty="0"/>
              <a:t> </a:t>
            </a:r>
            <a:r>
              <a:rPr lang="en-US" dirty="0" err="1"/>
              <a:t>về</a:t>
            </a:r>
            <a:r>
              <a:rPr lang="en-US" dirty="0"/>
              <a:t> </a:t>
            </a:r>
            <a:r>
              <a:rPr lang="en-US" dirty="0" err="1"/>
              <a:t>kinh</a:t>
            </a:r>
            <a:r>
              <a:rPr lang="en-US" dirty="0"/>
              <a:t> </a:t>
            </a:r>
            <a:r>
              <a:rPr lang="en-US" dirty="0" err="1"/>
              <a:t>tế</a:t>
            </a:r>
            <a:r>
              <a:rPr lang="en-US" dirty="0"/>
              <a:t> </a:t>
            </a:r>
            <a:r>
              <a:rPr lang="en-US" dirty="0" err="1"/>
              <a:t>học</a:t>
            </a:r>
            <a:r>
              <a:rPr lang="en-US" dirty="0"/>
              <a:t>. </a:t>
            </a:r>
          </a:p>
        </p:txBody>
      </p:sp>
      <p:sp>
        <p:nvSpPr>
          <p:cNvPr id="3" name="Slide Number Placeholder 2">
            <a:extLst>
              <a:ext uri="{FF2B5EF4-FFF2-40B4-BE49-F238E27FC236}">
                <a16:creationId xmlns:a16="http://schemas.microsoft.com/office/drawing/2014/main" id="{A239B5E1-C9FF-E1FD-8D66-E8D648F664C1}"/>
              </a:ext>
            </a:extLst>
          </p:cNvPr>
          <p:cNvSpPr>
            <a:spLocks noGrp="1"/>
          </p:cNvSpPr>
          <p:nvPr>
            <p:ph type="sldNum" sz="quarter" idx="12"/>
          </p:nvPr>
        </p:nvSpPr>
        <p:spPr/>
        <p:txBody>
          <a:bodyPr/>
          <a:lstStyle/>
          <a:p>
            <a:r>
              <a:rPr lang="en-US" altLang="en-US"/>
              <a:t>1.</a:t>
            </a:r>
            <a:fld id="{95E1BA2F-BE91-48D2-884E-02DFD1A834DE}" type="slidenum">
              <a:rPr lang="en-US" altLang="en-US" smtClean="0"/>
              <a:pPr/>
              <a:t>8</a:t>
            </a:fld>
            <a:endParaRPr lang="en-US" altLang="en-US" sz="1400"/>
          </a:p>
        </p:txBody>
      </p:sp>
      <p:sp>
        <p:nvSpPr>
          <p:cNvPr id="5" name="TextBox 4">
            <a:extLst>
              <a:ext uri="{FF2B5EF4-FFF2-40B4-BE49-F238E27FC236}">
                <a16:creationId xmlns:a16="http://schemas.microsoft.com/office/drawing/2014/main" id="{1083A551-5F92-14F2-9387-939515B76BD6}"/>
              </a:ext>
            </a:extLst>
          </p:cNvPr>
          <p:cNvSpPr txBox="1"/>
          <p:nvPr/>
        </p:nvSpPr>
        <p:spPr>
          <a:xfrm>
            <a:off x="1622323" y="1941788"/>
            <a:ext cx="9055509" cy="3539430"/>
          </a:xfrm>
          <a:prstGeom prst="rect">
            <a:avLst/>
          </a:prstGeom>
          <a:noFill/>
        </p:spPr>
        <p:txBody>
          <a:bodyPr wrap="square">
            <a:spAutoFit/>
          </a:bodyPr>
          <a:lstStyle/>
          <a:p>
            <a:r>
              <a:rPr lang="vi-VN" sz="3200" dirty="0">
                <a:latin typeface="Aptos" panose="020B0004020202020204" pitchFamily="34" charset="0"/>
                <a:cs typeface="Times New Roman" panose="02020603050405020304" pitchFamily="18" charset="0"/>
              </a:rPr>
              <a:t>Theo David Begg, trong cuốn sách </a:t>
            </a:r>
            <a:r>
              <a:rPr lang="vi-VN" sz="3200" i="1" dirty="0">
                <a:latin typeface="Aptos" panose="020B0004020202020204" pitchFamily="34" charset="0"/>
                <a:cs typeface="Times New Roman" panose="02020603050405020304" pitchFamily="18" charset="0"/>
              </a:rPr>
              <a:t>"Economics"</a:t>
            </a:r>
            <a:r>
              <a:rPr lang="vi-VN" sz="3200" dirty="0">
                <a:latin typeface="Aptos" panose="020B0004020202020204" pitchFamily="34" charset="0"/>
                <a:cs typeface="Times New Roman" panose="02020603050405020304" pitchFamily="18" charset="0"/>
              </a:rPr>
              <a:t>, ông định nghĩa kinh tế học như sau:</a:t>
            </a:r>
          </a:p>
          <a:p>
            <a:r>
              <a:rPr lang="vi-VN" sz="3200" dirty="0">
                <a:latin typeface="Aptos" panose="020B0004020202020204" pitchFamily="34" charset="0"/>
                <a:cs typeface="Times New Roman" panose="02020603050405020304" pitchFamily="18" charset="0"/>
              </a:rPr>
              <a:t>"Kinh tế học là nghiên cứu về cách thức mà các cá nhân và xã hội </a:t>
            </a:r>
            <a:r>
              <a:rPr lang="vi-VN" sz="3200" b="1" dirty="0">
                <a:latin typeface="Aptos" panose="020B0004020202020204" pitchFamily="34" charset="0"/>
                <a:cs typeface="Times New Roman" panose="02020603050405020304" pitchFamily="18" charset="0"/>
              </a:rPr>
              <a:t>lựa chọn</a:t>
            </a:r>
            <a:r>
              <a:rPr lang="vi-VN" sz="3200" dirty="0">
                <a:latin typeface="Aptos" panose="020B0004020202020204" pitchFamily="34" charset="0"/>
                <a:cs typeface="Times New Roman" panose="02020603050405020304" pitchFamily="18" charset="0"/>
              </a:rPr>
              <a:t>, sử dụng các nguồn lực </a:t>
            </a:r>
            <a:r>
              <a:rPr lang="vi-VN" sz="3200" b="1" dirty="0">
                <a:latin typeface="Aptos" panose="020B0004020202020204" pitchFamily="34" charset="0"/>
                <a:cs typeface="Times New Roman" panose="02020603050405020304" pitchFamily="18" charset="0"/>
              </a:rPr>
              <a:t>khan hiếm </a:t>
            </a:r>
            <a:r>
              <a:rPr lang="vi-VN" sz="3200" dirty="0">
                <a:latin typeface="Aptos" panose="020B0004020202020204" pitchFamily="34" charset="0"/>
                <a:cs typeface="Times New Roman" panose="02020603050405020304" pitchFamily="18" charset="0"/>
              </a:rPr>
              <a:t>để tạo ra các hàng hóa và dịch vụ, và phân phối chúng cho các nhóm người khác nhau trong xã hội."</a:t>
            </a:r>
          </a:p>
        </p:txBody>
      </p:sp>
    </p:spTree>
    <p:extLst>
      <p:ext uri="{BB962C8B-B14F-4D97-AF65-F5344CB8AC3E}">
        <p14:creationId xmlns:p14="http://schemas.microsoft.com/office/powerpoint/2010/main" val="10395236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CCBA0-362B-DADD-ED86-A6A578F0BB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854EF1-EE3F-9442-24B4-C24C35ED71BF}"/>
              </a:ext>
            </a:extLst>
          </p:cNvPr>
          <p:cNvSpPr>
            <a:spLocks noGrp="1"/>
          </p:cNvSpPr>
          <p:nvPr>
            <p:ph type="title"/>
          </p:nvPr>
        </p:nvSpPr>
        <p:spPr>
          <a:xfrm>
            <a:off x="423352" y="217640"/>
            <a:ext cx="11345295" cy="1325563"/>
          </a:xfrm>
        </p:spPr>
        <p:txBody>
          <a:bodyPr/>
          <a:lstStyle/>
          <a:p>
            <a:r>
              <a:rPr lang="en-US" dirty="0"/>
              <a:t>1.1 . </a:t>
            </a:r>
            <a:r>
              <a:rPr lang="en-US" dirty="0" err="1"/>
              <a:t>Khái</a:t>
            </a:r>
            <a:r>
              <a:rPr lang="en-US" dirty="0"/>
              <a:t> </a:t>
            </a:r>
            <a:r>
              <a:rPr lang="en-US" dirty="0" err="1"/>
              <a:t>niệm</a:t>
            </a:r>
            <a:r>
              <a:rPr lang="en-US" dirty="0"/>
              <a:t> </a:t>
            </a:r>
            <a:r>
              <a:rPr lang="en-US" dirty="0" err="1"/>
              <a:t>về</a:t>
            </a:r>
            <a:r>
              <a:rPr lang="en-US" dirty="0"/>
              <a:t> </a:t>
            </a:r>
            <a:r>
              <a:rPr lang="en-US" dirty="0" err="1"/>
              <a:t>kinh</a:t>
            </a:r>
            <a:r>
              <a:rPr lang="en-US" dirty="0"/>
              <a:t> </a:t>
            </a:r>
            <a:r>
              <a:rPr lang="en-US" dirty="0" err="1"/>
              <a:t>tế</a:t>
            </a:r>
            <a:r>
              <a:rPr lang="en-US" dirty="0"/>
              <a:t> </a:t>
            </a:r>
            <a:r>
              <a:rPr lang="en-US" dirty="0" err="1"/>
              <a:t>học</a:t>
            </a:r>
            <a:r>
              <a:rPr lang="en-US" dirty="0"/>
              <a:t>. </a:t>
            </a:r>
          </a:p>
        </p:txBody>
      </p:sp>
      <p:sp>
        <p:nvSpPr>
          <p:cNvPr id="3" name="Slide Number Placeholder 2">
            <a:extLst>
              <a:ext uri="{FF2B5EF4-FFF2-40B4-BE49-F238E27FC236}">
                <a16:creationId xmlns:a16="http://schemas.microsoft.com/office/drawing/2014/main" id="{54F951D3-4472-2B36-D55F-1E37145FE376}"/>
              </a:ext>
            </a:extLst>
          </p:cNvPr>
          <p:cNvSpPr>
            <a:spLocks noGrp="1"/>
          </p:cNvSpPr>
          <p:nvPr>
            <p:ph type="sldNum" sz="quarter" idx="12"/>
          </p:nvPr>
        </p:nvSpPr>
        <p:spPr/>
        <p:txBody>
          <a:bodyPr/>
          <a:lstStyle/>
          <a:p>
            <a:r>
              <a:rPr lang="en-US" altLang="en-US"/>
              <a:t>1.</a:t>
            </a:r>
            <a:fld id="{95E1BA2F-BE91-48D2-884E-02DFD1A834DE}" type="slidenum">
              <a:rPr lang="en-US" altLang="en-US" smtClean="0"/>
              <a:pPr/>
              <a:t>9</a:t>
            </a:fld>
            <a:endParaRPr lang="en-US" altLang="en-US" sz="1400"/>
          </a:p>
        </p:txBody>
      </p:sp>
      <p:sp>
        <p:nvSpPr>
          <p:cNvPr id="5" name="TextBox 4">
            <a:extLst>
              <a:ext uri="{FF2B5EF4-FFF2-40B4-BE49-F238E27FC236}">
                <a16:creationId xmlns:a16="http://schemas.microsoft.com/office/drawing/2014/main" id="{C824996B-798E-B5F9-6D31-C8D46FBEC85A}"/>
              </a:ext>
            </a:extLst>
          </p:cNvPr>
          <p:cNvSpPr txBox="1"/>
          <p:nvPr/>
        </p:nvSpPr>
        <p:spPr>
          <a:xfrm>
            <a:off x="1568244" y="2151727"/>
            <a:ext cx="9055509" cy="2554545"/>
          </a:xfrm>
          <a:prstGeom prst="rect">
            <a:avLst/>
          </a:prstGeom>
          <a:noFill/>
        </p:spPr>
        <p:txBody>
          <a:bodyPr wrap="square">
            <a:spAutoFit/>
          </a:bodyPr>
          <a:lstStyle/>
          <a:p>
            <a:r>
              <a:rPr lang="vi-VN" sz="3200" dirty="0">
                <a:latin typeface="Times New Roman" panose="02020603050405020304" pitchFamily="18" charset="0"/>
                <a:cs typeface="Times New Roman" panose="02020603050405020304" pitchFamily="18" charset="0"/>
              </a:rPr>
              <a:t>"Kinh tế học là </a:t>
            </a:r>
            <a:r>
              <a:rPr lang="en-US" sz="3200" dirty="0" err="1">
                <a:latin typeface="Times New Roman" panose="02020603050405020304" pitchFamily="18" charset="0"/>
                <a:cs typeface="Times New Roman" panose="02020603050405020304" pitchFamily="18" charset="0"/>
              </a:rPr>
              <a:t>môn</a:t>
            </a:r>
            <a:r>
              <a:rPr lang="en-US" sz="3200" dirty="0">
                <a:latin typeface="Times New Roman" panose="02020603050405020304" pitchFamily="18" charset="0"/>
                <a:cs typeface="Times New Roman" panose="02020603050405020304" pitchFamily="18" charset="0"/>
              </a:rPr>
              <a:t> khoa </a:t>
            </a:r>
            <a:r>
              <a:rPr lang="en-US" sz="3200" dirty="0" err="1">
                <a:latin typeface="Times New Roman" panose="02020603050405020304" pitchFamily="18" charset="0"/>
                <a:cs typeface="Times New Roman" panose="02020603050405020304" pitchFamily="18" charset="0"/>
              </a:rPr>
              <a:t>học</a:t>
            </a:r>
            <a:r>
              <a:rPr lang="vi-VN" sz="3200" dirty="0">
                <a:latin typeface="Times New Roman" panose="02020603050405020304" pitchFamily="18" charset="0"/>
                <a:cs typeface="Times New Roman" panose="02020603050405020304" pitchFamily="18" charset="0"/>
              </a:rPr>
              <a:t> xã hội </a:t>
            </a:r>
            <a:r>
              <a:rPr lang="en-US" sz="3200" dirty="0" err="1">
                <a:latin typeface="Times New Roman" panose="02020603050405020304" pitchFamily="18" charset="0"/>
                <a:cs typeface="Times New Roman" panose="02020603050405020304" pitchFamily="18" charset="0"/>
              </a:rPr>
              <a:t>nghiên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cứu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việc</a:t>
            </a:r>
            <a:r>
              <a:rPr lang="en-US" sz="3200"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lựa</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chọn</a:t>
            </a:r>
            <a:r>
              <a:rPr lang="en-US" sz="3200" b="1"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hợp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nguồn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lực</a:t>
            </a:r>
            <a:r>
              <a:rPr lang="en-US" sz="3200" dirty="0">
                <a:latin typeface="Times New Roman" panose="02020603050405020304" pitchFamily="18" charset="0"/>
                <a:cs typeface="Times New Roman" panose="02020603050405020304" pitchFamily="18" charset="0"/>
              </a:rPr>
              <a:t> </a:t>
            </a:r>
            <a:r>
              <a:rPr lang="en-US" sz="3200" b="1" dirty="0">
                <a:latin typeface="Times New Roman" panose="02020603050405020304" pitchFamily="18" charset="0"/>
                <a:cs typeface="Times New Roman" panose="02020603050405020304" pitchFamily="18" charset="0"/>
              </a:rPr>
              <a:t>khan </a:t>
            </a:r>
            <a:r>
              <a:rPr lang="en-US" sz="3200" b="1" dirty="0" err="1">
                <a:latin typeface="Times New Roman" panose="02020603050405020304" pitchFamily="18" charset="0"/>
                <a:cs typeface="Times New Roman" panose="02020603050405020304" pitchFamily="18" charset="0"/>
              </a:rPr>
              <a:t>hiếm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sản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những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hàng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hóa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dịch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vụ</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nhằm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thỏa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mãn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cao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nhất</a:t>
            </a:r>
            <a:r>
              <a:rPr lang="en-US" sz="3200"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nhu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cầu</a:t>
            </a:r>
            <a:r>
              <a:rPr lang="en-US" sz="3200" b="1"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mọi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thành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hội</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523806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DF9CEC-52C2-4D14-B2F5-11176002A8B6}">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4D8B1D1D-0064-435C-8533-29A36067B8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249AD37-9510-4A2D-B790-12C439A83F93}">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Integral</Template>
  <TotalTime>1305</TotalTime>
  <Words>4289</Words>
  <Application>Microsoft Office PowerPoint</Application>
  <PresentationFormat>Widescreen</PresentationFormat>
  <Paragraphs>326</Paragraphs>
  <Slides>49</Slides>
  <Notes>19</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49</vt:i4>
      </vt:variant>
    </vt:vector>
  </HeadingPairs>
  <TitlesOfParts>
    <vt:vector size="63" baseType="lpstr">
      <vt:lpstr>Aptos</vt:lpstr>
      <vt:lpstr>Aptos ExtraBold</vt:lpstr>
      <vt:lpstr>Arial</vt:lpstr>
      <vt:lpstr>Calibri</vt:lpstr>
      <vt:lpstr>Courier New</vt:lpstr>
      <vt:lpstr>Monotype Sorts</vt:lpstr>
      <vt:lpstr>Sagona Book</vt:lpstr>
      <vt:lpstr>Times New Roman</vt:lpstr>
      <vt:lpstr>Tw Cen MT</vt:lpstr>
      <vt:lpstr>Tw Cen MT Condensed</vt:lpstr>
      <vt:lpstr>VNI-Souvir</vt:lpstr>
      <vt:lpstr>Wingdings</vt:lpstr>
      <vt:lpstr>Wingdings 3</vt:lpstr>
      <vt:lpstr>Integral</vt:lpstr>
      <vt:lpstr>KINH TẾ VI MÔ  KHOA KINH TẾ-  TRƯỜNG CAO ĐẲNG LÝ TỰ TRỌNG TP.HCM  Gv: Phạm Quỳnh Như Cell phone: 0917.737.028</vt:lpstr>
      <vt:lpstr>TAØI LIEÄU THAM KHAÛO:</vt:lpstr>
      <vt:lpstr>INTRODUCTION </vt:lpstr>
      <vt:lpstr>PowerPoint Presentation</vt:lpstr>
      <vt:lpstr>NỘI DUNG </vt:lpstr>
      <vt:lpstr>PowerPoint Presentation</vt:lpstr>
      <vt:lpstr>1.1 . Khái niệm về kinh tế học. </vt:lpstr>
      <vt:lpstr>1.1 . Khái niệm về kinh tế học. </vt:lpstr>
      <vt:lpstr>1.1 . Khái niệm về kinh tế học. </vt:lpstr>
      <vt:lpstr>Quan điểm hiện tại về sản xuất</vt:lpstr>
      <vt:lpstr>Tóm tắt quá trình sản xuất</vt:lpstr>
      <vt:lpstr>1. 2. Kinh tế vi mô và kinh tế vĩ mô</vt:lpstr>
      <vt:lpstr>1. 2. Kinh tế vi mô và kinh tế vĩ mô</vt:lpstr>
      <vt:lpstr>1. 3. Kinh tế học thực chứng và kinh tế học chuẩn tắc</vt:lpstr>
      <vt:lpstr>PowerPoint Presentation</vt:lpstr>
      <vt:lpstr>PowerPoint Presentation</vt:lpstr>
      <vt:lpstr>PowerPoint Presentation</vt:lpstr>
      <vt:lpstr>PowerPoint Presentation</vt:lpstr>
      <vt:lpstr>2.2.1. Ba vấn đề kinh tế cơ bản </vt:lpstr>
      <vt:lpstr>1.4. NGUYÊN LÝ CƠ BẢN ĐỂ RA QUYẾT ĐỊNH</vt:lpstr>
      <vt:lpstr>1.4. NGUYÊN LÝ CƠ BẢN ĐỂ RA QUYẾT ĐỊNH</vt:lpstr>
      <vt:lpstr>CÁC HỆ THỐNG KINH TẾ </vt:lpstr>
      <vt:lpstr>PowerPoint Presentation</vt:lpstr>
      <vt:lpstr>PowerPoint Presentation</vt:lpstr>
      <vt:lpstr>PowerPoint Presentation</vt:lpstr>
      <vt:lpstr>PowerPoint Presentation</vt:lpstr>
      <vt:lpstr>PowerPoint Presentation</vt:lpstr>
      <vt:lpstr>PowerPoint Presentation</vt:lpstr>
      <vt:lpstr>Kinh tế vi mô và kinh tế vĩ mô</vt:lpstr>
      <vt:lpstr>PowerPoint Presentation</vt:lpstr>
      <vt:lpstr>PowerPoint Presentation</vt:lpstr>
      <vt:lpstr>PowerPoint Presentation</vt:lpstr>
      <vt:lpstr>PowerPoint Presentation</vt:lpstr>
      <vt:lpstr>CÂU HỎI ÔN TẬP</vt:lpstr>
      <vt:lpstr>CÂU HỎI TRẮC NGHIỆM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Pham Quynh Nhu</dc:creator>
  <cp:lastModifiedBy>Pham Quynh Nhu</cp:lastModifiedBy>
  <cp:revision>10</cp:revision>
  <dcterms:created xsi:type="dcterms:W3CDTF">2024-09-26T01:57:32Z</dcterms:created>
  <dcterms:modified xsi:type="dcterms:W3CDTF">2024-10-12T07:38:59Z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