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27"/>
  </p:notesMasterIdLst>
  <p:handoutMasterIdLst>
    <p:handoutMasterId r:id="rId128"/>
  </p:handoutMasterIdLst>
  <p:sldIdLst>
    <p:sldId id="317" r:id="rId5"/>
    <p:sldId id="646" r:id="rId6"/>
    <p:sldId id="256" r:id="rId7"/>
    <p:sldId id="368" r:id="rId8"/>
    <p:sldId id="752" r:id="rId9"/>
    <p:sldId id="761" r:id="rId10"/>
    <p:sldId id="369" r:id="rId11"/>
    <p:sldId id="753" r:id="rId12"/>
    <p:sldId id="762" r:id="rId13"/>
    <p:sldId id="755" r:id="rId14"/>
    <p:sldId id="258" r:id="rId15"/>
    <p:sldId id="259" r:id="rId16"/>
    <p:sldId id="387" r:id="rId17"/>
    <p:sldId id="756" r:id="rId18"/>
    <p:sldId id="757" r:id="rId19"/>
    <p:sldId id="758" r:id="rId20"/>
    <p:sldId id="647" r:id="rId21"/>
    <p:sldId id="759" r:id="rId22"/>
    <p:sldId id="760" r:id="rId23"/>
    <p:sldId id="283" r:id="rId24"/>
    <p:sldId id="266" r:id="rId25"/>
    <p:sldId id="268" r:id="rId26"/>
    <p:sldId id="388" r:id="rId27"/>
    <p:sldId id="406" r:id="rId28"/>
    <p:sldId id="270" r:id="rId29"/>
    <p:sldId id="271" r:id="rId30"/>
    <p:sldId id="273" r:id="rId31"/>
    <p:sldId id="274" r:id="rId32"/>
    <p:sldId id="763" r:id="rId33"/>
    <p:sldId id="764" r:id="rId34"/>
    <p:sldId id="765" r:id="rId35"/>
    <p:sldId id="278" r:id="rId36"/>
    <p:sldId id="279" r:id="rId37"/>
    <p:sldId id="280" r:id="rId38"/>
    <p:sldId id="766" r:id="rId39"/>
    <p:sldId id="767" r:id="rId40"/>
    <p:sldId id="282" r:id="rId41"/>
    <p:sldId id="284" r:id="rId42"/>
    <p:sldId id="768" r:id="rId43"/>
    <p:sldId id="769" r:id="rId44"/>
    <p:sldId id="770" r:id="rId45"/>
    <p:sldId id="288" r:id="rId46"/>
    <p:sldId id="771" r:id="rId47"/>
    <p:sldId id="291" r:id="rId48"/>
    <p:sldId id="807" r:id="rId49"/>
    <p:sldId id="808" r:id="rId50"/>
    <p:sldId id="809" r:id="rId51"/>
    <p:sldId id="810" r:id="rId52"/>
    <p:sldId id="806" r:id="rId53"/>
    <p:sldId id="801" r:id="rId54"/>
    <p:sldId id="802" r:id="rId55"/>
    <p:sldId id="803" r:id="rId56"/>
    <p:sldId id="805" r:id="rId57"/>
    <p:sldId id="804" r:id="rId58"/>
    <p:sldId id="800" r:id="rId59"/>
    <p:sldId id="302" r:id="rId60"/>
    <p:sldId id="303" r:id="rId61"/>
    <p:sldId id="648" r:id="rId62"/>
    <p:sldId id="822" r:id="rId63"/>
    <p:sldId id="772" r:id="rId64"/>
    <p:sldId id="773" r:id="rId65"/>
    <p:sldId id="774" r:id="rId66"/>
    <p:sldId id="372" r:id="rId67"/>
    <p:sldId id="754" r:id="rId68"/>
    <p:sldId id="307" r:id="rId69"/>
    <p:sldId id="308" r:id="rId70"/>
    <p:sldId id="309" r:id="rId71"/>
    <p:sldId id="315" r:id="rId72"/>
    <p:sldId id="314" r:id="rId73"/>
    <p:sldId id="775" r:id="rId74"/>
    <p:sldId id="312" r:id="rId75"/>
    <p:sldId id="316" r:id="rId76"/>
    <p:sldId id="776" r:id="rId77"/>
    <p:sldId id="777" r:id="rId78"/>
    <p:sldId id="318" r:id="rId79"/>
    <p:sldId id="778" r:id="rId80"/>
    <p:sldId id="779" r:id="rId81"/>
    <p:sldId id="780" r:id="rId82"/>
    <p:sldId id="781" r:id="rId83"/>
    <p:sldId id="782" r:id="rId84"/>
    <p:sldId id="783" r:id="rId85"/>
    <p:sldId id="784" r:id="rId86"/>
    <p:sldId id="329" r:id="rId87"/>
    <p:sldId id="785" r:id="rId88"/>
    <p:sldId id="786" r:id="rId89"/>
    <p:sldId id="378" r:id="rId90"/>
    <p:sldId id="787" r:id="rId91"/>
    <p:sldId id="336" r:id="rId92"/>
    <p:sldId id="788" r:id="rId93"/>
    <p:sldId id="373" r:id="rId94"/>
    <p:sldId id="789" r:id="rId95"/>
    <p:sldId id="340" r:id="rId96"/>
    <p:sldId id="790" r:id="rId97"/>
    <p:sldId id="791" r:id="rId98"/>
    <p:sldId id="342" r:id="rId99"/>
    <p:sldId id="792" r:id="rId100"/>
    <p:sldId id="793" r:id="rId101"/>
    <p:sldId id="794" r:id="rId102"/>
    <p:sldId id="795" r:id="rId103"/>
    <p:sldId id="343" r:id="rId104"/>
    <p:sldId id="796" r:id="rId105"/>
    <p:sldId id="797" r:id="rId106"/>
    <p:sldId id="798" r:id="rId107"/>
    <p:sldId id="811" r:id="rId108"/>
    <p:sldId id="812" r:id="rId109"/>
    <p:sldId id="813" r:id="rId110"/>
    <p:sldId id="814" r:id="rId111"/>
    <p:sldId id="815" r:id="rId112"/>
    <p:sldId id="816" r:id="rId113"/>
    <p:sldId id="817" r:id="rId114"/>
    <p:sldId id="818" r:id="rId115"/>
    <p:sldId id="819" r:id="rId116"/>
    <p:sldId id="820" r:id="rId117"/>
    <p:sldId id="821" r:id="rId118"/>
    <p:sldId id="389" r:id="rId119"/>
    <p:sldId id="393" r:id="rId120"/>
    <p:sldId id="394" r:id="rId121"/>
    <p:sldId id="398" r:id="rId122"/>
    <p:sldId id="399" r:id="rId123"/>
    <p:sldId id="400" r:id="rId124"/>
    <p:sldId id="404" r:id="rId125"/>
    <p:sldId id="304" r:id="rId1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8" userDrawn="1">
          <p15:clr>
            <a:srgbClr val="A4A3A4"/>
          </p15:clr>
        </p15:guide>
        <p15:guide id="2" pos="3864" userDrawn="1">
          <p15:clr>
            <a:srgbClr val="A4A3A4"/>
          </p15:clr>
        </p15:guide>
        <p15:guide id="3" orient="horz" pos="1272" userDrawn="1">
          <p15:clr>
            <a:srgbClr val="A4A3A4"/>
          </p15:clr>
        </p15:guide>
        <p15:guide id="4" orient="horz" pos="2312" userDrawn="1">
          <p15:clr>
            <a:srgbClr val="A4A3A4"/>
          </p15:clr>
        </p15:guide>
        <p15:guide id="5" orient="horz" pos="1944" userDrawn="1">
          <p15:clr>
            <a:srgbClr val="A4A3A4"/>
          </p15:clr>
        </p15:guide>
        <p15:guide id="6" orient="horz" pos="232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6A58"/>
    <a:srgbClr val="505A47"/>
    <a:srgbClr val="D1D8B7"/>
    <a:srgbClr val="A09D79"/>
    <a:srgbClr val="AD5C4D"/>
    <a:srgbClr val="543E35"/>
    <a:srgbClr val="637700"/>
    <a:srgbClr val="FFF4ED"/>
    <a:srgbClr val="5E6A7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D5ABB26-0587-4C30-8999-92F81FD0307C}">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1609" autoAdjust="0"/>
  </p:normalViewPr>
  <p:slideViewPr>
    <p:cSldViewPr snapToGrid="0">
      <p:cViewPr varScale="1">
        <p:scale>
          <a:sx n="57" d="100"/>
          <a:sy n="57" d="100"/>
        </p:scale>
        <p:origin x="1260" y="66"/>
      </p:cViewPr>
      <p:guideLst>
        <p:guide orient="horz" pos="528"/>
        <p:guide pos="3864"/>
        <p:guide orient="horz" pos="1272"/>
        <p:guide orient="horz" pos="2312"/>
        <p:guide orient="horz" pos="1944"/>
        <p:guide orient="horz" pos="2328"/>
      </p:guideLst>
    </p:cSldViewPr>
  </p:slideViewPr>
  <p:outlineViewPr>
    <p:cViewPr>
      <p:scale>
        <a:sx n="33" d="100"/>
        <a:sy n="33" d="100"/>
      </p:scale>
      <p:origin x="0" y="-10800"/>
    </p:cViewPr>
  </p:outlineViewPr>
  <p:notesTextViewPr>
    <p:cViewPr>
      <p:scale>
        <a:sx n="135" d="100"/>
        <a:sy n="135" d="100"/>
      </p:scale>
      <p:origin x="0" y="0"/>
    </p:cViewPr>
  </p:notesTextViewPr>
  <p:sorterViewPr>
    <p:cViewPr>
      <p:scale>
        <a:sx n="100" d="100"/>
        <a:sy n="100" d="100"/>
      </p:scale>
      <p:origin x="0" y="-7325"/>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handoutMaster" Target="handoutMasters/handoutMaster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presProps" Target="pres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viewProps" Target="viewProp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tableStyles" Target="tableStyle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microsoft.com/office/2018/10/relationships/authors" Target="authors.xml"/></Relationships>
</file>

<file path=ppt/diagrams/_rels/data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image" Target="../media/image19.png"/><Relationship Id="rId4" Type="http://schemas.openxmlformats.org/officeDocument/2006/relationships/image" Target="../media/image22.svg"/></Relationships>
</file>

<file path=ppt/diagrams/_rels/data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4" Type="http://schemas.openxmlformats.org/officeDocument/2006/relationships/image" Target="../media/image13.svg"/></Relationships>
</file>

<file path=ppt/diagrams/_rels/drawing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image" Target="../media/image19.png"/><Relationship Id="rId4" Type="http://schemas.openxmlformats.org/officeDocument/2006/relationships/image" Target="../media/image22.svg"/></Relationships>
</file>

<file path=ppt/diagrams/_rels/drawing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4"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2E47EB-11BB-4DBC-B19A-0C896C464DF1}" type="doc">
      <dgm:prSet loTypeId="urn:microsoft.com/office/officeart/2005/8/layout/vList2" loCatId="list" qsTypeId="urn:microsoft.com/office/officeart/2005/8/quickstyle/simple1" qsCatId="simple" csTypeId="urn:microsoft.com/office/officeart/2005/8/colors/accent2_2" csCatId="accent2"/>
      <dgm:spPr/>
      <dgm:t>
        <a:bodyPr/>
        <a:lstStyle/>
        <a:p>
          <a:endParaRPr lang="en-US"/>
        </a:p>
      </dgm:t>
    </dgm:pt>
    <dgm:pt modelId="{CC2CE9B0-F54D-43B2-9986-B66140D0FA67}">
      <dgm:prSet/>
      <dgm:spPr/>
      <dgm:t>
        <a:bodyPr/>
        <a:lstStyle/>
        <a:p>
          <a:r>
            <a:rPr lang="en-US" dirty="0">
              <a:latin typeface="+mj-lt"/>
            </a:rPr>
            <a:t>-</a:t>
          </a:r>
          <a:r>
            <a:rPr lang="pt-BR" dirty="0">
              <a:latin typeface="+mj-lt"/>
            </a:rPr>
            <a:t> Trình bày được lý thuyết về lợi ích tiêu dùng; phân tích được sự lựa chọn tối ưu trong hành vi của người tiêu dùng.</a:t>
          </a:r>
          <a:endParaRPr lang="en-US" dirty="0">
            <a:latin typeface="+mj-lt"/>
          </a:endParaRPr>
        </a:p>
      </dgm:t>
    </dgm:pt>
    <dgm:pt modelId="{98A34BBD-575F-48F9-8031-B225AA29AE66}" type="parTrans" cxnId="{8B9B0821-A45D-4711-B499-516E0ED77C1A}">
      <dgm:prSet/>
      <dgm:spPr/>
      <dgm:t>
        <a:bodyPr/>
        <a:lstStyle/>
        <a:p>
          <a:endParaRPr lang="en-US">
            <a:latin typeface="+mj-lt"/>
          </a:endParaRPr>
        </a:p>
      </dgm:t>
    </dgm:pt>
    <dgm:pt modelId="{4DD747E2-C5E3-4807-981E-E2320A362BC1}" type="sibTrans" cxnId="{8B9B0821-A45D-4711-B499-516E0ED77C1A}">
      <dgm:prSet/>
      <dgm:spPr/>
      <dgm:t>
        <a:bodyPr/>
        <a:lstStyle/>
        <a:p>
          <a:endParaRPr lang="en-US">
            <a:latin typeface="+mj-lt"/>
          </a:endParaRPr>
        </a:p>
      </dgm:t>
    </dgm:pt>
    <dgm:pt modelId="{282D2171-6CD8-4AAD-8244-1377E6A4EC8B}">
      <dgm:prSet/>
      <dgm:spPr/>
      <dgm:t>
        <a:bodyPr/>
        <a:lstStyle/>
        <a:p>
          <a:r>
            <a:rPr lang="pt-BR" dirty="0">
              <a:latin typeface="+mj-lt"/>
            </a:rPr>
            <a:t>- Thực hiện được các bài tập tình huống và tính toán liên quan đến lựa chọn tối ưu trong tiêu dùng.</a:t>
          </a:r>
          <a:endParaRPr lang="en-US" dirty="0">
            <a:latin typeface="+mj-lt"/>
          </a:endParaRPr>
        </a:p>
      </dgm:t>
    </dgm:pt>
    <dgm:pt modelId="{5E372798-BA11-4D78-AD9C-3E4666BB3551}" type="parTrans" cxnId="{B9CC5537-761E-4296-9229-617F5F7B5BF5}">
      <dgm:prSet/>
      <dgm:spPr/>
      <dgm:t>
        <a:bodyPr/>
        <a:lstStyle/>
        <a:p>
          <a:endParaRPr lang="en-US">
            <a:latin typeface="+mj-lt"/>
          </a:endParaRPr>
        </a:p>
      </dgm:t>
    </dgm:pt>
    <dgm:pt modelId="{3A8CCB0B-AC51-40E8-85E7-2243380BE734}" type="sibTrans" cxnId="{B9CC5537-761E-4296-9229-617F5F7B5BF5}">
      <dgm:prSet/>
      <dgm:spPr/>
      <dgm:t>
        <a:bodyPr/>
        <a:lstStyle/>
        <a:p>
          <a:endParaRPr lang="en-US">
            <a:latin typeface="+mj-lt"/>
          </a:endParaRPr>
        </a:p>
      </dgm:t>
    </dgm:pt>
    <dgm:pt modelId="{B448A6A9-4914-473F-9493-47E50FAC9A43}">
      <dgm:prSet/>
      <dgm:spPr/>
      <dgm:t>
        <a:bodyPr/>
        <a:lstStyle/>
        <a:p>
          <a:r>
            <a:rPr lang="pt-BR">
              <a:latin typeface="+mj-lt"/>
            </a:rPr>
            <a:t>- Nghiêm túc, chủ động, tích cực trong quá trình học tập, nghiên cứu.</a:t>
          </a:r>
          <a:endParaRPr lang="en-US">
            <a:latin typeface="+mj-lt"/>
          </a:endParaRPr>
        </a:p>
      </dgm:t>
    </dgm:pt>
    <dgm:pt modelId="{3244D906-37F2-469D-A864-9087A0C14233}" type="parTrans" cxnId="{5773A767-8062-43C3-932D-D2B19E64B619}">
      <dgm:prSet/>
      <dgm:spPr/>
      <dgm:t>
        <a:bodyPr/>
        <a:lstStyle/>
        <a:p>
          <a:endParaRPr lang="en-US">
            <a:latin typeface="+mj-lt"/>
          </a:endParaRPr>
        </a:p>
      </dgm:t>
    </dgm:pt>
    <dgm:pt modelId="{C5B190E8-8DC1-4CD5-960B-02BF94A92840}" type="sibTrans" cxnId="{5773A767-8062-43C3-932D-D2B19E64B619}">
      <dgm:prSet/>
      <dgm:spPr/>
      <dgm:t>
        <a:bodyPr/>
        <a:lstStyle/>
        <a:p>
          <a:endParaRPr lang="en-US">
            <a:latin typeface="+mj-lt"/>
          </a:endParaRPr>
        </a:p>
      </dgm:t>
    </dgm:pt>
    <dgm:pt modelId="{8B885529-3B85-4DE5-87FC-5F262FE66296}" type="pres">
      <dgm:prSet presAssocID="{EF2E47EB-11BB-4DBC-B19A-0C896C464DF1}" presName="linear" presStyleCnt="0">
        <dgm:presLayoutVars>
          <dgm:animLvl val="lvl"/>
          <dgm:resizeHandles val="exact"/>
        </dgm:presLayoutVars>
      </dgm:prSet>
      <dgm:spPr/>
    </dgm:pt>
    <dgm:pt modelId="{3C7FAB6D-F28C-42CC-84E6-4B559846FDB2}" type="pres">
      <dgm:prSet presAssocID="{CC2CE9B0-F54D-43B2-9986-B66140D0FA67}" presName="parentText" presStyleLbl="node1" presStyleIdx="0" presStyleCnt="3">
        <dgm:presLayoutVars>
          <dgm:chMax val="0"/>
          <dgm:bulletEnabled val="1"/>
        </dgm:presLayoutVars>
      </dgm:prSet>
      <dgm:spPr/>
    </dgm:pt>
    <dgm:pt modelId="{9B0410F3-C5CB-4FC1-B370-EF56B9E5F1DD}" type="pres">
      <dgm:prSet presAssocID="{4DD747E2-C5E3-4807-981E-E2320A362BC1}" presName="spacer" presStyleCnt="0"/>
      <dgm:spPr/>
    </dgm:pt>
    <dgm:pt modelId="{DDFCF715-4758-41CE-933B-C8F6D7F3E6F2}" type="pres">
      <dgm:prSet presAssocID="{282D2171-6CD8-4AAD-8244-1377E6A4EC8B}" presName="parentText" presStyleLbl="node1" presStyleIdx="1" presStyleCnt="3">
        <dgm:presLayoutVars>
          <dgm:chMax val="0"/>
          <dgm:bulletEnabled val="1"/>
        </dgm:presLayoutVars>
      </dgm:prSet>
      <dgm:spPr/>
    </dgm:pt>
    <dgm:pt modelId="{75FE2600-8488-4EFA-86C5-67430CA42FAF}" type="pres">
      <dgm:prSet presAssocID="{3A8CCB0B-AC51-40E8-85E7-2243380BE734}" presName="spacer" presStyleCnt="0"/>
      <dgm:spPr/>
    </dgm:pt>
    <dgm:pt modelId="{6A8109C6-BA0D-4D90-823D-6C514C8C0C15}" type="pres">
      <dgm:prSet presAssocID="{B448A6A9-4914-473F-9493-47E50FAC9A43}" presName="parentText" presStyleLbl="node1" presStyleIdx="2" presStyleCnt="3">
        <dgm:presLayoutVars>
          <dgm:chMax val="0"/>
          <dgm:bulletEnabled val="1"/>
        </dgm:presLayoutVars>
      </dgm:prSet>
      <dgm:spPr/>
    </dgm:pt>
  </dgm:ptLst>
  <dgm:cxnLst>
    <dgm:cxn modelId="{CDF66A0E-46FA-48F4-8E8D-9B6582B892B3}" type="presOf" srcId="{EF2E47EB-11BB-4DBC-B19A-0C896C464DF1}" destId="{8B885529-3B85-4DE5-87FC-5F262FE66296}" srcOrd="0" destOrd="0" presId="urn:microsoft.com/office/officeart/2005/8/layout/vList2"/>
    <dgm:cxn modelId="{8B9B0821-A45D-4711-B499-516E0ED77C1A}" srcId="{EF2E47EB-11BB-4DBC-B19A-0C896C464DF1}" destId="{CC2CE9B0-F54D-43B2-9986-B66140D0FA67}" srcOrd="0" destOrd="0" parTransId="{98A34BBD-575F-48F9-8031-B225AA29AE66}" sibTransId="{4DD747E2-C5E3-4807-981E-E2320A362BC1}"/>
    <dgm:cxn modelId="{B9CC5537-761E-4296-9229-617F5F7B5BF5}" srcId="{EF2E47EB-11BB-4DBC-B19A-0C896C464DF1}" destId="{282D2171-6CD8-4AAD-8244-1377E6A4EC8B}" srcOrd="1" destOrd="0" parTransId="{5E372798-BA11-4D78-AD9C-3E4666BB3551}" sibTransId="{3A8CCB0B-AC51-40E8-85E7-2243380BE734}"/>
    <dgm:cxn modelId="{5773A767-8062-43C3-932D-D2B19E64B619}" srcId="{EF2E47EB-11BB-4DBC-B19A-0C896C464DF1}" destId="{B448A6A9-4914-473F-9493-47E50FAC9A43}" srcOrd="2" destOrd="0" parTransId="{3244D906-37F2-469D-A864-9087A0C14233}" sibTransId="{C5B190E8-8DC1-4CD5-960B-02BF94A92840}"/>
    <dgm:cxn modelId="{C1C0247A-6B18-4BB3-B10A-B34D4903EBDF}" type="presOf" srcId="{282D2171-6CD8-4AAD-8244-1377E6A4EC8B}" destId="{DDFCF715-4758-41CE-933B-C8F6D7F3E6F2}" srcOrd="0" destOrd="0" presId="urn:microsoft.com/office/officeart/2005/8/layout/vList2"/>
    <dgm:cxn modelId="{E8850D81-5FEA-43DE-BFE1-149B9D29BF86}" type="presOf" srcId="{CC2CE9B0-F54D-43B2-9986-B66140D0FA67}" destId="{3C7FAB6D-F28C-42CC-84E6-4B559846FDB2}" srcOrd="0" destOrd="0" presId="urn:microsoft.com/office/officeart/2005/8/layout/vList2"/>
    <dgm:cxn modelId="{8848F588-FC64-4B52-BE10-0B4DFE3B851D}" type="presOf" srcId="{B448A6A9-4914-473F-9493-47E50FAC9A43}" destId="{6A8109C6-BA0D-4D90-823D-6C514C8C0C15}" srcOrd="0" destOrd="0" presId="urn:microsoft.com/office/officeart/2005/8/layout/vList2"/>
    <dgm:cxn modelId="{0375446F-747E-455C-BC04-176DCE343B9B}" type="presParOf" srcId="{8B885529-3B85-4DE5-87FC-5F262FE66296}" destId="{3C7FAB6D-F28C-42CC-84E6-4B559846FDB2}" srcOrd="0" destOrd="0" presId="urn:microsoft.com/office/officeart/2005/8/layout/vList2"/>
    <dgm:cxn modelId="{1A1A69BC-B434-4BB7-BF9A-D575A8C1C8D2}" type="presParOf" srcId="{8B885529-3B85-4DE5-87FC-5F262FE66296}" destId="{9B0410F3-C5CB-4FC1-B370-EF56B9E5F1DD}" srcOrd="1" destOrd="0" presId="urn:microsoft.com/office/officeart/2005/8/layout/vList2"/>
    <dgm:cxn modelId="{16C6B0A4-8269-4EA3-968B-0ECB244196C9}" type="presParOf" srcId="{8B885529-3B85-4DE5-87FC-5F262FE66296}" destId="{DDFCF715-4758-41CE-933B-C8F6D7F3E6F2}" srcOrd="2" destOrd="0" presId="urn:microsoft.com/office/officeart/2005/8/layout/vList2"/>
    <dgm:cxn modelId="{897E9CF6-8F4F-4B24-81AE-9359FFB45CEF}" type="presParOf" srcId="{8B885529-3B85-4DE5-87FC-5F262FE66296}" destId="{75FE2600-8488-4EFA-86C5-67430CA42FAF}" srcOrd="3" destOrd="0" presId="urn:microsoft.com/office/officeart/2005/8/layout/vList2"/>
    <dgm:cxn modelId="{8EEC57D0-2AB5-4011-8AFF-44DC812A924C}" type="presParOf" srcId="{8B885529-3B85-4DE5-87FC-5F262FE66296}" destId="{6A8109C6-BA0D-4D90-823D-6C514C8C0C15}"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DA30510-B66C-4FD9-83F7-BD48A3978257}"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94158EE-D21E-46E7-AEEA-9ECE8BA4CD81}">
      <dgm:prSet custT="1"/>
      <dgm:spPr/>
      <dgm:t>
        <a:bodyPr/>
        <a:lstStyle/>
        <a:p>
          <a:r>
            <a:rPr lang="en-US" sz="3200">
              <a:latin typeface="+mj-lt"/>
            </a:rPr>
            <a:t>A/ Để tối đa hóa lợi ích tiêu dùng, người tiêu dùng sẽ mua (tiêu dùng) bao nhiêu sản phẩm X, bao nhiêu sản phẩm Y và tổng lợi ích tối đa đó là bao nhiêu (TUMAX) ?  </a:t>
          </a:r>
        </a:p>
      </dgm:t>
    </dgm:pt>
    <dgm:pt modelId="{84048ACF-5063-496E-8460-E15F86536CE5}" type="parTrans" cxnId="{1C9A7139-265B-444A-9076-9AB77BE33EE5}">
      <dgm:prSet/>
      <dgm:spPr/>
      <dgm:t>
        <a:bodyPr/>
        <a:lstStyle/>
        <a:p>
          <a:endParaRPr lang="en-US"/>
        </a:p>
      </dgm:t>
    </dgm:pt>
    <dgm:pt modelId="{CBD238F3-FF85-4513-9A06-EAD3B00B597C}" type="sibTrans" cxnId="{1C9A7139-265B-444A-9076-9AB77BE33EE5}">
      <dgm:prSet/>
      <dgm:spPr/>
      <dgm:t>
        <a:bodyPr/>
        <a:lstStyle/>
        <a:p>
          <a:endParaRPr lang="en-US"/>
        </a:p>
      </dgm:t>
    </dgm:pt>
    <dgm:pt modelId="{A793C148-A3FE-44C7-AE8D-B408836B7464}">
      <dgm:prSet custT="1"/>
      <dgm:spPr/>
      <dgm:t>
        <a:bodyPr/>
        <a:lstStyle/>
        <a:p>
          <a:r>
            <a:rPr lang="en-US" sz="3200">
              <a:latin typeface="+mj-lt"/>
            </a:rPr>
            <a:t>B/ Giả sử, giá sản phẩm Y giảm xuống còn 5 USD (PY = PX = 5 USD). Hỏi người tiêu dùng sẽ mua bao nhiêu sản phẩm X, sản phẩmy và tổng lợi ích này là bao nhiêu (TUMAX) ?  </a:t>
          </a:r>
        </a:p>
      </dgm:t>
    </dgm:pt>
    <dgm:pt modelId="{8B470093-D410-4EA3-A77A-168F445AD02D}" type="parTrans" cxnId="{2AB8333D-C330-4692-88CF-705E28A87B4B}">
      <dgm:prSet/>
      <dgm:spPr/>
      <dgm:t>
        <a:bodyPr/>
        <a:lstStyle/>
        <a:p>
          <a:endParaRPr lang="en-US"/>
        </a:p>
      </dgm:t>
    </dgm:pt>
    <dgm:pt modelId="{D0030A8E-537F-450E-8C83-FE689B41C2DC}" type="sibTrans" cxnId="{2AB8333D-C330-4692-88CF-705E28A87B4B}">
      <dgm:prSet/>
      <dgm:spPr/>
      <dgm:t>
        <a:bodyPr/>
        <a:lstStyle/>
        <a:p>
          <a:endParaRPr lang="en-US"/>
        </a:p>
      </dgm:t>
    </dgm:pt>
    <dgm:pt modelId="{89FC7634-4841-481E-AFE0-4F19D6DC9CF9}" type="pres">
      <dgm:prSet presAssocID="{DDA30510-B66C-4FD9-83F7-BD48A3978257}" presName="root" presStyleCnt="0">
        <dgm:presLayoutVars>
          <dgm:dir/>
          <dgm:resizeHandles val="exact"/>
        </dgm:presLayoutVars>
      </dgm:prSet>
      <dgm:spPr/>
    </dgm:pt>
    <dgm:pt modelId="{E13BD188-9C01-4E09-9226-379B946D2F20}" type="pres">
      <dgm:prSet presAssocID="{D94158EE-D21E-46E7-AEEA-9ECE8BA4CD81}" presName="compNode" presStyleCnt="0"/>
      <dgm:spPr/>
    </dgm:pt>
    <dgm:pt modelId="{20FA9227-63BB-4613-B5C0-396C5623C32D}" type="pres">
      <dgm:prSet presAssocID="{D94158EE-D21E-46E7-AEEA-9ECE8BA4CD81}" presName="bgRect" presStyleLbl="bgShp" presStyleIdx="0" presStyleCnt="2"/>
      <dgm:spPr/>
    </dgm:pt>
    <dgm:pt modelId="{D607BCF0-0192-49EF-A54C-30C842C3BDA6}" type="pres">
      <dgm:prSet presAssocID="{D94158EE-D21E-46E7-AEEA-9ECE8BA4CD8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ow"/>
        </a:ext>
      </dgm:extLst>
    </dgm:pt>
    <dgm:pt modelId="{4B5E083D-2415-4326-89CE-DB4C05F5BD3B}" type="pres">
      <dgm:prSet presAssocID="{D94158EE-D21E-46E7-AEEA-9ECE8BA4CD81}" presName="spaceRect" presStyleCnt="0"/>
      <dgm:spPr/>
    </dgm:pt>
    <dgm:pt modelId="{A9DBF0A0-0C81-4380-9DFF-3896DFE5FD6E}" type="pres">
      <dgm:prSet presAssocID="{D94158EE-D21E-46E7-AEEA-9ECE8BA4CD81}" presName="parTx" presStyleLbl="revTx" presStyleIdx="0" presStyleCnt="2">
        <dgm:presLayoutVars>
          <dgm:chMax val="0"/>
          <dgm:chPref val="0"/>
        </dgm:presLayoutVars>
      </dgm:prSet>
      <dgm:spPr/>
    </dgm:pt>
    <dgm:pt modelId="{0682AF6F-45DF-4B48-BE1E-473CA872092D}" type="pres">
      <dgm:prSet presAssocID="{CBD238F3-FF85-4513-9A06-EAD3B00B597C}" presName="sibTrans" presStyleCnt="0"/>
      <dgm:spPr/>
    </dgm:pt>
    <dgm:pt modelId="{732074B4-9D51-4BF1-9A8F-9534D1AAD66B}" type="pres">
      <dgm:prSet presAssocID="{A793C148-A3FE-44C7-AE8D-B408836B7464}" presName="compNode" presStyleCnt="0"/>
      <dgm:spPr/>
    </dgm:pt>
    <dgm:pt modelId="{1F53BE79-F046-4B0E-BF12-45C8038B3B59}" type="pres">
      <dgm:prSet presAssocID="{A793C148-A3FE-44C7-AE8D-B408836B7464}" presName="bgRect" presStyleLbl="bgShp" presStyleIdx="1" presStyleCnt="2"/>
      <dgm:spPr/>
    </dgm:pt>
    <dgm:pt modelId="{7B2E0E19-9879-45F7-8777-561059160801}" type="pres">
      <dgm:prSet presAssocID="{A793C148-A3FE-44C7-AE8D-B408836B7464}"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uble"/>
        </a:ext>
      </dgm:extLst>
    </dgm:pt>
    <dgm:pt modelId="{15C687C9-0784-4B26-98BA-FA7EDCB004BC}" type="pres">
      <dgm:prSet presAssocID="{A793C148-A3FE-44C7-AE8D-B408836B7464}" presName="spaceRect" presStyleCnt="0"/>
      <dgm:spPr/>
    </dgm:pt>
    <dgm:pt modelId="{2E81E7C3-D00D-49AA-9FFF-FFEA5889C62E}" type="pres">
      <dgm:prSet presAssocID="{A793C148-A3FE-44C7-AE8D-B408836B7464}" presName="parTx" presStyleLbl="revTx" presStyleIdx="1" presStyleCnt="2">
        <dgm:presLayoutVars>
          <dgm:chMax val="0"/>
          <dgm:chPref val="0"/>
        </dgm:presLayoutVars>
      </dgm:prSet>
      <dgm:spPr/>
    </dgm:pt>
  </dgm:ptLst>
  <dgm:cxnLst>
    <dgm:cxn modelId="{B6B0C01F-E543-4E9A-82FF-453E3F451CAF}" type="presOf" srcId="{DDA30510-B66C-4FD9-83F7-BD48A3978257}" destId="{89FC7634-4841-481E-AFE0-4F19D6DC9CF9}" srcOrd="0" destOrd="0" presId="urn:microsoft.com/office/officeart/2018/2/layout/IconVerticalSolidList"/>
    <dgm:cxn modelId="{1C9A7139-265B-444A-9076-9AB77BE33EE5}" srcId="{DDA30510-B66C-4FD9-83F7-BD48A3978257}" destId="{D94158EE-D21E-46E7-AEEA-9ECE8BA4CD81}" srcOrd="0" destOrd="0" parTransId="{84048ACF-5063-496E-8460-E15F86536CE5}" sibTransId="{CBD238F3-FF85-4513-9A06-EAD3B00B597C}"/>
    <dgm:cxn modelId="{2AB8333D-C330-4692-88CF-705E28A87B4B}" srcId="{DDA30510-B66C-4FD9-83F7-BD48A3978257}" destId="{A793C148-A3FE-44C7-AE8D-B408836B7464}" srcOrd="1" destOrd="0" parTransId="{8B470093-D410-4EA3-A77A-168F445AD02D}" sibTransId="{D0030A8E-537F-450E-8C83-FE689B41C2DC}"/>
    <dgm:cxn modelId="{2D0EBAAF-0774-4CF7-8DEA-F46D33B0AEB2}" type="presOf" srcId="{D94158EE-D21E-46E7-AEEA-9ECE8BA4CD81}" destId="{A9DBF0A0-0C81-4380-9DFF-3896DFE5FD6E}" srcOrd="0" destOrd="0" presId="urn:microsoft.com/office/officeart/2018/2/layout/IconVerticalSolidList"/>
    <dgm:cxn modelId="{28107AD6-3CAF-4B5A-AEEA-FDF55F5A3AD1}" type="presOf" srcId="{A793C148-A3FE-44C7-AE8D-B408836B7464}" destId="{2E81E7C3-D00D-49AA-9FFF-FFEA5889C62E}" srcOrd="0" destOrd="0" presId="urn:microsoft.com/office/officeart/2018/2/layout/IconVerticalSolidList"/>
    <dgm:cxn modelId="{5EBD94B3-4299-41DD-A0EB-876080457CCE}" type="presParOf" srcId="{89FC7634-4841-481E-AFE0-4F19D6DC9CF9}" destId="{E13BD188-9C01-4E09-9226-379B946D2F20}" srcOrd="0" destOrd="0" presId="urn:microsoft.com/office/officeart/2018/2/layout/IconVerticalSolidList"/>
    <dgm:cxn modelId="{61DBFB42-BF43-4C50-9546-FC9F73CBFC7F}" type="presParOf" srcId="{E13BD188-9C01-4E09-9226-379B946D2F20}" destId="{20FA9227-63BB-4613-B5C0-396C5623C32D}" srcOrd="0" destOrd="0" presId="urn:microsoft.com/office/officeart/2018/2/layout/IconVerticalSolidList"/>
    <dgm:cxn modelId="{00F6B9C8-1751-41AC-A26C-830762EC5646}" type="presParOf" srcId="{E13BD188-9C01-4E09-9226-379B946D2F20}" destId="{D607BCF0-0192-49EF-A54C-30C842C3BDA6}" srcOrd="1" destOrd="0" presId="urn:microsoft.com/office/officeart/2018/2/layout/IconVerticalSolidList"/>
    <dgm:cxn modelId="{CD0D4300-EE59-4553-B191-A2ECFE5968EC}" type="presParOf" srcId="{E13BD188-9C01-4E09-9226-379B946D2F20}" destId="{4B5E083D-2415-4326-89CE-DB4C05F5BD3B}" srcOrd="2" destOrd="0" presId="urn:microsoft.com/office/officeart/2018/2/layout/IconVerticalSolidList"/>
    <dgm:cxn modelId="{A4D8A447-61D9-47E9-AC9D-367F062BFAB2}" type="presParOf" srcId="{E13BD188-9C01-4E09-9226-379B946D2F20}" destId="{A9DBF0A0-0C81-4380-9DFF-3896DFE5FD6E}" srcOrd="3" destOrd="0" presId="urn:microsoft.com/office/officeart/2018/2/layout/IconVerticalSolidList"/>
    <dgm:cxn modelId="{6A0F2F42-C3AE-437B-B563-B8F81D38FBFB}" type="presParOf" srcId="{89FC7634-4841-481E-AFE0-4F19D6DC9CF9}" destId="{0682AF6F-45DF-4B48-BE1E-473CA872092D}" srcOrd="1" destOrd="0" presId="urn:microsoft.com/office/officeart/2018/2/layout/IconVerticalSolidList"/>
    <dgm:cxn modelId="{730DABCF-5511-4ED6-8091-DB87F309F9F7}" type="presParOf" srcId="{89FC7634-4841-481E-AFE0-4F19D6DC9CF9}" destId="{732074B4-9D51-4BF1-9A8F-9534D1AAD66B}" srcOrd="2" destOrd="0" presId="urn:microsoft.com/office/officeart/2018/2/layout/IconVerticalSolidList"/>
    <dgm:cxn modelId="{9AC0B13F-BD87-4134-B525-8068A22B5084}" type="presParOf" srcId="{732074B4-9D51-4BF1-9A8F-9534D1AAD66B}" destId="{1F53BE79-F046-4B0E-BF12-45C8038B3B59}" srcOrd="0" destOrd="0" presId="urn:microsoft.com/office/officeart/2018/2/layout/IconVerticalSolidList"/>
    <dgm:cxn modelId="{6B677C64-4F8B-42F6-B4D5-3EDF01E40781}" type="presParOf" srcId="{732074B4-9D51-4BF1-9A8F-9534D1AAD66B}" destId="{7B2E0E19-9879-45F7-8777-561059160801}" srcOrd="1" destOrd="0" presId="urn:microsoft.com/office/officeart/2018/2/layout/IconVerticalSolidList"/>
    <dgm:cxn modelId="{EBB71F23-9CB5-4136-BD10-A5870E70025A}" type="presParOf" srcId="{732074B4-9D51-4BF1-9A8F-9534D1AAD66B}" destId="{15C687C9-0784-4B26-98BA-FA7EDCB004BC}" srcOrd="2" destOrd="0" presId="urn:microsoft.com/office/officeart/2018/2/layout/IconVerticalSolidList"/>
    <dgm:cxn modelId="{E3165384-48AC-4685-A5C9-2696C69D02DA}" type="presParOf" srcId="{732074B4-9D51-4BF1-9A8F-9534D1AAD66B}" destId="{2E81E7C3-D00D-49AA-9FFF-FFEA5889C62E}"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7F859D-296B-4595-8CF3-B809F3E95BE5}" type="doc">
      <dgm:prSet loTypeId="urn:microsoft.com/office/officeart/2005/8/layout/hierarchy1" loCatId="hierarchy" qsTypeId="urn:microsoft.com/office/officeart/2005/8/quickstyle/simple5" qsCatId="simple" csTypeId="urn:microsoft.com/office/officeart/2005/8/colors/accent1_2" csCatId="accent1"/>
      <dgm:spPr/>
      <dgm:t>
        <a:bodyPr/>
        <a:lstStyle/>
        <a:p>
          <a:endParaRPr lang="en-US"/>
        </a:p>
      </dgm:t>
    </dgm:pt>
    <dgm:pt modelId="{1B7AECDF-063F-4480-A770-574146B40B58}">
      <dgm:prSet custT="1"/>
      <dgm:spPr/>
      <dgm:t>
        <a:bodyPr/>
        <a:lstStyle/>
        <a:p>
          <a:r>
            <a:rPr lang="en-US" sz="3200" b="0">
              <a:latin typeface="+mj-lt"/>
            </a:rPr>
            <a:t>Dự đoán được tác động của việc thay đổi giá cả thị trường, thu nhập, thị hiếu… đến hành vi tiêu dùng</a:t>
          </a:r>
        </a:p>
      </dgm:t>
    </dgm:pt>
    <dgm:pt modelId="{FAE30EF1-81AD-42F6-B85D-ECA57B18A0E6}" type="parTrans" cxnId="{B9EE9060-94C9-4949-A36F-C2AC1709A0B6}">
      <dgm:prSet/>
      <dgm:spPr/>
      <dgm:t>
        <a:bodyPr/>
        <a:lstStyle/>
        <a:p>
          <a:endParaRPr lang="en-US"/>
        </a:p>
      </dgm:t>
    </dgm:pt>
    <dgm:pt modelId="{0D894F12-6A0F-4B10-81C0-42B7EDCF0E03}" type="sibTrans" cxnId="{B9EE9060-94C9-4949-A36F-C2AC1709A0B6}">
      <dgm:prSet/>
      <dgm:spPr/>
      <dgm:t>
        <a:bodyPr/>
        <a:lstStyle/>
        <a:p>
          <a:endParaRPr lang="en-US"/>
        </a:p>
      </dgm:t>
    </dgm:pt>
    <dgm:pt modelId="{D9201341-A098-4498-817E-AA2B958DD3B2}">
      <dgm:prSet custT="1"/>
      <dgm:spPr/>
      <dgm:t>
        <a:bodyPr/>
        <a:lstStyle/>
        <a:p>
          <a:r>
            <a:rPr lang="en-US" sz="3200" b="0" dirty="0" err="1">
              <a:latin typeface="+mj-lt"/>
            </a:rPr>
            <a:t>Giải</a:t>
          </a:r>
          <a:r>
            <a:rPr lang="en-US" sz="3200" b="0" dirty="0">
              <a:latin typeface="+mj-lt"/>
            </a:rPr>
            <a:t> </a:t>
          </a:r>
          <a:r>
            <a:rPr lang="en-US" sz="3200" b="0" dirty="0" err="1">
              <a:latin typeface="+mj-lt"/>
            </a:rPr>
            <a:t>thích</a:t>
          </a:r>
          <a:r>
            <a:rPr lang="en-US" sz="3200" b="0" dirty="0">
              <a:latin typeface="+mj-lt"/>
            </a:rPr>
            <a:t> </a:t>
          </a:r>
          <a:r>
            <a:rPr lang="en-US" sz="3200" b="0" dirty="0" err="1">
              <a:latin typeface="+mj-lt"/>
            </a:rPr>
            <a:t>được</a:t>
          </a:r>
          <a:r>
            <a:rPr lang="en-US" sz="3200" b="0" dirty="0">
              <a:latin typeface="+mj-lt"/>
            </a:rPr>
            <a:t> </a:t>
          </a:r>
          <a:r>
            <a:rPr lang="en-US" sz="3200" b="0" dirty="0" err="1">
              <a:latin typeface="+mj-lt"/>
            </a:rPr>
            <a:t>hình</a:t>
          </a:r>
          <a:r>
            <a:rPr lang="en-US" sz="3200" b="0" dirty="0">
              <a:latin typeface="+mj-lt"/>
            </a:rPr>
            <a:t> </a:t>
          </a:r>
          <a:r>
            <a:rPr lang="en-US" sz="3200" b="0" dirty="0" err="1">
              <a:latin typeface="+mj-lt"/>
            </a:rPr>
            <a:t>dạng</a:t>
          </a:r>
          <a:r>
            <a:rPr lang="en-US" sz="3200" b="0" dirty="0">
              <a:latin typeface="+mj-lt"/>
            </a:rPr>
            <a:t> </a:t>
          </a:r>
          <a:r>
            <a:rPr lang="en-US" sz="3200" b="0" dirty="0" err="1">
              <a:latin typeface="+mj-lt"/>
            </a:rPr>
            <a:t>dốc</a:t>
          </a:r>
          <a:r>
            <a:rPr lang="en-US" sz="3200" b="0" dirty="0">
              <a:latin typeface="+mj-lt"/>
            </a:rPr>
            <a:t> </a:t>
          </a:r>
          <a:r>
            <a:rPr lang="en-US" sz="3200" b="0" dirty="0" err="1">
              <a:latin typeface="+mj-lt"/>
            </a:rPr>
            <a:t>xuống</a:t>
          </a:r>
          <a:r>
            <a:rPr lang="en-US" sz="3200" b="0" dirty="0">
              <a:latin typeface="+mj-lt"/>
            </a:rPr>
            <a:t> </a:t>
          </a:r>
          <a:r>
            <a:rPr lang="en-US" sz="3200" b="0" dirty="0" err="1">
              <a:latin typeface="+mj-lt"/>
            </a:rPr>
            <a:t>của</a:t>
          </a:r>
          <a:r>
            <a:rPr lang="en-US" sz="3200" b="0" dirty="0">
              <a:latin typeface="+mj-lt"/>
            </a:rPr>
            <a:t> </a:t>
          </a:r>
          <a:r>
            <a:rPr lang="en-US" sz="3200" b="0" dirty="0" err="1">
              <a:latin typeface="+mj-lt"/>
            </a:rPr>
            <a:t>đường</a:t>
          </a:r>
          <a:r>
            <a:rPr lang="en-US" sz="3200" b="0" dirty="0">
              <a:latin typeface="+mj-lt"/>
            </a:rPr>
            <a:t> </a:t>
          </a:r>
          <a:r>
            <a:rPr lang="en-US" sz="3200" b="0" dirty="0" err="1">
              <a:latin typeface="+mj-lt"/>
            </a:rPr>
            <a:t>cầu</a:t>
          </a:r>
          <a:r>
            <a:rPr lang="en-US" sz="3200" b="0" dirty="0">
              <a:latin typeface="+mj-lt"/>
            </a:rPr>
            <a:t> </a:t>
          </a:r>
          <a:r>
            <a:rPr lang="en-US" sz="3200" b="0" dirty="0" err="1">
              <a:latin typeface="+mj-lt"/>
            </a:rPr>
            <a:t>cá</a:t>
          </a:r>
          <a:r>
            <a:rPr lang="en-US" sz="3200" b="0" dirty="0">
              <a:latin typeface="+mj-lt"/>
            </a:rPr>
            <a:t> </a:t>
          </a:r>
          <a:r>
            <a:rPr lang="en-US" sz="3200" b="0" dirty="0" err="1">
              <a:latin typeface="+mj-lt"/>
            </a:rPr>
            <a:t>nhân</a:t>
          </a:r>
          <a:r>
            <a:rPr lang="en-US" sz="3200" b="0" dirty="0">
              <a:latin typeface="+mj-lt"/>
            </a:rPr>
            <a:t> </a:t>
          </a:r>
          <a:r>
            <a:rPr lang="en-US" sz="3200" b="0" dirty="0" err="1">
              <a:latin typeface="+mj-lt"/>
            </a:rPr>
            <a:t>và</a:t>
          </a:r>
          <a:r>
            <a:rPr lang="en-US" sz="3200" b="0" dirty="0">
              <a:latin typeface="+mj-lt"/>
            </a:rPr>
            <a:t> </a:t>
          </a:r>
          <a:r>
            <a:rPr lang="en-US" sz="3200" b="0" dirty="0" err="1">
              <a:latin typeface="+mj-lt"/>
            </a:rPr>
            <a:t>đường</a:t>
          </a:r>
          <a:r>
            <a:rPr lang="en-US" sz="3200" b="0" dirty="0">
              <a:latin typeface="+mj-lt"/>
            </a:rPr>
            <a:t> </a:t>
          </a:r>
          <a:r>
            <a:rPr lang="en-US" sz="3200" b="0" dirty="0" err="1">
              <a:latin typeface="+mj-lt"/>
            </a:rPr>
            <a:t>cầu</a:t>
          </a:r>
          <a:r>
            <a:rPr lang="en-US" sz="3200" b="0" dirty="0">
              <a:latin typeface="+mj-lt"/>
            </a:rPr>
            <a:t> </a:t>
          </a:r>
          <a:r>
            <a:rPr lang="en-US" sz="3200" b="0" dirty="0" err="1">
              <a:latin typeface="+mj-lt"/>
            </a:rPr>
            <a:t>thị</a:t>
          </a:r>
          <a:r>
            <a:rPr lang="en-US" sz="3200" b="0" dirty="0">
              <a:latin typeface="+mj-lt"/>
            </a:rPr>
            <a:t> </a:t>
          </a:r>
          <a:r>
            <a:rPr lang="en-US" sz="3200" b="0" dirty="0" err="1">
              <a:latin typeface="+mj-lt"/>
            </a:rPr>
            <a:t>trường</a:t>
          </a:r>
          <a:endParaRPr lang="en-US" sz="3200" b="0" dirty="0">
            <a:latin typeface="+mj-lt"/>
          </a:endParaRPr>
        </a:p>
      </dgm:t>
    </dgm:pt>
    <dgm:pt modelId="{359A9457-549D-42C4-8659-A61DC2463B09}" type="parTrans" cxnId="{B20ACA98-BFE1-4106-89FB-849B55840155}">
      <dgm:prSet/>
      <dgm:spPr/>
      <dgm:t>
        <a:bodyPr/>
        <a:lstStyle/>
        <a:p>
          <a:endParaRPr lang="en-US"/>
        </a:p>
      </dgm:t>
    </dgm:pt>
    <dgm:pt modelId="{E44B0046-930A-4B6D-A00E-0404A5C44586}" type="sibTrans" cxnId="{B20ACA98-BFE1-4106-89FB-849B55840155}">
      <dgm:prSet/>
      <dgm:spPr/>
      <dgm:t>
        <a:bodyPr/>
        <a:lstStyle/>
        <a:p>
          <a:endParaRPr lang="en-US"/>
        </a:p>
      </dgm:t>
    </dgm:pt>
    <dgm:pt modelId="{713EB1BB-4E4A-4ED4-B198-0274BEE3FCFF}" type="pres">
      <dgm:prSet presAssocID="{B07F859D-296B-4595-8CF3-B809F3E95BE5}" presName="hierChild1" presStyleCnt="0">
        <dgm:presLayoutVars>
          <dgm:chPref val="1"/>
          <dgm:dir/>
          <dgm:animOne val="branch"/>
          <dgm:animLvl val="lvl"/>
          <dgm:resizeHandles/>
        </dgm:presLayoutVars>
      </dgm:prSet>
      <dgm:spPr/>
    </dgm:pt>
    <dgm:pt modelId="{D10E6A55-6CE5-487D-82D8-2F770EADFCE0}" type="pres">
      <dgm:prSet presAssocID="{1B7AECDF-063F-4480-A770-574146B40B58}" presName="hierRoot1" presStyleCnt="0"/>
      <dgm:spPr/>
    </dgm:pt>
    <dgm:pt modelId="{CB9D2CD6-37CD-4329-B68F-F835C392AB5B}" type="pres">
      <dgm:prSet presAssocID="{1B7AECDF-063F-4480-A770-574146B40B58}" presName="composite" presStyleCnt="0"/>
      <dgm:spPr/>
    </dgm:pt>
    <dgm:pt modelId="{A57F5F41-5E8B-40F3-9D40-C0EF787F6ED0}" type="pres">
      <dgm:prSet presAssocID="{1B7AECDF-063F-4480-A770-574146B40B58}" presName="background" presStyleLbl="node0" presStyleIdx="0" presStyleCnt="2"/>
      <dgm:spPr/>
    </dgm:pt>
    <dgm:pt modelId="{627344CC-13A2-454A-950C-5DFCB1C0F26F}" type="pres">
      <dgm:prSet presAssocID="{1B7AECDF-063F-4480-A770-574146B40B58}" presName="text" presStyleLbl="fgAcc0" presStyleIdx="0" presStyleCnt="2">
        <dgm:presLayoutVars>
          <dgm:chPref val="3"/>
        </dgm:presLayoutVars>
      </dgm:prSet>
      <dgm:spPr/>
    </dgm:pt>
    <dgm:pt modelId="{26366C3A-2F47-4D3A-83D9-91EEFFC9CA10}" type="pres">
      <dgm:prSet presAssocID="{1B7AECDF-063F-4480-A770-574146B40B58}" presName="hierChild2" presStyleCnt="0"/>
      <dgm:spPr/>
    </dgm:pt>
    <dgm:pt modelId="{FF603B61-1AC4-450B-A1F0-DDF5D98BA7EB}" type="pres">
      <dgm:prSet presAssocID="{D9201341-A098-4498-817E-AA2B958DD3B2}" presName="hierRoot1" presStyleCnt="0"/>
      <dgm:spPr/>
    </dgm:pt>
    <dgm:pt modelId="{63782C33-6A38-4A49-BB45-0716F18E7B76}" type="pres">
      <dgm:prSet presAssocID="{D9201341-A098-4498-817E-AA2B958DD3B2}" presName="composite" presStyleCnt="0"/>
      <dgm:spPr/>
    </dgm:pt>
    <dgm:pt modelId="{F2554226-841A-43DD-9420-014B043EE1F3}" type="pres">
      <dgm:prSet presAssocID="{D9201341-A098-4498-817E-AA2B958DD3B2}" presName="background" presStyleLbl="node0" presStyleIdx="1" presStyleCnt="2"/>
      <dgm:spPr/>
    </dgm:pt>
    <dgm:pt modelId="{DBA5834A-DC68-4DCA-AAB4-74CDEF8F0E78}" type="pres">
      <dgm:prSet presAssocID="{D9201341-A098-4498-817E-AA2B958DD3B2}" presName="text" presStyleLbl="fgAcc0" presStyleIdx="1" presStyleCnt="2">
        <dgm:presLayoutVars>
          <dgm:chPref val="3"/>
        </dgm:presLayoutVars>
      </dgm:prSet>
      <dgm:spPr/>
    </dgm:pt>
    <dgm:pt modelId="{5173C969-19D1-490A-BEBA-14AFD5A43145}" type="pres">
      <dgm:prSet presAssocID="{D9201341-A098-4498-817E-AA2B958DD3B2}" presName="hierChild2" presStyleCnt="0"/>
      <dgm:spPr/>
    </dgm:pt>
  </dgm:ptLst>
  <dgm:cxnLst>
    <dgm:cxn modelId="{E430F416-BDB1-4DD9-BD8A-384D06474394}" type="presOf" srcId="{1B7AECDF-063F-4480-A770-574146B40B58}" destId="{627344CC-13A2-454A-950C-5DFCB1C0F26F}" srcOrd="0" destOrd="0" presId="urn:microsoft.com/office/officeart/2005/8/layout/hierarchy1"/>
    <dgm:cxn modelId="{A14EFA37-A9A5-42A5-8E48-8716D42C2CC6}" type="presOf" srcId="{D9201341-A098-4498-817E-AA2B958DD3B2}" destId="{DBA5834A-DC68-4DCA-AAB4-74CDEF8F0E78}" srcOrd="0" destOrd="0" presId="urn:microsoft.com/office/officeart/2005/8/layout/hierarchy1"/>
    <dgm:cxn modelId="{B9EE9060-94C9-4949-A36F-C2AC1709A0B6}" srcId="{B07F859D-296B-4595-8CF3-B809F3E95BE5}" destId="{1B7AECDF-063F-4480-A770-574146B40B58}" srcOrd="0" destOrd="0" parTransId="{FAE30EF1-81AD-42F6-B85D-ECA57B18A0E6}" sibTransId="{0D894F12-6A0F-4B10-81C0-42B7EDCF0E03}"/>
    <dgm:cxn modelId="{B20ACA98-BFE1-4106-89FB-849B55840155}" srcId="{B07F859D-296B-4595-8CF3-B809F3E95BE5}" destId="{D9201341-A098-4498-817E-AA2B958DD3B2}" srcOrd="1" destOrd="0" parTransId="{359A9457-549D-42C4-8659-A61DC2463B09}" sibTransId="{E44B0046-930A-4B6D-A00E-0404A5C44586}"/>
    <dgm:cxn modelId="{84F90EEC-D937-422E-83FE-2EAA5AEB8B84}" type="presOf" srcId="{B07F859D-296B-4595-8CF3-B809F3E95BE5}" destId="{713EB1BB-4E4A-4ED4-B198-0274BEE3FCFF}" srcOrd="0" destOrd="0" presId="urn:microsoft.com/office/officeart/2005/8/layout/hierarchy1"/>
    <dgm:cxn modelId="{B15B261B-36AC-4AF0-89AA-718CDC3B7145}" type="presParOf" srcId="{713EB1BB-4E4A-4ED4-B198-0274BEE3FCFF}" destId="{D10E6A55-6CE5-487D-82D8-2F770EADFCE0}" srcOrd="0" destOrd="0" presId="urn:microsoft.com/office/officeart/2005/8/layout/hierarchy1"/>
    <dgm:cxn modelId="{0C83000B-59D0-4262-87B8-3B31B00C85E5}" type="presParOf" srcId="{D10E6A55-6CE5-487D-82D8-2F770EADFCE0}" destId="{CB9D2CD6-37CD-4329-B68F-F835C392AB5B}" srcOrd="0" destOrd="0" presId="urn:microsoft.com/office/officeart/2005/8/layout/hierarchy1"/>
    <dgm:cxn modelId="{7947778D-7CC9-4C3C-B157-FF4AD83FC0FE}" type="presParOf" srcId="{CB9D2CD6-37CD-4329-B68F-F835C392AB5B}" destId="{A57F5F41-5E8B-40F3-9D40-C0EF787F6ED0}" srcOrd="0" destOrd="0" presId="urn:microsoft.com/office/officeart/2005/8/layout/hierarchy1"/>
    <dgm:cxn modelId="{A0CAE71F-A7A1-4D74-8579-3B58E4BF43BF}" type="presParOf" srcId="{CB9D2CD6-37CD-4329-B68F-F835C392AB5B}" destId="{627344CC-13A2-454A-950C-5DFCB1C0F26F}" srcOrd="1" destOrd="0" presId="urn:microsoft.com/office/officeart/2005/8/layout/hierarchy1"/>
    <dgm:cxn modelId="{820EED81-D279-4EAC-9514-A8D9B40430A0}" type="presParOf" srcId="{D10E6A55-6CE5-487D-82D8-2F770EADFCE0}" destId="{26366C3A-2F47-4D3A-83D9-91EEFFC9CA10}" srcOrd="1" destOrd="0" presId="urn:microsoft.com/office/officeart/2005/8/layout/hierarchy1"/>
    <dgm:cxn modelId="{AABD3C21-A579-45BF-A2C1-02FE34621A8E}" type="presParOf" srcId="{713EB1BB-4E4A-4ED4-B198-0274BEE3FCFF}" destId="{FF603B61-1AC4-450B-A1F0-DDF5D98BA7EB}" srcOrd="1" destOrd="0" presId="urn:microsoft.com/office/officeart/2005/8/layout/hierarchy1"/>
    <dgm:cxn modelId="{9A99EC25-4ED6-47D7-8074-8CEBC346BEBA}" type="presParOf" srcId="{FF603B61-1AC4-450B-A1F0-DDF5D98BA7EB}" destId="{63782C33-6A38-4A49-BB45-0716F18E7B76}" srcOrd="0" destOrd="0" presId="urn:microsoft.com/office/officeart/2005/8/layout/hierarchy1"/>
    <dgm:cxn modelId="{BEDCADD9-37B1-4F99-ABEF-E0D6B0838409}" type="presParOf" srcId="{63782C33-6A38-4A49-BB45-0716F18E7B76}" destId="{F2554226-841A-43DD-9420-014B043EE1F3}" srcOrd="0" destOrd="0" presId="urn:microsoft.com/office/officeart/2005/8/layout/hierarchy1"/>
    <dgm:cxn modelId="{E25F94DC-161F-4B84-9637-9E3C7E9680F2}" type="presParOf" srcId="{63782C33-6A38-4A49-BB45-0716F18E7B76}" destId="{DBA5834A-DC68-4DCA-AAB4-74CDEF8F0E78}" srcOrd="1" destOrd="0" presId="urn:microsoft.com/office/officeart/2005/8/layout/hierarchy1"/>
    <dgm:cxn modelId="{B3E64FE8-0CCC-4D6F-87A6-96766C25960C}" type="presParOf" srcId="{FF603B61-1AC4-450B-A1F0-DDF5D98BA7EB}" destId="{5173C969-19D1-490A-BEBA-14AFD5A43145}"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178885C-0F90-4E3B-9B27-37DBB550B7E5}" type="doc">
      <dgm:prSet loTypeId="urn:microsoft.com/office/officeart/2005/8/layout/hierarchy1" loCatId="hierarchy" qsTypeId="urn:microsoft.com/office/officeart/2005/8/quickstyle/simple2" qsCatId="simple" csTypeId="urn:microsoft.com/office/officeart/2005/8/colors/accent2_2" csCatId="accent2"/>
      <dgm:spPr/>
      <dgm:t>
        <a:bodyPr/>
        <a:lstStyle/>
        <a:p>
          <a:endParaRPr lang="en-US"/>
        </a:p>
      </dgm:t>
    </dgm:pt>
    <dgm:pt modelId="{EC480B11-1F83-4A79-8705-521CA62D1DB3}">
      <dgm:prSet/>
      <dgm:spPr/>
      <dgm:t>
        <a:bodyPr/>
        <a:lstStyle/>
        <a:p>
          <a:r>
            <a:rPr lang="en-US" baseline="0" dirty="0">
              <a:latin typeface="VNI-Souvir" pitchFamily="2" charset="0"/>
            </a:rPr>
            <a:t>2.1. </a:t>
          </a:r>
          <a:r>
            <a:rPr lang="en-US" baseline="0" dirty="0" err="1">
              <a:latin typeface="VNI-Souvir" pitchFamily="2" charset="0"/>
            </a:rPr>
            <a:t>Moät</a:t>
          </a:r>
          <a:r>
            <a:rPr lang="en-US" baseline="0" dirty="0">
              <a:latin typeface="VNI-Souvir" pitchFamily="2" charset="0"/>
            </a:rPr>
            <a:t> </a:t>
          </a:r>
          <a:r>
            <a:rPr lang="en-US" baseline="0" dirty="0" err="1">
              <a:latin typeface="VNI-Souvir" pitchFamily="2" charset="0"/>
            </a:rPr>
            <a:t>soá</a:t>
          </a:r>
          <a:r>
            <a:rPr lang="en-US" baseline="0" dirty="0">
              <a:latin typeface="VNI-Souvir" pitchFamily="2" charset="0"/>
            </a:rPr>
            <a:t> </a:t>
          </a:r>
          <a:r>
            <a:rPr lang="en-US" baseline="0" dirty="0" err="1">
              <a:latin typeface="VNI-Souvir" pitchFamily="2" charset="0"/>
            </a:rPr>
            <a:t>vaán</a:t>
          </a:r>
          <a:r>
            <a:rPr lang="en-US" baseline="0" dirty="0">
              <a:latin typeface="VNI-Souvir" pitchFamily="2" charset="0"/>
            </a:rPr>
            <a:t> </a:t>
          </a:r>
          <a:r>
            <a:rPr lang="en-US" baseline="0" dirty="0" err="1">
              <a:latin typeface="VNI-Souvir" pitchFamily="2" charset="0"/>
            </a:rPr>
            <a:t>ñeà</a:t>
          </a:r>
          <a:r>
            <a:rPr lang="en-US" baseline="0" dirty="0">
              <a:latin typeface="VNI-Souvir" pitchFamily="2" charset="0"/>
            </a:rPr>
            <a:t> </a:t>
          </a:r>
          <a:r>
            <a:rPr lang="en-US" baseline="0" dirty="0" err="1">
              <a:latin typeface="VNI-Souvir" pitchFamily="2" charset="0"/>
            </a:rPr>
            <a:t>cô</a:t>
          </a:r>
          <a:r>
            <a:rPr lang="en-US" baseline="0" dirty="0">
              <a:latin typeface="VNI-Souvir" pitchFamily="2" charset="0"/>
            </a:rPr>
            <a:t> </a:t>
          </a:r>
          <a:r>
            <a:rPr lang="en-US" baseline="0" dirty="0" err="1">
              <a:latin typeface="VNI-Souvir" pitchFamily="2" charset="0"/>
            </a:rPr>
            <a:t>baûn</a:t>
          </a:r>
          <a:endParaRPr lang="en-US" dirty="0">
            <a:latin typeface="VNI-Souvir" pitchFamily="2" charset="0"/>
          </a:endParaRPr>
        </a:p>
      </dgm:t>
    </dgm:pt>
    <dgm:pt modelId="{FD509667-8C4A-42A8-9DD3-13791F6F436B}" type="parTrans" cxnId="{B779F60C-EC43-4C1D-9A3B-C84505C09E64}">
      <dgm:prSet/>
      <dgm:spPr/>
      <dgm:t>
        <a:bodyPr/>
        <a:lstStyle/>
        <a:p>
          <a:endParaRPr lang="en-US"/>
        </a:p>
      </dgm:t>
    </dgm:pt>
    <dgm:pt modelId="{53DC4240-8CAC-429C-9362-9954B896B20E}" type="sibTrans" cxnId="{B779F60C-EC43-4C1D-9A3B-C84505C09E64}">
      <dgm:prSet/>
      <dgm:spPr/>
      <dgm:t>
        <a:bodyPr/>
        <a:lstStyle/>
        <a:p>
          <a:endParaRPr lang="en-US"/>
        </a:p>
      </dgm:t>
    </dgm:pt>
    <dgm:pt modelId="{53872819-2F8B-495C-86F5-97C05BCD3F3B}">
      <dgm:prSet/>
      <dgm:spPr/>
      <dgm:t>
        <a:bodyPr/>
        <a:lstStyle/>
        <a:p>
          <a:r>
            <a:rPr lang="en-US" baseline="0">
              <a:latin typeface="VNI-Souvir" pitchFamily="2" charset="0"/>
            </a:rPr>
            <a:t>2.2. Nguyeân taéc toái ña hoaù höõu duïng</a:t>
          </a:r>
          <a:endParaRPr lang="en-US">
            <a:latin typeface="VNI-Souvir" pitchFamily="2" charset="0"/>
          </a:endParaRPr>
        </a:p>
      </dgm:t>
    </dgm:pt>
    <dgm:pt modelId="{2D56C757-4B44-493C-9B0C-2CCFDC73AAB5}" type="parTrans" cxnId="{91DAB3FA-3E5A-4E32-A5EC-52060A2FBF81}">
      <dgm:prSet/>
      <dgm:spPr/>
      <dgm:t>
        <a:bodyPr/>
        <a:lstStyle/>
        <a:p>
          <a:endParaRPr lang="en-US"/>
        </a:p>
      </dgm:t>
    </dgm:pt>
    <dgm:pt modelId="{FB38FC62-45A6-4A09-8720-3FB7E7FEB618}" type="sibTrans" cxnId="{91DAB3FA-3E5A-4E32-A5EC-52060A2FBF81}">
      <dgm:prSet/>
      <dgm:spPr/>
      <dgm:t>
        <a:bodyPr/>
        <a:lstStyle/>
        <a:p>
          <a:endParaRPr lang="en-US"/>
        </a:p>
      </dgm:t>
    </dgm:pt>
    <dgm:pt modelId="{B666912F-BF10-4E81-B579-C19ADA5F4E8A}">
      <dgm:prSet/>
      <dgm:spPr/>
      <dgm:t>
        <a:bodyPr/>
        <a:lstStyle/>
        <a:p>
          <a:r>
            <a:rPr lang="en-US" baseline="0">
              <a:latin typeface="VNI-Souvir" pitchFamily="2" charset="0"/>
            </a:rPr>
            <a:t>2.3. Söï hình thaønh ñöôøng caàu thò tröôøng</a:t>
          </a:r>
          <a:endParaRPr lang="en-US">
            <a:latin typeface="VNI-Souvir" pitchFamily="2" charset="0"/>
          </a:endParaRPr>
        </a:p>
      </dgm:t>
    </dgm:pt>
    <dgm:pt modelId="{F3D25E64-8AA6-4AC4-844C-CCC3A2713B3B}" type="parTrans" cxnId="{2952151B-0767-4069-8C68-A06D1A3A1E0F}">
      <dgm:prSet/>
      <dgm:spPr/>
      <dgm:t>
        <a:bodyPr/>
        <a:lstStyle/>
        <a:p>
          <a:endParaRPr lang="en-US"/>
        </a:p>
      </dgm:t>
    </dgm:pt>
    <dgm:pt modelId="{33C2A998-842B-4734-ACB6-54BC7C4D0A80}" type="sibTrans" cxnId="{2952151B-0767-4069-8C68-A06D1A3A1E0F}">
      <dgm:prSet/>
      <dgm:spPr/>
      <dgm:t>
        <a:bodyPr/>
        <a:lstStyle/>
        <a:p>
          <a:endParaRPr lang="en-US"/>
        </a:p>
      </dgm:t>
    </dgm:pt>
    <dgm:pt modelId="{5E32A3C4-B02C-4A44-BD5F-533CBCB20BFA}" type="pres">
      <dgm:prSet presAssocID="{2178885C-0F90-4E3B-9B27-37DBB550B7E5}" presName="hierChild1" presStyleCnt="0">
        <dgm:presLayoutVars>
          <dgm:chPref val="1"/>
          <dgm:dir/>
          <dgm:animOne val="branch"/>
          <dgm:animLvl val="lvl"/>
          <dgm:resizeHandles/>
        </dgm:presLayoutVars>
      </dgm:prSet>
      <dgm:spPr/>
    </dgm:pt>
    <dgm:pt modelId="{2D5DFF9F-08E4-4EA0-91D3-D11C898EA47C}" type="pres">
      <dgm:prSet presAssocID="{EC480B11-1F83-4A79-8705-521CA62D1DB3}" presName="hierRoot1" presStyleCnt="0"/>
      <dgm:spPr/>
    </dgm:pt>
    <dgm:pt modelId="{237E4B5D-69AC-4517-9A1F-77F90979B6D1}" type="pres">
      <dgm:prSet presAssocID="{EC480B11-1F83-4A79-8705-521CA62D1DB3}" presName="composite" presStyleCnt="0"/>
      <dgm:spPr/>
    </dgm:pt>
    <dgm:pt modelId="{D60846B3-A00F-499E-AF13-71EB75A11EA5}" type="pres">
      <dgm:prSet presAssocID="{EC480B11-1F83-4A79-8705-521CA62D1DB3}" presName="background" presStyleLbl="node0" presStyleIdx="0" presStyleCnt="3"/>
      <dgm:spPr/>
    </dgm:pt>
    <dgm:pt modelId="{532C5479-8E29-4E64-AEEE-9E6CA79FA501}" type="pres">
      <dgm:prSet presAssocID="{EC480B11-1F83-4A79-8705-521CA62D1DB3}" presName="text" presStyleLbl="fgAcc0" presStyleIdx="0" presStyleCnt="3">
        <dgm:presLayoutVars>
          <dgm:chPref val="3"/>
        </dgm:presLayoutVars>
      </dgm:prSet>
      <dgm:spPr/>
    </dgm:pt>
    <dgm:pt modelId="{F197A97A-6DF3-4BBB-887B-4050466A5824}" type="pres">
      <dgm:prSet presAssocID="{EC480B11-1F83-4A79-8705-521CA62D1DB3}" presName="hierChild2" presStyleCnt="0"/>
      <dgm:spPr/>
    </dgm:pt>
    <dgm:pt modelId="{918E7084-58A7-4D5D-9749-481CAA5124B7}" type="pres">
      <dgm:prSet presAssocID="{53872819-2F8B-495C-86F5-97C05BCD3F3B}" presName="hierRoot1" presStyleCnt="0"/>
      <dgm:spPr/>
    </dgm:pt>
    <dgm:pt modelId="{88F3C3FA-FA0A-465F-A869-0D98F76E8E85}" type="pres">
      <dgm:prSet presAssocID="{53872819-2F8B-495C-86F5-97C05BCD3F3B}" presName="composite" presStyleCnt="0"/>
      <dgm:spPr/>
    </dgm:pt>
    <dgm:pt modelId="{D0B67692-8443-41DD-98F8-52DF30A13F10}" type="pres">
      <dgm:prSet presAssocID="{53872819-2F8B-495C-86F5-97C05BCD3F3B}" presName="background" presStyleLbl="node0" presStyleIdx="1" presStyleCnt="3"/>
      <dgm:spPr/>
    </dgm:pt>
    <dgm:pt modelId="{269A8CD1-BAE7-4138-9B42-126F2C9025E1}" type="pres">
      <dgm:prSet presAssocID="{53872819-2F8B-495C-86F5-97C05BCD3F3B}" presName="text" presStyleLbl="fgAcc0" presStyleIdx="1" presStyleCnt="3">
        <dgm:presLayoutVars>
          <dgm:chPref val="3"/>
        </dgm:presLayoutVars>
      </dgm:prSet>
      <dgm:spPr/>
    </dgm:pt>
    <dgm:pt modelId="{9438A729-281A-4604-AC0B-9E5FC72074EA}" type="pres">
      <dgm:prSet presAssocID="{53872819-2F8B-495C-86F5-97C05BCD3F3B}" presName="hierChild2" presStyleCnt="0"/>
      <dgm:spPr/>
    </dgm:pt>
    <dgm:pt modelId="{95AC1030-A506-40F5-BAA5-D42EDD086DE2}" type="pres">
      <dgm:prSet presAssocID="{B666912F-BF10-4E81-B579-C19ADA5F4E8A}" presName="hierRoot1" presStyleCnt="0"/>
      <dgm:spPr/>
    </dgm:pt>
    <dgm:pt modelId="{B8453188-1054-4754-BF19-006DF87B2B43}" type="pres">
      <dgm:prSet presAssocID="{B666912F-BF10-4E81-B579-C19ADA5F4E8A}" presName="composite" presStyleCnt="0"/>
      <dgm:spPr/>
    </dgm:pt>
    <dgm:pt modelId="{374DA269-ABAC-4B7B-AF0B-E62F075122BE}" type="pres">
      <dgm:prSet presAssocID="{B666912F-BF10-4E81-B579-C19ADA5F4E8A}" presName="background" presStyleLbl="node0" presStyleIdx="2" presStyleCnt="3"/>
      <dgm:spPr/>
    </dgm:pt>
    <dgm:pt modelId="{F1845650-5DD2-4F4E-B27B-32601329CFDC}" type="pres">
      <dgm:prSet presAssocID="{B666912F-BF10-4E81-B579-C19ADA5F4E8A}" presName="text" presStyleLbl="fgAcc0" presStyleIdx="2" presStyleCnt="3">
        <dgm:presLayoutVars>
          <dgm:chPref val="3"/>
        </dgm:presLayoutVars>
      </dgm:prSet>
      <dgm:spPr/>
    </dgm:pt>
    <dgm:pt modelId="{3A8CD797-7BC1-4093-90FB-066A3BCE1FC9}" type="pres">
      <dgm:prSet presAssocID="{B666912F-BF10-4E81-B579-C19ADA5F4E8A}" presName="hierChild2" presStyleCnt="0"/>
      <dgm:spPr/>
    </dgm:pt>
  </dgm:ptLst>
  <dgm:cxnLst>
    <dgm:cxn modelId="{B779F60C-EC43-4C1D-9A3B-C84505C09E64}" srcId="{2178885C-0F90-4E3B-9B27-37DBB550B7E5}" destId="{EC480B11-1F83-4A79-8705-521CA62D1DB3}" srcOrd="0" destOrd="0" parTransId="{FD509667-8C4A-42A8-9DD3-13791F6F436B}" sibTransId="{53DC4240-8CAC-429C-9362-9954B896B20E}"/>
    <dgm:cxn modelId="{2952151B-0767-4069-8C68-A06D1A3A1E0F}" srcId="{2178885C-0F90-4E3B-9B27-37DBB550B7E5}" destId="{B666912F-BF10-4E81-B579-C19ADA5F4E8A}" srcOrd="2" destOrd="0" parTransId="{F3D25E64-8AA6-4AC4-844C-CCC3A2713B3B}" sibTransId="{33C2A998-842B-4734-ACB6-54BC7C4D0A80}"/>
    <dgm:cxn modelId="{2647642C-B25E-4B4C-AF89-39A51326A796}" type="presOf" srcId="{2178885C-0F90-4E3B-9B27-37DBB550B7E5}" destId="{5E32A3C4-B02C-4A44-BD5F-533CBCB20BFA}" srcOrd="0" destOrd="0" presId="urn:microsoft.com/office/officeart/2005/8/layout/hierarchy1"/>
    <dgm:cxn modelId="{706ED43E-CF17-4EE3-84FB-C067D81B1915}" type="presOf" srcId="{EC480B11-1F83-4A79-8705-521CA62D1DB3}" destId="{532C5479-8E29-4E64-AEEE-9E6CA79FA501}" srcOrd="0" destOrd="0" presId="urn:microsoft.com/office/officeart/2005/8/layout/hierarchy1"/>
    <dgm:cxn modelId="{5AB71FA3-4F7D-42B1-8742-4A32E0BE8305}" type="presOf" srcId="{B666912F-BF10-4E81-B579-C19ADA5F4E8A}" destId="{F1845650-5DD2-4F4E-B27B-32601329CFDC}" srcOrd="0" destOrd="0" presId="urn:microsoft.com/office/officeart/2005/8/layout/hierarchy1"/>
    <dgm:cxn modelId="{E29477A3-1BD6-4F49-BA70-A2022251E43E}" type="presOf" srcId="{53872819-2F8B-495C-86F5-97C05BCD3F3B}" destId="{269A8CD1-BAE7-4138-9B42-126F2C9025E1}" srcOrd="0" destOrd="0" presId="urn:microsoft.com/office/officeart/2005/8/layout/hierarchy1"/>
    <dgm:cxn modelId="{91DAB3FA-3E5A-4E32-A5EC-52060A2FBF81}" srcId="{2178885C-0F90-4E3B-9B27-37DBB550B7E5}" destId="{53872819-2F8B-495C-86F5-97C05BCD3F3B}" srcOrd="1" destOrd="0" parTransId="{2D56C757-4B44-493C-9B0C-2CCFDC73AAB5}" sibTransId="{FB38FC62-45A6-4A09-8720-3FB7E7FEB618}"/>
    <dgm:cxn modelId="{B82A17BF-5C7A-4B34-947C-FE87C566AB83}" type="presParOf" srcId="{5E32A3C4-B02C-4A44-BD5F-533CBCB20BFA}" destId="{2D5DFF9F-08E4-4EA0-91D3-D11C898EA47C}" srcOrd="0" destOrd="0" presId="urn:microsoft.com/office/officeart/2005/8/layout/hierarchy1"/>
    <dgm:cxn modelId="{08A47589-A8AF-4309-8A83-0293FCE1E585}" type="presParOf" srcId="{2D5DFF9F-08E4-4EA0-91D3-D11C898EA47C}" destId="{237E4B5D-69AC-4517-9A1F-77F90979B6D1}" srcOrd="0" destOrd="0" presId="urn:microsoft.com/office/officeart/2005/8/layout/hierarchy1"/>
    <dgm:cxn modelId="{0D985232-BE78-4CDA-9E8B-7D348D8B2D93}" type="presParOf" srcId="{237E4B5D-69AC-4517-9A1F-77F90979B6D1}" destId="{D60846B3-A00F-499E-AF13-71EB75A11EA5}" srcOrd="0" destOrd="0" presId="urn:microsoft.com/office/officeart/2005/8/layout/hierarchy1"/>
    <dgm:cxn modelId="{10B02EB3-0FBF-481A-BB32-B8D0EFBF1377}" type="presParOf" srcId="{237E4B5D-69AC-4517-9A1F-77F90979B6D1}" destId="{532C5479-8E29-4E64-AEEE-9E6CA79FA501}" srcOrd="1" destOrd="0" presId="urn:microsoft.com/office/officeart/2005/8/layout/hierarchy1"/>
    <dgm:cxn modelId="{0642855D-8A58-4DAE-AB4A-1A8B156E40BE}" type="presParOf" srcId="{2D5DFF9F-08E4-4EA0-91D3-D11C898EA47C}" destId="{F197A97A-6DF3-4BBB-887B-4050466A5824}" srcOrd="1" destOrd="0" presId="urn:microsoft.com/office/officeart/2005/8/layout/hierarchy1"/>
    <dgm:cxn modelId="{B338D6EB-1DAA-48B3-9523-A553A66F78A9}" type="presParOf" srcId="{5E32A3C4-B02C-4A44-BD5F-533CBCB20BFA}" destId="{918E7084-58A7-4D5D-9749-481CAA5124B7}" srcOrd="1" destOrd="0" presId="urn:microsoft.com/office/officeart/2005/8/layout/hierarchy1"/>
    <dgm:cxn modelId="{B464B200-FD21-47E2-B1AC-36438A58A6EB}" type="presParOf" srcId="{918E7084-58A7-4D5D-9749-481CAA5124B7}" destId="{88F3C3FA-FA0A-465F-A869-0D98F76E8E85}" srcOrd="0" destOrd="0" presId="urn:microsoft.com/office/officeart/2005/8/layout/hierarchy1"/>
    <dgm:cxn modelId="{A64FD341-5D75-4DD5-85AF-FB6A299DBE27}" type="presParOf" srcId="{88F3C3FA-FA0A-465F-A869-0D98F76E8E85}" destId="{D0B67692-8443-41DD-98F8-52DF30A13F10}" srcOrd="0" destOrd="0" presId="urn:microsoft.com/office/officeart/2005/8/layout/hierarchy1"/>
    <dgm:cxn modelId="{5ED80924-EE96-487E-9F40-ED38CC772EED}" type="presParOf" srcId="{88F3C3FA-FA0A-465F-A869-0D98F76E8E85}" destId="{269A8CD1-BAE7-4138-9B42-126F2C9025E1}" srcOrd="1" destOrd="0" presId="urn:microsoft.com/office/officeart/2005/8/layout/hierarchy1"/>
    <dgm:cxn modelId="{29F7C10F-1EAC-474A-A3B9-2EE2F6F723A1}" type="presParOf" srcId="{918E7084-58A7-4D5D-9749-481CAA5124B7}" destId="{9438A729-281A-4604-AC0B-9E5FC72074EA}" srcOrd="1" destOrd="0" presId="urn:microsoft.com/office/officeart/2005/8/layout/hierarchy1"/>
    <dgm:cxn modelId="{EEBE9001-C027-4EA8-A08C-8A71049F00C2}" type="presParOf" srcId="{5E32A3C4-B02C-4A44-BD5F-533CBCB20BFA}" destId="{95AC1030-A506-40F5-BAA5-D42EDD086DE2}" srcOrd="2" destOrd="0" presId="urn:microsoft.com/office/officeart/2005/8/layout/hierarchy1"/>
    <dgm:cxn modelId="{69FB44CB-5B25-43CD-8D60-B195109CAC3D}" type="presParOf" srcId="{95AC1030-A506-40F5-BAA5-D42EDD086DE2}" destId="{B8453188-1054-4754-BF19-006DF87B2B43}" srcOrd="0" destOrd="0" presId="urn:microsoft.com/office/officeart/2005/8/layout/hierarchy1"/>
    <dgm:cxn modelId="{D42EBDB3-443B-4FBD-90FE-78762D224371}" type="presParOf" srcId="{B8453188-1054-4754-BF19-006DF87B2B43}" destId="{374DA269-ABAC-4B7B-AF0B-E62F075122BE}" srcOrd="0" destOrd="0" presId="urn:microsoft.com/office/officeart/2005/8/layout/hierarchy1"/>
    <dgm:cxn modelId="{AC068B91-B4D7-49EC-B4FC-F9134F1A8A34}" type="presParOf" srcId="{B8453188-1054-4754-BF19-006DF87B2B43}" destId="{F1845650-5DD2-4F4E-B27B-32601329CFDC}" srcOrd="1" destOrd="0" presId="urn:microsoft.com/office/officeart/2005/8/layout/hierarchy1"/>
    <dgm:cxn modelId="{D34FBAC3-EDDD-49A0-8453-D0DA38A280E4}" type="presParOf" srcId="{95AC1030-A506-40F5-BAA5-D42EDD086DE2}" destId="{3A8CD797-7BC1-4093-90FB-066A3BCE1FC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60BBCA1-C0E6-4E53-B2B0-F0C9E33EB014}" type="doc">
      <dgm:prSet loTypeId="urn:microsoft.com/office/officeart/2005/8/layout/list1" loCatId="list" qsTypeId="urn:microsoft.com/office/officeart/2005/8/quickstyle/simple2" qsCatId="simple" csTypeId="urn:microsoft.com/office/officeart/2005/8/colors/accent2_2" csCatId="accent2" phldr="1"/>
      <dgm:spPr/>
      <dgm:t>
        <a:bodyPr/>
        <a:lstStyle/>
        <a:p>
          <a:endParaRPr lang="en-US"/>
        </a:p>
      </dgm:t>
    </dgm:pt>
    <dgm:pt modelId="{83E43A4F-E8E7-4B78-9AF2-A8FCF398C38E}">
      <dgm:prSet custT="1"/>
      <dgm:spPr/>
      <dgm:t>
        <a:bodyPr/>
        <a:lstStyle/>
        <a:p>
          <a:r>
            <a:rPr lang="en-US" sz="3200" baseline="0">
              <a:latin typeface="VNI-Souvir" pitchFamily="2" charset="0"/>
            </a:rPr>
            <a:t>Vd: Haøm toång höõu duïng coù daïng:</a:t>
          </a:r>
          <a:endParaRPr lang="en-US" sz="3200">
            <a:latin typeface="VNI-Souvir" pitchFamily="2" charset="0"/>
          </a:endParaRPr>
        </a:p>
      </dgm:t>
    </dgm:pt>
    <dgm:pt modelId="{377E1314-12BB-4728-99DE-F7412732AC6C}" type="parTrans" cxnId="{0C2B876B-6D80-4325-B7A3-A52A368D7094}">
      <dgm:prSet/>
      <dgm:spPr/>
      <dgm:t>
        <a:bodyPr/>
        <a:lstStyle/>
        <a:p>
          <a:endParaRPr lang="en-US"/>
        </a:p>
      </dgm:t>
    </dgm:pt>
    <dgm:pt modelId="{2FF8A985-56C0-4254-BF6B-EEED6F55F1D3}" type="sibTrans" cxnId="{0C2B876B-6D80-4325-B7A3-A52A368D7094}">
      <dgm:prSet/>
      <dgm:spPr/>
      <dgm:t>
        <a:bodyPr/>
        <a:lstStyle/>
        <a:p>
          <a:endParaRPr lang="en-US"/>
        </a:p>
      </dgm:t>
    </dgm:pt>
    <dgm:pt modelId="{038B8C47-4BF0-40D9-870A-6CCB0ADB4DAC}">
      <dgm:prSet custT="1"/>
      <dgm:spPr/>
      <dgm:t>
        <a:bodyPr/>
        <a:lstStyle/>
        <a:p>
          <a:r>
            <a:rPr lang="en-US" sz="3200" baseline="0">
              <a:latin typeface="VNI-Souvir" pitchFamily="2" charset="0"/>
            </a:rPr>
            <a:t>TU = x</a:t>
          </a:r>
          <a:r>
            <a:rPr lang="en-US" sz="3200" baseline="30000">
              <a:latin typeface="VNI-Souvir" pitchFamily="2" charset="0"/>
            </a:rPr>
            <a:t>2</a:t>
          </a:r>
          <a:r>
            <a:rPr lang="en-US" sz="3200" baseline="0">
              <a:latin typeface="VNI-Souvir" pitchFamily="2" charset="0"/>
            </a:rPr>
            <a:t> + 10x</a:t>
          </a:r>
          <a:endParaRPr lang="en-US" sz="3200">
            <a:latin typeface="VNI-Souvir" pitchFamily="2" charset="0"/>
          </a:endParaRPr>
        </a:p>
      </dgm:t>
    </dgm:pt>
    <dgm:pt modelId="{3B7C7B14-64B4-4E3E-933F-5EBC862C3E71}" type="parTrans" cxnId="{545C6972-A53A-4695-9AAF-79DCD2F1098C}">
      <dgm:prSet/>
      <dgm:spPr/>
      <dgm:t>
        <a:bodyPr/>
        <a:lstStyle/>
        <a:p>
          <a:endParaRPr lang="en-US"/>
        </a:p>
      </dgm:t>
    </dgm:pt>
    <dgm:pt modelId="{AE3D9A1A-53B9-4953-B07A-18D37F63CA95}" type="sibTrans" cxnId="{545C6972-A53A-4695-9AAF-79DCD2F1098C}">
      <dgm:prSet/>
      <dgm:spPr/>
      <dgm:t>
        <a:bodyPr/>
        <a:lstStyle/>
        <a:p>
          <a:endParaRPr lang="en-US"/>
        </a:p>
      </dgm:t>
    </dgm:pt>
    <dgm:pt modelId="{A05C7D4D-441E-4893-8FEB-43E4F4FFE7E8}">
      <dgm:prSet custT="1"/>
      <dgm:spPr/>
      <dgm:t>
        <a:bodyPr/>
        <a:lstStyle/>
        <a:p>
          <a:r>
            <a:rPr lang="en-US" sz="3200" baseline="0" dirty="0">
              <a:latin typeface="VNI-Souvir" pitchFamily="2" charset="0"/>
            </a:rPr>
            <a:t>MU</a:t>
          </a:r>
          <a:r>
            <a:rPr lang="en-US" sz="3200" baseline="-25000" dirty="0">
              <a:latin typeface="VNI-Souvir" pitchFamily="2" charset="0"/>
            </a:rPr>
            <a:t>X</a:t>
          </a:r>
          <a:r>
            <a:rPr lang="en-US" sz="3200" baseline="0" dirty="0">
              <a:latin typeface="VNI-Souvir" pitchFamily="2" charset="0"/>
            </a:rPr>
            <a:t> = </a:t>
          </a:r>
          <a:r>
            <a:rPr lang="en-US" sz="3200" baseline="0" dirty="0" err="1">
              <a:latin typeface="VNI-Souvir" pitchFamily="2" charset="0"/>
            </a:rPr>
            <a:t>dTU</a:t>
          </a:r>
          <a:r>
            <a:rPr lang="en-US" sz="3200" baseline="0" dirty="0">
              <a:latin typeface="VNI-Souvir" pitchFamily="2" charset="0"/>
            </a:rPr>
            <a:t>/dx =2X +10</a:t>
          </a:r>
          <a:endParaRPr lang="en-US" sz="3200" dirty="0">
            <a:latin typeface="VNI-Souvir" pitchFamily="2" charset="0"/>
          </a:endParaRPr>
        </a:p>
      </dgm:t>
    </dgm:pt>
    <dgm:pt modelId="{93C3815B-4318-47F4-858E-1B9C73985361}" type="parTrans" cxnId="{92FBE923-CAA0-4302-8B18-4834D77ADF57}">
      <dgm:prSet/>
      <dgm:spPr/>
      <dgm:t>
        <a:bodyPr/>
        <a:lstStyle/>
        <a:p>
          <a:endParaRPr lang="en-US"/>
        </a:p>
      </dgm:t>
    </dgm:pt>
    <dgm:pt modelId="{B3512E6F-CF67-4382-9311-8B95BBE33C1B}" type="sibTrans" cxnId="{92FBE923-CAA0-4302-8B18-4834D77ADF57}">
      <dgm:prSet/>
      <dgm:spPr/>
      <dgm:t>
        <a:bodyPr/>
        <a:lstStyle/>
        <a:p>
          <a:endParaRPr lang="en-US"/>
        </a:p>
      </dgm:t>
    </dgm:pt>
    <dgm:pt modelId="{DF4190F1-496A-47A7-8D61-3CDEC695ACF3}">
      <dgm:prSet custT="1"/>
      <dgm:spPr/>
      <dgm:t>
        <a:bodyPr/>
        <a:lstStyle/>
        <a:p>
          <a:r>
            <a:rPr lang="en-US" sz="3200" baseline="0">
              <a:latin typeface="VNI-Souvir" pitchFamily="2" charset="0"/>
            </a:rPr>
            <a:t>TU= x(y-5)</a:t>
          </a:r>
          <a:endParaRPr lang="en-US" sz="3200">
            <a:latin typeface="VNI-Souvir" pitchFamily="2" charset="0"/>
          </a:endParaRPr>
        </a:p>
      </dgm:t>
    </dgm:pt>
    <dgm:pt modelId="{A48A1859-34CB-479C-8532-F11084593EE7}" type="parTrans" cxnId="{82AB5833-6D43-4D86-AABF-2DBDE213D319}">
      <dgm:prSet/>
      <dgm:spPr/>
      <dgm:t>
        <a:bodyPr/>
        <a:lstStyle/>
        <a:p>
          <a:endParaRPr lang="en-US"/>
        </a:p>
      </dgm:t>
    </dgm:pt>
    <dgm:pt modelId="{9357C524-5A39-4F8C-851D-5728477E578B}" type="sibTrans" cxnId="{82AB5833-6D43-4D86-AABF-2DBDE213D319}">
      <dgm:prSet/>
      <dgm:spPr/>
      <dgm:t>
        <a:bodyPr/>
        <a:lstStyle/>
        <a:p>
          <a:endParaRPr lang="en-US"/>
        </a:p>
      </dgm:t>
    </dgm:pt>
    <dgm:pt modelId="{0C38EA0A-A2C0-4BB1-AA8F-94ED6F851114}">
      <dgm:prSet custT="1"/>
      <dgm:spPr/>
      <dgm:t>
        <a:bodyPr/>
        <a:lstStyle/>
        <a:p>
          <a:r>
            <a:rPr lang="en-US" sz="3200">
              <a:latin typeface="VNI-Souvir" pitchFamily="2" charset="0"/>
            </a:rPr>
            <a:t>MU</a:t>
          </a:r>
          <a:r>
            <a:rPr lang="en-US" sz="3200" baseline="-25000">
              <a:latin typeface="VNI-Souvir" pitchFamily="2" charset="0"/>
            </a:rPr>
            <a:t>X</a:t>
          </a:r>
          <a:r>
            <a:rPr lang="en-US" sz="3200">
              <a:latin typeface="VNI-Souvir" pitchFamily="2" charset="0"/>
            </a:rPr>
            <a:t> = dtu/dx = Y – 5</a:t>
          </a:r>
        </a:p>
      </dgm:t>
    </dgm:pt>
    <dgm:pt modelId="{3F14A3ED-4E63-4B62-A926-160279744E0F}" type="parTrans" cxnId="{32467A5A-41F0-4A1C-BE45-D25E0DEAB344}">
      <dgm:prSet/>
      <dgm:spPr/>
      <dgm:t>
        <a:bodyPr/>
        <a:lstStyle/>
        <a:p>
          <a:endParaRPr lang="en-US"/>
        </a:p>
      </dgm:t>
    </dgm:pt>
    <dgm:pt modelId="{6E5EE096-A220-441C-AE37-53073D01620B}" type="sibTrans" cxnId="{32467A5A-41F0-4A1C-BE45-D25E0DEAB344}">
      <dgm:prSet/>
      <dgm:spPr/>
      <dgm:t>
        <a:bodyPr/>
        <a:lstStyle/>
        <a:p>
          <a:endParaRPr lang="en-US"/>
        </a:p>
      </dgm:t>
    </dgm:pt>
    <dgm:pt modelId="{12B4E6B7-7486-4380-BC79-9AFA2E7E4167}">
      <dgm:prSet custT="1"/>
      <dgm:spPr/>
      <dgm:t>
        <a:bodyPr/>
        <a:lstStyle/>
        <a:p>
          <a:r>
            <a:rPr lang="en-US" sz="3200">
              <a:latin typeface="VNI-Souvir" pitchFamily="2" charset="0"/>
            </a:rPr>
            <a:t>MU</a:t>
          </a:r>
          <a:r>
            <a:rPr lang="en-US" sz="3200" baseline="-25000">
              <a:latin typeface="VNI-Souvir" pitchFamily="2" charset="0"/>
            </a:rPr>
            <a:t>Y</a:t>
          </a:r>
          <a:r>
            <a:rPr lang="en-US" sz="3200">
              <a:latin typeface="VNI-Souvir" pitchFamily="2" charset="0"/>
            </a:rPr>
            <a:t> = dtu/dy = X</a:t>
          </a:r>
        </a:p>
      </dgm:t>
    </dgm:pt>
    <dgm:pt modelId="{DCC08FE4-038E-456A-911F-7AA84516AFDA}" type="parTrans" cxnId="{EF26C0F0-568E-403B-BBFA-8B4238AD3986}">
      <dgm:prSet/>
      <dgm:spPr/>
      <dgm:t>
        <a:bodyPr/>
        <a:lstStyle/>
        <a:p>
          <a:endParaRPr lang="en-US"/>
        </a:p>
      </dgm:t>
    </dgm:pt>
    <dgm:pt modelId="{6C9EF347-FE9C-45E9-8550-5DDE3A40FA69}" type="sibTrans" cxnId="{EF26C0F0-568E-403B-BBFA-8B4238AD3986}">
      <dgm:prSet/>
      <dgm:spPr/>
      <dgm:t>
        <a:bodyPr/>
        <a:lstStyle/>
        <a:p>
          <a:endParaRPr lang="en-US"/>
        </a:p>
      </dgm:t>
    </dgm:pt>
    <dgm:pt modelId="{CD816735-DC88-464A-81EF-2976BFCFDB03}" type="pres">
      <dgm:prSet presAssocID="{D60BBCA1-C0E6-4E53-B2B0-F0C9E33EB014}" presName="linear" presStyleCnt="0">
        <dgm:presLayoutVars>
          <dgm:dir/>
          <dgm:animLvl val="lvl"/>
          <dgm:resizeHandles val="exact"/>
        </dgm:presLayoutVars>
      </dgm:prSet>
      <dgm:spPr/>
    </dgm:pt>
    <dgm:pt modelId="{62EE0C9F-39F0-460A-B0B6-33B55155F74B}" type="pres">
      <dgm:prSet presAssocID="{83E43A4F-E8E7-4B78-9AF2-A8FCF398C38E}" presName="parentLin" presStyleCnt="0"/>
      <dgm:spPr/>
    </dgm:pt>
    <dgm:pt modelId="{E7B7F1B0-1083-4A54-8EF6-7DD182C00E3A}" type="pres">
      <dgm:prSet presAssocID="{83E43A4F-E8E7-4B78-9AF2-A8FCF398C38E}" presName="parentLeftMargin" presStyleLbl="node1" presStyleIdx="0" presStyleCnt="4"/>
      <dgm:spPr/>
    </dgm:pt>
    <dgm:pt modelId="{F50EBF2C-D18A-4C05-8966-66051CB847A3}" type="pres">
      <dgm:prSet presAssocID="{83E43A4F-E8E7-4B78-9AF2-A8FCF398C38E}" presName="parentText" presStyleLbl="node1" presStyleIdx="0" presStyleCnt="4">
        <dgm:presLayoutVars>
          <dgm:chMax val="0"/>
          <dgm:bulletEnabled val="1"/>
        </dgm:presLayoutVars>
      </dgm:prSet>
      <dgm:spPr/>
    </dgm:pt>
    <dgm:pt modelId="{52870271-FC1E-4D6B-BCEE-E7594197A99D}" type="pres">
      <dgm:prSet presAssocID="{83E43A4F-E8E7-4B78-9AF2-A8FCF398C38E}" presName="negativeSpace" presStyleCnt="0"/>
      <dgm:spPr/>
    </dgm:pt>
    <dgm:pt modelId="{22D4FBE9-B38B-4BD1-963F-A59B806D0206}" type="pres">
      <dgm:prSet presAssocID="{83E43A4F-E8E7-4B78-9AF2-A8FCF398C38E}" presName="childText" presStyleLbl="conFgAcc1" presStyleIdx="0" presStyleCnt="4">
        <dgm:presLayoutVars>
          <dgm:bulletEnabled val="1"/>
        </dgm:presLayoutVars>
      </dgm:prSet>
      <dgm:spPr/>
    </dgm:pt>
    <dgm:pt modelId="{CC9B9178-EB2C-4D22-AA16-3F96F9C91D01}" type="pres">
      <dgm:prSet presAssocID="{2FF8A985-56C0-4254-BF6B-EEED6F55F1D3}" presName="spaceBetweenRectangles" presStyleCnt="0"/>
      <dgm:spPr/>
    </dgm:pt>
    <dgm:pt modelId="{E7BD4185-8831-4B3C-B70E-FF758A7979A6}" type="pres">
      <dgm:prSet presAssocID="{038B8C47-4BF0-40D9-870A-6CCB0ADB4DAC}" presName="parentLin" presStyleCnt="0"/>
      <dgm:spPr/>
    </dgm:pt>
    <dgm:pt modelId="{CBCC63E2-F5A6-440F-AB07-FA751EB56528}" type="pres">
      <dgm:prSet presAssocID="{038B8C47-4BF0-40D9-870A-6CCB0ADB4DAC}" presName="parentLeftMargin" presStyleLbl="node1" presStyleIdx="0" presStyleCnt="4"/>
      <dgm:spPr/>
    </dgm:pt>
    <dgm:pt modelId="{1FA95DF1-E4A9-44DA-89C2-1BBBE65D9CE0}" type="pres">
      <dgm:prSet presAssocID="{038B8C47-4BF0-40D9-870A-6CCB0ADB4DAC}" presName="parentText" presStyleLbl="node1" presStyleIdx="1" presStyleCnt="4">
        <dgm:presLayoutVars>
          <dgm:chMax val="0"/>
          <dgm:bulletEnabled val="1"/>
        </dgm:presLayoutVars>
      </dgm:prSet>
      <dgm:spPr/>
    </dgm:pt>
    <dgm:pt modelId="{91C32433-F575-4076-99A2-0B6125F53591}" type="pres">
      <dgm:prSet presAssocID="{038B8C47-4BF0-40D9-870A-6CCB0ADB4DAC}" presName="negativeSpace" presStyleCnt="0"/>
      <dgm:spPr/>
    </dgm:pt>
    <dgm:pt modelId="{F30E0EE7-7CF5-46FB-9DA6-DB47701F9CC6}" type="pres">
      <dgm:prSet presAssocID="{038B8C47-4BF0-40D9-870A-6CCB0ADB4DAC}" presName="childText" presStyleLbl="conFgAcc1" presStyleIdx="1" presStyleCnt="4">
        <dgm:presLayoutVars>
          <dgm:bulletEnabled val="1"/>
        </dgm:presLayoutVars>
      </dgm:prSet>
      <dgm:spPr/>
    </dgm:pt>
    <dgm:pt modelId="{8365E649-D600-4A08-AAE7-A87E0299DE0C}" type="pres">
      <dgm:prSet presAssocID="{AE3D9A1A-53B9-4953-B07A-18D37F63CA95}" presName="spaceBetweenRectangles" presStyleCnt="0"/>
      <dgm:spPr/>
    </dgm:pt>
    <dgm:pt modelId="{42867E81-7302-459C-A19B-962F69A0B24A}" type="pres">
      <dgm:prSet presAssocID="{A05C7D4D-441E-4893-8FEB-43E4F4FFE7E8}" presName="parentLin" presStyleCnt="0"/>
      <dgm:spPr/>
    </dgm:pt>
    <dgm:pt modelId="{AE23C350-3A0D-4517-95C2-CDCA5C03EA18}" type="pres">
      <dgm:prSet presAssocID="{A05C7D4D-441E-4893-8FEB-43E4F4FFE7E8}" presName="parentLeftMargin" presStyleLbl="node1" presStyleIdx="1" presStyleCnt="4"/>
      <dgm:spPr/>
    </dgm:pt>
    <dgm:pt modelId="{C65EFF09-CEDB-4DED-AC6B-DB53D64D1155}" type="pres">
      <dgm:prSet presAssocID="{A05C7D4D-441E-4893-8FEB-43E4F4FFE7E8}" presName="parentText" presStyleLbl="node1" presStyleIdx="2" presStyleCnt="4">
        <dgm:presLayoutVars>
          <dgm:chMax val="0"/>
          <dgm:bulletEnabled val="1"/>
        </dgm:presLayoutVars>
      </dgm:prSet>
      <dgm:spPr/>
    </dgm:pt>
    <dgm:pt modelId="{34CE9ABE-26A6-4597-A215-25A8AAD8461C}" type="pres">
      <dgm:prSet presAssocID="{A05C7D4D-441E-4893-8FEB-43E4F4FFE7E8}" presName="negativeSpace" presStyleCnt="0"/>
      <dgm:spPr/>
    </dgm:pt>
    <dgm:pt modelId="{E8479F36-5E13-4E48-8E73-7C49DE9ECBA9}" type="pres">
      <dgm:prSet presAssocID="{A05C7D4D-441E-4893-8FEB-43E4F4FFE7E8}" presName="childText" presStyleLbl="conFgAcc1" presStyleIdx="2" presStyleCnt="4">
        <dgm:presLayoutVars>
          <dgm:bulletEnabled val="1"/>
        </dgm:presLayoutVars>
      </dgm:prSet>
      <dgm:spPr/>
    </dgm:pt>
    <dgm:pt modelId="{B8515A1C-3C77-459A-B5B7-D25033D41EEA}" type="pres">
      <dgm:prSet presAssocID="{B3512E6F-CF67-4382-9311-8B95BBE33C1B}" presName="spaceBetweenRectangles" presStyleCnt="0"/>
      <dgm:spPr/>
    </dgm:pt>
    <dgm:pt modelId="{EF980354-B6BF-4381-9A4A-6E9205C3E18C}" type="pres">
      <dgm:prSet presAssocID="{DF4190F1-496A-47A7-8D61-3CDEC695ACF3}" presName="parentLin" presStyleCnt="0"/>
      <dgm:spPr/>
    </dgm:pt>
    <dgm:pt modelId="{A0790D75-9575-46C7-A77F-DCAD3FAA147A}" type="pres">
      <dgm:prSet presAssocID="{DF4190F1-496A-47A7-8D61-3CDEC695ACF3}" presName="parentLeftMargin" presStyleLbl="node1" presStyleIdx="2" presStyleCnt="4"/>
      <dgm:spPr/>
    </dgm:pt>
    <dgm:pt modelId="{BEB37C9F-7A47-4A1C-8DCF-88B3970FAAEC}" type="pres">
      <dgm:prSet presAssocID="{DF4190F1-496A-47A7-8D61-3CDEC695ACF3}" presName="parentText" presStyleLbl="node1" presStyleIdx="3" presStyleCnt="4">
        <dgm:presLayoutVars>
          <dgm:chMax val="0"/>
          <dgm:bulletEnabled val="1"/>
        </dgm:presLayoutVars>
      </dgm:prSet>
      <dgm:spPr/>
    </dgm:pt>
    <dgm:pt modelId="{5735ED72-32E9-4E46-86DC-646E0ADB979E}" type="pres">
      <dgm:prSet presAssocID="{DF4190F1-496A-47A7-8D61-3CDEC695ACF3}" presName="negativeSpace" presStyleCnt="0"/>
      <dgm:spPr/>
    </dgm:pt>
    <dgm:pt modelId="{88CA3BA5-2505-4195-892B-31892901512F}" type="pres">
      <dgm:prSet presAssocID="{DF4190F1-496A-47A7-8D61-3CDEC695ACF3}" presName="childText" presStyleLbl="conFgAcc1" presStyleIdx="3" presStyleCnt="4">
        <dgm:presLayoutVars>
          <dgm:bulletEnabled val="1"/>
        </dgm:presLayoutVars>
      </dgm:prSet>
      <dgm:spPr/>
    </dgm:pt>
  </dgm:ptLst>
  <dgm:cxnLst>
    <dgm:cxn modelId="{C3B6561E-8A14-4C51-80BD-507594B093F7}" type="presOf" srcId="{D60BBCA1-C0E6-4E53-B2B0-F0C9E33EB014}" destId="{CD816735-DC88-464A-81EF-2976BFCFDB03}" srcOrd="0" destOrd="0" presId="urn:microsoft.com/office/officeart/2005/8/layout/list1"/>
    <dgm:cxn modelId="{92FBE923-CAA0-4302-8B18-4834D77ADF57}" srcId="{D60BBCA1-C0E6-4E53-B2B0-F0C9E33EB014}" destId="{A05C7D4D-441E-4893-8FEB-43E4F4FFE7E8}" srcOrd="2" destOrd="0" parTransId="{93C3815B-4318-47F4-858E-1B9C73985361}" sibTransId="{B3512E6F-CF67-4382-9311-8B95BBE33C1B}"/>
    <dgm:cxn modelId="{82AB5833-6D43-4D86-AABF-2DBDE213D319}" srcId="{D60BBCA1-C0E6-4E53-B2B0-F0C9E33EB014}" destId="{DF4190F1-496A-47A7-8D61-3CDEC695ACF3}" srcOrd="3" destOrd="0" parTransId="{A48A1859-34CB-479C-8532-F11084593EE7}" sibTransId="{9357C524-5A39-4F8C-851D-5728477E578B}"/>
    <dgm:cxn modelId="{D88C824B-A94B-44F8-97A2-738DACCBB3DD}" type="presOf" srcId="{0C38EA0A-A2C0-4BB1-AA8F-94ED6F851114}" destId="{88CA3BA5-2505-4195-892B-31892901512F}" srcOrd="0" destOrd="0" presId="urn:microsoft.com/office/officeart/2005/8/layout/list1"/>
    <dgm:cxn modelId="{0C2B876B-6D80-4325-B7A3-A52A368D7094}" srcId="{D60BBCA1-C0E6-4E53-B2B0-F0C9E33EB014}" destId="{83E43A4F-E8E7-4B78-9AF2-A8FCF398C38E}" srcOrd="0" destOrd="0" parTransId="{377E1314-12BB-4728-99DE-F7412732AC6C}" sibTransId="{2FF8A985-56C0-4254-BF6B-EEED6F55F1D3}"/>
    <dgm:cxn modelId="{B8DEC54D-9BCB-4092-8AC4-FEF025F4C0EF}" type="presOf" srcId="{12B4E6B7-7486-4380-BC79-9AFA2E7E4167}" destId="{88CA3BA5-2505-4195-892B-31892901512F}" srcOrd="0" destOrd="1" presId="urn:microsoft.com/office/officeart/2005/8/layout/list1"/>
    <dgm:cxn modelId="{545C6972-A53A-4695-9AAF-79DCD2F1098C}" srcId="{D60BBCA1-C0E6-4E53-B2B0-F0C9E33EB014}" destId="{038B8C47-4BF0-40D9-870A-6CCB0ADB4DAC}" srcOrd="1" destOrd="0" parTransId="{3B7C7B14-64B4-4E3E-933F-5EBC862C3E71}" sibTransId="{AE3D9A1A-53B9-4953-B07A-18D37F63CA95}"/>
    <dgm:cxn modelId="{175EE352-AEEF-470E-93A7-40D32C82C8A8}" type="presOf" srcId="{DF4190F1-496A-47A7-8D61-3CDEC695ACF3}" destId="{BEB37C9F-7A47-4A1C-8DCF-88B3970FAAEC}" srcOrd="1" destOrd="0" presId="urn:microsoft.com/office/officeart/2005/8/layout/list1"/>
    <dgm:cxn modelId="{8801F073-FE0B-40A5-81E2-A849D001EA2C}" type="presOf" srcId="{A05C7D4D-441E-4893-8FEB-43E4F4FFE7E8}" destId="{C65EFF09-CEDB-4DED-AC6B-DB53D64D1155}" srcOrd="1" destOrd="0" presId="urn:microsoft.com/office/officeart/2005/8/layout/list1"/>
    <dgm:cxn modelId="{08A06355-1EE8-4A71-BC08-53CBD7AE082B}" type="presOf" srcId="{83E43A4F-E8E7-4B78-9AF2-A8FCF398C38E}" destId="{F50EBF2C-D18A-4C05-8966-66051CB847A3}" srcOrd="1" destOrd="0" presId="urn:microsoft.com/office/officeart/2005/8/layout/list1"/>
    <dgm:cxn modelId="{32467A5A-41F0-4A1C-BE45-D25E0DEAB344}" srcId="{DF4190F1-496A-47A7-8D61-3CDEC695ACF3}" destId="{0C38EA0A-A2C0-4BB1-AA8F-94ED6F851114}" srcOrd="0" destOrd="0" parTransId="{3F14A3ED-4E63-4B62-A926-160279744E0F}" sibTransId="{6E5EE096-A220-441C-AE37-53073D01620B}"/>
    <dgm:cxn modelId="{C76537A0-59E2-41D9-BE4D-29B71B6BD7A2}" type="presOf" srcId="{83E43A4F-E8E7-4B78-9AF2-A8FCF398C38E}" destId="{E7B7F1B0-1083-4A54-8EF6-7DD182C00E3A}" srcOrd="0" destOrd="0" presId="urn:microsoft.com/office/officeart/2005/8/layout/list1"/>
    <dgm:cxn modelId="{96A91CD0-D56F-4074-8C10-A0958406A7B8}" type="presOf" srcId="{038B8C47-4BF0-40D9-870A-6CCB0ADB4DAC}" destId="{CBCC63E2-F5A6-440F-AB07-FA751EB56528}" srcOrd="0" destOrd="0" presId="urn:microsoft.com/office/officeart/2005/8/layout/list1"/>
    <dgm:cxn modelId="{D3A332D6-3C1E-4A10-95D6-D3CF07D8CE1D}" type="presOf" srcId="{038B8C47-4BF0-40D9-870A-6CCB0ADB4DAC}" destId="{1FA95DF1-E4A9-44DA-89C2-1BBBE65D9CE0}" srcOrd="1" destOrd="0" presId="urn:microsoft.com/office/officeart/2005/8/layout/list1"/>
    <dgm:cxn modelId="{076317DF-9EB4-4D89-82D9-75063E3AC86E}" type="presOf" srcId="{DF4190F1-496A-47A7-8D61-3CDEC695ACF3}" destId="{A0790D75-9575-46C7-A77F-DCAD3FAA147A}" srcOrd="0" destOrd="0" presId="urn:microsoft.com/office/officeart/2005/8/layout/list1"/>
    <dgm:cxn modelId="{EF26C0F0-568E-403B-BBFA-8B4238AD3986}" srcId="{DF4190F1-496A-47A7-8D61-3CDEC695ACF3}" destId="{12B4E6B7-7486-4380-BC79-9AFA2E7E4167}" srcOrd="1" destOrd="0" parTransId="{DCC08FE4-038E-456A-911F-7AA84516AFDA}" sibTransId="{6C9EF347-FE9C-45E9-8550-5DDE3A40FA69}"/>
    <dgm:cxn modelId="{9463CBF0-910C-43D4-BB3F-B72A1503CF5B}" type="presOf" srcId="{A05C7D4D-441E-4893-8FEB-43E4F4FFE7E8}" destId="{AE23C350-3A0D-4517-95C2-CDCA5C03EA18}" srcOrd="0" destOrd="0" presId="urn:microsoft.com/office/officeart/2005/8/layout/list1"/>
    <dgm:cxn modelId="{18553F80-4740-4F07-A8E6-5671002C8CDB}" type="presParOf" srcId="{CD816735-DC88-464A-81EF-2976BFCFDB03}" destId="{62EE0C9F-39F0-460A-B0B6-33B55155F74B}" srcOrd="0" destOrd="0" presId="urn:microsoft.com/office/officeart/2005/8/layout/list1"/>
    <dgm:cxn modelId="{23A5BD05-FE1F-4810-A32F-2C2E2BA070A0}" type="presParOf" srcId="{62EE0C9F-39F0-460A-B0B6-33B55155F74B}" destId="{E7B7F1B0-1083-4A54-8EF6-7DD182C00E3A}" srcOrd="0" destOrd="0" presId="urn:microsoft.com/office/officeart/2005/8/layout/list1"/>
    <dgm:cxn modelId="{B4A92502-81A4-4710-BB7B-58B2B18EE005}" type="presParOf" srcId="{62EE0C9F-39F0-460A-B0B6-33B55155F74B}" destId="{F50EBF2C-D18A-4C05-8966-66051CB847A3}" srcOrd="1" destOrd="0" presId="urn:microsoft.com/office/officeart/2005/8/layout/list1"/>
    <dgm:cxn modelId="{B83428A7-5ABB-4EA0-BB79-4087A1AE3809}" type="presParOf" srcId="{CD816735-DC88-464A-81EF-2976BFCFDB03}" destId="{52870271-FC1E-4D6B-BCEE-E7594197A99D}" srcOrd="1" destOrd="0" presId="urn:microsoft.com/office/officeart/2005/8/layout/list1"/>
    <dgm:cxn modelId="{5C1BB6DE-BF62-43CC-A135-A71D9057A5FD}" type="presParOf" srcId="{CD816735-DC88-464A-81EF-2976BFCFDB03}" destId="{22D4FBE9-B38B-4BD1-963F-A59B806D0206}" srcOrd="2" destOrd="0" presId="urn:microsoft.com/office/officeart/2005/8/layout/list1"/>
    <dgm:cxn modelId="{60FFC49A-CB64-4F2E-BCB7-5016015AE000}" type="presParOf" srcId="{CD816735-DC88-464A-81EF-2976BFCFDB03}" destId="{CC9B9178-EB2C-4D22-AA16-3F96F9C91D01}" srcOrd="3" destOrd="0" presId="urn:microsoft.com/office/officeart/2005/8/layout/list1"/>
    <dgm:cxn modelId="{4E954D3C-BEAD-4581-B72A-A26E62975372}" type="presParOf" srcId="{CD816735-DC88-464A-81EF-2976BFCFDB03}" destId="{E7BD4185-8831-4B3C-B70E-FF758A7979A6}" srcOrd="4" destOrd="0" presId="urn:microsoft.com/office/officeart/2005/8/layout/list1"/>
    <dgm:cxn modelId="{760612EA-A62A-41DD-B8FB-EBBC1AEBB639}" type="presParOf" srcId="{E7BD4185-8831-4B3C-B70E-FF758A7979A6}" destId="{CBCC63E2-F5A6-440F-AB07-FA751EB56528}" srcOrd="0" destOrd="0" presId="urn:microsoft.com/office/officeart/2005/8/layout/list1"/>
    <dgm:cxn modelId="{2EFE005D-A6A4-4872-A68E-B2A3DC9E52D8}" type="presParOf" srcId="{E7BD4185-8831-4B3C-B70E-FF758A7979A6}" destId="{1FA95DF1-E4A9-44DA-89C2-1BBBE65D9CE0}" srcOrd="1" destOrd="0" presId="urn:microsoft.com/office/officeart/2005/8/layout/list1"/>
    <dgm:cxn modelId="{23AC3382-5380-4E89-8FEB-A34296C74EBB}" type="presParOf" srcId="{CD816735-DC88-464A-81EF-2976BFCFDB03}" destId="{91C32433-F575-4076-99A2-0B6125F53591}" srcOrd="5" destOrd="0" presId="urn:microsoft.com/office/officeart/2005/8/layout/list1"/>
    <dgm:cxn modelId="{0E13259E-4B5E-4A5B-8426-F2D46339C2E3}" type="presParOf" srcId="{CD816735-DC88-464A-81EF-2976BFCFDB03}" destId="{F30E0EE7-7CF5-46FB-9DA6-DB47701F9CC6}" srcOrd="6" destOrd="0" presId="urn:microsoft.com/office/officeart/2005/8/layout/list1"/>
    <dgm:cxn modelId="{12AD1D52-BA40-437E-9854-B19BAA8090D8}" type="presParOf" srcId="{CD816735-DC88-464A-81EF-2976BFCFDB03}" destId="{8365E649-D600-4A08-AAE7-A87E0299DE0C}" srcOrd="7" destOrd="0" presId="urn:microsoft.com/office/officeart/2005/8/layout/list1"/>
    <dgm:cxn modelId="{91914F50-5C24-4843-A0F1-442B6786D057}" type="presParOf" srcId="{CD816735-DC88-464A-81EF-2976BFCFDB03}" destId="{42867E81-7302-459C-A19B-962F69A0B24A}" srcOrd="8" destOrd="0" presId="urn:microsoft.com/office/officeart/2005/8/layout/list1"/>
    <dgm:cxn modelId="{D18F47A6-5FB8-42F1-8649-94C0C357CC39}" type="presParOf" srcId="{42867E81-7302-459C-A19B-962F69A0B24A}" destId="{AE23C350-3A0D-4517-95C2-CDCA5C03EA18}" srcOrd="0" destOrd="0" presId="urn:microsoft.com/office/officeart/2005/8/layout/list1"/>
    <dgm:cxn modelId="{1094FC0F-129D-4671-BE7E-D802BC50CBBA}" type="presParOf" srcId="{42867E81-7302-459C-A19B-962F69A0B24A}" destId="{C65EFF09-CEDB-4DED-AC6B-DB53D64D1155}" srcOrd="1" destOrd="0" presId="urn:microsoft.com/office/officeart/2005/8/layout/list1"/>
    <dgm:cxn modelId="{F5F4CE95-F2E8-45BD-B04A-342406099C79}" type="presParOf" srcId="{CD816735-DC88-464A-81EF-2976BFCFDB03}" destId="{34CE9ABE-26A6-4597-A215-25A8AAD8461C}" srcOrd="9" destOrd="0" presId="urn:microsoft.com/office/officeart/2005/8/layout/list1"/>
    <dgm:cxn modelId="{96ACEC68-C099-45AE-94A3-DB7C4C731CD6}" type="presParOf" srcId="{CD816735-DC88-464A-81EF-2976BFCFDB03}" destId="{E8479F36-5E13-4E48-8E73-7C49DE9ECBA9}" srcOrd="10" destOrd="0" presId="urn:microsoft.com/office/officeart/2005/8/layout/list1"/>
    <dgm:cxn modelId="{F2EAE41F-4775-4DC0-AEE8-0FE263950012}" type="presParOf" srcId="{CD816735-DC88-464A-81EF-2976BFCFDB03}" destId="{B8515A1C-3C77-459A-B5B7-D25033D41EEA}" srcOrd="11" destOrd="0" presId="urn:microsoft.com/office/officeart/2005/8/layout/list1"/>
    <dgm:cxn modelId="{4B4ADFFA-81B2-4A50-AE08-4EB4DA9B8FE2}" type="presParOf" srcId="{CD816735-DC88-464A-81EF-2976BFCFDB03}" destId="{EF980354-B6BF-4381-9A4A-6E9205C3E18C}" srcOrd="12" destOrd="0" presId="urn:microsoft.com/office/officeart/2005/8/layout/list1"/>
    <dgm:cxn modelId="{7AF4238D-3944-41B9-B6AC-337A75F9C6B8}" type="presParOf" srcId="{EF980354-B6BF-4381-9A4A-6E9205C3E18C}" destId="{A0790D75-9575-46C7-A77F-DCAD3FAA147A}" srcOrd="0" destOrd="0" presId="urn:microsoft.com/office/officeart/2005/8/layout/list1"/>
    <dgm:cxn modelId="{205086DC-36AD-4D33-919D-80D694A69CC4}" type="presParOf" srcId="{EF980354-B6BF-4381-9A4A-6E9205C3E18C}" destId="{BEB37C9F-7A47-4A1C-8DCF-88B3970FAAEC}" srcOrd="1" destOrd="0" presId="urn:microsoft.com/office/officeart/2005/8/layout/list1"/>
    <dgm:cxn modelId="{C53E62D0-B6D0-4F84-8C3A-ACF23EE8DC3B}" type="presParOf" srcId="{CD816735-DC88-464A-81EF-2976BFCFDB03}" destId="{5735ED72-32E9-4E46-86DC-646E0ADB979E}" srcOrd="13" destOrd="0" presId="urn:microsoft.com/office/officeart/2005/8/layout/list1"/>
    <dgm:cxn modelId="{369E275B-DB4A-4CD4-BE09-2E03CEA1F796}" type="presParOf" srcId="{CD816735-DC88-464A-81EF-2976BFCFDB03}" destId="{88CA3BA5-2505-4195-892B-31892901512F}"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46D38E7-9FD7-4338-8CB8-7AE89CFDF4E1}" type="doc">
      <dgm:prSet loTypeId="urn:microsoft.com/office/officeart/2005/8/layout/hierarchy1" loCatId="hierarchy" qsTypeId="urn:microsoft.com/office/officeart/2005/8/quickstyle/simple2" qsCatId="simple" csTypeId="urn:microsoft.com/office/officeart/2005/8/colors/accent1_2" csCatId="accent1"/>
      <dgm:spPr/>
      <dgm:t>
        <a:bodyPr/>
        <a:lstStyle/>
        <a:p>
          <a:endParaRPr lang="en-US"/>
        </a:p>
      </dgm:t>
    </dgm:pt>
    <dgm:pt modelId="{35377A2F-065B-4D2A-A041-1701FAF7D428}">
      <dgm:prSet custT="1"/>
      <dgm:spPr/>
      <dgm:t>
        <a:bodyPr/>
        <a:lstStyle/>
        <a:p>
          <a:r>
            <a:rPr lang="en-US" sz="4000" dirty="0"/>
            <a:t>Khi MU &gt; 0 → TU ↑</a:t>
          </a:r>
        </a:p>
      </dgm:t>
    </dgm:pt>
    <dgm:pt modelId="{52D16A0C-F7C7-4FA8-83FB-314622178EF3}" type="parTrans" cxnId="{7FB810C0-6D3B-4379-AA12-6DDC4071319E}">
      <dgm:prSet/>
      <dgm:spPr/>
      <dgm:t>
        <a:bodyPr/>
        <a:lstStyle/>
        <a:p>
          <a:endParaRPr lang="en-US"/>
        </a:p>
      </dgm:t>
    </dgm:pt>
    <dgm:pt modelId="{1D546D43-05C5-4524-A254-5BC138114DAF}" type="sibTrans" cxnId="{7FB810C0-6D3B-4379-AA12-6DDC4071319E}">
      <dgm:prSet/>
      <dgm:spPr/>
      <dgm:t>
        <a:bodyPr/>
        <a:lstStyle/>
        <a:p>
          <a:endParaRPr lang="en-US"/>
        </a:p>
      </dgm:t>
    </dgm:pt>
    <dgm:pt modelId="{1B8B7682-FBBD-43C9-8FC4-2C9247AB7928}">
      <dgm:prSet custT="1"/>
      <dgm:spPr/>
      <dgm:t>
        <a:bodyPr/>
        <a:lstStyle/>
        <a:p>
          <a:r>
            <a:rPr lang="en-US" sz="4000"/>
            <a:t>Khi MU &lt; 0 → TU ↓</a:t>
          </a:r>
        </a:p>
      </dgm:t>
    </dgm:pt>
    <dgm:pt modelId="{ACEF3220-4619-45EC-B876-3A51F76E09A5}" type="parTrans" cxnId="{DC88E505-85CB-4FC2-9991-9D19687CEE12}">
      <dgm:prSet/>
      <dgm:spPr/>
      <dgm:t>
        <a:bodyPr/>
        <a:lstStyle/>
        <a:p>
          <a:endParaRPr lang="en-US"/>
        </a:p>
      </dgm:t>
    </dgm:pt>
    <dgm:pt modelId="{B1424143-DC56-49A4-B6BF-5AF875CE0F30}" type="sibTrans" cxnId="{DC88E505-85CB-4FC2-9991-9D19687CEE12}">
      <dgm:prSet/>
      <dgm:spPr/>
      <dgm:t>
        <a:bodyPr/>
        <a:lstStyle/>
        <a:p>
          <a:endParaRPr lang="en-US"/>
        </a:p>
      </dgm:t>
    </dgm:pt>
    <dgm:pt modelId="{C49EF480-833B-47C0-91C4-E3C64ED190DF}">
      <dgm:prSet custT="1"/>
      <dgm:spPr/>
      <dgm:t>
        <a:bodyPr/>
        <a:lstStyle/>
        <a:p>
          <a:r>
            <a:rPr lang="en-US" sz="4000"/>
            <a:t>Khi MU = 0 → TU</a:t>
          </a:r>
          <a:r>
            <a:rPr lang="en-US" sz="4000" baseline="-25000"/>
            <a:t>max</a:t>
          </a:r>
          <a:endParaRPr lang="en-US" sz="4000"/>
        </a:p>
      </dgm:t>
    </dgm:pt>
    <dgm:pt modelId="{8126CC86-9FC3-479F-837C-5E372BA235F3}" type="parTrans" cxnId="{A75921B7-7178-4D75-A1B0-2C293593C9F2}">
      <dgm:prSet/>
      <dgm:spPr/>
      <dgm:t>
        <a:bodyPr/>
        <a:lstStyle/>
        <a:p>
          <a:endParaRPr lang="en-US"/>
        </a:p>
      </dgm:t>
    </dgm:pt>
    <dgm:pt modelId="{07541AB9-5EC0-4FF7-8A12-F57052BD31E8}" type="sibTrans" cxnId="{A75921B7-7178-4D75-A1B0-2C293593C9F2}">
      <dgm:prSet/>
      <dgm:spPr/>
      <dgm:t>
        <a:bodyPr/>
        <a:lstStyle/>
        <a:p>
          <a:endParaRPr lang="en-US"/>
        </a:p>
      </dgm:t>
    </dgm:pt>
    <dgm:pt modelId="{4AA35E06-7B7F-4E57-94A1-1436A7AF0957}" type="pres">
      <dgm:prSet presAssocID="{046D38E7-9FD7-4338-8CB8-7AE89CFDF4E1}" presName="hierChild1" presStyleCnt="0">
        <dgm:presLayoutVars>
          <dgm:chPref val="1"/>
          <dgm:dir/>
          <dgm:animOne val="branch"/>
          <dgm:animLvl val="lvl"/>
          <dgm:resizeHandles/>
        </dgm:presLayoutVars>
      </dgm:prSet>
      <dgm:spPr/>
    </dgm:pt>
    <dgm:pt modelId="{6E90A889-462D-44F8-90AF-EFB000CA2768}" type="pres">
      <dgm:prSet presAssocID="{35377A2F-065B-4D2A-A041-1701FAF7D428}" presName="hierRoot1" presStyleCnt="0"/>
      <dgm:spPr/>
    </dgm:pt>
    <dgm:pt modelId="{407B14CB-C0E8-4E0C-A638-65FB56A24055}" type="pres">
      <dgm:prSet presAssocID="{35377A2F-065B-4D2A-A041-1701FAF7D428}" presName="composite" presStyleCnt="0"/>
      <dgm:spPr/>
    </dgm:pt>
    <dgm:pt modelId="{791E5E66-5F49-42FD-A2B6-8823E7015E9B}" type="pres">
      <dgm:prSet presAssocID="{35377A2F-065B-4D2A-A041-1701FAF7D428}" presName="background" presStyleLbl="node0" presStyleIdx="0" presStyleCnt="3"/>
      <dgm:spPr/>
    </dgm:pt>
    <dgm:pt modelId="{6A08D22F-0DD7-4A94-852A-91711E4B8F0A}" type="pres">
      <dgm:prSet presAssocID="{35377A2F-065B-4D2A-A041-1701FAF7D428}" presName="text" presStyleLbl="fgAcc0" presStyleIdx="0" presStyleCnt="3">
        <dgm:presLayoutVars>
          <dgm:chPref val="3"/>
        </dgm:presLayoutVars>
      </dgm:prSet>
      <dgm:spPr/>
    </dgm:pt>
    <dgm:pt modelId="{C632A685-E0B3-42E1-A970-F468B3B9AA3A}" type="pres">
      <dgm:prSet presAssocID="{35377A2F-065B-4D2A-A041-1701FAF7D428}" presName="hierChild2" presStyleCnt="0"/>
      <dgm:spPr/>
    </dgm:pt>
    <dgm:pt modelId="{E46A3A4A-9533-4FDF-B3BF-3BF31D12F4BF}" type="pres">
      <dgm:prSet presAssocID="{1B8B7682-FBBD-43C9-8FC4-2C9247AB7928}" presName="hierRoot1" presStyleCnt="0"/>
      <dgm:spPr/>
    </dgm:pt>
    <dgm:pt modelId="{37DC6F96-A047-4948-99DD-1036C18FFA26}" type="pres">
      <dgm:prSet presAssocID="{1B8B7682-FBBD-43C9-8FC4-2C9247AB7928}" presName="composite" presStyleCnt="0"/>
      <dgm:spPr/>
    </dgm:pt>
    <dgm:pt modelId="{87AF6783-2D16-4100-B69B-63380257887B}" type="pres">
      <dgm:prSet presAssocID="{1B8B7682-FBBD-43C9-8FC4-2C9247AB7928}" presName="background" presStyleLbl="node0" presStyleIdx="1" presStyleCnt="3"/>
      <dgm:spPr/>
    </dgm:pt>
    <dgm:pt modelId="{F7912A82-C6BE-4969-8EEB-6F60D93AB9E5}" type="pres">
      <dgm:prSet presAssocID="{1B8B7682-FBBD-43C9-8FC4-2C9247AB7928}" presName="text" presStyleLbl="fgAcc0" presStyleIdx="1" presStyleCnt="3">
        <dgm:presLayoutVars>
          <dgm:chPref val="3"/>
        </dgm:presLayoutVars>
      </dgm:prSet>
      <dgm:spPr/>
    </dgm:pt>
    <dgm:pt modelId="{9AC568ED-54A9-40D5-933A-B394D528B2A6}" type="pres">
      <dgm:prSet presAssocID="{1B8B7682-FBBD-43C9-8FC4-2C9247AB7928}" presName="hierChild2" presStyleCnt="0"/>
      <dgm:spPr/>
    </dgm:pt>
    <dgm:pt modelId="{DE487F5B-55E2-4784-93E8-0509BA65CAF0}" type="pres">
      <dgm:prSet presAssocID="{C49EF480-833B-47C0-91C4-E3C64ED190DF}" presName="hierRoot1" presStyleCnt="0"/>
      <dgm:spPr/>
    </dgm:pt>
    <dgm:pt modelId="{1A10FC91-FDA2-4164-A16B-FB43BBDF178C}" type="pres">
      <dgm:prSet presAssocID="{C49EF480-833B-47C0-91C4-E3C64ED190DF}" presName="composite" presStyleCnt="0"/>
      <dgm:spPr/>
    </dgm:pt>
    <dgm:pt modelId="{1BEDE1C2-EB39-4301-A684-4CCD34466B6E}" type="pres">
      <dgm:prSet presAssocID="{C49EF480-833B-47C0-91C4-E3C64ED190DF}" presName="background" presStyleLbl="node0" presStyleIdx="2" presStyleCnt="3"/>
      <dgm:spPr/>
    </dgm:pt>
    <dgm:pt modelId="{AF1F5638-7D0E-4818-B000-514B58A8D324}" type="pres">
      <dgm:prSet presAssocID="{C49EF480-833B-47C0-91C4-E3C64ED190DF}" presName="text" presStyleLbl="fgAcc0" presStyleIdx="2" presStyleCnt="3">
        <dgm:presLayoutVars>
          <dgm:chPref val="3"/>
        </dgm:presLayoutVars>
      </dgm:prSet>
      <dgm:spPr/>
    </dgm:pt>
    <dgm:pt modelId="{CEFDA2A8-B1D5-4D14-9F46-3319967F51C1}" type="pres">
      <dgm:prSet presAssocID="{C49EF480-833B-47C0-91C4-E3C64ED190DF}" presName="hierChild2" presStyleCnt="0"/>
      <dgm:spPr/>
    </dgm:pt>
  </dgm:ptLst>
  <dgm:cxnLst>
    <dgm:cxn modelId="{DC88E505-85CB-4FC2-9991-9D19687CEE12}" srcId="{046D38E7-9FD7-4338-8CB8-7AE89CFDF4E1}" destId="{1B8B7682-FBBD-43C9-8FC4-2C9247AB7928}" srcOrd="1" destOrd="0" parTransId="{ACEF3220-4619-45EC-B876-3A51F76E09A5}" sibTransId="{B1424143-DC56-49A4-B6BF-5AF875CE0F30}"/>
    <dgm:cxn modelId="{D1F23C3B-A93E-4410-8FF8-425B9E9BE1E9}" type="presOf" srcId="{C49EF480-833B-47C0-91C4-E3C64ED190DF}" destId="{AF1F5638-7D0E-4818-B000-514B58A8D324}" srcOrd="0" destOrd="0" presId="urn:microsoft.com/office/officeart/2005/8/layout/hierarchy1"/>
    <dgm:cxn modelId="{6B537042-6B4C-4B04-B98A-2AD26CBA6DF9}" type="presOf" srcId="{35377A2F-065B-4D2A-A041-1701FAF7D428}" destId="{6A08D22F-0DD7-4A94-852A-91711E4B8F0A}" srcOrd="0" destOrd="0" presId="urn:microsoft.com/office/officeart/2005/8/layout/hierarchy1"/>
    <dgm:cxn modelId="{2EF05D8B-D1BD-41BB-8BCB-756D3E4380F3}" type="presOf" srcId="{1B8B7682-FBBD-43C9-8FC4-2C9247AB7928}" destId="{F7912A82-C6BE-4969-8EEB-6F60D93AB9E5}" srcOrd="0" destOrd="0" presId="urn:microsoft.com/office/officeart/2005/8/layout/hierarchy1"/>
    <dgm:cxn modelId="{A75921B7-7178-4D75-A1B0-2C293593C9F2}" srcId="{046D38E7-9FD7-4338-8CB8-7AE89CFDF4E1}" destId="{C49EF480-833B-47C0-91C4-E3C64ED190DF}" srcOrd="2" destOrd="0" parTransId="{8126CC86-9FC3-479F-837C-5E372BA235F3}" sibTransId="{07541AB9-5EC0-4FF7-8A12-F57052BD31E8}"/>
    <dgm:cxn modelId="{5164B6B7-93A2-4143-A099-544A54CB266D}" type="presOf" srcId="{046D38E7-9FD7-4338-8CB8-7AE89CFDF4E1}" destId="{4AA35E06-7B7F-4E57-94A1-1436A7AF0957}" srcOrd="0" destOrd="0" presId="urn:microsoft.com/office/officeart/2005/8/layout/hierarchy1"/>
    <dgm:cxn modelId="{7FB810C0-6D3B-4379-AA12-6DDC4071319E}" srcId="{046D38E7-9FD7-4338-8CB8-7AE89CFDF4E1}" destId="{35377A2F-065B-4D2A-A041-1701FAF7D428}" srcOrd="0" destOrd="0" parTransId="{52D16A0C-F7C7-4FA8-83FB-314622178EF3}" sibTransId="{1D546D43-05C5-4524-A254-5BC138114DAF}"/>
    <dgm:cxn modelId="{EE157FF0-2B9E-4A92-A24A-F1371BD3CE17}" type="presParOf" srcId="{4AA35E06-7B7F-4E57-94A1-1436A7AF0957}" destId="{6E90A889-462D-44F8-90AF-EFB000CA2768}" srcOrd="0" destOrd="0" presId="urn:microsoft.com/office/officeart/2005/8/layout/hierarchy1"/>
    <dgm:cxn modelId="{E6571FFA-A0EE-4A4C-BA38-7A0B9AC3C998}" type="presParOf" srcId="{6E90A889-462D-44F8-90AF-EFB000CA2768}" destId="{407B14CB-C0E8-4E0C-A638-65FB56A24055}" srcOrd="0" destOrd="0" presId="urn:microsoft.com/office/officeart/2005/8/layout/hierarchy1"/>
    <dgm:cxn modelId="{A0353AA8-05A8-4BC5-8426-A2A7F5106FE9}" type="presParOf" srcId="{407B14CB-C0E8-4E0C-A638-65FB56A24055}" destId="{791E5E66-5F49-42FD-A2B6-8823E7015E9B}" srcOrd="0" destOrd="0" presId="urn:microsoft.com/office/officeart/2005/8/layout/hierarchy1"/>
    <dgm:cxn modelId="{F051BBC6-B996-457E-B63F-0567EED09270}" type="presParOf" srcId="{407B14CB-C0E8-4E0C-A638-65FB56A24055}" destId="{6A08D22F-0DD7-4A94-852A-91711E4B8F0A}" srcOrd="1" destOrd="0" presId="urn:microsoft.com/office/officeart/2005/8/layout/hierarchy1"/>
    <dgm:cxn modelId="{8D419371-FA9E-4644-85A7-6909DCAF7705}" type="presParOf" srcId="{6E90A889-462D-44F8-90AF-EFB000CA2768}" destId="{C632A685-E0B3-42E1-A970-F468B3B9AA3A}" srcOrd="1" destOrd="0" presId="urn:microsoft.com/office/officeart/2005/8/layout/hierarchy1"/>
    <dgm:cxn modelId="{26B9383E-CE5C-4AE9-B6C2-7F95ACE36F69}" type="presParOf" srcId="{4AA35E06-7B7F-4E57-94A1-1436A7AF0957}" destId="{E46A3A4A-9533-4FDF-B3BF-3BF31D12F4BF}" srcOrd="1" destOrd="0" presId="urn:microsoft.com/office/officeart/2005/8/layout/hierarchy1"/>
    <dgm:cxn modelId="{4B81AF9C-D540-45A5-9AE5-7A17870EA7CB}" type="presParOf" srcId="{E46A3A4A-9533-4FDF-B3BF-3BF31D12F4BF}" destId="{37DC6F96-A047-4948-99DD-1036C18FFA26}" srcOrd="0" destOrd="0" presId="urn:microsoft.com/office/officeart/2005/8/layout/hierarchy1"/>
    <dgm:cxn modelId="{4B5D7C29-78B7-402F-A44E-AAC9C1BF4CA3}" type="presParOf" srcId="{37DC6F96-A047-4948-99DD-1036C18FFA26}" destId="{87AF6783-2D16-4100-B69B-63380257887B}" srcOrd="0" destOrd="0" presId="urn:microsoft.com/office/officeart/2005/8/layout/hierarchy1"/>
    <dgm:cxn modelId="{5B063DAE-0C30-42C3-B349-CC3C848FA549}" type="presParOf" srcId="{37DC6F96-A047-4948-99DD-1036C18FFA26}" destId="{F7912A82-C6BE-4969-8EEB-6F60D93AB9E5}" srcOrd="1" destOrd="0" presId="urn:microsoft.com/office/officeart/2005/8/layout/hierarchy1"/>
    <dgm:cxn modelId="{F5E69DEC-0D0B-4097-B59E-9EEE637D7F00}" type="presParOf" srcId="{E46A3A4A-9533-4FDF-B3BF-3BF31D12F4BF}" destId="{9AC568ED-54A9-40D5-933A-B394D528B2A6}" srcOrd="1" destOrd="0" presId="urn:microsoft.com/office/officeart/2005/8/layout/hierarchy1"/>
    <dgm:cxn modelId="{25CEF9EB-A358-49A6-A526-3AB6E9D076DA}" type="presParOf" srcId="{4AA35E06-7B7F-4E57-94A1-1436A7AF0957}" destId="{DE487F5B-55E2-4784-93E8-0509BA65CAF0}" srcOrd="2" destOrd="0" presId="urn:microsoft.com/office/officeart/2005/8/layout/hierarchy1"/>
    <dgm:cxn modelId="{6E621BAE-0E6A-4DBB-9987-5CAE4FA96D69}" type="presParOf" srcId="{DE487F5B-55E2-4784-93E8-0509BA65CAF0}" destId="{1A10FC91-FDA2-4164-A16B-FB43BBDF178C}" srcOrd="0" destOrd="0" presId="urn:microsoft.com/office/officeart/2005/8/layout/hierarchy1"/>
    <dgm:cxn modelId="{44F86A4B-6E20-4887-8B39-613CD7EE19EA}" type="presParOf" srcId="{1A10FC91-FDA2-4164-A16B-FB43BBDF178C}" destId="{1BEDE1C2-EB39-4301-A684-4CCD34466B6E}" srcOrd="0" destOrd="0" presId="urn:microsoft.com/office/officeart/2005/8/layout/hierarchy1"/>
    <dgm:cxn modelId="{77D3877C-1235-4AAF-932D-EF709A947B2F}" type="presParOf" srcId="{1A10FC91-FDA2-4164-A16B-FB43BBDF178C}" destId="{AF1F5638-7D0E-4818-B000-514B58A8D324}" srcOrd="1" destOrd="0" presId="urn:microsoft.com/office/officeart/2005/8/layout/hierarchy1"/>
    <dgm:cxn modelId="{3D1C3B71-1CC6-42FC-BBFA-007726B0C580}" type="presParOf" srcId="{DE487F5B-55E2-4784-93E8-0509BA65CAF0}" destId="{CEFDA2A8-B1D5-4D14-9F46-3319967F51C1}"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6DBF546-CDE2-40C5-9A66-A6C32BF0A2E3}" type="doc">
      <dgm:prSet loTypeId="urn:microsoft.com/office/officeart/2018/5/layout/CenteredIconLabelDescriptionList" loCatId="icon" qsTypeId="urn:microsoft.com/office/officeart/2005/8/quickstyle/simple1" qsCatId="simple" csTypeId="urn:microsoft.com/office/officeart/2005/8/colors/accent2_2" csCatId="accent2" phldr="1"/>
      <dgm:spPr/>
      <dgm:t>
        <a:bodyPr/>
        <a:lstStyle/>
        <a:p>
          <a:endParaRPr lang="en-US"/>
        </a:p>
      </dgm:t>
    </dgm:pt>
    <dgm:pt modelId="{02141C8C-D2AB-44E0-B86F-B7E6734B37A2}">
      <dgm:prSet custT="1"/>
      <dgm:spPr/>
      <dgm:t>
        <a:bodyPr/>
        <a:lstStyle/>
        <a:p>
          <a:pPr>
            <a:defRPr b="1"/>
          </a:pPr>
          <a:r>
            <a:rPr lang="en-US" sz="3200" baseline="0" dirty="0" err="1">
              <a:latin typeface="VNI-Souvir" pitchFamily="2" charset="0"/>
            </a:rPr>
            <a:t>Vaäy</a:t>
          </a:r>
          <a:r>
            <a:rPr lang="en-US" sz="3200" baseline="0" dirty="0">
              <a:latin typeface="VNI-Souvir" pitchFamily="2" charset="0"/>
            </a:rPr>
            <a:t> </a:t>
          </a:r>
          <a:r>
            <a:rPr lang="en-US" sz="3200" baseline="0" dirty="0" err="1">
              <a:latin typeface="VNI-Souvir" pitchFamily="2" charset="0"/>
            </a:rPr>
            <a:t>vôùi</a:t>
          </a:r>
          <a:r>
            <a:rPr lang="en-US" sz="3200" baseline="0" dirty="0">
              <a:latin typeface="VNI-Souvir" pitchFamily="2" charset="0"/>
            </a:rPr>
            <a:t> I = 14$, </a:t>
          </a:r>
          <a:r>
            <a:rPr lang="en-US" sz="3200" baseline="0" dirty="0" err="1">
              <a:latin typeface="VNI-Souvir" pitchFamily="2" charset="0"/>
            </a:rPr>
            <a:t>px</a:t>
          </a:r>
          <a:r>
            <a:rPr lang="en-US" sz="3200" baseline="0" dirty="0">
              <a:latin typeface="VNI-Souvir" pitchFamily="2" charset="0"/>
            </a:rPr>
            <a:t>=2$/kg, </a:t>
          </a:r>
          <a:r>
            <a:rPr lang="en-US" sz="3200" baseline="0" dirty="0" err="1">
              <a:latin typeface="VNI-Souvir" pitchFamily="2" charset="0"/>
            </a:rPr>
            <a:t>py</a:t>
          </a:r>
          <a:r>
            <a:rPr lang="en-US" sz="3200" baseline="0" dirty="0">
              <a:latin typeface="VNI-Souvir" pitchFamily="2" charset="0"/>
            </a:rPr>
            <a:t> = 1$/l</a:t>
          </a:r>
          <a:endParaRPr lang="en-US" sz="3200" dirty="0">
            <a:latin typeface="VNI-Souvir" pitchFamily="2" charset="0"/>
          </a:endParaRPr>
        </a:p>
      </dgm:t>
    </dgm:pt>
    <dgm:pt modelId="{7F3C209F-C61B-45AF-952A-89A508B3FA41}" type="parTrans" cxnId="{5EB17A95-270F-4BAB-B6B0-D088289CEF35}">
      <dgm:prSet/>
      <dgm:spPr/>
      <dgm:t>
        <a:bodyPr/>
        <a:lstStyle/>
        <a:p>
          <a:endParaRPr lang="en-US"/>
        </a:p>
      </dgm:t>
    </dgm:pt>
    <dgm:pt modelId="{CCC83853-8D98-4F28-9EB8-25E015843A4F}" type="sibTrans" cxnId="{5EB17A95-270F-4BAB-B6B0-D088289CEF35}">
      <dgm:prSet/>
      <dgm:spPr/>
      <dgm:t>
        <a:bodyPr/>
        <a:lstStyle/>
        <a:p>
          <a:endParaRPr lang="en-US"/>
        </a:p>
      </dgm:t>
    </dgm:pt>
    <dgm:pt modelId="{CA8F25F4-FACC-4866-AB55-855DA1B1036D}">
      <dgm:prSet custT="1"/>
      <dgm:spPr/>
      <dgm:t>
        <a:bodyPr/>
        <a:lstStyle/>
        <a:p>
          <a:pPr>
            <a:defRPr b="1"/>
          </a:pPr>
          <a:r>
            <a:rPr lang="en-US" sz="3200" baseline="0">
              <a:latin typeface="VNI-Souvir" pitchFamily="2" charset="0"/>
            </a:rPr>
            <a:t>PATD toái öu laø:</a:t>
          </a:r>
          <a:endParaRPr lang="en-US" sz="3200">
            <a:latin typeface="VNI-Souvir" pitchFamily="2" charset="0"/>
          </a:endParaRPr>
        </a:p>
      </dgm:t>
    </dgm:pt>
    <dgm:pt modelId="{F2F7AA4E-D728-4DD8-9186-AEEDA4995353}" type="parTrans" cxnId="{F0F47CC9-BC44-4F3C-B768-D01CA4005656}">
      <dgm:prSet/>
      <dgm:spPr/>
      <dgm:t>
        <a:bodyPr/>
        <a:lstStyle/>
        <a:p>
          <a:endParaRPr lang="en-US"/>
        </a:p>
      </dgm:t>
    </dgm:pt>
    <dgm:pt modelId="{BB3F47C9-B397-4DA5-8601-6D6B79007CCC}" type="sibTrans" cxnId="{F0F47CC9-BC44-4F3C-B768-D01CA4005656}">
      <dgm:prSet/>
      <dgm:spPr/>
      <dgm:t>
        <a:bodyPr/>
        <a:lstStyle/>
        <a:p>
          <a:endParaRPr lang="en-US"/>
        </a:p>
      </dgm:t>
    </dgm:pt>
    <dgm:pt modelId="{3887F5EC-A1F1-4F05-9BC9-4E6C09BF7674}">
      <dgm:prSet custT="1"/>
      <dgm:spPr/>
      <dgm:t>
        <a:bodyPr/>
        <a:lstStyle/>
        <a:p>
          <a:r>
            <a:rPr lang="en-US" sz="3200">
              <a:latin typeface="VNI-Souvir" pitchFamily="2" charset="0"/>
            </a:rPr>
            <a:t>X = 4 kg</a:t>
          </a:r>
        </a:p>
      </dgm:t>
    </dgm:pt>
    <dgm:pt modelId="{AF95254F-D3DB-4A46-B3CB-4E0A82FC0E87}" type="parTrans" cxnId="{E9EA8060-065F-404A-AD43-7CD86562E47D}">
      <dgm:prSet/>
      <dgm:spPr/>
      <dgm:t>
        <a:bodyPr/>
        <a:lstStyle/>
        <a:p>
          <a:endParaRPr lang="en-US"/>
        </a:p>
      </dgm:t>
    </dgm:pt>
    <dgm:pt modelId="{6595F7DA-6FE0-4011-A15F-6946D9C9CF53}" type="sibTrans" cxnId="{E9EA8060-065F-404A-AD43-7CD86562E47D}">
      <dgm:prSet/>
      <dgm:spPr/>
      <dgm:t>
        <a:bodyPr/>
        <a:lstStyle/>
        <a:p>
          <a:endParaRPr lang="en-US"/>
        </a:p>
      </dgm:t>
    </dgm:pt>
    <dgm:pt modelId="{EEA3F9DE-0469-4846-B35C-178E991850C5}">
      <dgm:prSet custT="1"/>
      <dgm:spPr/>
      <dgm:t>
        <a:bodyPr/>
        <a:lstStyle/>
        <a:p>
          <a:r>
            <a:rPr lang="en-US" sz="3200">
              <a:latin typeface="VNI-Souvir" pitchFamily="2" charset="0"/>
            </a:rPr>
            <a:t>Y = 6 lít</a:t>
          </a:r>
        </a:p>
      </dgm:t>
    </dgm:pt>
    <dgm:pt modelId="{0B4938D3-5619-45C6-A81E-4C471F63A55A}" type="parTrans" cxnId="{3A4A32A5-962F-4E1C-AD48-8B76FADC5848}">
      <dgm:prSet/>
      <dgm:spPr/>
      <dgm:t>
        <a:bodyPr/>
        <a:lstStyle/>
        <a:p>
          <a:endParaRPr lang="en-US"/>
        </a:p>
      </dgm:t>
    </dgm:pt>
    <dgm:pt modelId="{74803D6C-2F8F-4C1B-967A-779DF52AD44B}" type="sibTrans" cxnId="{3A4A32A5-962F-4E1C-AD48-8B76FADC5848}">
      <dgm:prSet/>
      <dgm:spPr/>
      <dgm:t>
        <a:bodyPr/>
        <a:lstStyle/>
        <a:p>
          <a:endParaRPr lang="en-US"/>
        </a:p>
      </dgm:t>
    </dgm:pt>
    <dgm:pt modelId="{7CA29C07-836E-465A-B211-B7F2D9BDA3C9}">
      <dgm:prSet custT="1"/>
      <dgm:spPr/>
      <dgm:t>
        <a:bodyPr/>
        <a:lstStyle/>
        <a:p>
          <a:r>
            <a:rPr lang="en-US" sz="3200" dirty="0" err="1">
              <a:latin typeface="VNI-Souvir" pitchFamily="2" charset="0"/>
            </a:rPr>
            <a:t>TU</a:t>
          </a:r>
          <a:r>
            <a:rPr lang="en-US" sz="3200" baseline="-25000" dirty="0" err="1">
              <a:latin typeface="VNI-Souvir" pitchFamily="2" charset="0"/>
            </a:rPr>
            <a:t>max</a:t>
          </a:r>
          <a:r>
            <a:rPr lang="en-US" sz="3200" b="1" dirty="0">
              <a:latin typeface="VNI-Souvir" pitchFamily="2" charset="0"/>
            </a:rPr>
            <a:t> </a:t>
          </a:r>
          <a:r>
            <a:rPr lang="en-US" sz="3200" dirty="0">
              <a:latin typeface="VNI-Souvir" pitchFamily="2" charset="0"/>
            </a:rPr>
            <a:t>= TUx</a:t>
          </a:r>
          <a:r>
            <a:rPr lang="en-US" sz="3200" baseline="-25000" dirty="0">
              <a:latin typeface="VNI-Souvir" pitchFamily="2" charset="0"/>
            </a:rPr>
            <a:t>4</a:t>
          </a:r>
          <a:r>
            <a:rPr lang="en-US" sz="3200" dirty="0">
              <a:latin typeface="VNI-Souvir" pitchFamily="2" charset="0"/>
            </a:rPr>
            <a:t> + TUy</a:t>
          </a:r>
          <a:r>
            <a:rPr lang="en-US" sz="3200" baseline="-25000" dirty="0">
              <a:latin typeface="VNI-Souvir" pitchFamily="2" charset="0"/>
            </a:rPr>
            <a:t>6</a:t>
          </a:r>
          <a:r>
            <a:rPr lang="en-US" sz="3200" dirty="0">
              <a:latin typeface="VNI-Souvir" pitchFamily="2" charset="0"/>
            </a:rPr>
            <a:t> = 125ñvhd.</a:t>
          </a:r>
        </a:p>
      </dgm:t>
    </dgm:pt>
    <dgm:pt modelId="{821212C6-D82F-4C19-A7E0-DF199BA8EF66}" type="parTrans" cxnId="{1C67C985-9BF8-466A-BFD0-E761A7078BFA}">
      <dgm:prSet/>
      <dgm:spPr/>
      <dgm:t>
        <a:bodyPr/>
        <a:lstStyle/>
        <a:p>
          <a:endParaRPr lang="en-US"/>
        </a:p>
      </dgm:t>
    </dgm:pt>
    <dgm:pt modelId="{3775FB13-21F7-4F62-BDF1-711DA5293584}" type="sibTrans" cxnId="{1C67C985-9BF8-466A-BFD0-E761A7078BFA}">
      <dgm:prSet/>
      <dgm:spPr/>
      <dgm:t>
        <a:bodyPr/>
        <a:lstStyle/>
        <a:p>
          <a:endParaRPr lang="en-US"/>
        </a:p>
      </dgm:t>
    </dgm:pt>
    <dgm:pt modelId="{6EC483EC-7F98-4504-864B-7C145868F0E0}" type="pres">
      <dgm:prSet presAssocID="{36DBF546-CDE2-40C5-9A66-A6C32BF0A2E3}" presName="root" presStyleCnt="0">
        <dgm:presLayoutVars>
          <dgm:dir/>
          <dgm:resizeHandles val="exact"/>
        </dgm:presLayoutVars>
      </dgm:prSet>
      <dgm:spPr/>
    </dgm:pt>
    <dgm:pt modelId="{689A8EE6-410C-44C6-96B8-A5DEE92EA8A5}" type="pres">
      <dgm:prSet presAssocID="{02141C8C-D2AB-44E0-B86F-B7E6734B37A2}" presName="compNode" presStyleCnt="0"/>
      <dgm:spPr/>
    </dgm:pt>
    <dgm:pt modelId="{E03A6401-8370-41E6-8CBA-11BB582EB1E4}" type="pres">
      <dgm:prSet presAssocID="{02141C8C-D2AB-44E0-B86F-B7E6734B37A2}"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alculator"/>
        </a:ext>
      </dgm:extLst>
    </dgm:pt>
    <dgm:pt modelId="{DE9B1A45-7A3E-4453-86EF-4C585375B7B4}" type="pres">
      <dgm:prSet presAssocID="{02141C8C-D2AB-44E0-B86F-B7E6734B37A2}" presName="iconSpace" presStyleCnt="0"/>
      <dgm:spPr/>
    </dgm:pt>
    <dgm:pt modelId="{34AA78C4-10EB-49D0-88EA-210955A14000}" type="pres">
      <dgm:prSet presAssocID="{02141C8C-D2AB-44E0-B86F-B7E6734B37A2}" presName="parTx" presStyleLbl="revTx" presStyleIdx="0" presStyleCnt="4">
        <dgm:presLayoutVars>
          <dgm:chMax val="0"/>
          <dgm:chPref val="0"/>
        </dgm:presLayoutVars>
      </dgm:prSet>
      <dgm:spPr/>
    </dgm:pt>
    <dgm:pt modelId="{09625AD2-F6A3-4E40-B0F5-27E4CFA44348}" type="pres">
      <dgm:prSet presAssocID="{02141C8C-D2AB-44E0-B86F-B7E6734B37A2}" presName="txSpace" presStyleCnt="0"/>
      <dgm:spPr/>
    </dgm:pt>
    <dgm:pt modelId="{ACF7A6B5-90B6-4FD5-A873-798A974E854A}" type="pres">
      <dgm:prSet presAssocID="{02141C8C-D2AB-44E0-B86F-B7E6734B37A2}" presName="desTx" presStyleLbl="revTx" presStyleIdx="1" presStyleCnt="4">
        <dgm:presLayoutVars/>
      </dgm:prSet>
      <dgm:spPr/>
    </dgm:pt>
    <dgm:pt modelId="{45F2E24E-9DE2-4059-87D2-455C18174DBA}" type="pres">
      <dgm:prSet presAssocID="{CCC83853-8D98-4F28-9EB8-25E015843A4F}" presName="sibTrans" presStyleCnt="0"/>
      <dgm:spPr/>
    </dgm:pt>
    <dgm:pt modelId="{E3255785-9692-420F-95DF-A1FDCCCD552C}" type="pres">
      <dgm:prSet presAssocID="{CA8F25F4-FACC-4866-AB55-855DA1B1036D}" presName="compNode" presStyleCnt="0"/>
      <dgm:spPr/>
    </dgm:pt>
    <dgm:pt modelId="{2A85EA37-5A2F-49D4-87A2-95150C4E910A}" type="pres">
      <dgm:prSet presAssocID="{CA8F25F4-FACC-4866-AB55-855DA1B1036D}"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athematics"/>
        </a:ext>
      </dgm:extLst>
    </dgm:pt>
    <dgm:pt modelId="{9F21A6B8-3DD2-442E-8BDF-C6928C4BC531}" type="pres">
      <dgm:prSet presAssocID="{CA8F25F4-FACC-4866-AB55-855DA1B1036D}" presName="iconSpace" presStyleCnt="0"/>
      <dgm:spPr/>
    </dgm:pt>
    <dgm:pt modelId="{A4252567-D65B-45C0-9ADC-E3D1ADAA8A56}" type="pres">
      <dgm:prSet presAssocID="{CA8F25F4-FACC-4866-AB55-855DA1B1036D}" presName="parTx" presStyleLbl="revTx" presStyleIdx="2" presStyleCnt="4">
        <dgm:presLayoutVars>
          <dgm:chMax val="0"/>
          <dgm:chPref val="0"/>
        </dgm:presLayoutVars>
      </dgm:prSet>
      <dgm:spPr/>
    </dgm:pt>
    <dgm:pt modelId="{C88A83FF-7A37-4F38-9158-AABB41E77DB6}" type="pres">
      <dgm:prSet presAssocID="{CA8F25F4-FACC-4866-AB55-855DA1B1036D}" presName="txSpace" presStyleCnt="0"/>
      <dgm:spPr/>
    </dgm:pt>
    <dgm:pt modelId="{9A015EF8-27F7-4E46-981B-9C229EB81DD6}" type="pres">
      <dgm:prSet presAssocID="{CA8F25F4-FACC-4866-AB55-855DA1B1036D}" presName="desTx" presStyleLbl="revTx" presStyleIdx="3" presStyleCnt="4" custLinFactNeighborX="-2356" custLinFactNeighborY="-21273">
        <dgm:presLayoutVars/>
      </dgm:prSet>
      <dgm:spPr/>
    </dgm:pt>
  </dgm:ptLst>
  <dgm:cxnLst>
    <dgm:cxn modelId="{E9EA8060-065F-404A-AD43-7CD86562E47D}" srcId="{CA8F25F4-FACC-4866-AB55-855DA1B1036D}" destId="{3887F5EC-A1F1-4F05-9BC9-4E6C09BF7674}" srcOrd="0" destOrd="0" parTransId="{AF95254F-D3DB-4A46-B3CB-4E0A82FC0E87}" sibTransId="{6595F7DA-6FE0-4011-A15F-6946D9C9CF53}"/>
    <dgm:cxn modelId="{B9C5564F-0BB3-4E1B-B352-5C468A3FE5D7}" type="presOf" srcId="{EEA3F9DE-0469-4846-B35C-178E991850C5}" destId="{9A015EF8-27F7-4E46-981B-9C229EB81DD6}" srcOrd="0" destOrd="1" presId="urn:microsoft.com/office/officeart/2018/5/layout/CenteredIconLabelDescriptionList"/>
    <dgm:cxn modelId="{3438AC77-74D2-41CE-97DB-8078DB45E07E}" type="presOf" srcId="{36DBF546-CDE2-40C5-9A66-A6C32BF0A2E3}" destId="{6EC483EC-7F98-4504-864B-7C145868F0E0}" srcOrd="0" destOrd="0" presId="urn:microsoft.com/office/officeart/2018/5/layout/CenteredIconLabelDescriptionList"/>
    <dgm:cxn modelId="{1C67C985-9BF8-466A-BFD0-E761A7078BFA}" srcId="{CA8F25F4-FACC-4866-AB55-855DA1B1036D}" destId="{7CA29C07-836E-465A-B211-B7F2D9BDA3C9}" srcOrd="2" destOrd="0" parTransId="{821212C6-D82F-4C19-A7E0-DF199BA8EF66}" sibTransId="{3775FB13-21F7-4F62-BDF1-711DA5293584}"/>
    <dgm:cxn modelId="{5EB17A95-270F-4BAB-B6B0-D088289CEF35}" srcId="{36DBF546-CDE2-40C5-9A66-A6C32BF0A2E3}" destId="{02141C8C-D2AB-44E0-B86F-B7E6734B37A2}" srcOrd="0" destOrd="0" parTransId="{7F3C209F-C61B-45AF-952A-89A508B3FA41}" sibTransId="{CCC83853-8D98-4F28-9EB8-25E015843A4F}"/>
    <dgm:cxn modelId="{3A4A32A5-962F-4E1C-AD48-8B76FADC5848}" srcId="{CA8F25F4-FACC-4866-AB55-855DA1B1036D}" destId="{EEA3F9DE-0469-4846-B35C-178E991850C5}" srcOrd="1" destOrd="0" parTransId="{0B4938D3-5619-45C6-A81E-4C471F63A55A}" sibTransId="{74803D6C-2F8F-4C1B-967A-779DF52AD44B}"/>
    <dgm:cxn modelId="{D210B6C6-8A92-4AD8-99FE-4E6D6DB3BB60}" type="presOf" srcId="{02141C8C-D2AB-44E0-B86F-B7E6734B37A2}" destId="{34AA78C4-10EB-49D0-88EA-210955A14000}" srcOrd="0" destOrd="0" presId="urn:microsoft.com/office/officeart/2018/5/layout/CenteredIconLabelDescriptionList"/>
    <dgm:cxn modelId="{F0F47CC9-BC44-4F3C-B768-D01CA4005656}" srcId="{36DBF546-CDE2-40C5-9A66-A6C32BF0A2E3}" destId="{CA8F25F4-FACC-4866-AB55-855DA1B1036D}" srcOrd="1" destOrd="0" parTransId="{F2F7AA4E-D728-4DD8-9186-AEEDA4995353}" sibTransId="{BB3F47C9-B397-4DA5-8601-6D6B79007CCC}"/>
    <dgm:cxn modelId="{F973C2D5-8422-4F7E-8D74-3E91E3ACC13D}" type="presOf" srcId="{CA8F25F4-FACC-4866-AB55-855DA1B1036D}" destId="{A4252567-D65B-45C0-9ADC-E3D1ADAA8A56}" srcOrd="0" destOrd="0" presId="urn:microsoft.com/office/officeart/2018/5/layout/CenteredIconLabelDescriptionList"/>
    <dgm:cxn modelId="{2D7445DE-8BD7-4AA0-AC30-A8C2CC260B57}" type="presOf" srcId="{7CA29C07-836E-465A-B211-B7F2D9BDA3C9}" destId="{9A015EF8-27F7-4E46-981B-9C229EB81DD6}" srcOrd="0" destOrd="2" presId="urn:microsoft.com/office/officeart/2018/5/layout/CenteredIconLabelDescriptionList"/>
    <dgm:cxn modelId="{8788A6E9-DC4E-4C63-9DA0-A088D39D5A1A}" type="presOf" srcId="{3887F5EC-A1F1-4F05-9BC9-4E6C09BF7674}" destId="{9A015EF8-27F7-4E46-981B-9C229EB81DD6}" srcOrd="0" destOrd="0" presId="urn:microsoft.com/office/officeart/2018/5/layout/CenteredIconLabelDescriptionList"/>
    <dgm:cxn modelId="{4C90626A-651A-42CD-9D69-C7F6E9124626}" type="presParOf" srcId="{6EC483EC-7F98-4504-864B-7C145868F0E0}" destId="{689A8EE6-410C-44C6-96B8-A5DEE92EA8A5}" srcOrd="0" destOrd="0" presId="urn:microsoft.com/office/officeart/2018/5/layout/CenteredIconLabelDescriptionList"/>
    <dgm:cxn modelId="{89ECFAF9-C165-4C19-8E70-ECCCB451CDEB}" type="presParOf" srcId="{689A8EE6-410C-44C6-96B8-A5DEE92EA8A5}" destId="{E03A6401-8370-41E6-8CBA-11BB582EB1E4}" srcOrd="0" destOrd="0" presId="urn:microsoft.com/office/officeart/2018/5/layout/CenteredIconLabelDescriptionList"/>
    <dgm:cxn modelId="{8FE3534E-4501-40C4-BF57-6FDB4DCDB573}" type="presParOf" srcId="{689A8EE6-410C-44C6-96B8-A5DEE92EA8A5}" destId="{DE9B1A45-7A3E-4453-86EF-4C585375B7B4}" srcOrd="1" destOrd="0" presId="urn:microsoft.com/office/officeart/2018/5/layout/CenteredIconLabelDescriptionList"/>
    <dgm:cxn modelId="{78653B58-3031-42FB-86ED-C5C080666CF0}" type="presParOf" srcId="{689A8EE6-410C-44C6-96B8-A5DEE92EA8A5}" destId="{34AA78C4-10EB-49D0-88EA-210955A14000}" srcOrd="2" destOrd="0" presId="urn:microsoft.com/office/officeart/2018/5/layout/CenteredIconLabelDescriptionList"/>
    <dgm:cxn modelId="{D09841F0-5B49-45AA-99F8-D96939759F4D}" type="presParOf" srcId="{689A8EE6-410C-44C6-96B8-A5DEE92EA8A5}" destId="{09625AD2-F6A3-4E40-B0F5-27E4CFA44348}" srcOrd="3" destOrd="0" presId="urn:microsoft.com/office/officeart/2018/5/layout/CenteredIconLabelDescriptionList"/>
    <dgm:cxn modelId="{D9DF279C-36DE-443B-9154-5A5125198AD1}" type="presParOf" srcId="{689A8EE6-410C-44C6-96B8-A5DEE92EA8A5}" destId="{ACF7A6B5-90B6-4FD5-A873-798A974E854A}" srcOrd="4" destOrd="0" presId="urn:microsoft.com/office/officeart/2018/5/layout/CenteredIconLabelDescriptionList"/>
    <dgm:cxn modelId="{B3336F45-A787-4931-8E82-393FCDE265D7}" type="presParOf" srcId="{6EC483EC-7F98-4504-864B-7C145868F0E0}" destId="{45F2E24E-9DE2-4059-87D2-455C18174DBA}" srcOrd="1" destOrd="0" presId="urn:microsoft.com/office/officeart/2018/5/layout/CenteredIconLabelDescriptionList"/>
    <dgm:cxn modelId="{AB264AC4-3FDB-4406-BB0A-C7C6334F2A48}" type="presParOf" srcId="{6EC483EC-7F98-4504-864B-7C145868F0E0}" destId="{E3255785-9692-420F-95DF-A1FDCCCD552C}" srcOrd="2" destOrd="0" presId="urn:microsoft.com/office/officeart/2018/5/layout/CenteredIconLabelDescriptionList"/>
    <dgm:cxn modelId="{2116B6A7-9965-495C-9F44-52E508ED0A74}" type="presParOf" srcId="{E3255785-9692-420F-95DF-A1FDCCCD552C}" destId="{2A85EA37-5A2F-49D4-87A2-95150C4E910A}" srcOrd="0" destOrd="0" presId="urn:microsoft.com/office/officeart/2018/5/layout/CenteredIconLabelDescriptionList"/>
    <dgm:cxn modelId="{C40E284F-DBB9-4CE4-998E-30AB9209BFE6}" type="presParOf" srcId="{E3255785-9692-420F-95DF-A1FDCCCD552C}" destId="{9F21A6B8-3DD2-442E-8BDF-C6928C4BC531}" srcOrd="1" destOrd="0" presId="urn:microsoft.com/office/officeart/2018/5/layout/CenteredIconLabelDescriptionList"/>
    <dgm:cxn modelId="{BBBF9B4D-D0E7-4902-B2F2-9CA833E31150}" type="presParOf" srcId="{E3255785-9692-420F-95DF-A1FDCCCD552C}" destId="{A4252567-D65B-45C0-9ADC-E3D1ADAA8A56}" srcOrd="2" destOrd="0" presId="urn:microsoft.com/office/officeart/2018/5/layout/CenteredIconLabelDescriptionList"/>
    <dgm:cxn modelId="{35475178-4CB4-4352-AA22-A26D7A314E6C}" type="presParOf" srcId="{E3255785-9692-420F-95DF-A1FDCCCD552C}" destId="{C88A83FF-7A37-4F38-9158-AABB41E77DB6}" srcOrd="3" destOrd="0" presId="urn:microsoft.com/office/officeart/2018/5/layout/CenteredIconLabelDescriptionList"/>
    <dgm:cxn modelId="{5D5DEC2E-6A68-4A1D-B64D-C2EC64C14AE5}" type="presParOf" srcId="{E3255785-9692-420F-95DF-A1FDCCCD552C}" destId="{9A015EF8-27F7-4E46-981B-9C229EB81DD6}" srcOrd="4" destOrd="0" presId="urn:microsoft.com/office/officeart/2018/5/layout/Centered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265E671-6054-41E1-8D04-B96FDB033507}" type="doc">
      <dgm:prSet loTypeId="urn:microsoft.com/office/officeart/2008/layout/LinedList" loCatId="list" qsTypeId="urn:microsoft.com/office/officeart/2005/8/quickstyle/simple1" qsCatId="simple" csTypeId="urn:microsoft.com/office/officeart/2005/8/colors/accent2_2" csCatId="accent2" phldr="1"/>
      <dgm:spPr/>
      <dgm:t>
        <a:bodyPr/>
        <a:lstStyle/>
        <a:p>
          <a:endParaRPr lang="en-US"/>
        </a:p>
      </dgm:t>
    </dgm:pt>
    <dgm:pt modelId="{116D4600-062A-4BA8-9444-B5D7829F3B7E}">
      <dgm:prSet custT="1"/>
      <dgm:spPr/>
      <dgm:t>
        <a:bodyPr/>
        <a:lstStyle/>
        <a:p>
          <a:r>
            <a:rPr lang="vi-VN" sz="2800" dirty="0">
              <a:latin typeface="+mj-lt"/>
            </a:rPr>
            <a:t>Giả sử một người tiêu dùng tiêu thụ hai loại hàng hóa, X và Y. Hữu dụng biên của X và Y lần lượt là MUX=10 và MUY=5. Giá của X là 20 và giá của Y là 10. Người tiêu dùng này có phân bổ tối ưu nguồn lực không?</a:t>
          </a:r>
          <a:endParaRPr lang="en-US" sz="2800" dirty="0">
            <a:latin typeface="+mj-lt"/>
          </a:endParaRPr>
        </a:p>
      </dgm:t>
    </dgm:pt>
    <dgm:pt modelId="{8E9AD3BC-9FCC-4427-9094-5C0CF0FB0424}" type="parTrans" cxnId="{7F43008F-7EAA-4B2D-806D-AD4004E55C6F}">
      <dgm:prSet/>
      <dgm:spPr/>
      <dgm:t>
        <a:bodyPr/>
        <a:lstStyle/>
        <a:p>
          <a:endParaRPr lang="en-US" sz="2800">
            <a:latin typeface="+mj-lt"/>
          </a:endParaRPr>
        </a:p>
      </dgm:t>
    </dgm:pt>
    <dgm:pt modelId="{659A710B-0109-4A49-88F0-076D2C4D4995}" type="sibTrans" cxnId="{7F43008F-7EAA-4B2D-806D-AD4004E55C6F}">
      <dgm:prSet/>
      <dgm:spPr/>
      <dgm:t>
        <a:bodyPr/>
        <a:lstStyle/>
        <a:p>
          <a:endParaRPr lang="en-US" sz="2800">
            <a:latin typeface="+mj-lt"/>
          </a:endParaRPr>
        </a:p>
      </dgm:t>
    </dgm:pt>
    <dgm:pt modelId="{1EBF2833-26EA-46E0-88D4-46E1A1E18B61}">
      <dgm:prSet custT="1"/>
      <dgm:spPr/>
      <dgm:t>
        <a:bodyPr/>
        <a:lstStyle/>
        <a:p>
          <a:r>
            <a:rPr lang="vi-VN" sz="2800" b="1" dirty="0">
              <a:latin typeface="+mj-lt"/>
            </a:rPr>
            <a:t>A.</a:t>
          </a:r>
          <a:r>
            <a:rPr lang="vi-VN" sz="2800" dirty="0">
              <a:latin typeface="+mj-lt"/>
            </a:rPr>
            <a:t> Có, vì MU</a:t>
          </a:r>
          <a:r>
            <a:rPr lang="en-US" sz="2800" baseline="-25000" dirty="0">
              <a:latin typeface="+mj-lt"/>
            </a:rPr>
            <a:t>X</a:t>
          </a:r>
          <a:r>
            <a:rPr lang="en-US" sz="2800" dirty="0">
              <a:latin typeface="+mj-lt"/>
            </a:rPr>
            <a:t>/</a:t>
          </a:r>
          <a:r>
            <a:rPr lang="vi-VN" sz="2800" dirty="0">
              <a:latin typeface="+mj-lt"/>
            </a:rPr>
            <a:t>P</a:t>
          </a:r>
          <a:r>
            <a:rPr lang="en-US" sz="2800" baseline="-25000" dirty="0">
              <a:latin typeface="+mj-lt"/>
            </a:rPr>
            <a:t>X</a:t>
          </a:r>
          <a:r>
            <a:rPr lang="vi-VN" sz="2800" dirty="0">
              <a:latin typeface="+mj-lt"/>
            </a:rPr>
            <a:t>=MU</a:t>
          </a:r>
          <a:r>
            <a:rPr lang="en-US" sz="2800" baseline="-25000" dirty="0">
              <a:latin typeface="+mj-lt"/>
            </a:rPr>
            <a:t>Y</a:t>
          </a:r>
          <a:r>
            <a:rPr lang="en-US" sz="2800" dirty="0">
              <a:latin typeface="+mj-lt"/>
            </a:rPr>
            <a:t>/</a:t>
          </a:r>
          <a:r>
            <a:rPr lang="vi-VN" sz="2800" dirty="0">
              <a:latin typeface="+mj-lt"/>
            </a:rPr>
            <a:t>P</a:t>
          </a:r>
          <a:r>
            <a:rPr lang="en-US" sz="2800" baseline="-25000" dirty="0">
              <a:latin typeface="+mj-lt"/>
            </a:rPr>
            <a:t>Y</a:t>
          </a:r>
          <a:endParaRPr lang="en-US" sz="2800" dirty="0">
            <a:latin typeface="+mj-lt"/>
          </a:endParaRPr>
        </a:p>
        <a:p>
          <a:r>
            <a:rPr lang="vi-VN" sz="2800" b="1" dirty="0">
              <a:latin typeface="+mj-lt"/>
            </a:rPr>
            <a:t>B.</a:t>
          </a:r>
          <a:r>
            <a:rPr lang="vi-VN" sz="2800" dirty="0">
              <a:latin typeface="+mj-lt"/>
            </a:rPr>
            <a:t> Không, vì MU</a:t>
          </a:r>
          <a:r>
            <a:rPr lang="en-US" sz="2800" baseline="-25000" dirty="0">
              <a:latin typeface="+mj-lt"/>
            </a:rPr>
            <a:t>X</a:t>
          </a:r>
          <a:r>
            <a:rPr lang="en-US" sz="2800" dirty="0">
              <a:latin typeface="+mj-lt"/>
            </a:rPr>
            <a:t>/</a:t>
          </a:r>
          <a:r>
            <a:rPr lang="vi-VN" sz="2800" dirty="0">
              <a:latin typeface="+mj-lt"/>
            </a:rPr>
            <a:t>P</a:t>
          </a:r>
          <a:r>
            <a:rPr lang="en-US" sz="2800" baseline="-25000" dirty="0">
              <a:latin typeface="+mj-lt"/>
            </a:rPr>
            <a:t>X</a:t>
          </a:r>
          <a:r>
            <a:rPr lang="en-US" sz="2800" dirty="0">
              <a:latin typeface="+mj-lt"/>
            </a:rPr>
            <a:t>&gt;</a:t>
          </a:r>
          <a:r>
            <a:rPr lang="vi-VN" sz="2800" dirty="0">
              <a:latin typeface="+mj-lt"/>
            </a:rPr>
            <a:t>MU</a:t>
          </a:r>
          <a:r>
            <a:rPr lang="en-US" sz="2800" baseline="-25000" dirty="0">
              <a:latin typeface="+mj-lt"/>
            </a:rPr>
            <a:t>Y</a:t>
          </a:r>
          <a:r>
            <a:rPr lang="en-US" sz="2800" dirty="0">
              <a:latin typeface="+mj-lt"/>
            </a:rPr>
            <a:t>/</a:t>
          </a:r>
          <a:r>
            <a:rPr lang="vi-VN" sz="2800" dirty="0">
              <a:latin typeface="+mj-lt"/>
            </a:rPr>
            <a:t>P</a:t>
          </a:r>
          <a:r>
            <a:rPr lang="en-US" sz="2800" baseline="-25000" dirty="0">
              <a:latin typeface="+mj-lt"/>
            </a:rPr>
            <a:t>Y</a:t>
          </a:r>
        </a:p>
        <a:p>
          <a:r>
            <a:rPr lang="vi-VN" sz="2800" b="1" dirty="0">
              <a:latin typeface="+mj-lt"/>
            </a:rPr>
            <a:t>C.</a:t>
          </a:r>
          <a:r>
            <a:rPr lang="vi-VN" sz="2800" dirty="0">
              <a:latin typeface="+mj-lt"/>
            </a:rPr>
            <a:t> Không, vì MU</a:t>
          </a:r>
          <a:r>
            <a:rPr lang="en-US" sz="2800" baseline="-25000" dirty="0">
              <a:latin typeface="+mj-lt"/>
            </a:rPr>
            <a:t>X</a:t>
          </a:r>
          <a:r>
            <a:rPr lang="en-US" sz="2800" dirty="0">
              <a:latin typeface="+mj-lt"/>
            </a:rPr>
            <a:t>/</a:t>
          </a:r>
          <a:r>
            <a:rPr lang="vi-VN" sz="2800" dirty="0">
              <a:latin typeface="+mj-lt"/>
            </a:rPr>
            <a:t>P</a:t>
          </a:r>
          <a:r>
            <a:rPr lang="en-US" sz="2800" baseline="-25000" dirty="0">
              <a:latin typeface="+mj-lt"/>
            </a:rPr>
            <a:t>X</a:t>
          </a:r>
          <a:r>
            <a:rPr lang="en-US" sz="2800" dirty="0">
              <a:latin typeface="+mj-lt"/>
            </a:rPr>
            <a:t>&lt;</a:t>
          </a:r>
          <a:r>
            <a:rPr lang="vi-VN" sz="2800" dirty="0">
              <a:latin typeface="+mj-lt"/>
            </a:rPr>
            <a:t>MU</a:t>
          </a:r>
          <a:r>
            <a:rPr lang="en-US" sz="2800" baseline="-25000" dirty="0">
              <a:latin typeface="+mj-lt"/>
            </a:rPr>
            <a:t>Y</a:t>
          </a:r>
          <a:r>
            <a:rPr lang="en-US" sz="2800" dirty="0">
              <a:latin typeface="+mj-lt"/>
            </a:rPr>
            <a:t>/</a:t>
          </a:r>
          <a:r>
            <a:rPr lang="vi-VN" sz="2800" dirty="0">
              <a:latin typeface="+mj-lt"/>
            </a:rPr>
            <a:t>P</a:t>
          </a:r>
          <a:r>
            <a:rPr lang="en-US" sz="2800" baseline="-25000" dirty="0">
              <a:latin typeface="+mj-lt"/>
            </a:rPr>
            <a:t>Y</a:t>
          </a:r>
        </a:p>
        <a:p>
          <a:r>
            <a:rPr lang="vi-VN" sz="2800" b="1" dirty="0">
              <a:latin typeface="+mj-lt"/>
            </a:rPr>
            <a:t>D.</a:t>
          </a:r>
          <a:r>
            <a:rPr lang="vi-VN" sz="2800" dirty="0">
              <a:latin typeface="+mj-lt"/>
            </a:rPr>
            <a:t> Không có đủ thông tin để xác định.</a:t>
          </a:r>
          <a:endParaRPr lang="en-US" sz="2800" dirty="0">
            <a:latin typeface="+mj-lt"/>
          </a:endParaRPr>
        </a:p>
      </dgm:t>
    </dgm:pt>
    <dgm:pt modelId="{820AB71A-2B85-4046-914B-F1ECDA6C86D5}" type="parTrans" cxnId="{23476035-FD94-43F5-BCD7-7950E1504A90}">
      <dgm:prSet/>
      <dgm:spPr/>
      <dgm:t>
        <a:bodyPr/>
        <a:lstStyle/>
        <a:p>
          <a:endParaRPr lang="en-US" sz="2800">
            <a:latin typeface="+mj-lt"/>
          </a:endParaRPr>
        </a:p>
      </dgm:t>
    </dgm:pt>
    <dgm:pt modelId="{E681603A-736A-4D41-B5C0-D0651CDEF36D}" type="sibTrans" cxnId="{23476035-FD94-43F5-BCD7-7950E1504A90}">
      <dgm:prSet/>
      <dgm:spPr/>
      <dgm:t>
        <a:bodyPr/>
        <a:lstStyle/>
        <a:p>
          <a:endParaRPr lang="en-US" sz="2800">
            <a:latin typeface="+mj-lt"/>
          </a:endParaRPr>
        </a:p>
      </dgm:t>
    </dgm:pt>
    <dgm:pt modelId="{5677D5AD-46BF-439B-80F2-78F94230AD3C}" type="pres">
      <dgm:prSet presAssocID="{3265E671-6054-41E1-8D04-B96FDB033507}" presName="vert0" presStyleCnt="0">
        <dgm:presLayoutVars>
          <dgm:dir/>
          <dgm:animOne val="branch"/>
          <dgm:animLvl val="lvl"/>
        </dgm:presLayoutVars>
      </dgm:prSet>
      <dgm:spPr/>
    </dgm:pt>
    <dgm:pt modelId="{9FD2D4D4-FBDF-4C58-A6EE-292679902CEF}" type="pres">
      <dgm:prSet presAssocID="{116D4600-062A-4BA8-9444-B5D7829F3B7E}" presName="thickLine" presStyleLbl="alignNode1" presStyleIdx="0" presStyleCnt="2"/>
      <dgm:spPr/>
    </dgm:pt>
    <dgm:pt modelId="{2B422463-9697-458A-BB83-3D05E3023DAC}" type="pres">
      <dgm:prSet presAssocID="{116D4600-062A-4BA8-9444-B5D7829F3B7E}" presName="horz1" presStyleCnt="0"/>
      <dgm:spPr/>
    </dgm:pt>
    <dgm:pt modelId="{31905AF4-8F0D-43F2-A10B-B8A644A2DB3F}" type="pres">
      <dgm:prSet presAssocID="{116D4600-062A-4BA8-9444-B5D7829F3B7E}" presName="tx1" presStyleLbl="revTx" presStyleIdx="0" presStyleCnt="2"/>
      <dgm:spPr/>
    </dgm:pt>
    <dgm:pt modelId="{9E051B3E-779F-49D4-8F13-70C9FAEB0BB7}" type="pres">
      <dgm:prSet presAssocID="{116D4600-062A-4BA8-9444-B5D7829F3B7E}" presName="vert1" presStyleCnt="0"/>
      <dgm:spPr/>
    </dgm:pt>
    <dgm:pt modelId="{CD6E3390-C903-4C1B-A0A2-3F3B78662AE6}" type="pres">
      <dgm:prSet presAssocID="{1EBF2833-26EA-46E0-88D4-46E1A1E18B61}" presName="thickLine" presStyleLbl="alignNode1" presStyleIdx="1" presStyleCnt="2"/>
      <dgm:spPr/>
    </dgm:pt>
    <dgm:pt modelId="{46B7C132-03C8-490D-8C16-0B6AA944EF16}" type="pres">
      <dgm:prSet presAssocID="{1EBF2833-26EA-46E0-88D4-46E1A1E18B61}" presName="horz1" presStyleCnt="0"/>
      <dgm:spPr/>
    </dgm:pt>
    <dgm:pt modelId="{625AFFDC-552A-4C3B-B42D-B95C19163F54}" type="pres">
      <dgm:prSet presAssocID="{1EBF2833-26EA-46E0-88D4-46E1A1E18B61}" presName="tx1" presStyleLbl="revTx" presStyleIdx="1" presStyleCnt="2"/>
      <dgm:spPr/>
    </dgm:pt>
    <dgm:pt modelId="{1552EAB5-A77F-4A11-9A49-2B3ED38D7E29}" type="pres">
      <dgm:prSet presAssocID="{1EBF2833-26EA-46E0-88D4-46E1A1E18B61}" presName="vert1" presStyleCnt="0"/>
      <dgm:spPr/>
    </dgm:pt>
  </dgm:ptLst>
  <dgm:cxnLst>
    <dgm:cxn modelId="{23476035-FD94-43F5-BCD7-7950E1504A90}" srcId="{3265E671-6054-41E1-8D04-B96FDB033507}" destId="{1EBF2833-26EA-46E0-88D4-46E1A1E18B61}" srcOrd="1" destOrd="0" parTransId="{820AB71A-2B85-4046-914B-F1ECDA6C86D5}" sibTransId="{E681603A-736A-4D41-B5C0-D0651CDEF36D}"/>
    <dgm:cxn modelId="{7F43008F-7EAA-4B2D-806D-AD4004E55C6F}" srcId="{3265E671-6054-41E1-8D04-B96FDB033507}" destId="{116D4600-062A-4BA8-9444-B5D7829F3B7E}" srcOrd="0" destOrd="0" parTransId="{8E9AD3BC-9FCC-4427-9094-5C0CF0FB0424}" sibTransId="{659A710B-0109-4A49-88F0-076D2C4D4995}"/>
    <dgm:cxn modelId="{DB1BFFB7-06D6-48CD-8412-C875D39E3DA2}" type="presOf" srcId="{3265E671-6054-41E1-8D04-B96FDB033507}" destId="{5677D5AD-46BF-439B-80F2-78F94230AD3C}" srcOrd="0" destOrd="0" presId="urn:microsoft.com/office/officeart/2008/layout/LinedList"/>
    <dgm:cxn modelId="{C043EEDC-95FA-4F37-930D-D00D4501031F}" type="presOf" srcId="{116D4600-062A-4BA8-9444-B5D7829F3B7E}" destId="{31905AF4-8F0D-43F2-A10B-B8A644A2DB3F}" srcOrd="0" destOrd="0" presId="urn:microsoft.com/office/officeart/2008/layout/LinedList"/>
    <dgm:cxn modelId="{5F83EAF8-639D-47EA-A36C-D975FA0EC7D9}" type="presOf" srcId="{1EBF2833-26EA-46E0-88D4-46E1A1E18B61}" destId="{625AFFDC-552A-4C3B-B42D-B95C19163F54}" srcOrd="0" destOrd="0" presId="urn:microsoft.com/office/officeart/2008/layout/LinedList"/>
    <dgm:cxn modelId="{E90BCD89-DF4A-481C-9925-CF49246DD9E3}" type="presParOf" srcId="{5677D5AD-46BF-439B-80F2-78F94230AD3C}" destId="{9FD2D4D4-FBDF-4C58-A6EE-292679902CEF}" srcOrd="0" destOrd="0" presId="urn:microsoft.com/office/officeart/2008/layout/LinedList"/>
    <dgm:cxn modelId="{2E17B4C1-D5D8-4C65-A24A-040BD96AC7FA}" type="presParOf" srcId="{5677D5AD-46BF-439B-80F2-78F94230AD3C}" destId="{2B422463-9697-458A-BB83-3D05E3023DAC}" srcOrd="1" destOrd="0" presId="urn:microsoft.com/office/officeart/2008/layout/LinedList"/>
    <dgm:cxn modelId="{157296F4-C157-490F-A262-B59949E12A61}" type="presParOf" srcId="{2B422463-9697-458A-BB83-3D05E3023DAC}" destId="{31905AF4-8F0D-43F2-A10B-B8A644A2DB3F}" srcOrd="0" destOrd="0" presId="urn:microsoft.com/office/officeart/2008/layout/LinedList"/>
    <dgm:cxn modelId="{6A7C9562-5CED-41D6-AD6F-14822FB319B6}" type="presParOf" srcId="{2B422463-9697-458A-BB83-3D05E3023DAC}" destId="{9E051B3E-779F-49D4-8F13-70C9FAEB0BB7}" srcOrd="1" destOrd="0" presId="urn:microsoft.com/office/officeart/2008/layout/LinedList"/>
    <dgm:cxn modelId="{073180A5-E6CF-46DC-A987-F6A3A2AA34FA}" type="presParOf" srcId="{5677D5AD-46BF-439B-80F2-78F94230AD3C}" destId="{CD6E3390-C903-4C1B-A0A2-3F3B78662AE6}" srcOrd="2" destOrd="0" presId="urn:microsoft.com/office/officeart/2008/layout/LinedList"/>
    <dgm:cxn modelId="{A118EC70-BE2A-45C0-A0FC-F7768DE6499C}" type="presParOf" srcId="{5677D5AD-46BF-439B-80F2-78F94230AD3C}" destId="{46B7C132-03C8-490D-8C16-0B6AA944EF16}" srcOrd="3" destOrd="0" presId="urn:microsoft.com/office/officeart/2008/layout/LinedList"/>
    <dgm:cxn modelId="{7E9F7676-2994-43DB-913A-1A3CA6321D3B}" type="presParOf" srcId="{46B7C132-03C8-490D-8C16-0B6AA944EF16}" destId="{625AFFDC-552A-4C3B-B42D-B95C19163F54}" srcOrd="0" destOrd="0" presId="urn:microsoft.com/office/officeart/2008/layout/LinedList"/>
    <dgm:cxn modelId="{C78516B6-2E75-47C9-8051-772AA6653E39}" type="presParOf" srcId="{46B7C132-03C8-490D-8C16-0B6AA944EF16}" destId="{1552EAB5-A77F-4A11-9A49-2B3ED38D7E29}"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9A95BF8-F6C5-4622-BC48-E09194403D56}" type="doc">
      <dgm:prSet loTypeId="urn:microsoft.com/office/officeart/2005/8/layout/hierarchy1" loCatId="hierarchy" qsTypeId="urn:microsoft.com/office/officeart/2005/8/quickstyle/simple2" qsCatId="simple" csTypeId="urn:microsoft.com/office/officeart/2005/8/colors/accent1_2" csCatId="accent1"/>
      <dgm:spPr/>
      <dgm:t>
        <a:bodyPr/>
        <a:lstStyle/>
        <a:p>
          <a:endParaRPr lang="en-US"/>
        </a:p>
      </dgm:t>
    </dgm:pt>
    <dgm:pt modelId="{9B78C1D9-E42A-43B4-AD7E-B6550281843F}">
      <dgm:prSet/>
      <dgm:spPr/>
      <dgm:t>
        <a:bodyPr/>
        <a:lstStyle/>
        <a:p>
          <a:r>
            <a:rPr lang="en-US" baseline="0" dirty="0">
              <a:latin typeface="VNI-Souvir" pitchFamily="2" charset="0"/>
            </a:rPr>
            <a:t>2.1. </a:t>
          </a:r>
          <a:r>
            <a:rPr lang="en-US" baseline="0" dirty="0" err="1">
              <a:latin typeface="VNI-Souvir" pitchFamily="2" charset="0"/>
            </a:rPr>
            <a:t>Moät</a:t>
          </a:r>
          <a:r>
            <a:rPr lang="en-US" baseline="0" dirty="0">
              <a:latin typeface="VNI-Souvir" pitchFamily="2" charset="0"/>
            </a:rPr>
            <a:t> </a:t>
          </a:r>
          <a:r>
            <a:rPr lang="en-US" baseline="0" dirty="0" err="1">
              <a:latin typeface="VNI-Souvir" pitchFamily="2" charset="0"/>
            </a:rPr>
            <a:t>soá</a:t>
          </a:r>
          <a:r>
            <a:rPr lang="en-US" baseline="0" dirty="0">
              <a:latin typeface="VNI-Souvir" pitchFamily="2" charset="0"/>
            </a:rPr>
            <a:t> </a:t>
          </a:r>
          <a:r>
            <a:rPr lang="en-US" baseline="0" dirty="0" err="1">
              <a:latin typeface="VNI-Souvir" pitchFamily="2" charset="0"/>
            </a:rPr>
            <a:t>vaán</a:t>
          </a:r>
          <a:r>
            <a:rPr lang="en-US" baseline="0" dirty="0">
              <a:latin typeface="VNI-Souvir" pitchFamily="2" charset="0"/>
            </a:rPr>
            <a:t> </a:t>
          </a:r>
          <a:r>
            <a:rPr lang="en-US" baseline="0" dirty="0" err="1">
              <a:latin typeface="VNI-Souvir" pitchFamily="2" charset="0"/>
            </a:rPr>
            <a:t>ñeà</a:t>
          </a:r>
          <a:r>
            <a:rPr lang="en-US" baseline="0" dirty="0">
              <a:latin typeface="VNI-Souvir" pitchFamily="2" charset="0"/>
            </a:rPr>
            <a:t> </a:t>
          </a:r>
          <a:r>
            <a:rPr lang="en-US" baseline="0" dirty="0" err="1">
              <a:latin typeface="VNI-Souvir" pitchFamily="2" charset="0"/>
            </a:rPr>
            <a:t>cô</a:t>
          </a:r>
          <a:r>
            <a:rPr lang="en-US" baseline="0" dirty="0">
              <a:latin typeface="VNI-Souvir" pitchFamily="2" charset="0"/>
            </a:rPr>
            <a:t> </a:t>
          </a:r>
          <a:r>
            <a:rPr lang="en-US" baseline="0" dirty="0" err="1">
              <a:latin typeface="VNI-Souvir" pitchFamily="2" charset="0"/>
            </a:rPr>
            <a:t>baûn</a:t>
          </a:r>
          <a:endParaRPr lang="en-US" dirty="0">
            <a:latin typeface="VNI-Souvir" pitchFamily="2" charset="0"/>
          </a:endParaRPr>
        </a:p>
      </dgm:t>
    </dgm:pt>
    <dgm:pt modelId="{40A94CA4-22FB-40B2-A27D-5B9790DDB079}" type="parTrans" cxnId="{5C9A7075-0616-4D74-8E9A-8CD75CB06658}">
      <dgm:prSet/>
      <dgm:spPr/>
      <dgm:t>
        <a:bodyPr/>
        <a:lstStyle/>
        <a:p>
          <a:endParaRPr lang="en-US"/>
        </a:p>
      </dgm:t>
    </dgm:pt>
    <dgm:pt modelId="{11648DA0-B919-45E4-862E-A5E4D0E13E5E}" type="sibTrans" cxnId="{5C9A7075-0616-4D74-8E9A-8CD75CB06658}">
      <dgm:prSet/>
      <dgm:spPr/>
      <dgm:t>
        <a:bodyPr/>
        <a:lstStyle/>
        <a:p>
          <a:endParaRPr lang="en-US"/>
        </a:p>
      </dgm:t>
    </dgm:pt>
    <dgm:pt modelId="{38C3ABC7-3DCF-4D37-B7F1-AF2BCCE19ED7}">
      <dgm:prSet/>
      <dgm:spPr/>
      <dgm:t>
        <a:bodyPr/>
        <a:lstStyle/>
        <a:p>
          <a:r>
            <a:rPr lang="en-US" baseline="0">
              <a:latin typeface="VNI-Souvir" pitchFamily="2" charset="0"/>
            </a:rPr>
            <a:t>2.2. Nguyeân taéc toái ña hoaù höõu duïng</a:t>
          </a:r>
          <a:endParaRPr lang="en-US">
            <a:latin typeface="VNI-Souvir" pitchFamily="2" charset="0"/>
          </a:endParaRPr>
        </a:p>
      </dgm:t>
    </dgm:pt>
    <dgm:pt modelId="{C305D6DC-9C9E-45A7-8CAC-162F03471E6F}" type="parTrans" cxnId="{DA21C107-D58C-45B1-8D8F-0BC41FCC5232}">
      <dgm:prSet/>
      <dgm:spPr/>
      <dgm:t>
        <a:bodyPr/>
        <a:lstStyle/>
        <a:p>
          <a:endParaRPr lang="en-US"/>
        </a:p>
      </dgm:t>
    </dgm:pt>
    <dgm:pt modelId="{CD332CEF-7051-4F85-8EB3-58558389385F}" type="sibTrans" cxnId="{DA21C107-D58C-45B1-8D8F-0BC41FCC5232}">
      <dgm:prSet/>
      <dgm:spPr/>
      <dgm:t>
        <a:bodyPr/>
        <a:lstStyle/>
        <a:p>
          <a:endParaRPr lang="en-US"/>
        </a:p>
      </dgm:t>
    </dgm:pt>
    <dgm:pt modelId="{F5831BAF-CD18-481C-A193-1DA87D006F45}">
      <dgm:prSet/>
      <dgm:spPr/>
      <dgm:t>
        <a:bodyPr/>
        <a:lstStyle/>
        <a:p>
          <a:r>
            <a:rPr lang="en-US" baseline="0">
              <a:latin typeface="VNI-Souvir" pitchFamily="2" charset="0"/>
            </a:rPr>
            <a:t>2.3. Söï hình thaønh ñöôøng caàu thò tröôøng</a:t>
          </a:r>
          <a:endParaRPr lang="en-US">
            <a:latin typeface="VNI-Souvir" pitchFamily="2" charset="0"/>
          </a:endParaRPr>
        </a:p>
      </dgm:t>
    </dgm:pt>
    <dgm:pt modelId="{D1F3C8E3-8584-49C6-9000-6C3852018CF4}" type="parTrans" cxnId="{C8C74C73-4958-4A49-B3E6-BCFBA451900B}">
      <dgm:prSet/>
      <dgm:spPr/>
      <dgm:t>
        <a:bodyPr/>
        <a:lstStyle/>
        <a:p>
          <a:endParaRPr lang="en-US"/>
        </a:p>
      </dgm:t>
    </dgm:pt>
    <dgm:pt modelId="{34D97BE9-99C6-470F-8B00-B7802CF4FA4F}" type="sibTrans" cxnId="{C8C74C73-4958-4A49-B3E6-BCFBA451900B}">
      <dgm:prSet/>
      <dgm:spPr/>
      <dgm:t>
        <a:bodyPr/>
        <a:lstStyle/>
        <a:p>
          <a:endParaRPr lang="en-US"/>
        </a:p>
      </dgm:t>
    </dgm:pt>
    <dgm:pt modelId="{4CDCB81D-81B4-4CCD-A301-80154E1F6AF2}" type="pres">
      <dgm:prSet presAssocID="{69A95BF8-F6C5-4622-BC48-E09194403D56}" presName="hierChild1" presStyleCnt="0">
        <dgm:presLayoutVars>
          <dgm:chPref val="1"/>
          <dgm:dir/>
          <dgm:animOne val="branch"/>
          <dgm:animLvl val="lvl"/>
          <dgm:resizeHandles/>
        </dgm:presLayoutVars>
      </dgm:prSet>
      <dgm:spPr/>
    </dgm:pt>
    <dgm:pt modelId="{504A2F88-6737-4367-8306-19E8B0BC23B1}" type="pres">
      <dgm:prSet presAssocID="{9B78C1D9-E42A-43B4-AD7E-B6550281843F}" presName="hierRoot1" presStyleCnt="0"/>
      <dgm:spPr/>
    </dgm:pt>
    <dgm:pt modelId="{A1CEE660-AC78-47B5-AB76-2D957302AC1A}" type="pres">
      <dgm:prSet presAssocID="{9B78C1D9-E42A-43B4-AD7E-B6550281843F}" presName="composite" presStyleCnt="0"/>
      <dgm:spPr/>
    </dgm:pt>
    <dgm:pt modelId="{90B1C6D5-74FA-436C-B096-3614109FC95B}" type="pres">
      <dgm:prSet presAssocID="{9B78C1D9-E42A-43B4-AD7E-B6550281843F}" presName="background" presStyleLbl="node0" presStyleIdx="0" presStyleCnt="3"/>
      <dgm:spPr/>
    </dgm:pt>
    <dgm:pt modelId="{7ECD7F06-6AB5-440B-9C34-B1A849C6D3CA}" type="pres">
      <dgm:prSet presAssocID="{9B78C1D9-E42A-43B4-AD7E-B6550281843F}" presName="text" presStyleLbl="fgAcc0" presStyleIdx="0" presStyleCnt="3">
        <dgm:presLayoutVars>
          <dgm:chPref val="3"/>
        </dgm:presLayoutVars>
      </dgm:prSet>
      <dgm:spPr/>
    </dgm:pt>
    <dgm:pt modelId="{EBCB223F-79EA-4328-A420-65C2A1DB3EF5}" type="pres">
      <dgm:prSet presAssocID="{9B78C1D9-E42A-43B4-AD7E-B6550281843F}" presName="hierChild2" presStyleCnt="0"/>
      <dgm:spPr/>
    </dgm:pt>
    <dgm:pt modelId="{17537494-AA20-470C-9CCF-669780588CF4}" type="pres">
      <dgm:prSet presAssocID="{38C3ABC7-3DCF-4D37-B7F1-AF2BCCE19ED7}" presName="hierRoot1" presStyleCnt="0"/>
      <dgm:spPr/>
    </dgm:pt>
    <dgm:pt modelId="{A986DE4C-F510-4EF7-B4A1-968D469C5B6C}" type="pres">
      <dgm:prSet presAssocID="{38C3ABC7-3DCF-4D37-B7F1-AF2BCCE19ED7}" presName="composite" presStyleCnt="0"/>
      <dgm:spPr/>
    </dgm:pt>
    <dgm:pt modelId="{77239D74-4F67-4455-883A-AFBD1BEA537E}" type="pres">
      <dgm:prSet presAssocID="{38C3ABC7-3DCF-4D37-B7F1-AF2BCCE19ED7}" presName="background" presStyleLbl="node0" presStyleIdx="1" presStyleCnt="3"/>
      <dgm:spPr/>
    </dgm:pt>
    <dgm:pt modelId="{758F13DA-A323-4833-B916-AB45B111727C}" type="pres">
      <dgm:prSet presAssocID="{38C3ABC7-3DCF-4D37-B7F1-AF2BCCE19ED7}" presName="text" presStyleLbl="fgAcc0" presStyleIdx="1" presStyleCnt="3">
        <dgm:presLayoutVars>
          <dgm:chPref val="3"/>
        </dgm:presLayoutVars>
      </dgm:prSet>
      <dgm:spPr/>
    </dgm:pt>
    <dgm:pt modelId="{0D73EA2B-BBD0-44AD-AD96-9372251F5B59}" type="pres">
      <dgm:prSet presAssocID="{38C3ABC7-3DCF-4D37-B7F1-AF2BCCE19ED7}" presName="hierChild2" presStyleCnt="0"/>
      <dgm:spPr/>
    </dgm:pt>
    <dgm:pt modelId="{3E7416DC-7710-4E5D-87E7-AB1CFDAA8F5E}" type="pres">
      <dgm:prSet presAssocID="{F5831BAF-CD18-481C-A193-1DA87D006F45}" presName="hierRoot1" presStyleCnt="0"/>
      <dgm:spPr/>
    </dgm:pt>
    <dgm:pt modelId="{E0CD0CA6-29C4-4EE6-B2CD-176E387E7C0C}" type="pres">
      <dgm:prSet presAssocID="{F5831BAF-CD18-481C-A193-1DA87D006F45}" presName="composite" presStyleCnt="0"/>
      <dgm:spPr/>
    </dgm:pt>
    <dgm:pt modelId="{2526FDCC-F00A-418F-97D9-20900230483F}" type="pres">
      <dgm:prSet presAssocID="{F5831BAF-CD18-481C-A193-1DA87D006F45}" presName="background" presStyleLbl="node0" presStyleIdx="2" presStyleCnt="3"/>
      <dgm:spPr/>
    </dgm:pt>
    <dgm:pt modelId="{F23E6250-13AD-4C61-8AB4-E5E742FBEADC}" type="pres">
      <dgm:prSet presAssocID="{F5831BAF-CD18-481C-A193-1DA87D006F45}" presName="text" presStyleLbl="fgAcc0" presStyleIdx="2" presStyleCnt="3">
        <dgm:presLayoutVars>
          <dgm:chPref val="3"/>
        </dgm:presLayoutVars>
      </dgm:prSet>
      <dgm:spPr/>
    </dgm:pt>
    <dgm:pt modelId="{50B07DFD-C286-4F78-8491-ED2C92A73960}" type="pres">
      <dgm:prSet presAssocID="{F5831BAF-CD18-481C-A193-1DA87D006F45}" presName="hierChild2" presStyleCnt="0"/>
      <dgm:spPr/>
    </dgm:pt>
  </dgm:ptLst>
  <dgm:cxnLst>
    <dgm:cxn modelId="{DA21C107-D58C-45B1-8D8F-0BC41FCC5232}" srcId="{69A95BF8-F6C5-4622-BC48-E09194403D56}" destId="{38C3ABC7-3DCF-4D37-B7F1-AF2BCCE19ED7}" srcOrd="1" destOrd="0" parTransId="{C305D6DC-9C9E-45A7-8CAC-162F03471E6F}" sibTransId="{CD332CEF-7051-4F85-8EB3-58558389385F}"/>
    <dgm:cxn modelId="{7AD44213-01F9-4541-BC2A-F08971677243}" type="presOf" srcId="{38C3ABC7-3DCF-4D37-B7F1-AF2BCCE19ED7}" destId="{758F13DA-A323-4833-B916-AB45B111727C}" srcOrd="0" destOrd="0" presId="urn:microsoft.com/office/officeart/2005/8/layout/hierarchy1"/>
    <dgm:cxn modelId="{7695532F-5851-435A-B6BE-FEED106A1C43}" type="presOf" srcId="{9B78C1D9-E42A-43B4-AD7E-B6550281843F}" destId="{7ECD7F06-6AB5-440B-9C34-B1A849C6D3CA}" srcOrd="0" destOrd="0" presId="urn:microsoft.com/office/officeart/2005/8/layout/hierarchy1"/>
    <dgm:cxn modelId="{C8C74C73-4958-4A49-B3E6-BCFBA451900B}" srcId="{69A95BF8-F6C5-4622-BC48-E09194403D56}" destId="{F5831BAF-CD18-481C-A193-1DA87D006F45}" srcOrd="2" destOrd="0" parTransId="{D1F3C8E3-8584-49C6-9000-6C3852018CF4}" sibTransId="{34D97BE9-99C6-470F-8B00-B7802CF4FA4F}"/>
    <dgm:cxn modelId="{23524F54-EB87-4B96-AAC1-5DF7ADEFF58D}" type="presOf" srcId="{69A95BF8-F6C5-4622-BC48-E09194403D56}" destId="{4CDCB81D-81B4-4CCD-A301-80154E1F6AF2}" srcOrd="0" destOrd="0" presId="urn:microsoft.com/office/officeart/2005/8/layout/hierarchy1"/>
    <dgm:cxn modelId="{5C9A7075-0616-4D74-8E9A-8CD75CB06658}" srcId="{69A95BF8-F6C5-4622-BC48-E09194403D56}" destId="{9B78C1D9-E42A-43B4-AD7E-B6550281843F}" srcOrd="0" destOrd="0" parTransId="{40A94CA4-22FB-40B2-A27D-5B9790DDB079}" sibTransId="{11648DA0-B919-45E4-862E-A5E4D0E13E5E}"/>
    <dgm:cxn modelId="{425BA9AA-3E80-44CE-A732-D7F4C8582EB9}" type="presOf" srcId="{F5831BAF-CD18-481C-A193-1DA87D006F45}" destId="{F23E6250-13AD-4C61-8AB4-E5E742FBEADC}" srcOrd="0" destOrd="0" presId="urn:microsoft.com/office/officeart/2005/8/layout/hierarchy1"/>
    <dgm:cxn modelId="{C8082CA6-6DBF-43D4-A432-A309919DCB9A}" type="presParOf" srcId="{4CDCB81D-81B4-4CCD-A301-80154E1F6AF2}" destId="{504A2F88-6737-4367-8306-19E8B0BC23B1}" srcOrd="0" destOrd="0" presId="urn:microsoft.com/office/officeart/2005/8/layout/hierarchy1"/>
    <dgm:cxn modelId="{ECB6BC25-BF1A-4E8B-94EF-C202384F67DE}" type="presParOf" srcId="{504A2F88-6737-4367-8306-19E8B0BC23B1}" destId="{A1CEE660-AC78-47B5-AB76-2D957302AC1A}" srcOrd="0" destOrd="0" presId="urn:microsoft.com/office/officeart/2005/8/layout/hierarchy1"/>
    <dgm:cxn modelId="{5BA609E4-8985-48C8-B971-23B03D3606FC}" type="presParOf" srcId="{A1CEE660-AC78-47B5-AB76-2D957302AC1A}" destId="{90B1C6D5-74FA-436C-B096-3614109FC95B}" srcOrd="0" destOrd="0" presId="urn:microsoft.com/office/officeart/2005/8/layout/hierarchy1"/>
    <dgm:cxn modelId="{61031998-839B-42B2-BC1D-4133DA484268}" type="presParOf" srcId="{A1CEE660-AC78-47B5-AB76-2D957302AC1A}" destId="{7ECD7F06-6AB5-440B-9C34-B1A849C6D3CA}" srcOrd="1" destOrd="0" presId="urn:microsoft.com/office/officeart/2005/8/layout/hierarchy1"/>
    <dgm:cxn modelId="{4F846078-3958-433D-8BC5-94230860D950}" type="presParOf" srcId="{504A2F88-6737-4367-8306-19E8B0BC23B1}" destId="{EBCB223F-79EA-4328-A420-65C2A1DB3EF5}" srcOrd="1" destOrd="0" presId="urn:microsoft.com/office/officeart/2005/8/layout/hierarchy1"/>
    <dgm:cxn modelId="{F89BAD30-4A92-4747-A769-34F4271E14EA}" type="presParOf" srcId="{4CDCB81D-81B4-4CCD-A301-80154E1F6AF2}" destId="{17537494-AA20-470C-9CCF-669780588CF4}" srcOrd="1" destOrd="0" presId="urn:microsoft.com/office/officeart/2005/8/layout/hierarchy1"/>
    <dgm:cxn modelId="{F5BE7D8D-5CEF-41A6-8650-CA3A4C8CC13C}" type="presParOf" srcId="{17537494-AA20-470C-9CCF-669780588CF4}" destId="{A986DE4C-F510-4EF7-B4A1-968D469C5B6C}" srcOrd="0" destOrd="0" presId="urn:microsoft.com/office/officeart/2005/8/layout/hierarchy1"/>
    <dgm:cxn modelId="{7F13C318-E15B-4856-A611-12BF7143F2F2}" type="presParOf" srcId="{A986DE4C-F510-4EF7-B4A1-968D469C5B6C}" destId="{77239D74-4F67-4455-883A-AFBD1BEA537E}" srcOrd="0" destOrd="0" presId="urn:microsoft.com/office/officeart/2005/8/layout/hierarchy1"/>
    <dgm:cxn modelId="{DF7F6AC4-7029-4F7D-BC0D-B20839C39F2D}" type="presParOf" srcId="{A986DE4C-F510-4EF7-B4A1-968D469C5B6C}" destId="{758F13DA-A323-4833-B916-AB45B111727C}" srcOrd="1" destOrd="0" presId="urn:microsoft.com/office/officeart/2005/8/layout/hierarchy1"/>
    <dgm:cxn modelId="{8FB8EFEC-0BF2-4B63-867A-F8792D1F5AAA}" type="presParOf" srcId="{17537494-AA20-470C-9CCF-669780588CF4}" destId="{0D73EA2B-BBD0-44AD-AD96-9372251F5B59}" srcOrd="1" destOrd="0" presId="urn:microsoft.com/office/officeart/2005/8/layout/hierarchy1"/>
    <dgm:cxn modelId="{9E8F664F-9665-47EF-8FB6-0ADD5A7153A8}" type="presParOf" srcId="{4CDCB81D-81B4-4CCD-A301-80154E1F6AF2}" destId="{3E7416DC-7710-4E5D-87E7-AB1CFDAA8F5E}" srcOrd="2" destOrd="0" presId="urn:microsoft.com/office/officeart/2005/8/layout/hierarchy1"/>
    <dgm:cxn modelId="{15D30470-641D-4A0B-B240-F48AD23DDA8E}" type="presParOf" srcId="{3E7416DC-7710-4E5D-87E7-AB1CFDAA8F5E}" destId="{E0CD0CA6-29C4-4EE6-B2CD-176E387E7C0C}" srcOrd="0" destOrd="0" presId="urn:microsoft.com/office/officeart/2005/8/layout/hierarchy1"/>
    <dgm:cxn modelId="{A1438044-1BB9-416B-8C4F-5C2EC7EC1932}" type="presParOf" srcId="{E0CD0CA6-29C4-4EE6-B2CD-176E387E7C0C}" destId="{2526FDCC-F00A-418F-97D9-20900230483F}" srcOrd="0" destOrd="0" presId="urn:microsoft.com/office/officeart/2005/8/layout/hierarchy1"/>
    <dgm:cxn modelId="{FEA52531-2DB0-4527-BAE3-98BD45B27BC4}" type="presParOf" srcId="{E0CD0CA6-29C4-4EE6-B2CD-176E387E7C0C}" destId="{F23E6250-13AD-4C61-8AB4-E5E742FBEADC}" srcOrd="1" destOrd="0" presId="urn:microsoft.com/office/officeart/2005/8/layout/hierarchy1"/>
    <dgm:cxn modelId="{D77FD224-7C71-447A-8013-061D7833BD7F}" type="presParOf" srcId="{3E7416DC-7710-4E5D-87E7-AB1CFDAA8F5E}" destId="{50B07DFD-C286-4F78-8491-ED2C92A73960}"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CABEBD9-C635-44F5-BC34-92D891BF0F63}" type="doc">
      <dgm:prSet loTypeId="urn:microsoft.com/office/officeart/2005/8/layout/vList2" loCatId="list" qsTypeId="urn:microsoft.com/office/officeart/2005/8/quickstyle/simple1" qsCatId="simple" csTypeId="urn:microsoft.com/office/officeart/2005/8/colors/accent2_2" csCatId="accent2"/>
      <dgm:spPr/>
      <dgm:t>
        <a:bodyPr/>
        <a:lstStyle/>
        <a:p>
          <a:endParaRPr lang="en-US"/>
        </a:p>
      </dgm:t>
    </dgm:pt>
    <dgm:pt modelId="{08322B45-C375-4252-953A-2DF5302FEFB2}">
      <dgm:prSet/>
      <dgm:spPr/>
      <dgm:t>
        <a:bodyPr/>
        <a:lstStyle/>
        <a:p>
          <a:r>
            <a:rPr lang="en-US" baseline="0" dirty="0">
              <a:latin typeface="VNI-Souvir" pitchFamily="2" charset="0"/>
            </a:rPr>
            <a:t>2.1.1. </a:t>
          </a:r>
          <a:r>
            <a:rPr lang="en-US" baseline="0" dirty="0" err="1">
              <a:latin typeface="VNI-Souvir" pitchFamily="2" charset="0"/>
            </a:rPr>
            <a:t>Caùc</a:t>
          </a:r>
          <a:r>
            <a:rPr lang="en-US" baseline="0" dirty="0">
              <a:latin typeface="VNI-Souvir" pitchFamily="2" charset="0"/>
            </a:rPr>
            <a:t> </a:t>
          </a:r>
          <a:r>
            <a:rPr lang="en-US" baseline="0" dirty="0" err="1">
              <a:latin typeface="VNI-Souvir" pitchFamily="2" charset="0"/>
            </a:rPr>
            <a:t>giaû</a:t>
          </a:r>
          <a:r>
            <a:rPr lang="en-US" baseline="0" dirty="0">
              <a:latin typeface="VNI-Souvir" pitchFamily="2" charset="0"/>
            </a:rPr>
            <a:t> </a:t>
          </a:r>
          <a:r>
            <a:rPr lang="en-US" baseline="0" dirty="0" err="1">
              <a:latin typeface="VNI-Souvir" pitchFamily="2" charset="0"/>
            </a:rPr>
            <a:t>thieát</a:t>
          </a:r>
          <a:r>
            <a:rPr lang="en-US" baseline="0" dirty="0">
              <a:latin typeface="VNI-Souvir" pitchFamily="2" charset="0"/>
            </a:rPr>
            <a:t> </a:t>
          </a:r>
          <a:r>
            <a:rPr lang="en-US" baseline="0" dirty="0" err="1">
              <a:latin typeface="VNI-Souvir" pitchFamily="2" charset="0"/>
            </a:rPr>
            <a:t>cô</a:t>
          </a:r>
          <a:r>
            <a:rPr lang="en-US" baseline="0" dirty="0">
              <a:latin typeface="VNI-Souvir" pitchFamily="2" charset="0"/>
            </a:rPr>
            <a:t> </a:t>
          </a:r>
          <a:r>
            <a:rPr lang="en-US" baseline="0" dirty="0" err="1">
              <a:latin typeface="VNI-Souvir" pitchFamily="2" charset="0"/>
            </a:rPr>
            <a:t>baûn</a:t>
          </a:r>
          <a:endParaRPr lang="en-US" dirty="0">
            <a:latin typeface="VNI-Souvir" pitchFamily="2" charset="0"/>
          </a:endParaRPr>
        </a:p>
      </dgm:t>
    </dgm:pt>
    <dgm:pt modelId="{68F8DC6A-668B-442F-B654-137D17F342D5}" type="parTrans" cxnId="{AEEC44D8-EFEF-4C45-BA70-8C6CA68C4BC9}">
      <dgm:prSet/>
      <dgm:spPr/>
      <dgm:t>
        <a:bodyPr/>
        <a:lstStyle/>
        <a:p>
          <a:endParaRPr lang="en-US"/>
        </a:p>
      </dgm:t>
    </dgm:pt>
    <dgm:pt modelId="{E8DA8B9D-CB9B-496C-A8F9-E0784472D72C}" type="sibTrans" cxnId="{AEEC44D8-EFEF-4C45-BA70-8C6CA68C4BC9}">
      <dgm:prSet/>
      <dgm:spPr/>
      <dgm:t>
        <a:bodyPr/>
        <a:lstStyle/>
        <a:p>
          <a:endParaRPr lang="en-US"/>
        </a:p>
      </dgm:t>
    </dgm:pt>
    <dgm:pt modelId="{B9312478-D2A7-4C26-AC57-AD3A724AADA6}">
      <dgm:prSet/>
      <dgm:spPr/>
      <dgm:t>
        <a:bodyPr/>
        <a:lstStyle/>
        <a:p>
          <a:r>
            <a:rPr lang="en-US" baseline="0" dirty="0">
              <a:latin typeface="VNI-Souvir" pitchFamily="2" charset="0"/>
            </a:rPr>
            <a:t>2.1.2. </a:t>
          </a:r>
          <a:r>
            <a:rPr lang="en-US" baseline="0" dirty="0" err="1">
              <a:latin typeface="VNI-Souvir" pitchFamily="2" charset="0"/>
            </a:rPr>
            <a:t>Ñöôøng</a:t>
          </a:r>
          <a:r>
            <a:rPr lang="en-US" baseline="0" dirty="0">
              <a:latin typeface="VNI-Souvir" pitchFamily="2" charset="0"/>
            </a:rPr>
            <a:t> </a:t>
          </a:r>
          <a:r>
            <a:rPr lang="en-US" baseline="0" dirty="0" err="1">
              <a:latin typeface="VNI-Souvir" pitchFamily="2" charset="0"/>
            </a:rPr>
            <a:t>ñaúng</a:t>
          </a:r>
          <a:r>
            <a:rPr lang="en-US" baseline="0" dirty="0">
              <a:latin typeface="VNI-Souvir" pitchFamily="2" charset="0"/>
            </a:rPr>
            <a:t> </a:t>
          </a:r>
          <a:r>
            <a:rPr lang="en-US" baseline="0" dirty="0" err="1">
              <a:latin typeface="VNI-Souvir" pitchFamily="2" charset="0"/>
            </a:rPr>
            <a:t>ích</a:t>
          </a:r>
          <a:r>
            <a:rPr lang="en-US" baseline="0" dirty="0">
              <a:latin typeface="VNI-Souvir" pitchFamily="2" charset="0"/>
            </a:rPr>
            <a:t> ( </a:t>
          </a:r>
          <a:r>
            <a:rPr lang="en-US" baseline="0" dirty="0" err="1">
              <a:latin typeface="VNI-Souvir" pitchFamily="2" charset="0"/>
            </a:rPr>
            <a:t>ñöôøng</a:t>
          </a:r>
          <a:r>
            <a:rPr lang="en-US" baseline="0" dirty="0">
              <a:latin typeface="VNI-Souvir" pitchFamily="2" charset="0"/>
            </a:rPr>
            <a:t> </a:t>
          </a:r>
          <a:r>
            <a:rPr lang="en-US" baseline="0" dirty="0" err="1">
              <a:latin typeface="VNI-Souvir" pitchFamily="2" charset="0"/>
            </a:rPr>
            <a:t>baøng</a:t>
          </a:r>
          <a:r>
            <a:rPr lang="en-US" baseline="0" dirty="0">
              <a:latin typeface="VNI-Souvir" pitchFamily="2" charset="0"/>
            </a:rPr>
            <a:t> </a:t>
          </a:r>
          <a:r>
            <a:rPr lang="en-US" baseline="0" dirty="0" err="1">
              <a:latin typeface="VNI-Souvir" pitchFamily="2" charset="0"/>
            </a:rPr>
            <a:t>quan</a:t>
          </a:r>
          <a:r>
            <a:rPr lang="en-US" baseline="0" dirty="0">
              <a:latin typeface="VNI-Souvir" pitchFamily="2" charset="0"/>
            </a:rPr>
            <a:t>)</a:t>
          </a:r>
          <a:endParaRPr lang="en-US" dirty="0">
            <a:latin typeface="VNI-Souvir" pitchFamily="2" charset="0"/>
          </a:endParaRPr>
        </a:p>
      </dgm:t>
    </dgm:pt>
    <dgm:pt modelId="{F3398F8D-0016-4340-A666-53CC95ED3D48}" type="parTrans" cxnId="{FCD78377-87AE-48FA-A0BE-82B591E97641}">
      <dgm:prSet/>
      <dgm:spPr/>
      <dgm:t>
        <a:bodyPr/>
        <a:lstStyle/>
        <a:p>
          <a:endParaRPr lang="en-US"/>
        </a:p>
      </dgm:t>
    </dgm:pt>
    <dgm:pt modelId="{B5AC5BD0-AC6B-4CFA-B5BD-C89880AED378}" type="sibTrans" cxnId="{FCD78377-87AE-48FA-A0BE-82B591E97641}">
      <dgm:prSet/>
      <dgm:spPr/>
      <dgm:t>
        <a:bodyPr/>
        <a:lstStyle/>
        <a:p>
          <a:endParaRPr lang="en-US"/>
        </a:p>
      </dgm:t>
    </dgm:pt>
    <dgm:pt modelId="{20DE6865-6EE6-4461-8946-C32F28984381}">
      <dgm:prSet/>
      <dgm:spPr/>
      <dgm:t>
        <a:bodyPr/>
        <a:lstStyle/>
        <a:p>
          <a:r>
            <a:rPr lang="en-US" baseline="0" dirty="0">
              <a:latin typeface="VNI-Souvir" pitchFamily="2" charset="0"/>
            </a:rPr>
            <a:t>2.1.3. </a:t>
          </a:r>
          <a:r>
            <a:rPr lang="en-US" baseline="0" dirty="0" err="1">
              <a:latin typeface="VNI-Souvir" pitchFamily="2" charset="0"/>
            </a:rPr>
            <a:t>Ñöôøng</a:t>
          </a:r>
          <a:r>
            <a:rPr lang="en-US" baseline="0" dirty="0">
              <a:latin typeface="VNI-Souvir" pitchFamily="2" charset="0"/>
            </a:rPr>
            <a:t> </a:t>
          </a:r>
          <a:r>
            <a:rPr lang="en-US" baseline="0" dirty="0" err="1">
              <a:latin typeface="VNI-Souvir" pitchFamily="2" charset="0"/>
            </a:rPr>
            <a:t>ngaân</a:t>
          </a:r>
          <a:r>
            <a:rPr lang="en-US" baseline="0" dirty="0">
              <a:latin typeface="VNI-Souvir" pitchFamily="2" charset="0"/>
            </a:rPr>
            <a:t> </a:t>
          </a:r>
          <a:r>
            <a:rPr lang="en-US" baseline="0" dirty="0" err="1">
              <a:latin typeface="VNI-Souvir" pitchFamily="2" charset="0"/>
            </a:rPr>
            <a:t>saùch</a:t>
          </a:r>
          <a:endParaRPr lang="en-US" dirty="0">
            <a:latin typeface="VNI-Souvir" pitchFamily="2" charset="0"/>
          </a:endParaRPr>
        </a:p>
      </dgm:t>
    </dgm:pt>
    <dgm:pt modelId="{E258C575-1C02-4961-922D-C45A8A225844}" type="parTrans" cxnId="{78669E0F-CBCE-4C25-B4D3-983FF808BE37}">
      <dgm:prSet/>
      <dgm:spPr/>
      <dgm:t>
        <a:bodyPr/>
        <a:lstStyle/>
        <a:p>
          <a:endParaRPr lang="en-US"/>
        </a:p>
      </dgm:t>
    </dgm:pt>
    <dgm:pt modelId="{A88A74E1-255D-4208-9133-867E08EFF6EF}" type="sibTrans" cxnId="{78669E0F-CBCE-4C25-B4D3-983FF808BE37}">
      <dgm:prSet/>
      <dgm:spPr/>
      <dgm:t>
        <a:bodyPr/>
        <a:lstStyle/>
        <a:p>
          <a:endParaRPr lang="en-US"/>
        </a:p>
      </dgm:t>
    </dgm:pt>
    <dgm:pt modelId="{871DD030-FD0B-45DA-95D4-4D3EE6D2F004}" type="pres">
      <dgm:prSet presAssocID="{DCABEBD9-C635-44F5-BC34-92D891BF0F63}" presName="linear" presStyleCnt="0">
        <dgm:presLayoutVars>
          <dgm:animLvl val="lvl"/>
          <dgm:resizeHandles val="exact"/>
        </dgm:presLayoutVars>
      </dgm:prSet>
      <dgm:spPr/>
    </dgm:pt>
    <dgm:pt modelId="{880843F2-9F10-4C17-B339-13939295700C}" type="pres">
      <dgm:prSet presAssocID="{08322B45-C375-4252-953A-2DF5302FEFB2}" presName="parentText" presStyleLbl="node1" presStyleIdx="0" presStyleCnt="3">
        <dgm:presLayoutVars>
          <dgm:chMax val="0"/>
          <dgm:bulletEnabled val="1"/>
        </dgm:presLayoutVars>
      </dgm:prSet>
      <dgm:spPr/>
    </dgm:pt>
    <dgm:pt modelId="{0185776F-111D-49F1-804D-D4B4A7FCE540}" type="pres">
      <dgm:prSet presAssocID="{E8DA8B9D-CB9B-496C-A8F9-E0784472D72C}" presName="spacer" presStyleCnt="0"/>
      <dgm:spPr/>
    </dgm:pt>
    <dgm:pt modelId="{4BE8CB26-A2ED-45F6-8C8B-462E0D987586}" type="pres">
      <dgm:prSet presAssocID="{B9312478-D2A7-4C26-AC57-AD3A724AADA6}" presName="parentText" presStyleLbl="node1" presStyleIdx="1" presStyleCnt="3">
        <dgm:presLayoutVars>
          <dgm:chMax val="0"/>
          <dgm:bulletEnabled val="1"/>
        </dgm:presLayoutVars>
      </dgm:prSet>
      <dgm:spPr/>
    </dgm:pt>
    <dgm:pt modelId="{C761A6E1-CFBC-4AF0-B391-2D31D7796C72}" type="pres">
      <dgm:prSet presAssocID="{B5AC5BD0-AC6B-4CFA-B5BD-C89880AED378}" presName="spacer" presStyleCnt="0"/>
      <dgm:spPr/>
    </dgm:pt>
    <dgm:pt modelId="{8E8A65DE-3B71-4AE7-B4EF-4EADD5A37111}" type="pres">
      <dgm:prSet presAssocID="{20DE6865-6EE6-4461-8946-C32F28984381}" presName="parentText" presStyleLbl="node1" presStyleIdx="2" presStyleCnt="3">
        <dgm:presLayoutVars>
          <dgm:chMax val="0"/>
          <dgm:bulletEnabled val="1"/>
        </dgm:presLayoutVars>
      </dgm:prSet>
      <dgm:spPr/>
    </dgm:pt>
  </dgm:ptLst>
  <dgm:cxnLst>
    <dgm:cxn modelId="{C8463701-342C-4AE4-9A83-6D52FFE77675}" type="presOf" srcId="{DCABEBD9-C635-44F5-BC34-92D891BF0F63}" destId="{871DD030-FD0B-45DA-95D4-4D3EE6D2F004}" srcOrd="0" destOrd="0" presId="urn:microsoft.com/office/officeart/2005/8/layout/vList2"/>
    <dgm:cxn modelId="{78669E0F-CBCE-4C25-B4D3-983FF808BE37}" srcId="{DCABEBD9-C635-44F5-BC34-92D891BF0F63}" destId="{20DE6865-6EE6-4461-8946-C32F28984381}" srcOrd="2" destOrd="0" parTransId="{E258C575-1C02-4961-922D-C45A8A225844}" sibTransId="{A88A74E1-255D-4208-9133-867E08EFF6EF}"/>
    <dgm:cxn modelId="{1A317928-E910-45B1-9B1A-FB21F9DD1949}" type="presOf" srcId="{08322B45-C375-4252-953A-2DF5302FEFB2}" destId="{880843F2-9F10-4C17-B339-13939295700C}" srcOrd="0" destOrd="0" presId="urn:microsoft.com/office/officeart/2005/8/layout/vList2"/>
    <dgm:cxn modelId="{A9596652-5FF5-49BE-ABB6-DF2B7160842A}" type="presOf" srcId="{B9312478-D2A7-4C26-AC57-AD3A724AADA6}" destId="{4BE8CB26-A2ED-45F6-8C8B-462E0D987586}" srcOrd="0" destOrd="0" presId="urn:microsoft.com/office/officeart/2005/8/layout/vList2"/>
    <dgm:cxn modelId="{FCD78377-87AE-48FA-A0BE-82B591E97641}" srcId="{DCABEBD9-C635-44F5-BC34-92D891BF0F63}" destId="{B9312478-D2A7-4C26-AC57-AD3A724AADA6}" srcOrd="1" destOrd="0" parTransId="{F3398F8D-0016-4340-A666-53CC95ED3D48}" sibTransId="{B5AC5BD0-AC6B-4CFA-B5BD-C89880AED378}"/>
    <dgm:cxn modelId="{46B783AF-F39D-4E80-8229-0D8928FBF4DD}" type="presOf" srcId="{20DE6865-6EE6-4461-8946-C32F28984381}" destId="{8E8A65DE-3B71-4AE7-B4EF-4EADD5A37111}" srcOrd="0" destOrd="0" presId="urn:microsoft.com/office/officeart/2005/8/layout/vList2"/>
    <dgm:cxn modelId="{AEEC44D8-EFEF-4C45-BA70-8C6CA68C4BC9}" srcId="{DCABEBD9-C635-44F5-BC34-92D891BF0F63}" destId="{08322B45-C375-4252-953A-2DF5302FEFB2}" srcOrd="0" destOrd="0" parTransId="{68F8DC6A-668B-442F-B654-137D17F342D5}" sibTransId="{E8DA8B9D-CB9B-496C-A8F9-E0784472D72C}"/>
    <dgm:cxn modelId="{C55BD5E8-64CF-48EE-935B-3E90C5D57668}" type="presParOf" srcId="{871DD030-FD0B-45DA-95D4-4D3EE6D2F004}" destId="{880843F2-9F10-4C17-B339-13939295700C}" srcOrd="0" destOrd="0" presId="urn:microsoft.com/office/officeart/2005/8/layout/vList2"/>
    <dgm:cxn modelId="{780DE07B-50EA-416A-85D4-01C10C0FA790}" type="presParOf" srcId="{871DD030-FD0B-45DA-95D4-4D3EE6D2F004}" destId="{0185776F-111D-49F1-804D-D4B4A7FCE540}" srcOrd="1" destOrd="0" presId="urn:microsoft.com/office/officeart/2005/8/layout/vList2"/>
    <dgm:cxn modelId="{F9C2FDE7-C8E8-49C4-8230-10E05C3BA24D}" type="presParOf" srcId="{871DD030-FD0B-45DA-95D4-4D3EE6D2F004}" destId="{4BE8CB26-A2ED-45F6-8C8B-462E0D987586}" srcOrd="2" destOrd="0" presId="urn:microsoft.com/office/officeart/2005/8/layout/vList2"/>
    <dgm:cxn modelId="{7427576E-0F4E-4018-830B-910E614DC2DF}" type="presParOf" srcId="{871DD030-FD0B-45DA-95D4-4D3EE6D2F004}" destId="{C761A6E1-CFBC-4AF0-B391-2D31D7796C72}" srcOrd="3" destOrd="0" presId="urn:microsoft.com/office/officeart/2005/8/layout/vList2"/>
    <dgm:cxn modelId="{4833878A-ACA5-4881-B349-C3DA67F7E0BF}" type="presParOf" srcId="{871DD030-FD0B-45DA-95D4-4D3EE6D2F004}" destId="{8E8A65DE-3B71-4AE7-B4EF-4EADD5A3711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7FAB6D-F28C-42CC-84E6-4B559846FDB2}">
      <dsp:nvSpPr>
        <dsp:cNvPr id="0" name=""/>
        <dsp:cNvSpPr/>
      </dsp:nvSpPr>
      <dsp:spPr>
        <a:xfrm>
          <a:off x="0" y="74213"/>
          <a:ext cx="7076016" cy="12097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latin typeface="+mj-lt"/>
            </a:rPr>
            <a:t>-</a:t>
          </a:r>
          <a:r>
            <a:rPr lang="pt-BR" sz="2200" kern="1200" dirty="0">
              <a:latin typeface="+mj-lt"/>
            </a:rPr>
            <a:t> Trình bày được lý thuyết về lợi ích tiêu dùng; phân tích được sự lựa chọn tối ưu trong hành vi của người tiêu dùng.</a:t>
          </a:r>
          <a:endParaRPr lang="en-US" sz="2200" kern="1200" dirty="0">
            <a:latin typeface="+mj-lt"/>
          </a:endParaRPr>
        </a:p>
      </dsp:txBody>
      <dsp:txXfrm>
        <a:off x="59057" y="133270"/>
        <a:ext cx="6957902" cy="1091666"/>
      </dsp:txXfrm>
    </dsp:sp>
    <dsp:sp modelId="{DDFCF715-4758-41CE-933B-C8F6D7F3E6F2}">
      <dsp:nvSpPr>
        <dsp:cNvPr id="0" name=""/>
        <dsp:cNvSpPr/>
      </dsp:nvSpPr>
      <dsp:spPr>
        <a:xfrm>
          <a:off x="0" y="1347353"/>
          <a:ext cx="7076016" cy="12097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pt-BR" sz="2200" kern="1200" dirty="0">
              <a:latin typeface="+mj-lt"/>
            </a:rPr>
            <a:t>- Thực hiện được các bài tập tình huống và tính toán liên quan đến lựa chọn tối ưu trong tiêu dùng.</a:t>
          </a:r>
          <a:endParaRPr lang="en-US" sz="2200" kern="1200" dirty="0">
            <a:latin typeface="+mj-lt"/>
          </a:endParaRPr>
        </a:p>
      </dsp:txBody>
      <dsp:txXfrm>
        <a:off x="59057" y="1406410"/>
        <a:ext cx="6957902" cy="1091666"/>
      </dsp:txXfrm>
    </dsp:sp>
    <dsp:sp modelId="{6A8109C6-BA0D-4D90-823D-6C514C8C0C15}">
      <dsp:nvSpPr>
        <dsp:cNvPr id="0" name=""/>
        <dsp:cNvSpPr/>
      </dsp:nvSpPr>
      <dsp:spPr>
        <a:xfrm>
          <a:off x="0" y="2620494"/>
          <a:ext cx="7076016" cy="12097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pt-BR" sz="2200" kern="1200">
              <a:latin typeface="+mj-lt"/>
            </a:rPr>
            <a:t>- Nghiêm túc, chủ động, tích cực trong quá trình học tập, nghiên cứu.</a:t>
          </a:r>
          <a:endParaRPr lang="en-US" sz="2200" kern="1200">
            <a:latin typeface="+mj-lt"/>
          </a:endParaRPr>
        </a:p>
      </dsp:txBody>
      <dsp:txXfrm>
        <a:off x="59057" y="2679551"/>
        <a:ext cx="6957902" cy="109166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FA9227-63BB-4613-B5C0-396C5623C32D}">
      <dsp:nvSpPr>
        <dsp:cNvPr id="0" name=""/>
        <dsp:cNvSpPr/>
      </dsp:nvSpPr>
      <dsp:spPr>
        <a:xfrm>
          <a:off x="0" y="2603"/>
          <a:ext cx="11259564" cy="198698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07BCF0-0192-49EF-A54C-30C842C3BDA6}">
      <dsp:nvSpPr>
        <dsp:cNvPr id="0" name=""/>
        <dsp:cNvSpPr/>
      </dsp:nvSpPr>
      <dsp:spPr>
        <a:xfrm>
          <a:off x="601063" y="449676"/>
          <a:ext cx="1093911" cy="109284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9DBF0A0-0C81-4380-9DFF-3896DFE5FD6E}">
      <dsp:nvSpPr>
        <dsp:cNvPr id="0" name=""/>
        <dsp:cNvSpPr/>
      </dsp:nvSpPr>
      <dsp:spPr>
        <a:xfrm>
          <a:off x="2296038" y="2603"/>
          <a:ext cx="8822932" cy="19889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0495" tIns="210495" rIns="210495" bIns="210495" numCol="1" spcCol="1270" anchor="ctr" anchorCtr="0">
          <a:noAutofit/>
        </a:bodyPr>
        <a:lstStyle/>
        <a:p>
          <a:pPr marL="0" lvl="0" indent="0" algn="l" defTabSz="1422400">
            <a:lnSpc>
              <a:spcPct val="90000"/>
            </a:lnSpc>
            <a:spcBef>
              <a:spcPct val="0"/>
            </a:spcBef>
            <a:spcAft>
              <a:spcPct val="35000"/>
            </a:spcAft>
            <a:buNone/>
          </a:pPr>
          <a:r>
            <a:rPr lang="en-US" sz="3200" kern="1200">
              <a:latin typeface="+mj-lt"/>
            </a:rPr>
            <a:t>A/ Để tối đa hóa lợi ích tiêu dùng, người tiêu dùng sẽ mua (tiêu dùng) bao nhiêu sản phẩm X, bao nhiêu sản phẩm Y và tổng lợi ích tối đa đó là bao nhiêu (TUMAX) ?  </a:t>
          </a:r>
        </a:p>
      </dsp:txBody>
      <dsp:txXfrm>
        <a:off x="2296038" y="2603"/>
        <a:ext cx="8822932" cy="1988929"/>
      </dsp:txXfrm>
    </dsp:sp>
    <dsp:sp modelId="{1F53BE79-F046-4B0E-BF12-45C8038B3B59}">
      <dsp:nvSpPr>
        <dsp:cNvPr id="0" name=""/>
        <dsp:cNvSpPr/>
      </dsp:nvSpPr>
      <dsp:spPr>
        <a:xfrm>
          <a:off x="0" y="2275666"/>
          <a:ext cx="11259564" cy="198698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2E0E19-9879-45F7-8777-561059160801}">
      <dsp:nvSpPr>
        <dsp:cNvPr id="0" name=""/>
        <dsp:cNvSpPr/>
      </dsp:nvSpPr>
      <dsp:spPr>
        <a:xfrm>
          <a:off x="601063" y="2722738"/>
          <a:ext cx="1093911" cy="109284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E81E7C3-D00D-49AA-9FFF-FFEA5889C62E}">
      <dsp:nvSpPr>
        <dsp:cNvPr id="0" name=""/>
        <dsp:cNvSpPr/>
      </dsp:nvSpPr>
      <dsp:spPr>
        <a:xfrm>
          <a:off x="2296038" y="2275666"/>
          <a:ext cx="8822932" cy="19889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0495" tIns="210495" rIns="210495" bIns="210495" numCol="1" spcCol="1270" anchor="ctr" anchorCtr="0">
          <a:noAutofit/>
        </a:bodyPr>
        <a:lstStyle/>
        <a:p>
          <a:pPr marL="0" lvl="0" indent="0" algn="l" defTabSz="1422400">
            <a:lnSpc>
              <a:spcPct val="90000"/>
            </a:lnSpc>
            <a:spcBef>
              <a:spcPct val="0"/>
            </a:spcBef>
            <a:spcAft>
              <a:spcPct val="35000"/>
            </a:spcAft>
            <a:buNone/>
          </a:pPr>
          <a:r>
            <a:rPr lang="en-US" sz="3200" kern="1200">
              <a:latin typeface="+mj-lt"/>
            </a:rPr>
            <a:t>B/ Giả sử, giá sản phẩm Y giảm xuống còn 5 USD (PY = PX = 5 USD). Hỏi người tiêu dùng sẽ mua bao nhiêu sản phẩm X, sản phẩmy và tổng lợi ích này là bao nhiêu (TUMAX) ?  </a:t>
          </a:r>
        </a:p>
      </dsp:txBody>
      <dsp:txXfrm>
        <a:off x="2296038" y="2275666"/>
        <a:ext cx="8822932" cy="19889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7F5F41-5E8B-40F3-9D40-C0EF787F6ED0}">
      <dsp:nvSpPr>
        <dsp:cNvPr id="0" name=""/>
        <dsp:cNvSpPr/>
      </dsp:nvSpPr>
      <dsp:spPr>
        <a:xfrm>
          <a:off x="1264" y="43432"/>
          <a:ext cx="4438926" cy="281871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27344CC-13A2-454A-950C-5DFCB1C0F26F}">
      <dsp:nvSpPr>
        <dsp:cNvPr id="0" name=""/>
        <dsp:cNvSpPr/>
      </dsp:nvSpPr>
      <dsp:spPr>
        <a:xfrm>
          <a:off x="494478" y="511985"/>
          <a:ext cx="4438926" cy="281871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0" kern="1200">
              <a:latin typeface="+mj-lt"/>
            </a:rPr>
            <a:t>Dự đoán được tác động của việc thay đổi giá cả thị trường, thu nhập, thị hiếu… đến hành vi tiêu dùng</a:t>
          </a:r>
        </a:p>
      </dsp:txBody>
      <dsp:txXfrm>
        <a:off x="577035" y="594542"/>
        <a:ext cx="4273812" cy="2653604"/>
      </dsp:txXfrm>
    </dsp:sp>
    <dsp:sp modelId="{F2554226-841A-43DD-9420-014B043EE1F3}">
      <dsp:nvSpPr>
        <dsp:cNvPr id="0" name=""/>
        <dsp:cNvSpPr/>
      </dsp:nvSpPr>
      <dsp:spPr>
        <a:xfrm>
          <a:off x="5426619" y="43432"/>
          <a:ext cx="4438926" cy="281871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DBA5834A-DC68-4DCA-AAB4-74CDEF8F0E78}">
      <dsp:nvSpPr>
        <dsp:cNvPr id="0" name=""/>
        <dsp:cNvSpPr/>
      </dsp:nvSpPr>
      <dsp:spPr>
        <a:xfrm>
          <a:off x="5919833" y="511985"/>
          <a:ext cx="4438926" cy="281871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0" kern="1200" dirty="0" err="1">
              <a:latin typeface="+mj-lt"/>
            </a:rPr>
            <a:t>Giải</a:t>
          </a:r>
          <a:r>
            <a:rPr lang="en-US" sz="3200" b="0" kern="1200" dirty="0">
              <a:latin typeface="+mj-lt"/>
            </a:rPr>
            <a:t> </a:t>
          </a:r>
          <a:r>
            <a:rPr lang="en-US" sz="3200" b="0" kern="1200" dirty="0" err="1">
              <a:latin typeface="+mj-lt"/>
            </a:rPr>
            <a:t>thích</a:t>
          </a:r>
          <a:r>
            <a:rPr lang="en-US" sz="3200" b="0" kern="1200" dirty="0">
              <a:latin typeface="+mj-lt"/>
            </a:rPr>
            <a:t> </a:t>
          </a:r>
          <a:r>
            <a:rPr lang="en-US" sz="3200" b="0" kern="1200" dirty="0" err="1">
              <a:latin typeface="+mj-lt"/>
            </a:rPr>
            <a:t>được</a:t>
          </a:r>
          <a:r>
            <a:rPr lang="en-US" sz="3200" b="0" kern="1200" dirty="0">
              <a:latin typeface="+mj-lt"/>
            </a:rPr>
            <a:t> </a:t>
          </a:r>
          <a:r>
            <a:rPr lang="en-US" sz="3200" b="0" kern="1200" dirty="0" err="1">
              <a:latin typeface="+mj-lt"/>
            </a:rPr>
            <a:t>hình</a:t>
          </a:r>
          <a:r>
            <a:rPr lang="en-US" sz="3200" b="0" kern="1200" dirty="0">
              <a:latin typeface="+mj-lt"/>
            </a:rPr>
            <a:t> </a:t>
          </a:r>
          <a:r>
            <a:rPr lang="en-US" sz="3200" b="0" kern="1200" dirty="0" err="1">
              <a:latin typeface="+mj-lt"/>
            </a:rPr>
            <a:t>dạng</a:t>
          </a:r>
          <a:r>
            <a:rPr lang="en-US" sz="3200" b="0" kern="1200" dirty="0">
              <a:latin typeface="+mj-lt"/>
            </a:rPr>
            <a:t> </a:t>
          </a:r>
          <a:r>
            <a:rPr lang="en-US" sz="3200" b="0" kern="1200" dirty="0" err="1">
              <a:latin typeface="+mj-lt"/>
            </a:rPr>
            <a:t>dốc</a:t>
          </a:r>
          <a:r>
            <a:rPr lang="en-US" sz="3200" b="0" kern="1200" dirty="0">
              <a:latin typeface="+mj-lt"/>
            </a:rPr>
            <a:t> </a:t>
          </a:r>
          <a:r>
            <a:rPr lang="en-US" sz="3200" b="0" kern="1200" dirty="0" err="1">
              <a:latin typeface="+mj-lt"/>
            </a:rPr>
            <a:t>xuống</a:t>
          </a:r>
          <a:r>
            <a:rPr lang="en-US" sz="3200" b="0" kern="1200" dirty="0">
              <a:latin typeface="+mj-lt"/>
            </a:rPr>
            <a:t> </a:t>
          </a:r>
          <a:r>
            <a:rPr lang="en-US" sz="3200" b="0" kern="1200" dirty="0" err="1">
              <a:latin typeface="+mj-lt"/>
            </a:rPr>
            <a:t>của</a:t>
          </a:r>
          <a:r>
            <a:rPr lang="en-US" sz="3200" b="0" kern="1200" dirty="0">
              <a:latin typeface="+mj-lt"/>
            </a:rPr>
            <a:t> </a:t>
          </a:r>
          <a:r>
            <a:rPr lang="en-US" sz="3200" b="0" kern="1200" dirty="0" err="1">
              <a:latin typeface="+mj-lt"/>
            </a:rPr>
            <a:t>đường</a:t>
          </a:r>
          <a:r>
            <a:rPr lang="en-US" sz="3200" b="0" kern="1200" dirty="0">
              <a:latin typeface="+mj-lt"/>
            </a:rPr>
            <a:t> </a:t>
          </a:r>
          <a:r>
            <a:rPr lang="en-US" sz="3200" b="0" kern="1200" dirty="0" err="1">
              <a:latin typeface="+mj-lt"/>
            </a:rPr>
            <a:t>cầu</a:t>
          </a:r>
          <a:r>
            <a:rPr lang="en-US" sz="3200" b="0" kern="1200" dirty="0">
              <a:latin typeface="+mj-lt"/>
            </a:rPr>
            <a:t> </a:t>
          </a:r>
          <a:r>
            <a:rPr lang="en-US" sz="3200" b="0" kern="1200" dirty="0" err="1">
              <a:latin typeface="+mj-lt"/>
            </a:rPr>
            <a:t>cá</a:t>
          </a:r>
          <a:r>
            <a:rPr lang="en-US" sz="3200" b="0" kern="1200" dirty="0">
              <a:latin typeface="+mj-lt"/>
            </a:rPr>
            <a:t> </a:t>
          </a:r>
          <a:r>
            <a:rPr lang="en-US" sz="3200" b="0" kern="1200" dirty="0" err="1">
              <a:latin typeface="+mj-lt"/>
            </a:rPr>
            <a:t>nhân</a:t>
          </a:r>
          <a:r>
            <a:rPr lang="en-US" sz="3200" b="0" kern="1200" dirty="0">
              <a:latin typeface="+mj-lt"/>
            </a:rPr>
            <a:t> </a:t>
          </a:r>
          <a:r>
            <a:rPr lang="en-US" sz="3200" b="0" kern="1200" dirty="0" err="1">
              <a:latin typeface="+mj-lt"/>
            </a:rPr>
            <a:t>và</a:t>
          </a:r>
          <a:r>
            <a:rPr lang="en-US" sz="3200" b="0" kern="1200" dirty="0">
              <a:latin typeface="+mj-lt"/>
            </a:rPr>
            <a:t> </a:t>
          </a:r>
          <a:r>
            <a:rPr lang="en-US" sz="3200" b="0" kern="1200" dirty="0" err="1">
              <a:latin typeface="+mj-lt"/>
            </a:rPr>
            <a:t>đường</a:t>
          </a:r>
          <a:r>
            <a:rPr lang="en-US" sz="3200" b="0" kern="1200" dirty="0">
              <a:latin typeface="+mj-lt"/>
            </a:rPr>
            <a:t> </a:t>
          </a:r>
          <a:r>
            <a:rPr lang="en-US" sz="3200" b="0" kern="1200" dirty="0" err="1">
              <a:latin typeface="+mj-lt"/>
            </a:rPr>
            <a:t>cầu</a:t>
          </a:r>
          <a:r>
            <a:rPr lang="en-US" sz="3200" b="0" kern="1200" dirty="0">
              <a:latin typeface="+mj-lt"/>
            </a:rPr>
            <a:t> </a:t>
          </a:r>
          <a:r>
            <a:rPr lang="en-US" sz="3200" b="0" kern="1200" dirty="0" err="1">
              <a:latin typeface="+mj-lt"/>
            </a:rPr>
            <a:t>thị</a:t>
          </a:r>
          <a:r>
            <a:rPr lang="en-US" sz="3200" b="0" kern="1200" dirty="0">
              <a:latin typeface="+mj-lt"/>
            </a:rPr>
            <a:t> </a:t>
          </a:r>
          <a:r>
            <a:rPr lang="en-US" sz="3200" b="0" kern="1200" dirty="0" err="1">
              <a:latin typeface="+mj-lt"/>
            </a:rPr>
            <a:t>trường</a:t>
          </a:r>
          <a:endParaRPr lang="en-US" sz="3200" b="0" kern="1200" dirty="0">
            <a:latin typeface="+mj-lt"/>
          </a:endParaRPr>
        </a:p>
      </dsp:txBody>
      <dsp:txXfrm>
        <a:off x="6002390" y="594542"/>
        <a:ext cx="4273812" cy="26536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0846B3-A00F-499E-AF13-71EB75A11EA5}">
      <dsp:nvSpPr>
        <dsp:cNvPr id="0" name=""/>
        <dsp:cNvSpPr/>
      </dsp:nvSpPr>
      <dsp:spPr>
        <a:xfrm>
          <a:off x="0" y="1022627"/>
          <a:ext cx="3000374" cy="1905238"/>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532C5479-8E29-4E64-AEEE-9E6CA79FA501}">
      <dsp:nvSpPr>
        <dsp:cNvPr id="0" name=""/>
        <dsp:cNvSpPr/>
      </dsp:nvSpPr>
      <dsp:spPr>
        <a:xfrm>
          <a:off x="333375" y="1339334"/>
          <a:ext cx="3000374" cy="190523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baseline="0" dirty="0">
              <a:latin typeface="VNI-Souvir" pitchFamily="2" charset="0"/>
            </a:rPr>
            <a:t>2.1. </a:t>
          </a:r>
          <a:r>
            <a:rPr lang="en-US" sz="3100" kern="1200" baseline="0" dirty="0" err="1">
              <a:latin typeface="VNI-Souvir" pitchFamily="2" charset="0"/>
            </a:rPr>
            <a:t>Moät</a:t>
          </a:r>
          <a:r>
            <a:rPr lang="en-US" sz="3100" kern="1200" baseline="0" dirty="0">
              <a:latin typeface="VNI-Souvir" pitchFamily="2" charset="0"/>
            </a:rPr>
            <a:t> </a:t>
          </a:r>
          <a:r>
            <a:rPr lang="en-US" sz="3100" kern="1200" baseline="0" dirty="0" err="1">
              <a:latin typeface="VNI-Souvir" pitchFamily="2" charset="0"/>
            </a:rPr>
            <a:t>soá</a:t>
          </a:r>
          <a:r>
            <a:rPr lang="en-US" sz="3100" kern="1200" baseline="0" dirty="0">
              <a:latin typeface="VNI-Souvir" pitchFamily="2" charset="0"/>
            </a:rPr>
            <a:t> </a:t>
          </a:r>
          <a:r>
            <a:rPr lang="en-US" sz="3100" kern="1200" baseline="0" dirty="0" err="1">
              <a:latin typeface="VNI-Souvir" pitchFamily="2" charset="0"/>
            </a:rPr>
            <a:t>vaán</a:t>
          </a:r>
          <a:r>
            <a:rPr lang="en-US" sz="3100" kern="1200" baseline="0" dirty="0">
              <a:latin typeface="VNI-Souvir" pitchFamily="2" charset="0"/>
            </a:rPr>
            <a:t> </a:t>
          </a:r>
          <a:r>
            <a:rPr lang="en-US" sz="3100" kern="1200" baseline="0" dirty="0" err="1">
              <a:latin typeface="VNI-Souvir" pitchFamily="2" charset="0"/>
            </a:rPr>
            <a:t>ñeà</a:t>
          </a:r>
          <a:r>
            <a:rPr lang="en-US" sz="3100" kern="1200" baseline="0" dirty="0">
              <a:latin typeface="VNI-Souvir" pitchFamily="2" charset="0"/>
            </a:rPr>
            <a:t> </a:t>
          </a:r>
          <a:r>
            <a:rPr lang="en-US" sz="3100" kern="1200" baseline="0" dirty="0" err="1">
              <a:latin typeface="VNI-Souvir" pitchFamily="2" charset="0"/>
            </a:rPr>
            <a:t>cô</a:t>
          </a:r>
          <a:r>
            <a:rPr lang="en-US" sz="3100" kern="1200" baseline="0" dirty="0">
              <a:latin typeface="VNI-Souvir" pitchFamily="2" charset="0"/>
            </a:rPr>
            <a:t> </a:t>
          </a:r>
          <a:r>
            <a:rPr lang="en-US" sz="3100" kern="1200" baseline="0" dirty="0" err="1">
              <a:latin typeface="VNI-Souvir" pitchFamily="2" charset="0"/>
            </a:rPr>
            <a:t>baûn</a:t>
          </a:r>
          <a:endParaRPr lang="en-US" sz="3100" kern="1200" dirty="0">
            <a:latin typeface="VNI-Souvir" pitchFamily="2" charset="0"/>
          </a:endParaRPr>
        </a:p>
      </dsp:txBody>
      <dsp:txXfrm>
        <a:off x="389178" y="1395137"/>
        <a:ext cx="2888768" cy="1793632"/>
      </dsp:txXfrm>
    </dsp:sp>
    <dsp:sp modelId="{D0B67692-8443-41DD-98F8-52DF30A13F10}">
      <dsp:nvSpPr>
        <dsp:cNvPr id="0" name=""/>
        <dsp:cNvSpPr/>
      </dsp:nvSpPr>
      <dsp:spPr>
        <a:xfrm>
          <a:off x="3667125" y="1022627"/>
          <a:ext cx="3000374" cy="1905238"/>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269A8CD1-BAE7-4138-9B42-126F2C9025E1}">
      <dsp:nvSpPr>
        <dsp:cNvPr id="0" name=""/>
        <dsp:cNvSpPr/>
      </dsp:nvSpPr>
      <dsp:spPr>
        <a:xfrm>
          <a:off x="4000500" y="1339334"/>
          <a:ext cx="3000374" cy="190523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baseline="0">
              <a:latin typeface="VNI-Souvir" pitchFamily="2" charset="0"/>
            </a:rPr>
            <a:t>2.2. Nguyeân taéc toái ña hoaù höõu duïng</a:t>
          </a:r>
          <a:endParaRPr lang="en-US" sz="3100" kern="1200">
            <a:latin typeface="VNI-Souvir" pitchFamily="2" charset="0"/>
          </a:endParaRPr>
        </a:p>
      </dsp:txBody>
      <dsp:txXfrm>
        <a:off x="4056303" y="1395137"/>
        <a:ext cx="2888768" cy="1793632"/>
      </dsp:txXfrm>
    </dsp:sp>
    <dsp:sp modelId="{374DA269-ABAC-4B7B-AF0B-E62F075122BE}">
      <dsp:nvSpPr>
        <dsp:cNvPr id="0" name=""/>
        <dsp:cNvSpPr/>
      </dsp:nvSpPr>
      <dsp:spPr>
        <a:xfrm>
          <a:off x="7334250" y="1022627"/>
          <a:ext cx="3000374" cy="1905238"/>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F1845650-5DD2-4F4E-B27B-32601329CFDC}">
      <dsp:nvSpPr>
        <dsp:cNvPr id="0" name=""/>
        <dsp:cNvSpPr/>
      </dsp:nvSpPr>
      <dsp:spPr>
        <a:xfrm>
          <a:off x="7667624" y="1339334"/>
          <a:ext cx="3000374" cy="190523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baseline="0">
              <a:latin typeface="VNI-Souvir" pitchFamily="2" charset="0"/>
            </a:rPr>
            <a:t>2.3. Söï hình thaønh ñöôøng caàu thò tröôøng</a:t>
          </a:r>
          <a:endParaRPr lang="en-US" sz="3100" kern="1200">
            <a:latin typeface="VNI-Souvir" pitchFamily="2" charset="0"/>
          </a:endParaRPr>
        </a:p>
      </dsp:txBody>
      <dsp:txXfrm>
        <a:off x="7723427" y="1395137"/>
        <a:ext cx="2888768" cy="17936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D4FBE9-B38B-4BD1-963F-A59B806D0206}">
      <dsp:nvSpPr>
        <dsp:cNvPr id="0" name=""/>
        <dsp:cNvSpPr/>
      </dsp:nvSpPr>
      <dsp:spPr>
        <a:xfrm>
          <a:off x="0" y="306240"/>
          <a:ext cx="9950451" cy="4032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0EBF2C-D18A-4C05-8966-66051CB847A3}">
      <dsp:nvSpPr>
        <dsp:cNvPr id="0" name=""/>
        <dsp:cNvSpPr/>
      </dsp:nvSpPr>
      <dsp:spPr>
        <a:xfrm>
          <a:off x="497522" y="70080"/>
          <a:ext cx="6965315" cy="47232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3272" tIns="0" rIns="263272" bIns="0" numCol="1" spcCol="1270" anchor="ctr" anchorCtr="0">
          <a:noAutofit/>
        </a:bodyPr>
        <a:lstStyle/>
        <a:p>
          <a:pPr marL="0" lvl="0" indent="0" algn="l" defTabSz="1422400">
            <a:lnSpc>
              <a:spcPct val="90000"/>
            </a:lnSpc>
            <a:spcBef>
              <a:spcPct val="0"/>
            </a:spcBef>
            <a:spcAft>
              <a:spcPct val="35000"/>
            </a:spcAft>
            <a:buNone/>
          </a:pPr>
          <a:r>
            <a:rPr lang="en-US" sz="3200" kern="1200" baseline="0">
              <a:latin typeface="VNI-Souvir" pitchFamily="2" charset="0"/>
            </a:rPr>
            <a:t>Vd: Haøm toång höõu duïng coù daïng:</a:t>
          </a:r>
          <a:endParaRPr lang="en-US" sz="3200" kern="1200">
            <a:latin typeface="VNI-Souvir" pitchFamily="2" charset="0"/>
          </a:endParaRPr>
        </a:p>
      </dsp:txBody>
      <dsp:txXfrm>
        <a:off x="520579" y="93137"/>
        <a:ext cx="6919201" cy="426206"/>
      </dsp:txXfrm>
    </dsp:sp>
    <dsp:sp modelId="{F30E0EE7-7CF5-46FB-9DA6-DB47701F9CC6}">
      <dsp:nvSpPr>
        <dsp:cNvPr id="0" name=""/>
        <dsp:cNvSpPr/>
      </dsp:nvSpPr>
      <dsp:spPr>
        <a:xfrm>
          <a:off x="0" y="1032000"/>
          <a:ext cx="9950451" cy="4032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FA95DF1-E4A9-44DA-89C2-1BBBE65D9CE0}">
      <dsp:nvSpPr>
        <dsp:cNvPr id="0" name=""/>
        <dsp:cNvSpPr/>
      </dsp:nvSpPr>
      <dsp:spPr>
        <a:xfrm>
          <a:off x="497522" y="795840"/>
          <a:ext cx="6965315" cy="47232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3272" tIns="0" rIns="263272" bIns="0" numCol="1" spcCol="1270" anchor="ctr" anchorCtr="0">
          <a:noAutofit/>
        </a:bodyPr>
        <a:lstStyle/>
        <a:p>
          <a:pPr marL="0" lvl="0" indent="0" algn="l" defTabSz="1422400">
            <a:lnSpc>
              <a:spcPct val="90000"/>
            </a:lnSpc>
            <a:spcBef>
              <a:spcPct val="0"/>
            </a:spcBef>
            <a:spcAft>
              <a:spcPct val="35000"/>
            </a:spcAft>
            <a:buNone/>
          </a:pPr>
          <a:r>
            <a:rPr lang="en-US" sz="3200" kern="1200" baseline="0">
              <a:latin typeface="VNI-Souvir" pitchFamily="2" charset="0"/>
            </a:rPr>
            <a:t>TU = x</a:t>
          </a:r>
          <a:r>
            <a:rPr lang="en-US" sz="3200" kern="1200" baseline="30000">
              <a:latin typeface="VNI-Souvir" pitchFamily="2" charset="0"/>
            </a:rPr>
            <a:t>2</a:t>
          </a:r>
          <a:r>
            <a:rPr lang="en-US" sz="3200" kern="1200" baseline="0">
              <a:latin typeface="VNI-Souvir" pitchFamily="2" charset="0"/>
            </a:rPr>
            <a:t> + 10x</a:t>
          </a:r>
          <a:endParaRPr lang="en-US" sz="3200" kern="1200">
            <a:latin typeface="VNI-Souvir" pitchFamily="2" charset="0"/>
          </a:endParaRPr>
        </a:p>
      </dsp:txBody>
      <dsp:txXfrm>
        <a:off x="520579" y="818897"/>
        <a:ext cx="6919201" cy="426206"/>
      </dsp:txXfrm>
    </dsp:sp>
    <dsp:sp modelId="{E8479F36-5E13-4E48-8E73-7C49DE9ECBA9}">
      <dsp:nvSpPr>
        <dsp:cNvPr id="0" name=""/>
        <dsp:cNvSpPr/>
      </dsp:nvSpPr>
      <dsp:spPr>
        <a:xfrm>
          <a:off x="0" y="1757760"/>
          <a:ext cx="9950451" cy="4032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65EFF09-CEDB-4DED-AC6B-DB53D64D1155}">
      <dsp:nvSpPr>
        <dsp:cNvPr id="0" name=""/>
        <dsp:cNvSpPr/>
      </dsp:nvSpPr>
      <dsp:spPr>
        <a:xfrm>
          <a:off x="497522" y="1521600"/>
          <a:ext cx="6965315" cy="47232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3272" tIns="0" rIns="263272" bIns="0" numCol="1" spcCol="1270" anchor="ctr" anchorCtr="0">
          <a:noAutofit/>
        </a:bodyPr>
        <a:lstStyle/>
        <a:p>
          <a:pPr marL="0" lvl="0" indent="0" algn="l" defTabSz="1422400">
            <a:lnSpc>
              <a:spcPct val="90000"/>
            </a:lnSpc>
            <a:spcBef>
              <a:spcPct val="0"/>
            </a:spcBef>
            <a:spcAft>
              <a:spcPct val="35000"/>
            </a:spcAft>
            <a:buNone/>
          </a:pPr>
          <a:r>
            <a:rPr lang="en-US" sz="3200" kern="1200" baseline="0" dirty="0">
              <a:latin typeface="VNI-Souvir" pitchFamily="2" charset="0"/>
            </a:rPr>
            <a:t>MU</a:t>
          </a:r>
          <a:r>
            <a:rPr lang="en-US" sz="3200" kern="1200" baseline="-25000" dirty="0">
              <a:latin typeface="VNI-Souvir" pitchFamily="2" charset="0"/>
            </a:rPr>
            <a:t>X</a:t>
          </a:r>
          <a:r>
            <a:rPr lang="en-US" sz="3200" kern="1200" baseline="0" dirty="0">
              <a:latin typeface="VNI-Souvir" pitchFamily="2" charset="0"/>
            </a:rPr>
            <a:t> = </a:t>
          </a:r>
          <a:r>
            <a:rPr lang="en-US" sz="3200" kern="1200" baseline="0" dirty="0" err="1">
              <a:latin typeface="VNI-Souvir" pitchFamily="2" charset="0"/>
            </a:rPr>
            <a:t>dTU</a:t>
          </a:r>
          <a:r>
            <a:rPr lang="en-US" sz="3200" kern="1200" baseline="0" dirty="0">
              <a:latin typeface="VNI-Souvir" pitchFamily="2" charset="0"/>
            </a:rPr>
            <a:t>/dx =2X +10</a:t>
          </a:r>
          <a:endParaRPr lang="en-US" sz="3200" kern="1200" dirty="0">
            <a:latin typeface="VNI-Souvir" pitchFamily="2" charset="0"/>
          </a:endParaRPr>
        </a:p>
      </dsp:txBody>
      <dsp:txXfrm>
        <a:off x="520579" y="1544657"/>
        <a:ext cx="6919201" cy="426206"/>
      </dsp:txXfrm>
    </dsp:sp>
    <dsp:sp modelId="{88CA3BA5-2505-4195-892B-31892901512F}">
      <dsp:nvSpPr>
        <dsp:cNvPr id="0" name=""/>
        <dsp:cNvSpPr/>
      </dsp:nvSpPr>
      <dsp:spPr>
        <a:xfrm>
          <a:off x="0" y="2483520"/>
          <a:ext cx="9950451" cy="17136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2266" tIns="333248" rIns="772266" bIns="227584" numCol="1" spcCol="1270" anchor="t" anchorCtr="0">
          <a:noAutofit/>
        </a:bodyPr>
        <a:lstStyle/>
        <a:p>
          <a:pPr marL="285750" lvl="1" indent="-285750" algn="l" defTabSz="1422400">
            <a:lnSpc>
              <a:spcPct val="90000"/>
            </a:lnSpc>
            <a:spcBef>
              <a:spcPct val="0"/>
            </a:spcBef>
            <a:spcAft>
              <a:spcPct val="15000"/>
            </a:spcAft>
            <a:buChar char="•"/>
          </a:pPr>
          <a:r>
            <a:rPr lang="en-US" sz="3200" kern="1200">
              <a:latin typeface="VNI-Souvir" pitchFamily="2" charset="0"/>
            </a:rPr>
            <a:t>MU</a:t>
          </a:r>
          <a:r>
            <a:rPr lang="en-US" sz="3200" kern="1200" baseline="-25000">
              <a:latin typeface="VNI-Souvir" pitchFamily="2" charset="0"/>
            </a:rPr>
            <a:t>X</a:t>
          </a:r>
          <a:r>
            <a:rPr lang="en-US" sz="3200" kern="1200">
              <a:latin typeface="VNI-Souvir" pitchFamily="2" charset="0"/>
            </a:rPr>
            <a:t> = dtu/dx = Y – 5</a:t>
          </a:r>
        </a:p>
        <a:p>
          <a:pPr marL="285750" lvl="1" indent="-285750" algn="l" defTabSz="1422400">
            <a:lnSpc>
              <a:spcPct val="90000"/>
            </a:lnSpc>
            <a:spcBef>
              <a:spcPct val="0"/>
            </a:spcBef>
            <a:spcAft>
              <a:spcPct val="15000"/>
            </a:spcAft>
            <a:buChar char="•"/>
          </a:pPr>
          <a:r>
            <a:rPr lang="en-US" sz="3200" kern="1200">
              <a:latin typeface="VNI-Souvir" pitchFamily="2" charset="0"/>
            </a:rPr>
            <a:t>MU</a:t>
          </a:r>
          <a:r>
            <a:rPr lang="en-US" sz="3200" kern="1200" baseline="-25000">
              <a:latin typeface="VNI-Souvir" pitchFamily="2" charset="0"/>
            </a:rPr>
            <a:t>Y</a:t>
          </a:r>
          <a:r>
            <a:rPr lang="en-US" sz="3200" kern="1200">
              <a:latin typeface="VNI-Souvir" pitchFamily="2" charset="0"/>
            </a:rPr>
            <a:t> = dtu/dy = X</a:t>
          </a:r>
        </a:p>
      </dsp:txBody>
      <dsp:txXfrm>
        <a:off x="0" y="2483520"/>
        <a:ext cx="9950451" cy="1713600"/>
      </dsp:txXfrm>
    </dsp:sp>
    <dsp:sp modelId="{BEB37C9F-7A47-4A1C-8DCF-88B3970FAAEC}">
      <dsp:nvSpPr>
        <dsp:cNvPr id="0" name=""/>
        <dsp:cNvSpPr/>
      </dsp:nvSpPr>
      <dsp:spPr>
        <a:xfrm>
          <a:off x="497522" y="2247360"/>
          <a:ext cx="6965315" cy="47232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3272" tIns="0" rIns="263272" bIns="0" numCol="1" spcCol="1270" anchor="ctr" anchorCtr="0">
          <a:noAutofit/>
        </a:bodyPr>
        <a:lstStyle/>
        <a:p>
          <a:pPr marL="0" lvl="0" indent="0" algn="l" defTabSz="1422400">
            <a:lnSpc>
              <a:spcPct val="90000"/>
            </a:lnSpc>
            <a:spcBef>
              <a:spcPct val="0"/>
            </a:spcBef>
            <a:spcAft>
              <a:spcPct val="35000"/>
            </a:spcAft>
            <a:buNone/>
          </a:pPr>
          <a:r>
            <a:rPr lang="en-US" sz="3200" kern="1200" baseline="0">
              <a:latin typeface="VNI-Souvir" pitchFamily="2" charset="0"/>
            </a:rPr>
            <a:t>TU= x(y-5)</a:t>
          </a:r>
          <a:endParaRPr lang="en-US" sz="3200" kern="1200">
            <a:latin typeface="VNI-Souvir" pitchFamily="2" charset="0"/>
          </a:endParaRPr>
        </a:p>
      </dsp:txBody>
      <dsp:txXfrm>
        <a:off x="520579" y="2270417"/>
        <a:ext cx="6919201" cy="4262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1E5E66-5F49-42FD-A2B6-8823E7015E9B}">
      <dsp:nvSpPr>
        <dsp:cNvPr id="0" name=""/>
        <dsp:cNvSpPr/>
      </dsp:nvSpPr>
      <dsp:spPr>
        <a:xfrm>
          <a:off x="0" y="1022627"/>
          <a:ext cx="3000374" cy="190523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A08D22F-0DD7-4A94-852A-91711E4B8F0A}">
      <dsp:nvSpPr>
        <dsp:cNvPr id="0" name=""/>
        <dsp:cNvSpPr/>
      </dsp:nvSpPr>
      <dsp:spPr>
        <a:xfrm>
          <a:off x="333375" y="1339334"/>
          <a:ext cx="3000374" cy="190523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t>Khi MU &gt; 0 → TU ↑</a:t>
          </a:r>
        </a:p>
      </dsp:txBody>
      <dsp:txXfrm>
        <a:off x="389178" y="1395137"/>
        <a:ext cx="2888768" cy="1793632"/>
      </dsp:txXfrm>
    </dsp:sp>
    <dsp:sp modelId="{87AF6783-2D16-4100-B69B-63380257887B}">
      <dsp:nvSpPr>
        <dsp:cNvPr id="0" name=""/>
        <dsp:cNvSpPr/>
      </dsp:nvSpPr>
      <dsp:spPr>
        <a:xfrm>
          <a:off x="3667125" y="1022627"/>
          <a:ext cx="3000374" cy="190523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F7912A82-C6BE-4969-8EEB-6F60D93AB9E5}">
      <dsp:nvSpPr>
        <dsp:cNvPr id="0" name=""/>
        <dsp:cNvSpPr/>
      </dsp:nvSpPr>
      <dsp:spPr>
        <a:xfrm>
          <a:off x="4000500" y="1339334"/>
          <a:ext cx="3000374" cy="190523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Khi MU &lt; 0 → TU ↓</a:t>
          </a:r>
        </a:p>
      </dsp:txBody>
      <dsp:txXfrm>
        <a:off x="4056303" y="1395137"/>
        <a:ext cx="2888768" cy="1793632"/>
      </dsp:txXfrm>
    </dsp:sp>
    <dsp:sp modelId="{1BEDE1C2-EB39-4301-A684-4CCD34466B6E}">
      <dsp:nvSpPr>
        <dsp:cNvPr id="0" name=""/>
        <dsp:cNvSpPr/>
      </dsp:nvSpPr>
      <dsp:spPr>
        <a:xfrm>
          <a:off x="7334250" y="1022627"/>
          <a:ext cx="3000374" cy="190523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AF1F5638-7D0E-4818-B000-514B58A8D324}">
      <dsp:nvSpPr>
        <dsp:cNvPr id="0" name=""/>
        <dsp:cNvSpPr/>
      </dsp:nvSpPr>
      <dsp:spPr>
        <a:xfrm>
          <a:off x="7667624" y="1339334"/>
          <a:ext cx="3000374" cy="190523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Khi MU = 0 → TU</a:t>
          </a:r>
          <a:r>
            <a:rPr lang="en-US" sz="4000" kern="1200" baseline="-25000"/>
            <a:t>max</a:t>
          </a:r>
          <a:endParaRPr lang="en-US" sz="4000" kern="1200"/>
        </a:p>
      </dsp:txBody>
      <dsp:txXfrm>
        <a:off x="7723427" y="1395137"/>
        <a:ext cx="2888768" cy="179363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3A6401-8370-41E6-8CBA-11BB582EB1E4}">
      <dsp:nvSpPr>
        <dsp:cNvPr id="0" name=""/>
        <dsp:cNvSpPr/>
      </dsp:nvSpPr>
      <dsp:spPr>
        <a:xfrm>
          <a:off x="2430604" y="452735"/>
          <a:ext cx="1509048" cy="119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4AA78C4-10EB-49D0-88EA-210955A14000}">
      <dsp:nvSpPr>
        <dsp:cNvPr id="0" name=""/>
        <dsp:cNvSpPr/>
      </dsp:nvSpPr>
      <dsp:spPr>
        <a:xfrm>
          <a:off x="1029345" y="1787290"/>
          <a:ext cx="4311566" cy="8455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b="1"/>
          </a:pPr>
          <a:r>
            <a:rPr lang="en-US" sz="3200" kern="1200" baseline="0" dirty="0" err="1">
              <a:latin typeface="VNI-Souvir" pitchFamily="2" charset="0"/>
            </a:rPr>
            <a:t>Vaäy</a:t>
          </a:r>
          <a:r>
            <a:rPr lang="en-US" sz="3200" kern="1200" baseline="0" dirty="0">
              <a:latin typeface="VNI-Souvir" pitchFamily="2" charset="0"/>
            </a:rPr>
            <a:t> </a:t>
          </a:r>
          <a:r>
            <a:rPr lang="en-US" sz="3200" kern="1200" baseline="0" dirty="0" err="1">
              <a:latin typeface="VNI-Souvir" pitchFamily="2" charset="0"/>
            </a:rPr>
            <a:t>vôùi</a:t>
          </a:r>
          <a:r>
            <a:rPr lang="en-US" sz="3200" kern="1200" baseline="0" dirty="0">
              <a:latin typeface="VNI-Souvir" pitchFamily="2" charset="0"/>
            </a:rPr>
            <a:t> I = 14$, </a:t>
          </a:r>
          <a:r>
            <a:rPr lang="en-US" sz="3200" kern="1200" baseline="0" dirty="0" err="1">
              <a:latin typeface="VNI-Souvir" pitchFamily="2" charset="0"/>
            </a:rPr>
            <a:t>px</a:t>
          </a:r>
          <a:r>
            <a:rPr lang="en-US" sz="3200" kern="1200" baseline="0" dirty="0">
              <a:latin typeface="VNI-Souvir" pitchFamily="2" charset="0"/>
            </a:rPr>
            <a:t>=2$/kg, </a:t>
          </a:r>
          <a:r>
            <a:rPr lang="en-US" sz="3200" kern="1200" baseline="0" dirty="0" err="1">
              <a:latin typeface="VNI-Souvir" pitchFamily="2" charset="0"/>
            </a:rPr>
            <a:t>py</a:t>
          </a:r>
          <a:r>
            <a:rPr lang="en-US" sz="3200" kern="1200" baseline="0" dirty="0">
              <a:latin typeface="VNI-Souvir" pitchFamily="2" charset="0"/>
            </a:rPr>
            <a:t> = 1$/l</a:t>
          </a:r>
          <a:endParaRPr lang="en-US" sz="3200" kern="1200" dirty="0">
            <a:latin typeface="VNI-Souvir" pitchFamily="2" charset="0"/>
          </a:endParaRPr>
        </a:p>
      </dsp:txBody>
      <dsp:txXfrm>
        <a:off x="1029345" y="1787290"/>
        <a:ext cx="4311566" cy="845513"/>
      </dsp:txXfrm>
    </dsp:sp>
    <dsp:sp modelId="{ACF7A6B5-90B6-4FD5-A873-798A974E854A}">
      <dsp:nvSpPr>
        <dsp:cNvPr id="0" name=""/>
        <dsp:cNvSpPr/>
      </dsp:nvSpPr>
      <dsp:spPr>
        <a:xfrm>
          <a:off x="1029345" y="2700038"/>
          <a:ext cx="4311566" cy="1114425"/>
        </a:xfrm>
        <a:prstGeom prst="rect">
          <a:avLst/>
        </a:prstGeom>
        <a:noFill/>
        <a:ln>
          <a:noFill/>
        </a:ln>
        <a:effectLst/>
      </dsp:spPr>
      <dsp:style>
        <a:lnRef idx="0">
          <a:scrgbClr r="0" g="0" b="0"/>
        </a:lnRef>
        <a:fillRef idx="0">
          <a:scrgbClr r="0" g="0" b="0"/>
        </a:fillRef>
        <a:effectRef idx="0">
          <a:scrgbClr r="0" g="0" b="0"/>
        </a:effectRef>
        <a:fontRef idx="minor"/>
      </dsp:style>
    </dsp:sp>
    <dsp:sp modelId="{2A85EA37-5A2F-49D4-87A2-95150C4E910A}">
      <dsp:nvSpPr>
        <dsp:cNvPr id="0" name=""/>
        <dsp:cNvSpPr/>
      </dsp:nvSpPr>
      <dsp:spPr>
        <a:xfrm>
          <a:off x="7496695" y="452735"/>
          <a:ext cx="1509048" cy="119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4252567-D65B-45C0-9ADC-E3D1ADAA8A56}">
      <dsp:nvSpPr>
        <dsp:cNvPr id="0" name=""/>
        <dsp:cNvSpPr/>
      </dsp:nvSpPr>
      <dsp:spPr>
        <a:xfrm>
          <a:off x="6095436" y="1787290"/>
          <a:ext cx="4311566" cy="8455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b="1"/>
          </a:pPr>
          <a:r>
            <a:rPr lang="en-US" sz="3200" kern="1200" baseline="0">
              <a:latin typeface="VNI-Souvir" pitchFamily="2" charset="0"/>
            </a:rPr>
            <a:t>PATD toái öu laø:</a:t>
          </a:r>
          <a:endParaRPr lang="en-US" sz="3200" kern="1200">
            <a:latin typeface="VNI-Souvir" pitchFamily="2" charset="0"/>
          </a:endParaRPr>
        </a:p>
      </dsp:txBody>
      <dsp:txXfrm>
        <a:off x="6095436" y="1787290"/>
        <a:ext cx="4311566" cy="845513"/>
      </dsp:txXfrm>
    </dsp:sp>
    <dsp:sp modelId="{9A015EF8-27F7-4E46-981B-9C229EB81DD6}">
      <dsp:nvSpPr>
        <dsp:cNvPr id="0" name=""/>
        <dsp:cNvSpPr/>
      </dsp:nvSpPr>
      <dsp:spPr>
        <a:xfrm>
          <a:off x="5993856" y="2462966"/>
          <a:ext cx="4311566" cy="1114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pPr>
          <a:r>
            <a:rPr lang="en-US" sz="3200" kern="1200">
              <a:latin typeface="VNI-Souvir" pitchFamily="2" charset="0"/>
            </a:rPr>
            <a:t>X = 4 kg</a:t>
          </a:r>
        </a:p>
        <a:p>
          <a:pPr marL="0" lvl="0" indent="0" algn="ctr" defTabSz="1422400">
            <a:lnSpc>
              <a:spcPct val="90000"/>
            </a:lnSpc>
            <a:spcBef>
              <a:spcPct val="0"/>
            </a:spcBef>
            <a:spcAft>
              <a:spcPct val="35000"/>
            </a:spcAft>
            <a:buNone/>
          </a:pPr>
          <a:r>
            <a:rPr lang="en-US" sz="3200" kern="1200">
              <a:latin typeface="VNI-Souvir" pitchFamily="2" charset="0"/>
            </a:rPr>
            <a:t>Y = 6 lít</a:t>
          </a:r>
        </a:p>
        <a:p>
          <a:pPr marL="0" lvl="0" indent="0" algn="ctr" defTabSz="1422400">
            <a:lnSpc>
              <a:spcPct val="90000"/>
            </a:lnSpc>
            <a:spcBef>
              <a:spcPct val="0"/>
            </a:spcBef>
            <a:spcAft>
              <a:spcPct val="35000"/>
            </a:spcAft>
            <a:buNone/>
          </a:pPr>
          <a:r>
            <a:rPr lang="en-US" sz="3200" kern="1200" dirty="0" err="1">
              <a:latin typeface="VNI-Souvir" pitchFamily="2" charset="0"/>
            </a:rPr>
            <a:t>TU</a:t>
          </a:r>
          <a:r>
            <a:rPr lang="en-US" sz="3200" kern="1200" baseline="-25000" dirty="0" err="1">
              <a:latin typeface="VNI-Souvir" pitchFamily="2" charset="0"/>
            </a:rPr>
            <a:t>max</a:t>
          </a:r>
          <a:r>
            <a:rPr lang="en-US" sz="3200" b="1" kern="1200" dirty="0">
              <a:latin typeface="VNI-Souvir" pitchFamily="2" charset="0"/>
            </a:rPr>
            <a:t> </a:t>
          </a:r>
          <a:r>
            <a:rPr lang="en-US" sz="3200" kern="1200" dirty="0">
              <a:latin typeface="VNI-Souvir" pitchFamily="2" charset="0"/>
            </a:rPr>
            <a:t>= TUx</a:t>
          </a:r>
          <a:r>
            <a:rPr lang="en-US" sz="3200" kern="1200" baseline="-25000" dirty="0">
              <a:latin typeface="VNI-Souvir" pitchFamily="2" charset="0"/>
            </a:rPr>
            <a:t>4</a:t>
          </a:r>
          <a:r>
            <a:rPr lang="en-US" sz="3200" kern="1200" dirty="0">
              <a:latin typeface="VNI-Souvir" pitchFamily="2" charset="0"/>
            </a:rPr>
            <a:t> + TUy</a:t>
          </a:r>
          <a:r>
            <a:rPr lang="en-US" sz="3200" kern="1200" baseline="-25000" dirty="0">
              <a:latin typeface="VNI-Souvir" pitchFamily="2" charset="0"/>
            </a:rPr>
            <a:t>6</a:t>
          </a:r>
          <a:r>
            <a:rPr lang="en-US" sz="3200" kern="1200" dirty="0">
              <a:latin typeface="VNI-Souvir" pitchFamily="2" charset="0"/>
            </a:rPr>
            <a:t> = 125ñvhd.</a:t>
          </a:r>
        </a:p>
      </dsp:txBody>
      <dsp:txXfrm>
        <a:off x="5993856" y="2462966"/>
        <a:ext cx="4311566" cy="111442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D2D4D4-FBDF-4C58-A6EE-292679902CEF}">
      <dsp:nvSpPr>
        <dsp:cNvPr id="0" name=""/>
        <dsp:cNvSpPr/>
      </dsp:nvSpPr>
      <dsp:spPr>
        <a:xfrm>
          <a:off x="0" y="0"/>
          <a:ext cx="1125956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905AF4-8F0D-43F2-A10B-B8A644A2DB3F}">
      <dsp:nvSpPr>
        <dsp:cNvPr id="0" name=""/>
        <dsp:cNvSpPr/>
      </dsp:nvSpPr>
      <dsp:spPr>
        <a:xfrm>
          <a:off x="0" y="0"/>
          <a:ext cx="11259564" cy="2133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vi-VN" sz="2800" kern="1200" dirty="0">
              <a:latin typeface="+mj-lt"/>
            </a:rPr>
            <a:t>Giả sử một người tiêu dùng tiêu thụ hai loại hàng hóa, X và Y. Hữu dụng biên của X và Y lần lượt là MUX=10 và MUY=5. Giá của X là 20 và giá của Y là 10. Người tiêu dùng này có phân bổ tối ưu nguồn lực không?</a:t>
          </a:r>
          <a:endParaRPr lang="en-US" sz="2800" kern="1200" dirty="0">
            <a:latin typeface="+mj-lt"/>
          </a:endParaRPr>
        </a:p>
      </dsp:txBody>
      <dsp:txXfrm>
        <a:off x="0" y="0"/>
        <a:ext cx="11259564" cy="2133599"/>
      </dsp:txXfrm>
    </dsp:sp>
    <dsp:sp modelId="{CD6E3390-C903-4C1B-A0A2-3F3B78662AE6}">
      <dsp:nvSpPr>
        <dsp:cNvPr id="0" name=""/>
        <dsp:cNvSpPr/>
      </dsp:nvSpPr>
      <dsp:spPr>
        <a:xfrm>
          <a:off x="0" y="2133599"/>
          <a:ext cx="11259564"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5AFFDC-552A-4C3B-B42D-B95C19163F54}">
      <dsp:nvSpPr>
        <dsp:cNvPr id="0" name=""/>
        <dsp:cNvSpPr/>
      </dsp:nvSpPr>
      <dsp:spPr>
        <a:xfrm>
          <a:off x="0" y="2133599"/>
          <a:ext cx="11259564" cy="2133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vi-VN" sz="2800" b="1" kern="1200" dirty="0">
              <a:latin typeface="+mj-lt"/>
            </a:rPr>
            <a:t>A.</a:t>
          </a:r>
          <a:r>
            <a:rPr lang="vi-VN" sz="2800" kern="1200" dirty="0">
              <a:latin typeface="+mj-lt"/>
            </a:rPr>
            <a:t> Có, vì MU</a:t>
          </a:r>
          <a:r>
            <a:rPr lang="en-US" sz="2800" kern="1200" baseline="-25000" dirty="0">
              <a:latin typeface="+mj-lt"/>
            </a:rPr>
            <a:t>X</a:t>
          </a:r>
          <a:r>
            <a:rPr lang="en-US" sz="2800" kern="1200" dirty="0">
              <a:latin typeface="+mj-lt"/>
            </a:rPr>
            <a:t>/</a:t>
          </a:r>
          <a:r>
            <a:rPr lang="vi-VN" sz="2800" kern="1200" dirty="0">
              <a:latin typeface="+mj-lt"/>
            </a:rPr>
            <a:t>P</a:t>
          </a:r>
          <a:r>
            <a:rPr lang="en-US" sz="2800" kern="1200" baseline="-25000" dirty="0">
              <a:latin typeface="+mj-lt"/>
            </a:rPr>
            <a:t>X</a:t>
          </a:r>
          <a:r>
            <a:rPr lang="vi-VN" sz="2800" kern="1200" dirty="0">
              <a:latin typeface="+mj-lt"/>
            </a:rPr>
            <a:t>=MU</a:t>
          </a:r>
          <a:r>
            <a:rPr lang="en-US" sz="2800" kern="1200" baseline="-25000" dirty="0">
              <a:latin typeface="+mj-lt"/>
            </a:rPr>
            <a:t>Y</a:t>
          </a:r>
          <a:r>
            <a:rPr lang="en-US" sz="2800" kern="1200" dirty="0">
              <a:latin typeface="+mj-lt"/>
            </a:rPr>
            <a:t>/</a:t>
          </a:r>
          <a:r>
            <a:rPr lang="vi-VN" sz="2800" kern="1200" dirty="0">
              <a:latin typeface="+mj-lt"/>
            </a:rPr>
            <a:t>P</a:t>
          </a:r>
          <a:r>
            <a:rPr lang="en-US" sz="2800" kern="1200" baseline="-25000" dirty="0">
              <a:latin typeface="+mj-lt"/>
            </a:rPr>
            <a:t>Y</a:t>
          </a:r>
          <a:endParaRPr lang="en-US" sz="2800" kern="1200" dirty="0">
            <a:latin typeface="+mj-lt"/>
          </a:endParaRPr>
        </a:p>
        <a:p>
          <a:pPr marL="0" lvl="0" indent="0" algn="l" defTabSz="1244600">
            <a:lnSpc>
              <a:spcPct val="90000"/>
            </a:lnSpc>
            <a:spcBef>
              <a:spcPct val="0"/>
            </a:spcBef>
            <a:spcAft>
              <a:spcPct val="35000"/>
            </a:spcAft>
            <a:buNone/>
          </a:pPr>
          <a:r>
            <a:rPr lang="vi-VN" sz="2800" b="1" kern="1200" dirty="0">
              <a:latin typeface="+mj-lt"/>
            </a:rPr>
            <a:t>B.</a:t>
          </a:r>
          <a:r>
            <a:rPr lang="vi-VN" sz="2800" kern="1200" dirty="0">
              <a:latin typeface="+mj-lt"/>
            </a:rPr>
            <a:t> Không, vì MU</a:t>
          </a:r>
          <a:r>
            <a:rPr lang="en-US" sz="2800" kern="1200" baseline="-25000" dirty="0">
              <a:latin typeface="+mj-lt"/>
            </a:rPr>
            <a:t>X</a:t>
          </a:r>
          <a:r>
            <a:rPr lang="en-US" sz="2800" kern="1200" dirty="0">
              <a:latin typeface="+mj-lt"/>
            </a:rPr>
            <a:t>/</a:t>
          </a:r>
          <a:r>
            <a:rPr lang="vi-VN" sz="2800" kern="1200" dirty="0">
              <a:latin typeface="+mj-lt"/>
            </a:rPr>
            <a:t>P</a:t>
          </a:r>
          <a:r>
            <a:rPr lang="en-US" sz="2800" kern="1200" baseline="-25000" dirty="0">
              <a:latin typeface="+mj-lt"/>
            </a:rPr>
            <a:t>X</a:t>
          </a:r>
          <a:r>
            <a:rPr lang="en-US" sz="2800" kern="1200" dirty="0">
              <a:latin typeface="+mj-lt"/>
            </a:rPr>
            <a:t>&gt;</a:t>
          </a:r>
          <a:r>
            <a:rPr lang="vi-VN" sz="2800" kern="1200" dirty="0">
              <a:latin typeface="+mj-lt"/>
            </a:rPr>
            <a:t>MU</a:t>
          </a:r>
          <a:r>
            <a:rPr lang="en-US" sz="2800" kern="1200" baseline="-25000" dirty="0">
              <a:latin typeface="+mj-lt"/>
            </a:rPr>
            <a:t>Y</a:t>
          </a:r>
          <a:r>
            <a:rPr lang="en-US" sz="2800" kern="1200" dirty="0">
              <a:latin typeface="+mj-lt"/>
            </a:rPr>
            <a:t>/</a:t>
          </a:r>
          <a:r>
            <a:rPr lang="vi-VN" sz="2800" kern="1200" dirty="0">
              <a:latin typeface="+mj-lt"/>
            </a:rPr>
            <a:t>P</a:t>
          </a:r>
          <a:r>
            <a:rPr lang="en-US" sz="2800" kern="1200" baseline="-25000" dirty="0">
              <a:latin typeface="+mj-lt"/>
            </a:rPr>
            <a:t>Y</a:t>
          </a:r>
        </a:p>
        <a:p>
          <a:pPr marL="0" lvl="0" indent="0" algn="l" defTabSz="1244600">
            <a:lnSpc>
              <a:spcPct val="90000"/>
            </a:lnSpc>
            <a:spcBef>
              <a:spcPct val="0"/>
            </a:spcBef>
            <a:spcAft>
              <a:spcPct val="35000"/>
            </a:spcAft>
            <a:buNone/>
          </a:pPr>
          <a:r>
            <a:rPr lang="vi-VN" sz="2800" b="1" kern="1200" dirty="0">
              <a:latin typeface="+mj-lt"/>
            </a:rPr>
            <a:t>C.</a:t>
          </a:r>
          <a:r>
            <a:rPr lang="vi-VN" sz="2800" kern="1200" dirty="0">
              <a:latin typeface="+mj-lt"/>
            </a:rPr>
            <a:t> Không, vì MU</a:t>
          </a:r>
          <a:r>
            <a:rPr lang="en-US" sz="2800" kern="1200" baseline="-25000" dirty="0">
              <a:latin typeface="+mj-lt"/>
            </a:rPr>
            <a:t>X</a:t>
          </a:r>
          <a:r>
            <a:rPr lang="en-US" sz="2800" kern="1200" dirty="0">
              <a:latin typeface="+mj-lt"/>
            </a:rPr>
            <a:t>/</a:t>
          </a:r>
          <a:r>
            <a:rPr lang="vi-VN" sz="2800" kern="1200" dirty="0">
              <a:latin typeface="+mj-lt"/>
            </a:rPr>
            <a:t>P</a:t>
          </a:r>
          <a:r>
            <a:rPr lang="en-US" sz="2800" kern="1200" baseline="-25000" dirty="0">
              <a:latin typeface="+mj-lt"/>
            </a:rPr>
            <a:t>X</a:t>
          </a:r>
          <a:r>
            <a:rPr lang="en-US" sz="2800" kern="1200" dirty="0">
              <a:latin typeface="+mj-lt"/>
            </a:rPr>
            <a:t>&lt;</a:t>
          </a:r>
          <a:r>
            <a:rPr lang="vi-VN" sz="2800" kern="1200" dirty="0">
              <a:latin typeface="+mj-lt"/>
            </a:rPr>
            <a:t>MU</a:t>
          </a:r>
          <a:r>
            <a:rPr lang="en-US" sz="2800" kern="1200" baseline="-25000" dirty="0">
              <a:latin typeface="+mj-lt"/>
            </a:rPr>
            <a:t>Y</a:t>
          </a:r>
          <a:r>
            <a:rPr lang="en-US" sz="2800" kern="1200" dirty="0">
              <a:latin typeface="+mj-lt"/>
            </a:rPr>
            <a:t>/</a:t>
          </a:r>
          <a:r>
            <a:rPr lang="vi-VN" sz="2800" kern="1200" dirty="0">
              <a:latin typeface="+mj-lt"/>
            </a:rPr>
            <a:t>P</a:t>
          </a:r>
          <a:r>
            <a:rPr lang="en-US" sz="2800" kern="1200" baseline="-25000" dirty="0">
              <a:latin typeface="+mj-lt"/>
            </a:rPr>
            <a:t>Y</a:t>
          </a:r>
        </a:p>
        <a:p>
          <a:pPr marL="0" lvl="0" indent="0" algn="l" defTabSz="1244600">
            <a:lnSpc>
              <a:spcPct val="90000"/>
            </a:lnSpc>
            <a:spcBef>
              <a:spcPct val="0"/>
            </a:spcBef>
            <a:spcAft>
              <a:spcPct val="35000"/>
            </a:spcAft>
            <a:buNone/>
          </a:pPr>
          <a:r>
            <a:rPr lang="vi-VN" sz="2800" b="1" kern="1200" dirty="0">
              <a:latin typeface="+mj-lt"/>
            </a:rPr>
            <a:t>D.</a:t>
          </a:r>
          <a:r>
            <a:rPr lang="vi-VN" sz="2800" kern="1200" dirty="0">
              <a:latin typeface="+mj-lt"/>
            </a:rPr>
            <a:t> Không có đủ thông tin để xác định.</a:t>
          </a:r>
          <a:endParaRPr lang="en-US" sz="2800" kern="1200" dirty="0">
            <a:latin typeface="+mj-lt"/>
          </a:endParaRPr>
        </a:p>
      </dsp:txBody>
      <dsp:txXfrm>
        <a:off x="0" y="2133599"/>
        <a:ext cx="11259564" cy="213359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B1C6D5-74FA-436C-B096-3614109FC95B}">
      <dsp:nvSpPr>
        <dsp:cNvPr id="0" name=""/>
        <dsp:cNvSpPr/>
      </dsp:nvSpPr>
      <dsp:spPr>
        <a:xfrm>
          <a:off x="0" y="1022627"/>
          <a:ext cx="3000374" cy="190523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7ECD7F06-6AB5-440B-9C34-B1A849C6D3CA}">
      <dsp:nvSpPr>
        <dsp:cNvPr id="0" name=""/>
        <dsp:cNvSpPr/>
      </dsp:nvSpPr>
      <dsp:spPr>
        <a:xfrm>
          <a:off x="333375" y="1339334"/>
          <a:ext cx="3000374" cy="190523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baseline="0" dirty="0">
              <a:latin typeface="VNI-Souvir" pitchFamily="2" charset="0"/>
            </a:rPr>
            <a:t>2.1. </a:t>
          </a:r>
          <a:r>
            <a:rPr lang="en-US" sz="3100" kern="1200" baseline="0" dirty="0" err="1">
              <a:latin typeface="VNI-Souvir" pitchFamily="2" charset="0"/>
            </a:rPr>
            <a:t>Moät</a:t>
          </a:r>
          <a:r>
            <a:rPr lang="en-US" sz="3100" kern="1200" baseline="0" dirty="0">
              <a:latin typeface="VNI-Souvir" pitchFamily="2" charset="0"/>
            </a:rPr>
            <a:t> </a:t>
          </a:r>
          <a:r>
            <a:rPr lang="en-US" sz="3100" kern="1200" baseline="0" dirty="0" err="1">
              <a:latin typeface="VNI-Souvir" pitchFamily="2" charset="0"/>
            </a:rPr>
            <a:t>soá</a:t>
          </a:r>
          <a:r>
            <a:rPr lang="en-US" sz="3100" kern="1200" baseline="0" dirty="0">
              <a:latin typeface="VNI-Souvir" pitchFamily="2" charset="0"/>
            </a:rPr>
            <a:t> </a:t>
          </a:r>
          <a:r>
            <a:rPr lang="en-US" sz="3100" kern="1200" baseline="0" dirty="0" err="1">
              <a:latin typeface="VNI-Souvir" pitchFamily="2" charset="0"/>
            </a:rPr>
            <a:t>vaán</a:t>
          </a:r>
          <a:r>
            <a:rPr lang="en-US" sz="3100" kern="1200" baseline="0" dirty="0">
              <a:latin typeface="VNI-Souvir" pitchFamily="2" charset="0"/>
            </a:rPr>
            <a:t> </a:t>
          </a:r>
          <a:r>
            <a:rPr lang="en-US" sz="3100" kern="1200" baseline="0" dirty="0" err="1">
              <a:latin typeface="VNI-Souvir" pitchFamily="2" charset="0"/>
            </a:rPr>
            <a:t>ñeà</a:t>
          </a:r>
          <a:r>
            <a:rPr lang="en-US" sz="3100" kern="1200" baseline="0" dirty="0">
              <a:latin typeface="VNI-Souvir" pitchFamily="2" charset="0"/>
            </a:rPr>
            <a:t> </a:t>
          </a:r>
          <a:r>
            <a:rPr lang="en-US" sz="3100" kern="1200" baseline="0" dirty="0" err="1">
              <a:latin typeface="VNI-Souvir" pitchFamily="2" charset="0"/>
            </a:rPr>
            <a:t>cô</a:t>
          </a:r>
          <a:r>
            <a:rPr lang="en-US" sz="3100" kern="1200" baseline="0" dirty="0">
              <a:latin typeface="VNI-Souvir" pitchFamily="2" charset="0"/>
            </a:rPr>
            <a:t> </a:t>
          </a:r>
          <a:r>
            <a:rPr lang="en-US" sz="3100" kern="1200" baseline="0" dirty="0" err="1">
              <a:latin typeface="VNI-Souvir" pitchFamily="2" charset="0"/>
            </a:rPr>
            <a:t>baûn</a:t>
          </a:r>
          <a:endParaRPr lang="en-US" sz="3100" kern="1200" dirty="0">
            <a:latin typeface="VNI-Souvir" pitchFamily="2" charset="0"/>
          </a:endParaRPr>
        </a:p>
      </dsp:txBody>
      <dsp:txXfrm>
        <a:off x="389178" y="1395137"/>
        <a:ext cx="2888768" cy="1793632"/>
      </dsp:txXfrm>
    </dsp:sp>
    <dsp:sp modelId="{77239D74-4F67-4455-883A-AFBD1BEA537E}">
      <dsp:nvSpPr>
        <dsp:cNvPr id="0" name=""/>
        <dsp:cNvSpPr/>
      </dsp:nvSpPr>
      <dsp:spPr>
        <a:xfrm>
          <a:off x="3667125" y="1022627"/>
          <a:ext cx="3000374" cy="190523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758F13DA-A323-4833-B916-AB45B111727C}">
      <dsp:nvSpPr>
        <dsp:cNvPr id="0" name=""/>
        <dsp:cNvSpPr/>
      </dsp:nvSpPr>
      <dsp:spPr>
        <a:xfrm>
          <a:off x="4000500" y="1339334"/>
          <a:ext cx="3000374" cy="190523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baseline="0">
              <a:latin typeface="VNI-Souvir" pitchFamily="2" charset="0"/>
            </a:rPr>
            <a:t>2.2. Nguyeân taéc toái ña hoaù höõu duïng</a:t>
          </a:r>
          <a:endParaRPr lang="en-US" sz="3100" kern="1200">
            <a:latin typeface="VNI-Souvir" pitchFamily="2" charset="0"/>
          </a:endParaRPr>
        </a:p>
      </dsp:txBody>
      <dsp:txXfrm>
        <a:off x="4056303" y="1395137"/>
        <a:ext cx="2888768" cy="1793632"/>
      </dsp:txXfrm>
    </dsp:sp>
    <dsp:sp modelId="{2526FDCC-F00A-418F-97D9-20900230483F}">
      <dsp:nvSpPr>
        <dsp:cNvPr id="0" name=""/>
        <dsp:cNvSpPr/>
      </dsp:nvSpPr>
      <dsp:spPr>
        <a:xfrm>
          <a:off x="7334250" y="1022627"/>
          <a:ext cx="3000374" cy="190523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F23E6250-13AD-4C61-8AB4-E5E742FBEADC}">
      <dsp:nvSpPr>
        <dsp:cNvPr id="0" name=""/>
        <dsp:cNvSpPr/>
      </dsp:nvSpPr>
      <dsp:spPr>
        <a:xfrm>
          <a:off x="7667624" y="1339334"/>
          <a:ext cx="3000374" cy="190523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baseline="0">
              <a:latin typeface="VNI-Souvir" pitchFamily="2" charset="0"/>
            </a:rPr>
            <a:t>2.3. Söï hình thaønh ñöôøng caàu thò tröôøng</a:t>
          </a:r>
          <a:endParaRPr lang="en-US" sz="3100" kern="1200">
            <a:latin typeface="VNI-Souvir" pitchFamily="2" charset="0"/>
          </a:endParaRPr>
        </a:p>
      </dsp:txBody>
      <dsp:txXfrm>
        <a:off x="7723427" y="1395137"/>
        <a:ext cx="2888768" cy="179363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843F2-9F10-4C17-B339-13939295700C}">
      <dsp:nvSpPr>
        <dsp:cNvPr id="0" name=""/>
        <dsp:cNvSpPr/>
      </dsp:nvSpPr>
      <dsp:spPr>
        <a:xfrm>
          <a:off x="0" y="698138"/>
          <a:ext cx="7271765" cy="78039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baseline="0" dirty="0">
              <a:latin typeface="VNI-Souvir" pitchFamily="2" charset="0"/>
            </a:rPr>
            <a:t>2.1.1. </a:t>
          </a:r>
          <a:r>
            <a:rPr lang="en-US" sz="2900" kern="1200" baseline="0" dirty="0" err="1">
              <a:latin typeface="VNI-Souvir" pitchFamily="2" charset="0"/>
            </a:rPr>
            <a:t>Caùc</a:t>
          </a:r>
          <a:r>
            <a:rPr lang="en-US" sz="2900" kern="1200" baseline="0" dirty="0">
              <a:latin typeface="VNI-Souvir" pitchFamily="2" charset="0"/>
            </a:rPr>
            <a:t> </a:t>
          </a:r>
          <a:r>
            <a:rPr lang="en-US" sz="2900" kern="1200" baseline="0" dirty="0" err="1">
              <a:latin typeface="VNI-Souvir" pitchFamily="2" charset="0"/>
            </a:rPr>
            <a:t>giaû</a:t>
          </a:r>
          <a:r>
            <a:rPr lang="en-US" sz="2900" kern="1200" baseline="0" dirty="0">
              <a:latin typeface="VNI-Souvir" pitchFamily="2" charset="0"/>
            </a:rPr>
            <a:t> </a:t>
          </a:r>
          <a:r>
            <a:rPr lang="en-US" sz="2900" kern="1200" baseline="0" dirty="0" err="1">
              <a:latin typeface="VNI-Souvir" pitchFamily="2" charset="0"/>
            </a:rPr>
            <a:t>thieát</a:t>
          </a:r>
          <a:r>
            <a:rPr lang="en-US" sz="2900" kern="1200" baseline="0" dirty="0">
              <a:latin typeface="VNI-Souvir" pitchFamily="2" charset="0"/>
            </a:rPr>
            <a:t> </a:t>
          </a:r>
          <a:r>
            <a:rPr lang="en-US" sz="2900" kern="1200" baseline="0" dirty="0" err="1">
              <a:latin typeface="VNI-Souvir" pitchFamily="2" charset="0"/>
            </a:rPr>
            <a:t>cô</a:t>
          </a:r>
          <a:r>
            <a:rPr lang="en-US" sz="2900" kern="1200" baseline="0" dirty="0">
              <a:latin typeface="VNI-Souvir" pitchFamily="2" charset="0"/>
            </a:rPr>
            <a:t> </a:t>
          </a:r>
          <a:r>
            <a:rPr lang="en-US" sz="2900" kern="1200" baseline="0" dirty="0" err="1">
              <a:latin typeface="VNI-Souvir" pitchFamily="2" charset="0"/>
            </a:rPr>
            <a:t>baûn</a:t>
          </a:r>
          <a:endParaRPr lang="en-US" sz="2900" kern="1200" dirty="0">
            <a:latin typeface="VNI-Souvir" pitchFamily="2" charset="0"/>
          </a:endParaRPr>
        </a:p>
      </dsp:txBody>
      <dsp:txXfrm>
        <a:off x="38095" y="736233"/>
        <a:ext cx="7195575" cy="704200"/>
      </dsp:txXfrm>
    </dsp:sp>
    <dsp:sp modelId="{4BE8CB26-A2ED-45F6-8C8B-462E0D987586}">
      <dsp:nvSpPr>
        <dsp:cNvPr id="0" name=""/>
        <dsp:cNvSpPr/>
      </dsp:nvSpPr>
      <dsp:spPr>
        <a:xfrm>
          <a:off x="0" y="1562048"/>
          <a:ext cx="7271765" cy="78039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baseline="0" dirty="0">
              <a:latin typeface="VNI-Souvir" pitchFamily="2" charset="0"/>
            </a:rPr>
            <a:t>2.1.2. </a:t>
          </a:r>
          <a:r>
            <a:rPr lang="en-US" sz="2900" kern="1200" baseline="0" dirty="0" err="1">
              <a:latin typeface="VNI-Souvir" pitchFamily="2" charset="0"/>
            </a:rPr>
            <a:t>Ñöôøng</a:t>
          </a:r>
          <a:r>
            <a:rPr lang="en-US" sz="2900" kern="1200" baseline="0" dirty="0">
              <a:latin typeface="VNI-Souvir" pitchFamily="2" charset="0"/>
            </a:rPr>
            <a:t> </a:t>
          </a:r>
          <a:r>
            <a:rPr lang="en-US" sz="2900" kern="1200" baseline="0" dirty="0" err="1">
              <a:latin typeface="VNI-Souvir" pitchFamily="2" charset="0"/>
            </a:rPr>
            <a:t>ñaúng</a:t>
          </a:r>
          <a:r>
            <a:rPr lang="en-US" sz="2900" kern="1200" baseline="0" dirty="0">
              <a:latin typeface="VNI-Souvir" pitchFamily="2" charset="0"/>
            </a:rPr>
            <a:t> </a:t>
          </a:r>
          <a:r>
            <a:rPr lang="en-US" sz="2900" kern="1200" baseline="0" dirty="0" err="1">
              <a:latin typeface="VNI-Souvir" pitchFamily="2" charset="0"/>
            </a:rPr>
            <a:t>ích</a:t>
          </a:r>
          <a:r>
            <a:rPr lang="en-US" sz="2900" kern="1200" baseline="0" dirty="0">
              <a:latin typeface="VNI-Souvir" pitchFamily="2" charset="0"/>
            </a:rPr>
            <a:t> ( </a:t>
          </a:r>
          <a:r>
            <a:rPr lang="en-US" sz="2900" kern="1200" baseline="0" dirty="0" err="1">
              <a:latin typeface="VNI-Souvir" pitchFamily="2" charset="0"/>
            </a:rPr>
            <a:t>ñöôøng</a:t>
          </a:r>
          <a:r>
            <a:rPr lang="en-US" sz="2900" kern="1200" baseline="0" dirty="0">
              <a:latin typeface="VNI-Souvir" pitchFamily="2" charset="0"/>
            </a:rPr>
            <a:t> </a:t>
          </a:r>
          <a:r>
            <a:rPr lang="en-US" sz="2900" kern="1200" baseline="0" dirty="0" err="1">
              <a:latin typeface="VNI-Souvir" pitchFamily="2" charset="0"/>
            </a:rPr>
            <a:t>baøng</a:t>
          </a:r>
          <a:r>
            <a:rPr lang="en-US" sz="2900" kern="1200" baseline="0" dirty="0">
              <a:latin typeface="VNI-Souvir" pitchFamily="2" charset="0"/>
            </a:rPr>
            <a:t> </a:t>
          </a:r>
          <a:r>
            <a:rPr lang="en-US" sz="2900" kern="1200" baseline="0" dirty="0" err="1">
              <a:latin typeface="VNI-Souvir" pitchFamily="2" charset="0"/>
            </a:rPr>
            <a:t>quan</a:t>
          </a:r>
          <a:r>
            <a:rPr lang="en-US" sz="2900" kern="1200" baseline="0" dirty="0">
              <a:latin typeface="VNI-Souvir" pitchFamily="2" charset="0"/>
            </a:rPr>
            <a:t>)</a:t>
          </a:r>
          <a:endParaRPr lang="en-US" sz="2900" kern="1200" dirty="0">
            <a:latin typeface="VNI-Souvir" pitchFamily="2" charset="0"/>
          </a:endParaRPr>
        </a:p>
      </dsp:txBody>
      <dsp:txXfrm>
        <a:off x="38095" y="1600143"/>
        <a:ext cx="7195575" cy="704200"/>
      </dsp:txXfrm>
    </dsp:sp>
    <dsp:sp modelId="{8E8A65DE-3B71-4AE7-B4EF-4EADD5A37111}">
      <dsp:nvSpPr>
        <dsp:cNvPr id="0" name=""/>
        <dsp:cNvSpPr/>
      </dsp:nvSpPr>
      <dsp:spPr>
        <a:xfrm>
          <a:off x="0" y="2425959"/>
          <a:ext cx="7271765" cy="78039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baseline="0" dirty="0">
              <a:latin typeface="VNI-Souvir" pitchFamily="2" charset="0"/>
            </a:rPr>
            <a:t>2.1.3. </a:t>
          </a:r>
          <a:r>
            <a:rPr lang="en-US" sz="2900" kern="1200" baseline="0" dirty="0" err="1">
              <a:latin typeface="VNI-Souvir" pitchFamily="2" charset="0"/>
            </a:rPr>
            <a:t>Ñöôøng</a:t>
          </a:r>
          <a:r>
            <a:rPr lang="en-US" sz="2900" kern="1200" baseline="0" dirty="0">
              <a:latin typeface="VNI-Souvir" pitchFamily="2" charset="0"/>
            </a:rPr>
            <a:t> </a:t>
          </a:r>
          <a:r>
            <a:rPr lang="en-US" sz="2900" kern="1200" baseline="0" dirty="0" err="1">
              <a:latin typeface="VNI-Souvir" pitchFamily="2" charset="0"/>
            </a:rPr>
            <a:t>ngaân</a:t>
          </a:r>
          <a:r>
            <a:rPr lang="en-US" sz="2900" kern="1200" baseline="0" dirty="0">
              <a:latin typeface="VNI-Souvir" pitchFamily="2" charset="0"/>
            </a:rPr>
            <a:t> </a:t>
          </a:r>
          <a:r>
            <a:rPr lang="en-US" sz="2900" kern="1200" baseline="0" dirty="0" err="1">
              <a:latin typeface="VNI-Souvir" pitchFamily="2" charset="0"/>
            </a:rPr>
            <a:t>saùch</a:t>
          </a:r>
          <a:endParaRPr lang="en-US" sz="2900" kern="1200" dirty="0">
            <a:latin typeface="VNI-Souvir" pitchFamily="2" charset="0"/>
          </a:endParaRPr>
        </a:p>
      </dsp:txBody>
      <dsp:txXfrm>
        <a:off x="38095" y="2464054"/>
        <a:ext cx="7195575" cy="7042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40C5F7C-3F93-522E-4DB1-E016D699CBB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913024-4032-4B4F-8680-09D5E08EDB6E}" type="datetimeFigureOut">
              <a:rPr lang="en-US" smtClean="0"/>
              <a:t>10/1/2024</a:t>
            </a:fld>
            <a:endParaRPr lang="en-US" dirty="0"/>
          </a:p>
        </p:txBody>
      </p:sp>
      <p:sp>
        <p:nvSpPr>
          <p:cNvPr id="4" name="Footer Placeholder 3">
            <a:extLst>
              <a:ext uri="{FF2B5EF4-FFF2-40B4-BE49-F238E27FC236}">
                <a16:creationId xmlns:a16="http://schemas.microsoft.com/office/drawing/2014/main" id="{82DB79D9-119F-07C7-DC8E-1956644EEE9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0B67CF1-7BD0-9ABA-036D-3A8479FC09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E357A0-8177-46BC-BFCE-19D99E3453CC}" type="slidenum">
              <a:rPr lang="en-US" smtClean="0"/>
              <a:t>‹#›</a:t>
            </a:fld>
            <a:endParaRPr lang="en-US" dirty="0"/>
          </a:p>
        </p:txBody>
      </p:sp>
    </p:spTree>
    <p:extLst>
      <p:ext uri="{BB962C8B-B14F-4D97-AF65-F5344CB8AC3E}">
        <p14:creationId xmlns:p14="http://schemas.microsoft.com/office/powerpoint/2010/main" val="956478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AE225E-43E0-7047-8ADB-DD9EBB41B4D0}" type="datetimeFigureOut">
              <a:rPr lang="en-US" noProof="0" smtClean="0"/>
              <a:t>10/1/2024</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66290-4595-5745-A50F-D5EC13BAC604}" type="slidenum">
              <a:rPr lang="en-US" noProof="0" smtClean="0"/>
              <a:t>‹#›</a:t>
            </a:fld>
            <a:endParaRPr lang="en-US" noProof="0" dirty="0"/>
          </a:p>
        </p:txBody>
      </p:sp>
    </p:spTree>
    <p:extLst>
      <p:ext uri="{BB962C8B-B14F-4D97-AF65-F5344CB8AC3E}">
        <p14:creationId xmlns:p14="http://schemas.microsoft.com/office/powerpoint/2010/main" val="3353669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F2165-AECD-AC0B-0A46-19E82DC257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10EBC2-FFC3-2482-86CA-A129EAAABB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704D6B-CA75-C920-89B4-EA8B79E6D4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C1BFD7-3F26-AFD4-F030-DBE1AE11C1D7}"/>
              </a:ext>
            </a:extLst>
          </p:cNvPr>
          <p:cNvSpPr>
            <a:spLocks noGrp="1"/>
          </p:cNvSpPr>
          <p:nvPr>
            <p:ph type="sldNum" sz="quarter" idx="5"/>
          </p:nvPr>
        </p:nvSpPr>
        <p:spPr/>
        <p:txBody>
          <a:bodyPr/>
          <a:lstStyle/>
          <a:p>
            <a:fld id="{7C366290-4595-5745-A50F-D5EC13BAC604}" type="slidenum">
              <a:rPr lang="en-US" noProof="0" smtClean="0"/>
              <a:t>1</a:t>
            </a:fld>
            <a:endParaRPr lang="en-US" noProof="0" dirty="0"/>
          </a:p>
        </p:txBody>
      </p:sp>
    </p:spTree>
    <p:extLst>
      <p:ext uri="{BB962C8B-B14F-4D97-AF65-F5344CB8AC3E}">
        <p14:creationId xmlns:p14="http://schemas.microsoft.com/office/powerpoint/2010/main" val="75031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Khi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bằng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0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cực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đại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tức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nữa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48</a:t>
            </a:fld>
            <a:endParaRPr lang="en-US" noProof="0" dirty="0"/>
          </a:p>
        </p:txBody>
      </p:sp>
    </p:spTree>
    <p:extLst>
      <p:ext uri="{BB962C8B-B14F-4D97-AF65-F5344CB8AC3E}">
        <p14:creationId xmlns:p14="http://schemas.microsoft.com/office/powerpoint/2010/main" val="4261945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b="1" dirty="0"/>
              <a:t>Đáp án:</a:t>
            </a:r>
            <a:r>
              <a:rPr lang="vi-VN" dirty="0"/>
              <a:t> A. Có, vì MUXPX=MUYPY\frac{MU_X}{P_X} = \frac{MU_Y}{P_Y}PX​MUX​​=PY​MUY​​.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vi-VN" b="1" dirty="0"/>
              <a:t>Giải thích:</a:t>
            </a:r>
            <a:r>
              <a:rPr lang="vi-VN" dirty="0"/>
              <a:t> Người tiêu dùng đạt tối ưu khi tỷ lệ hữu dụng biên so với giá của các hàng hóa bằng nhau:</a:t>
            </a:r>
            <a:br>
              <a:rPr lang="vi-VN" dirty="0"/>
            </a:br>
            <a:r>
              <a:rPr lang="vi-VN" dirty="0"/>
              <a:t>MUXPX=1020=0.5\frac{MU_X}{P_X} = \frac{10}{20} = 0.5PX​MUX​​=2010​=0.5 và MUYPY=510=0.5\frac{MU_Y}{P_Y} = \frac{5}{10} = 0.5PY​MUY​​=105​=0.5</a:t>
            </a:r>
            <a:endParaRPr lang="en-US" dirty="0"/>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49</a:t>
            </a:fld>
            <a:endParaRPr lang="en-US" noProof="0" dirty="0"/>
          </a:p>
        </p:txBody>
      </p:sp>
    </p:spTree>
    <p:extLst>
      <p:ext uri="{BB962C8B-B14F-4D97-AF65-F5344CB8AC3E}">
        <p14:creationId xmlns:p14="http://schemas.microsoft.com/office/powerpoint/2010/main" val="3507718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1</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đạo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a:effectLst/>
                <a:latin typeface="Aptos" panose="020B0004020202020204" pitchFamily="34" charset="0"/>
                <a:ea typeface="Aptos" panose="020B0004020202020204" pitchFamily="34" charset="0"/>
                <a:cs typeface="Times New Roman" panose="02020603050405020304" pitchFamily="18" charset="0"/>
              </a:rPr>
              <a:t>MUX=</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ddx</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(10x−x2)=10−2xMU_X = \frac{d}{dx}(10x - x^2) = 10 - 2xMUX</a:t>
            </a:r>
            <a:r>
              <a:rPr lang="en-US" sz="1200" kern="100" dirty="0">
                <a:effectLst/>
                <a:latin typeface="Cambria Math" panose="02040503050406030204" pitchFamily="18" charset="0"/>
                <a:ea typeface="Aptos" panose="020B0004020202020204" pitchFamily="34" charset="0"/>
                <a:cs typeface="Cambria Math" panose="020405030504060302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dxd</a:t>
            </a:r>
            <a:r>
              <a:rPr lang="en-US" sz="1200" kern="100" dirty="0">
                <a:effectLst/>
                <a:latin typeface="Cambria Math" panose="02040503050406030204" pitchFamily="18" charset="0"/>
                <a:ea typeface="Aptos" panose="020B0004020202020204" pitchFamily="34" charset="0"/>
                <a:cs typeface="Cambria Math" panose="020405030504060302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(10x−x2)=10−2x.</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a:effectLst/>
                <a:latin typeface="Aptos" panose="020B0004020202020204" pitchFamily="34" charset="0"/>
                <a:ea typeface="Aptos" panose="020B0004020202020204" pitchFamily="34" charset="0"/>
                <a:cs typeface="Times New Roman" panose="02020603050405020304" pitchFamily="18" charset="0"/>
              </a:rPr>
              <a:t>Khi x=3x = 3x=3, MUX=10−2(3)=1MU_X = 10 - 2(3) = 1MUX</a:t>
            </a:r>
            <a:r>
              <a:rPr lang="en-US" sz="1200" kern="100" dirty="0">
                <a:effectLst/>
                <a:latin typeface="Cambria Math" panose="02040503050406030204" pitchFamily="18" charset="0"/>
                <a:ea typeface="Aptos" panose="020B0004020202020204" pitchFamily="34" charset="0"/>
                <a:cs typeface="Cambria Math" panose="020405030504060302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=10−2(3)=1.</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50</a:t>
            </a:fld>
            <a:endParaRPr lang="en-US" noProof="0" dirty="0"/>
          </a:p>
        </p:txBody>
      </p:sp>
    </p:spTree>
    <p:extLst>
      <p:ext uri="{BB962C8B-B14F-4D97-AF65-F5344CB8AC3E}">
        <p14:creationId xmlns:p14="http://schemas.microsoft.com/office/powerpoint/2010/main" val="3242190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Đáp án:</a:t>
            </a:r>
            <a:r>
              <a:rPr lang="vi-VN" dirty="0"/>
              <a:t> A. Tiêu thụ nhiều hơn X và ít hơn Y.</a:t>
            </a:r>
          </a:p>
          <a:p>
            <a:r>
              <a:rPr lang="vi-VN" b="1" dirty="0"/>
              <a:t>Giải thích:</a:t>
            </a:r>
            <a:r>
              <a:rPr lang="vi-VN" dirty="0"/>
              <a:t> Tỷ lệ hữu dụng biên so với giá của X và Y là:</a:t>
            </a:r>
            <a:br>
              <a:rPr lang="vi-VN" dirty="0"/>
            </a:br>
            <a:r>
              <a:rPr lang="vi-VN" dirty="0"/>
              <a:t>MUXPX=1510=1.5\frac{MU_X}{P_X} = \frac{15}{10} = 1.5PX​MUX​​=1015​=1.5 và MUYPY=2015=1.33\frac{MU_Y}{P_Y} = \frac{20}{15} = 1.33PY​MUY​​=1520​=1.33.</a:t>
            </a:r>
            <a:br>
              <a:rPr lang="vi-VN" dirty="0"/>
            </a:br>
            <a:r>
              <a:rPr lang="vi-VN" dirty="0"/>
              <a:t>Vì MUXPX&gt;MUYPY\frac{MU_X}{P_X} &gt; \frac{MU_Y}{P_Y}PX​MUX​​&gt;PY​MUY​​, người tiêu dùng nên tiêu thụ nhiều hơn X và ít hơn Y để tối ưu hóa hữu </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51</a:t>
            </a:fld>
            <a:endParaRPr lang="en-US" noProof="0" dirty="0"/>
          </a:p>
        </p:txBody>
      </p:sp>
    </p:spTree>
    <p:extLst>
      <p:ext uri="{BB962C8B-B14F-4D97-AF65-F5344CB8AC3E}">
        <p14:creationId xmlns:p14="http://schemas.microsoft.com/office/powerpoint/2010/main" val="818353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1" dirty="0">
                <a:latin typeface="+mj-lt"/>
              </a:rPr>
              <a:t>Đáp án:</a:t>
            </a:r>
            <a:r>
              <a:rPr lang="vi-VN" sz="1200" dirty="0">
                <a:latin typeface="+mj-lt"/>
              </a:rPr>
              <a:t> A. MUXPX=MUYPY\frac{MU_X}{P_X} = \frac{MU_Y}{P_Y}PX​MUX​​=PY​MUY​​.</a:t>
            </a:r>
          </a:p>
          <a:p>
            <a:r>
              <a:rPr lang="vi-VN" sz="1200" b="1" dirty="0">
                <a:latin typeface="+mj-lt"/>
              </a:rPr>
              <a:t>Giải thích:</a:t>
            </a:r>
            <a:r>
              <a:rPr lang="vi-VN" sz="1200" dirty="0">
                <a:latin typeface="+mj-lt"/>
              </a:rPr>
              <a:t> Để đạt tối ưu tiêu dùng, tỷ lệ hữu dụng biên so với giá của cả hai hàng hóa phải bằng nhau. Tính hữu dụng biên:</a:t>
            </a:r>
            <a:br>
              <a:rPr lang="vi-VN" sz="1200" dirty="0">
                <a:latin typeface="+mj-lt"/>
              </a:rPr>
            </a:br>
            <a:r>
              <a:rPr lang="vi-VN" sz="1200" dirty="0">
                <a:latin typeface="+mj-lt"/>
              </a:rPr>
              <a:t>MUX=ddx(5x+0.5x2)=5+xMU_X = \frac{d}{dx}(5x + 0.5x^2) = 5 + xMUX​=dxd​(5x+0.5x2)=5+x,</a:t>
            </a:r>
            <a:br>
              <a:rPr lang="vi-VN" sz="1200" dirty="0">
                <a:latin typeface="+mj-lt"/>
              </a:rPr>
            </a:br>
            <a:r>
              <a:rPr lang="vi-VN" sz="1200" dirty="0">
                <a:latin typeface="+mj-lt"/>
              </a:rPr>
              <a:t>MUY=ddy(8y+0.3y2)=8+0.6yMU_Y = \frac{d}{dy}(8y + 0.3y^2) = 8 + 0.6yMUY​=dyd​(8y+0.3y2)=8+0.6y.</a:t>
            </a:r>
            <a:br>
              <a:rPr lang="vi-VN" sz="1200" dirty="0">
                <a:latin typeface="+mj-lt"/>
              </a:rPr>
            </a:br>
            <a:r>
              <a:rPr lang="vi-VN" sz="1200" dirty="0">
                <a:latin typeface="+mj-lt"/>
              </a:rPr>
              <a:t>Tại điểm tối ưu, MUXPX=MUYPY\frac{MU_X}{P_X} = \frac{MU_Y}{P_Y}PX​MUX​​=PY​MUY</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52</a:t>
            </a:fld>
            <a:endParaRPr lang="en-US" noProof="0" dirty="0"/>
          </a:p>
        </p:txBody>
      </p:sp>
    </p:spTree>
    <p:extLst>
      <p:ext uri="{BB962C8B-B14F-4D97-AF65-F5344CB8AC3E}">
        <p14:creationId xmlns:p14="http://schemas.microsoft.com/office/powerpoint/2010/main" val="148783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1" dirty="0">
                <a:latin typeface="+mj-lt"/>
              </a:rPr>
              <a:t>Đáp án:</a:t>
            </a:r>
            <a:r>
              <a:rPr lang="vi-VN" sz="1200" dirty="0">
                <a:latin typeface="+mj-lt"/>
              </a:rPr>
              <a:t> B. X=4,Y=3X = 4, Y = 3X=4,Y=3</a:t>
            </a:r>
          </a:p>
          <a:p>
            <a:r>
              <a:rPr lang="vi-VN" sz="1200" b="1" dirty="0">
                <a:latin typeface="+mj-lt"/>
              </a:rPr>
              <a:t>Giải thích:</a:t>
            </a:r>
            <a:r>
              <a:rPr lang="vi-VN" sz="1200" dirty="0">
                <a:latin typeface="+mj-lt"/>
              </a:rPr>
              <a:t> Người tiêu dùng tối ưu hóa hữu dụng bằng cách sử dụng tất cả nguồn lực:</a:t>
            </a:r>
            <a:br>
              <a:rPr lang="vi-VN" sz="1200" dirty="0">
                <a:latin typeface="+mj-lt"/>
              </a:rPr>
            </a:br>
            <a:r>
              <a:rPr lang="vi-VN" sz="1200" dirty="0">
                <a:latin typeface="+mj-lt"/>
              </a:rPr>
              <a:t>4X+6Y=404X + 6Y = 404X+6Y=40.</a:t>
            </a:r>
            <a:br>
              <a:rPr lang="vi-VN" sz="1200" dirty="0">
                <a:latin typeface="+mj-lt"/>
              </a:rPr>
            </a:br>
            <a:r>
              <a:rPr lang="vi-VN" sz="1200" dirty="0">
                <a:latin typeface="+mj-lt"/>
              </a:rPr>
              <a:t>Giải hệ phương trình 4X+6Y=404X + 6Y = 404X+6Y=40 để tìm giá trị X=4X = 4X=4 và Y=3Y = 3Y=3</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53</a:t>
            </a:fld>
            <a:endParaRPr lang="en-US" noProof="0" dirty="0"/>
          </a:p>
        </p:txBody>
      </p:sp>
    </p:spTree>
    <p:extLst>
      <p:ext uri="{BB962C8B-B14F-4D97-AF65-F5344CB8AC3E}">
        <p14:creationId xmlns:p14="http://schemas.microsoft.com/office/powerpoint/2010/main" val="6226574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63</a:t>
            </a:fld>
            <a:endParaRPr lang="en-US" noProof="0" dirty="0"/>
          </a:p>
        </p:txBody>
      </p:sp>
    </p:spTree>
    <p:extLst>
      <p:ext uri="{BB962C8B-B14F-4D97-AF65-F5344CB8AC3E}">
        <p14:creationId xmlns:p14="http://schemas.microsoft.com/office/powerpoint/2010/main" val="39807551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kết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104</a:t>
            </a:fld>
            <a:endParaRPr lang="en-US" noProof="0" dirty="0"/>
          </a:p>
        </p:txBody>
      </p:sp>
    </p:spTree>
    <p:extLst>
      <p:ext uri="{BB962C8B-B14F-4D97-AF65-F5344CB8AC3E}">
        <p14:creationId xmlns:p14="http://schemas.microsoft.com/office/powerpoint/2010/main" val="2963424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thẳng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dốc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105</a:t>
            </a:fld>
            <a:endParaRPr lang="en-US" noProof="0" dirty="0"/>
          </a:p>
        </p:txBody>
      </p:sp>
    </p:spTree>
    <p:extLst>
      <p:ext uri="{BB962C8B-B14F-4D97-AF65-F5344CB8AC3E}">
        <p14:creationId xmlns:p14="http://schemas.microsoft.com/office/powerpoint/2010/main" val="21123280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10X+20Y=10010X + 20Y = 10010X+20Y=100</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106</a:t>
            </a:fld>
            <a:endParaRPr lang="en-US" noProof="0" dirty="0"/>
          </a:p>
        </p:txBody>
      </p:sp>
    </p:spTree>
    <p:extLst>
      <p:ext uri="{BB962C8B-B14F-4D97-AF65-F5344CB8AC3E}">
        <p14:creationId xmlns:p14="http://schemas.microsoft.com/office/powerpoint/2010/main" val="1605807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a:extLst>
              <a:ext uri="{FF2B5EF4-FFF2-40B4-BE49-F238E27FC236}">
                <a16:creationId xmlns:a16="http://schemas.microsoft.com/office/drawing/2014/main" id="{28585CA8-1729-57C7-D3A0-FB5DCEAA752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9A2A6BB-1C9F-4D1C-81C7-82B38F8321D3}" type="slidenum">
              <a:rPr lang="en-US" altLang="en-US"/>
              <a:pPr>
                <a:spcBef>
                  <a:spcPct val="0"/>
                </a:spcBef>
              </a:pPr>
              <a:t>8</a:t>
            </a:fld>
            <a:endParaRPr lang="en-US" altLang="en-US"/>
          </a:p>
        </p:txBody>
      </p:sp>
      <p:sp>
        <p:nvSpPr>
          <p:cNvPr id="149507" name="Rectangle 1026">
            <a:extLst>
              <a:ext uri="{FF2B5EF4-FFF2-40B4-BE49-F238E27FC236}">
                <a16:creationId xmlns:a16="http://schemas.microsoft.com/office/drawing/2014/main" id="{4C41C4FD-B2DF-02BA-567A-73FA2E5FB744}"/>
              </a:ext>
            </a:extLst>
          </p:cNvPr>
          <p:cNvSpPr>
            <a:spLocks noGrp="1" noRot="1" noChangeAspect="1" noChangeArrowheads="1" noTextEdit="1"/>
          </p:cNvSpPr>
          <p:nvPr>
            <p:ph type="sldImg"/>
          </p:nvPr>
        </p:nvSpPr>
        <p:spPr>
          <a:ln/>
        </p:spPr>
      </p:sp>
      <p:sp>
        <p:nvSpPr>
          <p:cNvPr id="149508" name="Rectangle 1027">
            <a:extLst>
              <a:ext uri="{FF2B5EF4-FFF2-40B4-BE49-F238E27FC236}">
                <a16:creationId xmlns:a16="http://schemas.microsoft.com/office/drawing/2014/main" id="{7CA3D1BA-C85A-9E08-6492-808B7211CB4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6-1 in the main text.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chuyển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sang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phải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107</a:t>
            </a:fld>
            <a:endParaRPr lang="en-US" noProof="0" dirty="0"/>
          </a:p>
        </p:txBody>
      </p:sp>
    </p:spTree>
    <p:extLst>
      <p:ext uri="{BB962C8B-B14F-4D97-AF65-F5344CB8AC3E}">
        <p14:creationId xmlns:p14="http://schemas.microsoft.com/office/powerpoint/2010/main" val="41611334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chuyển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sang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phải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108</a:t>
            </a:fld>
            <a:endParaRPr lang="en-US" noProof="0" dirty="0"/>
          </a:p>
        </p:txBody>
      </p:sp>
    </p:spTree>
    <p:extLst>
      <p:ext uri="{BB962C8B-B14F-4D97-AF65-F5344CB8AC3E}">
        <p14:creationId xmlns:p14="http://schemas.microsoft.com/office/powerpoint/2010/main" val="7217811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Tỉ</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lệ</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giữa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X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Y.</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109</a:t>
            </a:fld>
            <a:endParaRPr lang="en-US" noProof="0" dirty="0"/>
          </a:p>
        </p:txBody>
      </p:sp>
    </p:spTree>
    <p:extLst>
      <p:ext uri="{BB962C8B-B14F-4D97-AF65-F5344CB8AC3E}">
        <p14:creationId xmlns:p14="http://schemas.microsoft.com/office/powerpoint/2010/main" val="32679712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vượt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quá</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mình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110</a:t>
            </a:fld>
            <a:endParaRPr lang="en-US" noProof="0" dirty="0"/>
          </a:p>
        </p:txBody>
      </p:sp>
    </p:spTree>
    <p:extLst>
      <p:ext uri="{BB962C8B-B14F-4D97-AF65-F5344CB8AC3E}">
        <p14:creationId xmlns:p14="http://schemas.microsoft.com/office/powerpoint/2010/main" val="8996238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ích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giao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nhau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111</a:t>
            </a:fld>
            <a:endParaRPr lang="en-US" noProof="0" dirty="0"/>
          </a:p>
        </p:txBody>
      </p:sp>
    </p:spTree>
    <p:extLst>
      <p:ext uri="{BB962C8B-B14F-4D97-AF65-F5344CB8AC3E}">
        <p14:creationId xmlns:p14="http://schemas.microsoft.com/office/powerpoint/2010/main" val="4109814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thẳng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dốc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112</a:t>
            </a:fld>
            <a:endParaRPr lang="en-US" noProof="0" dirty="0"/>
          </a:p>
        </p:txBody>
      </p:sp>
    </p:spTree>
    <p:extLst>
      <p:ext uri="{BB962C8B-B14F-4D97-AF65-F5344CB8AC3E}">
        <p14:creationId xmlns:p14="http://schemas.microsoft.com/office/powerpoint/2010/main" val="2805773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tất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kết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họ</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113</a:t>
            </a:fld>
            <a:endParaRPr lang="en-US" noProof="0" dirty="0"/>
          </a:p>
        </p:txBody>
      </p:sp>
    </p:spTree>
    <p:extLst>
      <p:ext uri="{BB962C8B-B14F-4D97-AF65-F5344CB8AC3E}">
        <p14:creationId xmlns:p14="http://schemas.microsoft.com/office/powerpoint/2010/main" val="2404871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cong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lõm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114</a:t>
            </a:fld>
            <a:endParaRPr lang="en-US" noProof="0" dirty="0"/>
          </a:p>
        </p:txBody>
      </p:sp>
    </p:spTree>
    <p:extLst>
      <p:ext uri="{BB962C8B-B14F-4D97-AF65-F5344CB8AC3E}">
        <p14:creationId xmlns:p14="http://schemas.microsoft.com/office/powerpoint/2010/main" val="39360553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122</a:t>
            </a:fld>
            <a:endParaRPr lang="en-US" noProof="0" dirty="0"/>
          </a:p>
        </p:txBody>
      </p:sp>
    </p:spTree>
    <p:extLst>
      <p:ext uri="{BB962C8B-B14F-4D97-AF65-F5344CB8AC3E}">
        <p14:creationId xmlns:p14="http://schemas.microsoft.com/office/powerpoint/2010/main" val="4105550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a:extLst>
              <a:ext uri="{FF2B5EF4-FFF2-40B4-BE49-F238E27FC236}">
                <a16:creationId xmlns:a16="http://schemas.microsoft.com/office/drawing/2014/main" id="{28585CA8-1729-57C7-D3A0-FB5DCEAA752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9A2A6BB-1C9F-4D1C-81C7-82B38F8321D3}" type="slidenum">
              <a:rPr lang="en-US" altLang="en-US"/>
              <a:pPr>
                <a:spcBef>
                  <a:spcPct val="0"/>
                </a:spcBef>
              </a:pPr>
              <a:t>9</a:t>
            </a:fld>
            <a:endParaRPr lang="en-US" altLang="en-US"/>
          </a:p>
        </p:txBody>
      </p:sp>
      <p:sp>
        <p:nvSpPr>
          <p:cNvPr id="149507" name="Rectangle 1026">
            <a:extLst>
              <a:ext uri="{FF2B5EF4-FFF2-40B4-BE49-F238E27FC236}">
                <a16:creationId xmlns:a16="http://schemas.microsoft.com/office/drawing/2014/main" id="{4C41C4FD-B2DF-02BA-567A-73FA2E5FB744}"/>
              </a:ext>
            </a:extLst>
          </p:cNvPr>
          <p:cNvSpPr>
            <a:spLocks noGrp="1" noRot="1" noChangeAspect="1" noChangeArrowheads="1" noTextEdit="1"/>
          </p:cNvSpPr>
          <p:nvPr>
            <p:ph type="sldImg"/>
          </p:nvPr>
        </p:nvSpPr>
        <p:spPr>
          <a:ln/>
        </p:spPr>
      </p:sp>
      <p:sp>
        <p:nvSpPr>
          <p:cNvPr id="149508" name="Rectangle 1027">
            <a:extLst>
              <a:ext uri="{FF2B5EF4-FFF2-40B4-BE49-F238E27FC236}">
                <a16:creationId xmlns:a16="http://schemas.microsoft.com/office/drawing/2014/main" id="{7CA3D1BA-C85A-9E08-6492-808B7211CB4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6-1 in the main text.</a:t>
            </a:r>
          </a:p>
        </p:txBody>
      </p:sp>
    </p:spTree>
    <p:extLst>
      <p:ext uri="{BB962C8B-B14F-4D97-AF65-F5344CB8AC3E}">
        <p14:creationId xmlns:p14="http://schemas.microsoft.com/office/powerpoint/2010/main" val="292230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a:extLst>
              <a:ext uri="{FF2B5EF4-FFF2-40B4-BE49-F238E27FC236}">
                <a16:creationId xmlns:a16="http://schemas.microsoft.com/office/drawing/2014/main" id="{28585CA8-1729-57C7-D3A0-FB5DCEAA752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9A2A6BB-1C9F-4D1C-81C7-82B38F8321D3}" type="slidenum">
              <a:rPr lang="en-US" altLang="en-US"/>
              <a:pPr>
                <a:spcBef>
                  <a:spcPct val="0"/>
                </a:spcBef>
              </a:pPr>
              <a:t>10</a:t>
            </a:fld>
            <a:endParaRPr lang="en-US" altLang="en-US"/>
          </a:p>
        </p:txBody>
      </p:sp>
      <p:sp>
        <p:nvSpPr>
          <p:cNvPr id="149507" name="Rectangle 1026">
            <a:extLst>
              <a:ext uri="{FF2B5EF4-FFF2-40B4-BE49-F238E27FC236}">
                <a16:creationId xmlns:a16="http://schemas.microsoft.com/office/drawing/2014/main" id="{4C41C4FD-B2DF-02BA-567A-73FA2E5FB744}"/>
              </a:ext>
            </a:extLst>
          </p:cNvPr>
          <p:cNvSpPr>
            <a:spLocks noGrp="1" noRot="1" noChangeAspect="1" noChangeArrowheads="1" noTextEdit="1"/>
          </p:cNvSpPr>
          <p:nvPr>
            <p:ph type="sldImg"/>
          </p:nvPr>
        </p:nvSpPr>
        <p:spPr>
          <a:ln/>
        </p:spPr>
      </p:sp>
      <p:sp>
        <p:nvSpPr>
          <p:cNvPr id="149508" name="Rectangle 1027">
            <a:extLst>
              <a:ext uri="{FF2B5EF4-FFF2-40B4-BE49-F238E27FC236}">
                <a16:creationId xmlns:a16="http://schemas.microsoft.com/office/drawing/2014/main" id="{7CA3D1BA-C85A-9E08-6492-808B7211CB4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See Section 6-1 in the main text.</a:t>
            </a:r>
          </a:p>
        </p:txBody>
      </p:sp>
    </p:spTree>
    <p:extLst>
      <p:ext uri="{BB962C8B-B14F-4D97-AF65-F5344CB8AC3E}">
        <p14:creationId xmlns:p14="http://schemas.microsoft.com/office/powerpoint/2010/main" val="2165704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636E73EB-9FB0-E2DC-B950-A9C870789B4E}"/>
              </a:ext>
            </a:extLst>
          </p:cNvPr>
          <p:cNvSpPr>
            <a:spLocks noGrp="1" noRot="1" noChangeAspect="1" noTextEdit="1"/>
          </p:cNvSpPr>
          <p:nvPr>
            <p:ph type="sldImg"/>
          </p:nvPr>
        </p:nvSpPr>
        <p:spPr>
          <a:ln/>
        </p:spPr>
      </p:sp>
      <p:sp>
        <p:nvSpPr>
          <p:cNvPr id="99331" name="Notes Placeholder 2">
            <a:extLst>
              <a:ext uri="{FF2B5EF4-FFF2-40B4-BE49-F238E27FC236}">
                <a16:creationId xmlns:a16="http://schemas.microsoft.com/office/drawing/2014/main" id="{5C5F8F51-FC01-A457-3617-F895DA324B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
        <p:nvSpPr>
          <p:cNvPr id="99332" name="Slide Number Placeholder 3">
            <a:extLst>
              <a:ext uri="{FF2B5EF4-FFF2-40B4-BE49-F238E27FC236}">
                <a16:creationId xmlns:a16="http://schemas.microsoft.com/office/drawing/2014/main" id="{85A74410-1ADE-E61F-195A-1CBA94AA789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800">
                <a:solidFill>
                  <a:schemeClr val="tx1"/>
                </a:solidFill>
                <a:latin typeface="VNI-Times" pitchFamily="2" charset="0"/>
              </a:defRPr>
            </a:lvl1pPr>
            <a:lvl2pPr marL="742950" indent="-285750" defTabSz="931863">
              <a:defRPr sz="2800">
                <a:solidFill>
                  <a:schemeClr val="tx1"/>
                </a:solidFill>
                <a:latin typeface="VNI-Times" pitchFamily="2" charset="0"/>
              </a:defRPr>
            </a:lvl2pPr>
            <a:lvl3pPr marL="1143000" indent="-228600" defTabSz="931863">
              <a:defRPr sz="2800">
                <a:solidFill>
                  <a:schemeClr val="tx1"/>
                </a:solidFill>
                <a:latin typeface="VNI-Times" pitchFamily="2" charset="0"/>
              </a:defRPr>
            </a:lvl3pPr>
            <a:lvl4pPr marL="1600200" indent="-228600" defTabSz="931863">
              <a:defRPr sz="2800">
                <a:solidFill>
                  <a:schemeClr val="tx1"/>
                </a:solidFill>
                <a:latin typeface="VNI-Times" pitchFamily="2" charset="0"/>
              </a:defRPr>
            </a:lvl4pPr>
            <a:lvl5pPr marL="2057400" indent="-228600" defTabSz="931863">
              <a:defRPr sz="2800">
                <a:solidFill>
                  <a:schemeClr val="tx1"/>
                </a:solidFill>
                <a:latin typeface="VNI-Times" pitchFamily="2" charset="0"/>
              </a:defRPr>
            </a:lvl5pPr>
            <a:lvl6pPr marL="2514600" indent="-228600" defTabSz="931863" eaLnBrk="0" fontAlgn="base" hangingPunct="0">
              <a:spcBef>
                <a:spcPct val="50000"/>
              </a:spcBef>
              <a:spcAft>
                <a:spcPct val="0"/>
              </a:spcAft>
              <a:defRPr sz="2800">
                <a:solidFill>
                  <a:schemeClr val="tx1"/>
                </a:solidFill>
                <a:latin typeface="VNI-Times" pitchFamily="2" charset="0"/>
              </a:defRPr>
            </a:lvl6pPr>
            <a:lvl7pPr marL="2971800" indent="-228600" defTabSz="931863" eaLnBrk="0" fontAlgn="base" hangingPunct="0">
              <a:spcBef>
                <a:spcPct val="50000"/>
              </a:spcBef>
              <a:spcAft>
                <a:spcPct val="0"/>
              </a:spcAft>
              <a:defRPr sz="2800">
                <a:solidFill>
                  <a:schemeClr val="tx1"/>
                </a:solidFill>
                <a:latin typeface="VNI-Times" pitchFamily="2" charset="0"/>
              </a:defRPr>
            </a:lvl7pPr>
            <a:lvl8pPr marL="3429000" indent="-228600" defTabSz="931863" eaLnBrk="0" fontAlgn="base" hangingPunct="0">
              <a:spcBef>
                <a:spcPct val="50000"/>
              </a:spcBef>
              <a:spcAft>
                <a:spcPct val="0"/>
              </a:spcAft>
              <a:defRPr sz="2800">
                <a:solidFill>
                  <a:schemeClr val="tx1"/>
                </a:solidFill>
                <a:latin typeface="VNI-Times" pitchFamily="2" charset="0"/>
              </a:defRPr>
            </a:lvl8pPr>
            <a:lvl9pPr marL="3886200" indent="-228600" defTabSz="931863" eaLnBrk="0" fontAlgn="base" hangingPunct="0">
              <a:spcBef>
                <a:spcPct val="50000"/>
              </a:spcBef>
              <a:spcAft>
                <a:spcPct val="0"/>
              </a:spcAft>
              <a:defRPr sz="2800">
                <a:solidFill>
                  <a:schemeClr val="tx1"/>
                </a:solidFill>
                <a:latin typeface="VNI-Times" pitchFamily="2" charset="0"/>
              </a:defRPr>
            </a:lvl9pPr>
          </a:lstStyle>
          <a:p>
            <a:fld id="{72D3854A-8B99-42C1-BFB7-A91D6E3CE75D}" type="slidenum">
              <a:rPr lang="en-US" altLang="en-US" sz="1200">
                <a:latin typeface="Arial" panose="020B0604020202020204" pitchFamily="34" charset="0"/>
              </a:rPr>
              <a:pPr/>
              <a:t>26</a:t>
            </a:fld>
            <a:endParaRPr lang="en-US" altLang="en-US" sz="120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mỗi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nhiều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Quy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luật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dần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rằng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từng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dần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44</a:t>
            </a:fld>
            <a:endParaRPr lang="en-US" noProof="0" dirty="0"/>
          </a:p>
        </p:txBody>
      </p:sp>
    </p:spTree>
    <p:extLst>
      <p:ext uri="{BB962C8B-B14F-4D97-AF65-F5344CB8AC3E}">
        <p14:creationId xmlns:p14="http://schemas.microsoft.com/office/powerpoint/2010/main" val="940622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Quy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luật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dần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nói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rằng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mỗi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vào</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mang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lại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nhỏ</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so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trước</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đó</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45</a:t>
            </a:fld>
            <a:endParaRPr lang="en-US" noProof="0" dirty="0"/>
          </a:p>
        </p:txBody>
      </p:sp>
    </p:spTree>
    <p:extLst>
      <p:ext uri="{BB962C8B-B14F-4D97-AF65-F5344CB8AC3E}">
        <p14:creationId xmlns:p14="http://schemas.microsoft.com/office/powerpoint/2010/main" val="8447913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B. 4</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chênh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lệch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về</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1200" kern="100" dirty="0">
                <a:effectLst/>
                <a:latin typeface="Aptos" panose="020B0004020202020204" pitchFamily="34" charset="0"/>
                <a:ea typeface="Aptos" panose="020B0004020202020204" pitchFamily="34" charset="0"/>
                <a:cs typeface="Times New Roman" panose="02020603050405020304" pitchFamily="18" charset="0"/>
              </a:rPr>
            </a:br>
            <a:r>
              <a:rPr lang="en-US" sz="1200" kern="100" dirty="0">
                <a:effectLst/>
                <a:latin typeface="Aptos" panose="020B0004020202020204" pitchFamily="34" charset="0"/>
                <a:ea typeface="Aptos" panose="020B0004020202020204" pitchFamily="34" charset="0"/>
                <a:cs typeface="Times New Roman" panose="02020603050405020304" pitchFamily="18" charset="0"/>
              </a:rPr>
              <a:t>MU(4)=TU(4)−TU(3)=28−24=4MU(4) = TU(4) - TU(3) = 28 - 24 = 4MU(4)=TU(4)−TU(3)=28−24=4.</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46</a:t>
            </a:fld>
            <a:endParaRPr lang="en-US" noProof="0" dirty="0"/>
          </a:p>
        </p:txBody>
      </p:sp>
    </p:spTree>
    <p:extLst>
      <p:ext uri="{BB962C8B-B14F-4D97-AF65-F5344CB8AC3E}">
        <p14:creationId xmlns:p14="http://schemas.microsoft.com/office/powerpoint/2010/main" val="4246340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Đáp</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án</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C.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bắt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đầu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Giải</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err="1">
                <a:effectLst/>
                <a:latin typeface="Aptos" panose="020B0004020202020204" pitchFamily="34" charset="0"/>
                <a:ea typeface="Aptos" panose="020B0004020202020204" pitchFamily="34" charset="0"/>
                <a:cs typeface="Times New Roman" panose="02020603050405020304" pitchFamily="18" charset="0"/>
              </a:rPr>
              <a:t>thích</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Khi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trở</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nên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âm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làm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47</a:t>
            </a:fld>
            <a:endParaRPr lang="en-US" noProof="0" dirty="0"/>
          </a:p>
        </p:txBody>
      </p:sp>
    </p:spTree>
    <p:extLst>
      <p:ext uri="{BB962C8B-B14F-4D97-AF65-F5344CB8AC3E}">
        <p14:creationId xmlns:p14="http://schemas.microsoft.com/office/powerpoint/2010/main" val="1560662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bg2"/>
        </a:solidFill>
        <a:effectLst/>
      </p:bgPr>
    </p:bg>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4D792B1F-855B-FC83-1023-94C0976E9848}"/>
              </a:ext>
              <a:ext uri="{C183D7F6-B498-43B3-948B-1728B52AA6E4}">
                <adec:decorative xmlns:adec="http://schemas.microsoft.com/office/drawing/2017/decorative" val="1"/>
              </a:ext>
            </a:extLst>
          </p:cNvPr>
          <p:cNvSpPr/>
          <p:nvPr userDrawn="1"/>
        </p:nvSpPr>
        <p:spPr>
          <a:xfrm>
            <a:off x="7443266" y="1841812"/>
            <a:ext cx="4748735" cy="5016187"/>
          </a:xfrm>
          <a:custGeom>
            <a:avLst/>
            <a:gdLst>
              <a:gd name="connsiteX0" fmla="*/ 4348134 w 4748735"/>
              <a:gd name="connsiteY0" fmla="*/ 6 h 5016187"/>
              <a:gd name="connsiteX1" fmla="*/ 4379876 w 4748735"/>
              <a:gd name="connsiteY1" fmla="*/ 485 h 5016187"/>
              <a:gd name="connsiteX2" fmla="*/ 4586242 w 4748735"/>
              <a:gd name="connsiteY2" fmla="*/ 19862 h 5016187"/>
              <a:gd name="connsiteX3" fmla="*/ 4748735 w 4748735"/>
              <a:gd name="connsiteY3" fmla="*/ 55250 h 5016187"/>
              <a:gd name="connsiteX4" fmla="*/ 4748735 w 4748735"/>
              <a:gd name="connsiteY4" fmla="*/ 5016187 h 5016187"/>
              <a:gd name="connsiteX5" fmla="*/ 0 w 4748735"/>
              <a:gd name="connsiteY5" fmla="*/ 5016187 h 5016187"/>
              <a:gd name="connsiteX6" fmla="*/ 11442 w 4748735"/>
              <a:gd name="connsiteY6" fmla="*/ 4915227 h 5016187"/>
              <a:gd name="connsiteX7" fmla="*/ 611678 w 4748735"/>
              <a:gd name="connsiteY7" fmla="*/ 3995309 h 5016187"/>
              <a:gd name="connsiteX8" fmla="*/ 1008000 w 4748735"/>
              <a:gd name="connsiteY8" fmla="*/ 3809158 h 5016187"/>
              <a:gd name="connsiteX9" fmla="*/ 1805189 w 4748735"/>
              <a:gd name="connsiteY9" fmla="*/ 3290046 h 5016187"/>
              <a:gd name="connsiteX10" fmla="*/ 2251863 w 4748735"/>
              <a:gd name="connsiteY10" fmla="*/ 2567459 h 5016187"/>
              <a:gd name="connsiteX11" fmla="*/ 2482829 w 4748735"/>
              <a:gd name="connsiteY11" fmla="*/ 1882499 h 5016187"/>
              <a:gd name="connsiteX12" fmla="*/ 3831730 w 4748735"/>
              <a:gd name="connsiteY12" fmla="*/ 80392 h 5016187"/>
              <a:gd name="connsiteX13" fmla="*/ 4348134 w 4748735"/>
              <a:gd name="connsiteY13" fmla="*/ 6 h 501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48735" h="5016187">
                <a:moveTo>
                  <a:pt x="4348134" y="6"/>
                </a:moveTo>
                <a:cubicBezTo>
                  <a:pt x="4361273" y="42"/>
                  <a:pt x="4371969" y="256"/>
                  <a:pt x="4379876" y="485"/>
                </a:cubicBezTo>
                <a:cubicBezTo>
                  <a:pt x="4449755" y="2533"/>
                  <a:pt x="4518503" y="9177"/>
                  <a:pt x="4586242" y="19862"/>
                </a:cubicBezTo>
                <a:lnTo>
                  <a:pt x="4748735" y="55250"/>
                </a:lnTo>
                <a:lnTo>
                  <a:pt x="4748735" y="5016187"/>
                </a:lnTo>
                <a:lnTo>
                  <a:pt x="0" y="5016187"/>
                </a:lnTo>
                <a:lnTo>
                  <a:pt x="11442" y="4915227"/>
                </a:lnTo>
                <a:cubicBezTo>
                  <a:pt x="77982" y="4517939"/>
                  <a:pt x="283732" y="4213774"/>
                  <a:pt x="611678" y="3995309"/>
                </a:cubicBezTo>
                <a:cubicBezTo>
                  <a:pt x="736981" y="3911859"/>
                  <a:pt x="873130" y="3863258"/>
                  <a:pt x="1008000" y="3809158"/>
                </a:cubicBezTo>
                <a:cubicBezTo>
                  <a:pt x="1299563" y="3692309"/>
                  <a:pt x="1572137" y="3533688"/>
                  <a:pt x="1805189" y="3290046"/>
                </a:cubicBezTo>
                <a:cubicBezTo>
                  <a:pt x="2001471" y="3085000"/>
                  <a:pt x="2142666" y="2838447"/>
                  <a:pt x="2251863" y="2567459"/>
                </a:cubicBezTo>
                <a:cubicBezTo>
                  <a:pt x="2373799" y="2264838"/>
                  <a:pt x="2424949" y="2076601"/>
                  <a:pt x="2482829" y="1882499"/>
                </a:cubicBezTo>
                <a:cubicBezTo>
                  <a:pt x="2547129" y="1666773"/>
                  <a:pt x="2928871" y="386929"/>
                  <a:pt x="3831730" y="80392"/>
                </a:cubicBezTo>
                <a:cubicBezTo>
                  <a:pt x="4044488" y="8167"/>
                  <a:pt x="4256161" y="-249"/>
                  <a:pt x="4348134" y="6"/>
                </a:cubicBez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Freeform: Shape 6">
            <a:extLst>
              <a:ext uri="{FF2B5EF4-FFF2-40B4-BE49-F238E27FC236}">
                <a16:creationId xmlns:a16="http://schemas.microsoft.com/office/drawing/2014/main" id="{EF359D7C-AC03-77FE-CA1D-B96B46B08D16}"/>
              </a:ext>
              <a:ext uri="{C183D7F6-B498-43B3-948B-1728B52AA6E4}">
                <adec:decorative xmlns:adec="http://schemas.microsoft.com/office/drawing/2017/decorative" val="1"/>
              </a:ext>
            </a:extLst>
          </p:cNvPr>
          <p:cNvSpPr/>
          <p:nvPr userDrawn="1"/>
        </p:nvSpPr>
        <p:spPr>
          <a:xfrm rot="5400000">
            <a:off x="6993339" y="2334664"/>
            <a:ext cx="2225673" cy="7007393"/>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4" name="Freeform: Shape 33">
            <a:extLst>
              <a:ext uri="{FF2B5EF4-FFF2-40B4-BE49-F238E27FC236}">
                <a16:creationId xmlns:a16="http://schemas.microsoft.com/office/drawing/2014/main" id="{C9AA487F-3729-4692-1A21-35558A2D840B}"/>
              </a:ext>
              <a:ext uri="{C183D7F6-B498-43B3-948B-1728B52AA6E4}">
                <adec:decorative xmlns:adec="http://schemas.microsoft.com/office/drawing/2017/decorative" val="1"/>
              </a:ext>
            </a:extLst>
          </p:cNvPr>
          <p:cNvSpPr/>
          <p:nvPr userDrawn="1"/>
        </p:nvSpPr>
        <p:spPr>
          <a:xfrm>
            <a:off x="1" y="0"/>
            <a:ext cx="5880649" cy="6075137"/>
          </a:xfrm>
          <a:custGeom>
            <a:avLst/>
            <a:gdLst>
              <a:gd name="connsiteX0" fmla="*/ 0 w 5880649"/>
              <a:gd name="connsiteY0" fmla="*/ 0 h 6075137"/>
              <a:gd name="connsiteX1" fmla="*/ 5331935 w 5880649"/>
              <a:gd name="connsiteY1" fmla="*/ 0 h 6075137"/>
              <a:gd name="connsiteX2" fmla="*/ 5371238 w 5880649"/>
              <a:gd name="connsiteY2" fmla="*/ 36527 h 6075137"/>
              <a:gd name="connsiteX3" fmla="*/ 5506423 w 5880649"/>
              <a:gd name="connsiteY3" fmla="*/ 197526 h 6075137"/>
              <a:gd name="connsiteX4" fmla="*/ 3912768 w 5880649"/>
              <a:gd name="connsiteY4" fmla="*/ 5218398 h 6075137"/>
              <a:gd name="connsiteX5" fmla="*/ 9712 w 5880649"/>
              <a:gd name="connsiteY5" fmla="*/ 5900494 h 6075137"/>
              <a:gd name="connsiteX6" fmla="*/ 0 w 5880649"/>
              <a:gd name="connsiteY6" fmla="*/ 5897200 h 607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0649" h="6075137">
                <a:moveTo>
                  <a:pt x="0" y="0"/>
                </a:moveTo>
                <a:lnTo>
                  <a:pt x="5331935" y="0"/>
                </a:lnTo>
                <a:lnTo>
                  <a:pt x="5371238" y="36527"/>
                </a:lnTo>
                <a:cubicBezTo>
                  <a:pt x="5420080" y="87726"/>
                  <a:pt x="5465228" y="141386"/>
                  <a:pt x="5506423" y="197526"/>
                </a:cubicBezTo>
                <a:cubicBezTo>
                  <a:pt x="6380367" y="1388506"/>
                  <a:pt x="5672840" y="3964921"/>
                  <a:pt x="3912768" y="5218398"/>
                </a:cubicBezTo>
                <a:cubicBezTo>
                  <a:pt x="2827232" y="5991466"/>
                  <a:pt x="1288114" y="6299252"/>
                  <a:pt x="9712" y="5900494"/>
                </a:cubicBezTo>
                <a:lnTo>
                  <a:pt x="0" y="5897200"/>
                </a:lnTo>
                <a:close/>
              </a:path>
            </a:pathLst>
          </a:custGeom>
          <a:solidFill>
            <a:schemeClr val="accent4">
              <a:alpha val="45000"/>
            </a:schemeClr>
          </a:solidFill>
          <a:ln w="444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3" name="Freeform: Shape 22">
            <a:extLst>
              <a:ext uri="{FF2B5EF4-FFF2-40B4-BE49-F238E27FC236}">
                <a16:creationId xmlns:a16="http://schemas.microsoft.com/office/drawing/2014/main" id="{84B8E19A-569B-855B-EBF8-C02F2998ABC8}"/>
              </a:ext>
              <a:ext uri="{C183D7F6-B498-43B3-948B-1728B52AA6E4}">
                <adec:decorative xmlns:adec="http://schemas.microsoft.com/office/drawing/2017/decorative" val="1"/>
              </a:ext>
            </a:extLst>
          </p:cNvPr>
          <p:cNvSpPr/>
          <p:nvPr userDrawn="1"/>
        </p:nvSpPr>
        <p:spPr>
          <a:xfrm>
            <a:off x="1" y="-1"/>
            <a:ext cx="5137691" cy="3723310"/>
          </a:xfrm>
          <a:custGeom>
            <a:avLst/>
            <a:gdLst>
              <a:gd name="connsiteX0" fmla="*/ 659084 w 5137691"/>
              <a:gd name="connsiteY0" fmla="*/ 2921625 h 3723310"/>
              <a:gd name="connsiteX1" fmla="*/ 431178 w 5137691"/>
              <a:gd name="connsiteY1" fmla="*/ 3187332 h 3723310"/>
              <a:gd name="connsiteX2" fmla="*/ 371969 w 5137691"/>
              <a:gd name="connsiteY2" fmla="*/ 3549893 h 3723310"/>
              <a:gd name="connsiteX3" fmla="*/ 393875 w 5137691"/>
              <a:gd name="connsiteY3" fmla="*/ 3555088 h 3723310"/>
              <a:gd name="connsiteX4" fmla="*/ 659084 w 5137691"/>
              <a:gd name="connsiteY4" fmla="*/ 2921625 h 3723310"/>
              <a:gd name="connsiteX5" fmla="*/ 773656 w 5137691"/>
              <a:gd name="connsiteY5" fmla="*/ 2824142 h 3723310"/>
              <a:gd name="connsiteX6" fmla="*/ 683107 w 5137691"/>
              <a:gd name="connsiteY6" fmla="*/ 3035075 h 3723310"/>
              <a:gd name="connsiteX7" fmla="*/ 523193 w 5137691"/>
              <a:gd name="connsiteY7" fmla="*/ 3444488 h 3723310"/>
              <a:gd name="connsiteX8" fmla="*/ 493950 w 5137691"/>
              <a:gd name="connsiteY8" fmla="*/ 3544616 h 3723310"/>
              <a:gd name="connsiteX9" fmla="*/ 773656 w 5137691"/>
              <a:gd name="connsiteY9" fmla="*/ 2824142 h 3723310"/>
              <a:gd name="connsiteX10" fmla="*/ 906895 w 5137691"/>
              <a:gd name="connsiteY10" fmla="*/ 2579229 h 3723310"/>
              <a:gd name="connsiteX11" fmla="*/ 896608 w 5137691"/>
              <a:gd name="connsiteY11" fmla="*/ 2696939 h 3723310"/>
              <a:gd name="connsiteX12" fmla="*/ 906895 w 5137691"/>
              <a:gd name="connsiteY12" fmla="*/ 2579229 h 3723310"/>
              <a:gd name="connsiteX13" fmla="*/ 1003958 w 5137691"/>
              <a:gd name="connsiteY13" fmla="*/ 2517682 h 3723310"/>
              <a:gd name="connsiteX14" fmla="*/ 1054389 w 5137691"/>
              <a:gd name="connsiteY14" fmla="*/ 3079021 h 3723310"/>
              <a:gd name="connsiteX15" fmla="*/ 1003958 w 5137691"/>
              <a:gd name="connsiteY15" fmla="*/ 2517682 h 3723310"/>
              <a:gd name="connsiteX16" fmla="*/ 744142 w 5137691"/>
              <a:gd name="connsiteY16" fmla="*/ 2402290 h 3723310"/>
              <a:gd name="connsiteX17" fmla="*/ 99596 w 5137691"/>
              <a:gd name="connsiteY17" fmla="*/ 2734878 h 3723310"/>
              <a:gd name="connsiteX18" fmla="*/ 744142 w 5137691"/>
              <a:gd name="connsiteY18" fmla="*/ 2402290 h 3723310"/>
              <a:gd name="connsiteX19" fmla="*/ 1068601 w 5137691"/>
              <a:gd name="connsiteY19" fmla="*/ 2384771 h 3723310"/>
              <a:gd name="connsiteX20" fmla="*/ 1147707 w 5137691"/>
              <a:gd name="connsiteY20" fmla="*/ 3076961 h 3723310"/>
              <a:gd name="connsiteX21" fmla="*/ 1068601 w 5137691"/>
              <a:gd name="connsiteY21" fmla="*/ 2384771 h 3723310"/>
              <a:gd name="connsiteX22" fmla="*/ 934540 w 5137691"/>
              <a:gd name="connsiteY22" fmla="*/ 2375130 h 3723310"/>
              <a:gd name="connsiteX23" fmla="*/ 84219 w 5137691"/>
              <a:gd name="connsiteY23" fmla="*/ 2833186 h 3723310"/>
              <a:gd name="connsiteX24" fmla="*/ 269550 w 5137691"/>
              <a:gd name="connsiteY24" fmla="*/ 2841297 h 3723310"/>
              <a:gd name="connsiteX25" fmla="*/ 695816 w 5137691"/>
              <a:gd name="connsiteY25" fmla="*/ 2669005 h 3723310"/>
              <a:gd name="connsiteX26" fmla="*/ 934540 w 5137691"/>
              <a:gd name="connsiteY26" fmla="*/ 2375130 h 3723310"/>
              <a:gd name="connsiteX27" fmla="*/ 2466566 w 5137691"/>
              <a:gd name="connsiteY27" fmla="*/ 1413263 h 3723310"/>
              <a:gd name="connsiteX28" fmla="*/ 2384187 w 5137691"/>
              <a:gd name="connsiteY28" fmla="*/ 1907493 h 3723310"/>
              <a:gd name="connsiteX29" fmla="*/ 2466566 w 5137691"/>
              <a:gd name="connsiteY29" fmla="*/ 1413263 h 3723310"/>
              <a:gd name="connsiteX30" fmla="*/ 2384254 w 5137691"/>
              <a:gd name="connsiteY30" fmla="*/ 1364070 h 3723310"/>
              <a:gd name="connsiteX31" fmla="*/ 2286288 w 5137691"/>
              <a:gd name="connsiteY31" fmla="*/ 1925023 h 3723310"/>
              <a:gd name="connsiteX32" fmla="*/ 2384254 w 5137691"/>
              <a:gd name="connsiteY32" fmla="*/ 1364070 h 3723310"/>
              <a:gd name="connsiteX33" fmla="*/ 2728377 w 5137691"/>
              <a:gd name="connsiteY33" fmla="*/ 1165380 h 3723310"/>
              <a:gd name="connsiteX34" fmla="*/ 3003048 w 5137691"/>
              <a:gd name="connsiteY34" fmla="*/ 1736253 h 3723310"/>
              <a:gd name="connsiteX35" fmla="*/ 2948375 w 5137691"/>
              <a:gd name="connsiteY35" fmla="*/ 1498255 h 3723310"/>
              <a:gd name="connsiteX36" fmla="*/ 2914601 w 5137691"/>
              <a:gd name="connsiteY36" fmla="*/ 1460919 h 3723310"/>
              <a:gd name="connsiteX37" fmla="*/ 2852040 w 5137691"/>
              <a:gd name="connsiteY37" fmla="*/ 1382206 h 3723310"/>
              <a:gd name="connsiteX38" fmla="*/ 2728377 w 5137691"/>
              <a:gd name="connsiteY38" fmla="*/ 1165380 h 3723310"/>
              <a:gd name="connsiteX39" fmla="*/ 2806912 w 5137691"/>
              <a:gd name="connsiteY39" fmla="*/ 1118837 h 3723310"/>
              <a:gd name="connsiteX40" fmla="*/ 2783682 w 5137691"/>
              <a:gd name="connsiteY40" fmla="*/ 1138236 h 3723310"/>
              <a:gd name="connsiteX41" fmla="*/ 2889384 w 5137691"/>
              <a:gd name="connsiteY41" fmla="*/ 1270224 h 3723310"/>
              <a:gd name="connsiteX42" fmla="*/ 2994783 w 5137691"/>
              <a:gd name="connsiteY42" fmla="*/ 1447738 h 3723310"/>
              <a:gd name="connsiteX43" fmla="*/ 3056463 w 5137691"/>
              <a:gd name="connsiteY43" fmla="*/ 1668888 h 3723310"/>
              <a:gd name="connsiteX44" fmla="*/ 3083513 w 5137691"/>
              <a:gd name="connsiteY44" fmla="*/ 1738721 h 3723310"/>
              <a:gd name="connsiteX45" fmla="*/ 3025360 w 5137691"/>
              <a:gd name="connsiteY45" fmla="*/ 1292428 h 3723310"/>
              <a:gd name="connsiteX46" fmla="*/ 2806912 w 5137691"/>
              <a:gd name="connsiteY46" fmla="*/ 1118837 h 3723310"/>
              <a:gd name="connsiteX47" fmla="*/ 2211503 w 5137691"/>
              <a:gd name="connsiteY47" fmla="*/ 1091728 h 3723310"/>
              <a:gd name="connsiteX48" fmla="*/ 2023347 w 5137691"/>
              <a:gd name="connsiteY48" fmla="*/ 1305252 h 3723310"/>
              <a:gd name="connsiteX49" fmla="*/ 2041522 w 5137691"/>
              <a:gd name="connsiteY49" fmla="*/ 1324054 h 3723310"/>
              <a:gd name="connsiteX50" fmla="*/ 2211503 w 5137691"/>
              <a:gd name="connsiteY50" fmla="*/ 1091728 h 3723310"/>
              <a:gd name="connsiteX51" fmla="*/ 2168237 w 5137691"/>
              <a:gd name="connsiteY51" fmla="*/ 1042670 h 3723310"/>
              <a:gd name="connsiteX52" fmla="*/ 2005655 w 5137691"/>
              <a:gd name="connsiteY52" fmla="*/ 1233134 h 3723310"/>
              <a:gd name="connsiteX53" fmla="*/ 2168237 w 5137691"/>
              <a:gd name="connsiteY53" fmla="*/ 1042670 h 3723310"/>
              <a:gd name="connsiteX54" fmla="*/ 4080539 w 5137691"/>
              <a:gd name="connsiteY54" fmla="*/ 827257 h 3723310"/>
              <a:gd name="connsiteX55" fmla="*/ 4092849 w 5137691"/>
              <a:gd name="connsiteY55" fmla="*/ 1108381 h 3723310"/>
              <a:gd name="connsiteX56" fmla="*/ 4132014 w 5137691"/>
              <a:gd name="connsiteY56" fmla="*/ 1381869 h 3723310"/>
              <a:gd name="connsiteX57" fmla="*/ 4082492 w 5137691"/>
              <a:gd name="connsiteY57" fmla="*/ 1357873 h 3723310"/>
              <a:gd name="connsiteX58" fmla="*/ 4009383 w 5137691"/>
              <a:gd name="connsiteY58" fmla="*/ 893112 h 3723310"/>
              <a:gd name="connsiteX59" fmla="*/ 4072306 w 5137691"/>
              <a:gd name="connsiteY59" fmla="*/ 1761300 h 3723310"/>
              <a:gd name="connsiteX60" fmla="*/ 4080539 w 5137691"/>
              <a:gd name="connsiteY60" fmla="*/ 827257 h 3723310"/>
              <a:gd name="connsiteX61" fmla="*/ 4412492 w 5137691"/>
              <a:gd name="connsiteY61" fmla="*/ 559624 h 3723310"/>
              <a:gd name="connsiteX62" fmla="*/ 4617392 w 5137691"/>
              <a:gd name="connsiteY62" fmla="*/ 890611 h 3723310"/>
              <a:gd name="connsiteX63" fmla="*/ 4369105 w 5137691"/>
              <a:gd name="connsiteY63" fmla="*/ 630629 h 3723310"/>
              <a:gd name="connsiteX64" fmla="*/ 4810227 w 5137691"/>
              <a:gd name="connsiteY64" fmla="*/ 1127284 h 3723310"/>
              <a:gd name="connsiteX65" fmla="*/ 4412492 w 5137691"/>
              <a:gd name="connsiteY65" fmla="*/ 559624 h 3723310"/>
              <a:gd name="connsiteX66" fmla="*/ 3754486 w 5137691"/>
              <a:gd name="connsiteY66" fmla="*/ 313872 h 3723310"/>
              <a:gd name="connsiteX67" fmla="*/ 3673942 w 5137691"/>
              <a:gd name="connsiteY67" fmla="*/ 424963 h 3723310"/>
              <a:gd name="connsiteX68" fmla="*/ 3490493 w 5137691"/>
              <a:gd name="connsiteY68" fmla="*/ 701127 h 3723310"/>
              <a:gd name="connsiteX69" fmla="*/ 3439282 w 5137691"/>
              <a:gd name="connsiteY69" fmla="*/ 732600 h 3723310"/>
              <a:gd name="connsiteX70" fmla="*/ 3421532 w 5137691"/>
              <a:gd name="connsiteY70" fmla="*/ 712866 h 3723310"/>
              <a:gd name="connsiteX71" fmla="*/ 3590235 w 5137691"/>
              <a:gd name="connsiteY71" fmla="*/ 449820 h 3723310"/>
              <a:gd name="connsiteX72" fmla="*/ 3307188 w 5137691"/>
              <a:gd name="connsiteY72" fmla="*/ 911899 h 3723310"/>
              <a:gd name="connsiteX73" fmla="*/ 3393054 w 5137691"/>
              <a:gd name="connsiteY73" fmla="*/ 906465 h 3723310"/>
              <a:gd name="connsiteX74" fmla="*/ 3776927 w 5137691"/>
              <a:gd name="connsiteY74" fmla="*/ 442126 h 3723310"/>
              <a:gd name="connsiteX75" fmla="*/ 3754486 w 5137691"/>
              <a:gd name="connsiteY75" fmla="*/ 313872 h 3723310"/>
              <a:gd name="connsiteX76" fmla="*/ 1133888 w 5137691"/>
              <a:gd name="connsiteY76" fmla="*/ 214876 h 3723310"/>
              <a:gd name="connsiteX77" fmla="*/ 660639 w 5137691"/>
              <a:gd name="connsiteY77" fmla="*/ 863910 h 3723310"/>
              <a:gd name="connsiteX78" fmla="*/ 1108084 w 5137691"/>
              <a:gd name="connsiteY78" fmla="*/ 398665 h 3723310"/>
              <a:gd name="connsiteX79" fmla="*/ 975613 w 5137691"/>
              <a:gd name="connsiteY79" fmla="*/ 557099 h 3723310"/>
              <a:gd name="connsiteX80" fmla="*/ 811923 w 5137691"/>
              <a:gd name="connsiteY80" fmla="*/ 657310 h 3723310"/>
              <a:gd name="connsiteX81" fmla="*/ 998135 w 5137691"/>
              <a:gd name="connsiteY81" fmla="*/ 440657 h 3723310"/>
              <a:gd name="connsiteX82" fmla="*/ 1133888 w 5137691"/>
              <a:gd name="connsiteY82" fmla="*/ 214876 h 3723310"/>
              <a:gd name="connsiteX83" fmla="*/ 4685407 w 5137691"/>
              <a:gd name="connsiteY83" fmla="*/ 0 h 3723310"/>
              <a:gd name="connsiteX84" fmla="*/ 4770408 w 5137691"/>
              <a:gd name="connsiteY84" fmla="*/ 0 h 3723310"/>
              <a:gd name="connsiteX85" fmla="*/ 4810333 w 5137691"/>
              <a:gd name="connsiteY85" fmla="*/ 31801 h 3723310"/>
              <a:gd name="connsiteX86" fmla="*/ 5034638 w 5137691"/>
              <a:gd name="connsiteY86" fmla="*/ 141089 h 3723310"/>
              <a:gd name="connsiteX87" fmla="*/ 5039361 w 5137691"/>
              <a:gd name="connsiteY87" fmla="*/ 18254 h 3723310"/>
              <a:gd name="connsiteX88" fmla="*/ 5037438 w 5137691"/>
              <a:gd name="connsiteY88" fmla="*/ 0 h 3723310"/>
              <a:gd name="connsiteX89" fmla="*/ 5107568 w 5137691"/>
              <a:gd name="connsiteY89" fmla="*/ 0 h 3723310"/>
              <a:gd name="connsiteX90" fmla="*/ 5114876 w 5137691"/>
              <a:gd name="connsiteY90" fmla="*/ 38763 h 3723310"/>
              <a:gd name="connsiteX91" fmla="*/ 5127595 w 5137691"/>
              <a:gd name="connsiteY91" fmla="*/ 236940 h 3723310"/>
              <a:gd name="connsiteX92" fmla="*/ 5061109 w 5137691"/>
              <a:gd name="connsiteY92" fmla="*/ 225505 h 3723310"/>
              <a:gd name="connsiteX93" fmla="*/ 4727085 w 5137691"/>
              <a:gd name="connsiteY93" fmla="*/ 33775 h 3723310"/>
              <a:gd name="connsiteX94" fmla="*/ 4003152 w 5137691"/>
              <a:gd name="connsiteY94" fmla="*/ 0 h 3723310"/>
              <a:gd name="connsiteX95" fmla="*/ 4132176 w 5137691"/>
              <a:gd name="connsiteY95" fmla="*/ 0 h 3723310"/>
              <a:gd name="connsiteX96" fmla="*/ 4123986 w 5137691"/>
              <a:gd name="connsiteY96" fmla="*/ 63465 h 3723310"/>
              <a:gd name="connsiteX97" fmla="*/ 4104583 w 5137691"/>
              <a:gd name="connsiteY97" fmla="*/ 239130 h 3723310"/>
              <a:gd name="connsiteX98" fmla="*/ 4153843 w 5137691"/>
              <a:gd name="connsiteY98" fmla="*/ 350960 h 3723310"/>
              <a:gd name="connsiteX99" fmla="*/ 4411323 w 5137691"/>
              <a:gd name="connsiteY99" fmla="*/ 488238 h 3723310"/>
              <a:gd name="connsiteX100" fmla="*/ 4864485 w 5137691"/>
              <a:gd name="connsiteY100" fmla="*/ 991020 h 3723310"/>
              <a:gd name="connsiteX101" fmla="*/ 4905378 w 5137691"/>
              <a:gd name="connsiteY101" fmla="*/ 1217830 h 3723310"/>
              <a:gd name="connsiteX102" fmla="*/ 4640632 w 5137691"/>
              <a:gd name="connsiteY102" fmla="*/ 1136420 h 3723310"/>
              <a:gd name="connsiteX103" fmla="*/ 4377015 w 5137691"/>
              <a:gd name="connsiteY103" fmla="*/ 870623 h 3723310"/>
              <a:gd name="connsiteX104" fmla="*/ 4304571 w 5137691"/>
              <a:gd name="connsiteY104" fmla="*/ 640549 h 3723310"/>
              <a:gd name="connsiteX105" fmla="*/ 4193118 w 5137691"/>
              <a:gd name="connsiteY105" fmla="*/ 452646 h 3723310"/>
              <a:gd name="connsiteX106" fmla="*/ 4094850 w 5137691"/>
              <a:gd name="connsiteY106" fmla="*/ 385207 h 3723310"/>
              <a:gd name="connsiteX107" fmla="*/ 4089643 w 5137691"/>
              <a:gd name="connsiteY107" fmla="*/ 684043 h 3723310"/>
              <a:gd name="connsiteX108" fmla="*/ 4140489 w 5137691"/>
              <a:gd name="connsiteY108" fmla="*/ 765775 h 3723310"/>
              <a:gd name="connsiteX109" fmla="*/ 4328143 w 5137691"/>
              <a:gd name="connsiteY109" fmla="*/ 1340660 h 3723310"/>
              <a:gd name="connsiteX110" fmla="*/ 4211174 w 5137691"/>
              <a:gd name="connsiteY110" fmla="*/ 1692363 h 3723310"/>
              <a:gd name="connsiteX111" fmla="*/ 4096384 w 5137691"/>
              <a:gd name="connsiteY111" fmla="*/ 1871176 h 3723310"/>
              <a:gd name="connsiteX112" fmla="*/ 4073915 w 5137691"/>
              <a:gd name="connsiteY112" fmla="*/ 1868200 h 3723310"/>
              <a:gd name="connsiteX113" fmla="*/ 3830235 w 5137691"/>
              <a:gd name="connsiteY113" fmla="*/ 1467468 h 3723310"/>
              <a:gd name="connsiteX114" fmla="*/ 3928554 w 5137691"/>
              <a:gd name="connsiteY114" fmla="*/ 872709 h 3723310"/>
              <a:gd name="connsiteX115" fmla="*/ 4041572 w 5137691"/>
              <a:gd name="connsiteY115" fmla="*/ 368957 h 3723310"/>
              <a:gd name="connsiteX116" fmla="*/ 3976315 w 5137691"/>
              <a:gd name="connsiteY116" fmla="*/ 278901 h 3723310"/>
              <a:gd name="connsiteX117" fmla="*/ 4052764 w 5137691"/>
              <a:gd name="connsiteY117" fmla="*/ 245809 h 3723310"/>
              <a:gd name="connsiteX118" fmla="*/ 4077058 w 5137691"/>
              <a:gd name="connsiteY118" fmla="*/ 27371 h 3723310"/>
              <a:gd name="connsiteX119" fmla="*/ 3902474 w 5137691"/>
              <a:gd name="connsiteY119" fmla="*/ 171686 h 3723310"/>
              <a:gd name="connsiteX120" fmla="*/ 3839430 w 5137691"/>
              <a:gd name="connsiteY120" fmla="*/ 359757 h 3723310"/>
              <a:gd name="connsiteX121" fmla="*/ 3511342 w 5137691"/>
              <a:gd name="connsiteY121" fmla="*/ 923585 h 3723310"/>
              <a:gd name="connsiteX122" fmla="*/ 3345310 w 5137691"/>
              <a:gd name="connsiteY122" fmla="*/ 978648 h 3723310"/>
              <a:gd name="connsiteX123" fmla="*/ 3251411 w 5137691"/>
              <a:gd name="connsiteY123" fmla="*/ 912962 h 3723310"/>
              <a:gd name="connsiteX124" fmla="*/ 3294880 w 5137691"/>
              <a:gd name="connsiteY124" fmla="*/ 713104 h 3723310"/>
              <a:gd name="connsiteX125" fmla="*/ 3641287 w 5137691"/>
              <a:gd name="connsiteY125" fmla="*/ 316153 h 3723310"/>
              <a:gd name="connsiteX126" fmla="*/ 3873337 w 5137691"/>
              <a:gd name="connsiteY126" fmla="*/ 115305 h 3723310"/>
              <a:gd name="connsiteX127" fmla="*/ 3954827 w 5137691"/>
              <a:gd name="connsiteY127" fmla="*/ 41083 h 3723310"/>
              <a:gd name="connsiteX128" fmla="*/ 3231589 w 5137691"/>
              <a:gd name="connsiteY128" fmla="*/ 0 h 3723310"/>
              <a:gd name="connsiteX129" fmla="*/ 3312011 w 5137691"/>
              <a:gd name="connsiteY129" fmla="*/ 0 h 3723310"/>
              <a:gd name="connsiteX130" fmla="*/ 3310368 w 5137691"/>
              <a:gd name="connsiteY130" fmla="*/ 16057 h 3723310"/>
              <a:gd name="connsiteX131" fmla="*/ 3356599 w 5137691"/>
              <a:gd name="connsiteY131" fmla="*/ 11189 h 3723310"/>
              <a:gd name="connsiteX132" fmla="*/ 3398860 w 5137691"/>
              <a:gd name="connsiteY132" fmla="*/ 0 h 3723310"/>
              <a:gd name="connsiteX133" fmla="*/ 3521426 w 5137691"/>
              <a:gd name="connsiteY133" fmla="*/ 0 h 3723310"/>
              <a:gd name="connsiteX134" fmla="*/ 3450288 w 5137691"/>
              <a:gd name="connsiteY134" fmla="*/ 40946 h 3723310"/>
              <a:gd name="connsiteX135" fmla="*/ 3224898 w 5137691"/>
              <a:gd name="connsiteY135" fmla="*/ 112320 h 3723310"/>
              <a:gd name="connsiteX136" fmla="*/ 3223079 w 5137691"/>
              <a:gd name="connsiteY136" fmla="*/ 40542 h 3723310"/>
              <a:gd name="connsiteX137" fmla="*/ 2713325 w 5137691"/>
              <a:gd name="connsiteY137" fmla="*/ 0 h 3723310"/>
              <a:gd name="connsiteX138" fmla="*/ 2801116 w 5137691"/>
              <a:gd name="connsiteY138" fmla="*/ 0 h 3723310"/>
              <a:gd name="connsiteX139" fmla="*/ 2771239 w 5137691"/>
              <a:gd name="connsiteY139" fmla="*/ 53358 h 3723310"/>
              <a:gd name="connsiteX140" fmla="*/ 2671323 w 5137691"/>
              <a:gd name="connsiteY140" fmla="*/ 281854 h 3723310"/>
              <a:gd name="connsiteX141" fmla="*/ 2609018 w 5137691"/>
              <a:gd name="connsiteY141" fmla="*/ 557536 h 3723310"/>
              <a:gd name="connsiteX142" fmla="*/ 2606274 w 5137691"/>
              <a:gd name="connsiteY142" fmla="*/ 567991 h 3723310"/>
              <a:gd name="connsiteX143" fmla="*/ 2661306 w 5137691"/>
              <a:gd name="connsiteY143" fmla="*/ 921545 h 3723310"/>
              <a:gd name="connsiteX144" fmla="*/ 2755651 w 5137691"/>
              <a:gd name="connsiteY144" fmla="*/ 1007451 h 3723310"/>
              <a:gd name="connsiteX145" fmla="*/ 2854694 w 5137691"/>
              <a:gd name="connsiteY145" fmla="*/ 1055446 h 3723310"/>
              <a:gd name="connsiteX146" fmla="*/ 3129406 w 5137691"/>
              <a:gd name="connsiteY146" fmla="*/ 1372830 h 3723310"/>
              <a:gd name="connsiteX147" fmla="*/ 3143254 w 5137691"/>
              <a:gd name="connsiteY147" fmla="*/ 1892637 h 3723310"/>
              <a:gd name="connsiteX148" fmla="*/ 2672087 w 5137691"/>
              <a:gd name="connsiteY148" fmla="*/ 1393850 h 3723310"/>
              <a:gd name="connsiteX149" fmla="*/ 2645908 w 5137691"/>
              <a:gd name="connsiteY149" fmla="*/ 1047511 h 3723310"/>
              <a:gd name="connsiteX150" fmla="*/ 2570535 w 5137691"/>
              <a:gd name="connsiteY150" fmla="*/ 1015633 h 3723310"/>
              <a:gd name="connsiteX151" fmla="*/ 2610208 w 5137691"/>
              <a:gd name="connsiteY151" fmla="*/ 945870 h 3723310"/>
              <a:gd name="connsiteX152" fmla="*/ 2538036 w 5137691"/>
              <a:gd name="connsiteY152" fmla="*/ 844360 h 3723310"/>
              <a:gd name="connsiteX153" fmla="*/ 2512867 w 5137691"/>
              <a:gd name="connsiteY153" fmla="*/ 1354598 h 3723310"/>
              <a:gd name="connsiteX154" fmla="*/ 2518702 w 5137691"/>
              <a:gd name="connsiteY154" fmla="*/ 1742111 h 3723310"/>
              <a:gd name="connsiteX155" fmla="*/ 2275616 w 5137691"/>
              <a:gd name="connsiteY155" fmla="*/ 2134783 h 3723310"/>
              <a:gd name="connsiteX156" fmla="*/ 2241266 w 5137691"/>
              <a:gd name="connsiteY156" fmla="*/ 2096736 h 3723310"/>
              <a:gd name="connsiteX157" fmla="*/ 2231827 w 5137691"/>
              <a:gd name="connsiteY157" fmla="*/ 1456335 h 3723310"/>
              <a:gd name="connsiteX158" fmla="*/ 2348810 w 5137691"/>
              <a:gd name="connsiteY158" fmla="*/ 1272217 h 3723310"/>
              <a:gd name="connsiteX159" fmla="*/ 2416218 w 5137691"/>
              <a:gd name="connsiteY159" fmla="*/ 1150005 h 3723310"/>
              <a:gd name="connsiteX160" fmla="*/ 2493456 w 5137691"/>
              <a:gd name="connsiteY160" fmla="*/ 706982 h 3723310"/>
              <a:gd name="connsiteX161" fmla="*/ 2313690 w 5137691"/>
              <a:gd name="connsiteY161" fmla="*/ 991337 h 3723310"/>
              <a:gd name="connsiteX162" fmla="*/ 1985609 w 5137691"/>
              <a:gd name="connsiteY162" fmla="*/ 1408731 h 3723310"/>
              <a:gd name="connsiteX163" fmla="*/ 1918730 w 5137691"/>
              <a:gd name="connsiteY163" fmla="*/ 1208846 h 3723310"/>
              <a:gd name="connsiteX164" fmla="*/ 2213019 w 5137691"/>
              <a:gd name="connsiteY164" fmla="*/ 897616 h 3723310"/>
              <a:gd name="connsiteX165" fmla="*/ 2517219 w 5137691"/>
              <a:gd name="connsiteY165" fmla="*/ 563658 h 3723310"/>
              <a:gd name="connsiteX166" fmla="*/ 2539459 w 5137691"/>
              <a:gd name="connsiteY166" fmla="*/ 513894 h 3723310"/>
              <a:gd name="connsiteX167" fmla="*/ 2702456 w 5137691"/>
              <a:gd name="connsiteY167" fmla="*/ 57291 h 3723310"/>
              <a:gd name="connsiteX168" fmla="*/ 2713671 w 5137691"/>
              <a:gd name="connsiteY168" fmla="*/ 17409 h 3723310"/>
              <a:gd name="connsiteX169" fmla="*/ 2615215 w 5137691"/>
              <a:gd name="connsiteY169" fmla="*/ 0 h 3723310"/>
              <a:gd name="connsiteX170" fmla="*/ 2683886 w 5137691"/>
              <a:gd name="connsiteY170" fmla="*/ 0 h 3723310"/>
              <a:gd name="connsiteX171" fmla="*/ 2615765 w 5137691"/>
              <a:gd name="connsiteY171" fmla="*/ 70449 h 3723310"/>
              <a:gd name="connsiteX172" fmla="*/ 2101714 w 5137691"/>
              <a:gd name="connsiteY172" fmla="*/ 677840 h 3723310"/>
              <a:gd name="connsiteX173" fmla="*/ 1647883 w 5137691"/>
              <a:gd name="connsiteY173" fmla="*/ 1269985 h 3723310"/>
              <a:gd name="connsiteX174" fmla="*/ 1520717 w 5137691"/>
              <a:gd name="connsiteY174" fmla="*/ 1759907 h 3723310"/>
              <a:gd name="connsiteX175" fmla="*/ 1543766 w 5137691"/>
              <a:gd name="connsiteY175" fmla="*/ 1830628 h 3723310"/>
              <a:gd name="connsiteX176" fmla="*/ 1614449 w 5137691"/>
              <a:gd name="connsiteY176" fmla="*/ 2214437 h 3723310"/>
              <a:gd name="connsiteX177" fmla="*/ 1518347 w 5137691"/>
              <a:gd name="connsiteY177" fmla="*/ 2480439 h 3723310"/>
              <a:gd name="connsiteX178" fmla="*/ 1333958 w 5137691"/>
              <a:gd name="connsiteY178" fmla="*/ 2228696 h 3723310"/>
              <a:gd name="connsiteX179" fmla="*/ 1393891 w 5137691"/>
              <a:gd name="connsiteY179" fmla="*/ 1917299 h 3723310"/>
              <a:gd name="connsiteX180" fmla="*/ 1444276 w 5137691"/>
              <a:gd name="connsiteY180" fmla="*/ 1597756 h 3723310"/>
              <a:gd name="connsiteX181" fmla="*/ 1398976 w 5137691"/>
              <a:gd name="connsiteY181" fmla="*/ 1656198 h 3723310"/>
              <a:gd name="connsiteX182" fmla="*/ 1126020 w 5137691"/>
              <a:gd name="connsiteY182" fmla="*/ 2136568 h 3723310"/>
              <a:gd name="connsiteX183" fmla="*/ 1129825 w 5137691"/>
              <a:gd name="connsiteY183" fmla="*/ 2320491 h 3723310"/>
              <a:gd name="connsiteX184" fmla="*/ 1143273 w 5137691"/>
              <a:gd name="connsiteY184" fmla="*/ 2337828 h 3723310"/>
              <a:gd name="connsiteX185" fmla="*/ 1156978 w 5137691"/>
              <a:gd name="connsiteY185" fmla="*/ 3218822 h 3723310"/>
              <a:gd name="connsiteX186" fmla="*/ 1116365 w 5137691"/>
              <a:gd name="connsiteY186" fmla="*/ 3269939 h 3723310"/>
              <a:gd name="connsiteX187" fmla="*/ 883236 w 5137691"/>
              <a:gd name="connsiteY187" fmla="*/ 2779510 h 3723310"/>
              <a:gd name="connsiteX188" fmla="*/ 808845 w 5137691"/>
              <a:gd name="connsiteY188" fmla="*/ 3104380 h 3723310"/>
              <a:gd name="connsiteX189" fmla="*/ 488550 w 5137691"/>
              <a:gd name="connsiteY189" fmla="*/ 3634846 h 3723310"/>
              <a:gd name="connsiteX190" fmla="*/ 328509 w 5137691"/>
              <a:gd name="connsiteY190" fmla="*/ 3719164 h 3723310"/>
              <a:gd name="connsiteX191" fmla="*/ 318672 w 5137691"/>
              <a:gd name="connsiteY191" fmla="*/ 3594817 h 3723310"/>
              <a:gd name="connsiteX192" fmla="*/ 358291 w 5137691"/>
              <a:gd name="connsiteY192" fmla="*/ 3266349 h 3723310"/>
              <a:gd name="connsiteX193" fmla="*/ 517362 w 5137691"/>
              <a:gd name="connsiteY193" fmla="*/ 2959353 h 3723310"/>
              <a:gd name="connsiteX194" fmla="*/ 735958 w 5137691"/>
              <a:gd name="connsiteY194" fmla="*/ 2756462 h 3723310"/>
              <a:gd name="connsiteX195" fmla="*/ 772369 w 5137691"/>
              <a:gd name="connsiteY195" fmla="*/ 2692870 h 3723310"/>
              <a:gd name="connsiteX196" fmla="*/ 156545 w 5137691"/>
              <a:gd name="connsiteY196" fmla="*/ 2921045 h 3723310"/>
              <a:gd name="connsiteX197" fmla="*/ 15585 w 5137691"/>
              <a:gd name="connsiteY197" fmla="*/ 2908337 h 3723310"/>
              <a:gd name="connsiteX198" fmla="*/ 0 w 5137691"/>
              <a:gd name="connsiteY198" fmla="*/ 2902697 h 3723310"/>
              <a:gd name="connsiteX199" fmla="*/ 0 w 5137691"/>
              <a:gd name="connsiteY199" fmla="*/ 2765873 h 3723310"/>
              <a:gd name="connsiteX200" fmla="*/ 29795 w 5137691"/>
              <a:gd name="connsiteY200" fmla="*/ 2717847 h 3723310"/>
              <a:gd name="connsiteX201" fmla="*/ 59962 w 5137691"/>
              <a:gd name="connsiteY201" fmla="*/ 2682291 h 3723310"/>
              <a:gd name="connsiteX202" fmla="*/ 645405 w 5137691"/>
              <a:gd name="connsiteY202" fmla="*/ 2342287 h 3723310"/>
              <a:gd name="connsiteX203" fmla="*/ 1059274 w 5137691"/>
              <a:gd name="connsiteY203" fmla="*/ 2164156 h 3723310"/>
              <a:gd name="connsiteX204" fmla="*/ 1341155 w 5137691"/>
              <a:gd name="connsiteY204" fmla="*/ 1664208 h 3723310"/>
              <a:gd name="connsiteX205" fmla="*/ 1766505 w 5137691"/>
              <a:gd name="connsiteY205" fmla="*/ 1018678 h 3723310"/>
              <a:gd name="connsiteX206" fmla="*/ 1793256 w 5137691"/>
              <a:gd name="connsiteY206" fmla="*/ 954087 h 3723310"/>
              <a:gd name="connsiteX207" fmla="*/ 1622366 w 5137691"/>
              <a:gd name="connsiteY207" fmla="*/ 1076005 h 3723310"/>
              <a:gd name="connsiteX208" fmla="*/ 1088015 w 5137691"/>
              <a:gd name="connsiteY208" fmla="*/ 1538117 h 3723310"/>
              <a:gd name="connsiteX209" fmla="*/ 1047011 w 5137691"/>
              <a:gd name="connsiteY209" fmla="*/ 1614249 h 3723310"/>
              <a:gd name="connsiteX210" fmla="*/ 545270 w 5137691"/>
              <a:gd name="connsiteY210" fmla="*/ 1944692 h 3723310"/>
              <a:gd name="connsiteX211" fmla="*/ 470627 w 5137691"/>
              <a:gd name="connsiteY211" fmla="*/ 1817545 h 3723310"/>
              <a:gd name="connsiteX212" fmla="*/ 879648 w 5137691"/>
              <a:gd name="connsiteY212" fmla="*/ 1544544 h 3723310"/>
              <a:gd name="connsiteX213" fmla="*/ 1100842 w 5137691"/>
              <a:gd name="connsiteY213" fmla="*/ 1445401 h 3723310"/>
              <a:gd name="connsiteX214" fmla="*/ 1437652 w 5137691"/>
              <a:gd name="connsiteY214" fmla="*/ 1110911 h 3723310"/>
              <a:gd name="connsiteX215" fmla="*/ 1208853 w 5137691"/>
              <a:gd name="connsiteY215" fmla="*/ 1171520 h 3723310"/>
              <a:gd name="connsiteX216" fmla="*/ 902537 w 5137691"/>
              <a:gd name="connsiteY216" fmla="*/ 1266085 h 3723310"/>
              <a:gd name="connsiteX217" fmla="*/ 781831 w 5137691"/>
              <a:gd name="connsiteY217" fmla="*/ 1350894 h 3723310"/>
              <a:gd name="connsiteX218" fmla="*/ 429373 w 5137691"/>
              <a:gd name="connsiteY218" fmla="*/ 1606317 h 3723310"/>
              <a:gd name="connsiteX219" fmla="*/ 81275 w 5137691"/>
              <a:gd name="connsiteY219" fmla="*/ 1598286 h 3723310"/>
              <a:gd name="connsiteX220" fmla="*/ 96005 w 5137691"/>
              <a:gd name="connsiteY220" fmla="*/ 1548721 h 3723310"/>
              <a:gd name="connsiteX221" fmla="*/ 587023 w 5137691"/>
              <a:gd name="connsiteY221" fmla="*/ 1202853 h 3723310"/>
              <a:gd name="connsiteX222" fmla="*/ 756337 w 5137691"/>
              <a:gd name="connsiteY222" fmla="*/ 1211585 h 3723310"/>
              <a:gd name="connsiteX223" fmla="*/ 870149 w 5137691"/>
              <a:gd name="connsiteY223" fmla="*/ 1218805 h 3723310"/>
              <a:gd name="connsiteX224" fmla="*/ 1590533 w 5137691"/>
              <a:gd name="connsiteY224" fmla="*/ 1008282 h 3723310"/>
              <a:gd name="connsiteX225" fmla="*/ 1747291 w 5137691"/>
              <a:gd name="connsiteY225" fmla="*/ 908980 h 3723310"/>
              <a:gd name="connsiteX226" fmla="*/ 2359623 w 5137691"/>
              <a:gd name="connsiteY226" fmla="*/ 289630 h 3723310"/>
              <a:gd name="connsiteX227" fmla="*/ 2068468 w 5137691"/>
              <a:gd name="connsiteY227" fmla="*/ 400733 h 3723310"/>
              <a:gd name="connsiteX228" fmla="*/ 1585301 w 5137691"/>
              <a:gd name="connsiteY228" fmla="*/ 660856 h 3723310"/>
              <a:gd name="connsiteX229" fmla="*/ 1332281 w 5137691"/>
              <a:gd name="connsiteY229" fmla="*/ 676980 h 3723310"/>
              <a:gd name="connsiteX230" fmla="*/ 1249799 w 5137691"/>
              <a:gd name="connsiteY230" fmla="*/ 638509 h 3723310"/>
              <a:gd name="connsiteX231" fmla="*/ 1271498 w 5137691"/>
              <a:gd name="connsiteY231" fmla="*/ 563307 h 3723310"/>
              <a:gd name="connsiteX232" fmla="*/ 1416744 w 5137691"/>
              <a:gd name="connsiteY232" fmla="*/ 431576 h 3723310"/>
              <a:gd name="connsiteX233" fmla="*/ 2139805 w 5137691"/>
              <a:gd name="connsiteY233" fmla="*/ 244759 h 3723310"/>
              <a:gd name="connsiteX234" fmla="*/ 2367937 w 5137691"/>
              <a:gd name="connsiteY234" fmla="*/ 211741 h 3723310"/>
              <a:gd name="connsiteX235" fmla="*/ 2480293 w 5137691"/>
              <a:gd name="connsiteY235" fmla="*/ 147221 h 3723310"/>
              <a:gd name="connsiteX236" fmla="*/ 1279469 w 5137691"/>
              <a:gd name="connsiteY236" fmla="*/ 0 h 3723310"/>
              <a:gd name="connsiteX237" fmla="*/ 1426070 w 5137691"/>
              <a:gd name="connsiteY237" fmla="*/ 0 h 3723310"/>
              <a:gd name="connsiteX238" fmla="*/ 1350504 w 5137691"/>
              <a:gd name="connsiteY238" fmla="*/ 33583 h 3723310"/>
              <a:gd name="connsiteX239" fmla="*/ 1284284 w 5137691"/>
              <a:gd name="connsiteY239" fmla="*/ 214818 h 3723310"/>
              <a:gd name="connsiteX240" fmla="*/ 900440 w 5137691"/>
              <a:gd name="connsiteY240" fmla="*/ 800862 h 3723310"/>
              <a:gd name="connsiteX241" fmla="*/ 658158 w 5137691"/>
              <a:gd name="connsiteY241" fmla="*/ 951189 h 3723310"/>
              <a:gd name="connsiteX242" fmla="*/ 598449 w 5137691"/>
              <a:gd name="connsiteY242" fmla="*/ 952495 h 3723310"/>
              <a:gd name="connsiteX243" fmla="*/ 583851 w 5137691"/>
              <a:gd name="connsiteY243" fmla="*/ 884927 h 3723310"/>
              <a:gd name="connsiteX244" fmla="*/ 821592 w 5137691"/>
              <a:gd name="connsiteY244" fmla="*/ 414254 h 3723310"/>
              <a:gd name="connsiteX245" fmla="*/ 1021039 w 5137691"/>
              <a:gd name="connsiteY245" fmla="*/ 198645 h 3723310"/>
              <a:gd name="connsiteX246" fmla="*/ 807695 w 5137691"/>
              <a:gd name="connsiteY246" fmla="*/ 343180 h 3723310"/>
              <a:gd name="connsiteX247" fmla="*/ 581023 w 5137691"/>
              <a:gd name="connsiteY247" fmla="*/ 563784 h 3723310"/>
              <a:gd name="connsiteX248" fmla="*/ 231835 w 5137691"/>
              <a:gd name="connsiteY248" fmla="*/ 748932 h 3723310"/>
              <a:gd name="connsiteX249" fmla="*/ 46357 w 5137691"/>
              <a:gd name="connsiteY249" fmla="*/ 772696 h 3723310"/>
              <a:gd name="connsiteX250" fmla="*/ 0 w 5137691"/>
              <a:gd name="connsiteY250" fmla="*/ 772842 h 3723310"/>
              <a:gd name="connsiteX251" fmla="*/ 0 w 5137691"/>
              <a:gd name="connsiteY251" fmla="*/ 708052 h 3723310"/>
              <a:gd name="connsiteX252" fmla="*/ 89067 w 5137691"/>
              <a:gd name="connsiteY252" fmla="*/ 704930 h 3723310"/>
              <a:gd name="connsiteX253" fmla="*/ 710775 w 5137691"/>
              <a:gd name="connsiteY253" fmla="*/ 339334 h 3723310"/>
              <a:gd name="connsiteX254" fmla="*/ 585997 w 5137691"/>
              <a:gd name="connsiteY254" fmla="*/ 392158 h 3723310"/>
              <a:gd name="connsiteX255" fmla="*/ 527576 w 5137691"/>
              <a:gd name="connsiteY255" fmla="*/ 393598 h 3723310"/>
              <a:gd name="connsiteX256" fmla="*/ 425698 w 5137691"/>
              <a:gd name="connsiteY256" fmla="*/ 384358 h 3723310"/>
              <a:gd name="connsiteX257" fmla="*/ 278288 w 5137691"/>
              <a:gd name="connsiteY257" fmla="*/ 429633 h 3723310"/>
              <a:gd name="connsiteX258" fmla="*/ 43518 w 5137691"/>
              <a:gd name="connsiteY258" fmla="*/ 533227 h 3723310"/>
              <a:gd name="connsiteX259" fmla="*/ 0 w 5137691"/>
              <a:gd name="connsiteY259" fmla="*/ 563132 h 3723310"/>
              <a:gd name="connsiteX260" fmla="*/ 0 w 5137691"/>
              <a:gd name="connsiteY260" fmla="*/ 500322 h 3723310"/>
              <a:gd name="connsiteX261" fmla="*/ 116366 w 5137691"/>
              <a:gd name="connsiteY261" fmla="*/ 435129 h 3723310"/>
              <a:gd name="connsiteX262" fmla="*/ 495997 w 5137691"/>
              <a:gd name="connsiteY262" fmla="*/ 302145 h 3723310"/>
              <a:gd name="connsiteX263" fmla="*/ 876112 w 5137691"/>
              <a:gd name="connsiteY263" fmla="*/ 190158 h 3723310"/>
              <a:gd name="connsiteX264" fmla="*/ 1091828 w 5137691"/>
              <a:gd name="connsiteY264" fmla="*/ 81338 h 37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Lst>
            <a:rect l="l" t="t" r="r" b="b"/>
            <a:pathLst>
              <a:path w="5137691" h="3723310">
                <a:moveTo>
                  <a:pt x="659084" y="2921625"/>
                </a:moveTo>
                <a:cubicBezTo>
                  <a:pt x="558607" y="2987700"/>
                  <a:pt x="461032" y="3063187"/>
                  <a:pt x="431178" y="3187332"/>
                </a:cubicBezTo>
                <a:cubicBezTo>
                  <a:pt x="402231" y="3306039"/>
                  <a:pt x="390750" y="3428832"/>
                  <a:pt x="371969" y="3549893"/>
                </a:cubicBezTo>
                <a:cubicBezTo>
                  <a:pt x="379271" y="3551625"/>
                  <a:pt x="386573" y="3553356"/>
                  <a:pt x="393875" y="3555088"/>
                </a:cubicBezTo>
                <a:cubicBezTo>
                  <a:pt x="517397" y="3361559"/>
                  <a:pt x="596137" y="3148430"/>
                  <a:pt x="659084" y="2921625"/>
                </a:cubicBezTo>
                <a:close/>
                <a:moveTo>
                  <a:pt x="773656" y="2824142"/>
                </a:moveTo>
                <a:cubicBezTo>
                  <a:pt x="742422" y="2894127"/>
                  <a:pt x="699379" y="2961915"/>
                  <a:pt x="683107" y="3035075"/>
                </a:cubicBezTo>
                <a:cubicBezTo>
                  <a:pt x="651273" y="3180817"/>
                  <a:pt x="583685" y="3310821"/>
                  <a:pt x="523193" y="3444488"/>
                </a:cubicBezTo>
                <a:cubicBezTo>
                  <a:pt x="509661" y="3473675"/>
                  <a:pt x="481606" y="3501687"/>
                  <a:pt x="493950" y="3544616"/>
                </a:cubicBezTo>
                <a:cubicBezTo>
                  <a:pt x="645605" y="3422985"/>
                  <a:pt x="806238" y="3031218"/>
                  <a:pt x="773656" y="2824142"/>
                </a:cubicBezTo>
                <a:close/>
                <a:moveTo>
                  <a:pt x="906895" y="2579229"/>
                </a:moveTo>
                <a:cubicBezTo>
                  <a:pt x="866845" y="2628127"/>
                  <a:pt x="847366" y="2655072"/>
                  <a:pt x="896608" y="2696939"/>
                </a:cubicBezTo>
                <a:cubicBezTo>
                  <a:pt x="900018" y="2658893"/>
                  <a:pt x="902398" y="2630504"/>
                  <a:pt x="906895" y="2579229"/>
                </a:cubicBezTo>
                <a:close/>
                <a:moveTo>
                  <a:pt x="1003958" y="2517682"/>
                </a:moveTo>
                <a:cubicBezTo>
                  <a:pt x="932650" y="2713033"/>
                  <a:pt x="918244" y="2902882"/>
                  <a:pt x="1054389" y="3079021"/>
                </a:cubicBezTo>
                <a:cubicBezTo>
                  <a:pt x="1094458" y="2886620"/>
                  <a:pt x="1051674" y="2701918"/>
                  <a:pt x="1003958" y="2517682"/>
                </a:cubicBezTo>
                <a:close/>
                <a:moveTo>
                  <a:pt x="744142" y="2402290"/>
                </a:moveTo>
                <a:cubicBezTo>
                  <a:pt x="490541" y="2432998"/>
                  <a:pt x="123652" y="2658944"/>
                  <a:pt x="99596" y="2734878"/>
                </a:cubicBezTo>
                <a:cubicBezTo>
                  <a:pt x="185767" y="2717435"/>
                  <a:pt x="533003" y="2510933"/>
                  <a:pt x="744142" y="2402290"/>
                </a:cubicBezTo>
                <a:close/>
                <a:moveTo>
                  <a:pt x="1068601" y="2384771"/>
                </a:moveTo>
                <a:cubicBezTo>
                  <a:pt x="1096774" y="2630113"/>
                  <a:pt x="1122050" y="2850752"/>
                  <a:pt x="1147707" y="3076961"/>
                </a:cubicBezTo>
                <a:cubicBezTo>
                  <a:pt x="1252303" y="2856418"/>
                  <a:pt x="1223713" y="2547903"/>
                  <a:pt x="1068601" y="2384771"/>
                </a:cubicBezTo>
                <a:close/>
                <a:moveTo>
                  <a:pt x="934540" y="2375130"/>
                </a:moveTo>
                <a:cubicBezTo>
                  <a:pt x="740562" y="2417539"/>
                  <a:pt x="81585" y="2802976"/>
                  <a:pt x="84219" y="2833186"/>
                </a:cubicBezTo>
                <a:cubicBezTo>
                  <a:pt x="160319" y="2818607"/>
                  <a:pt x="205959" y="2854569"/>
                  <a:pt x="269550" y="2841297"/>
                </a:cubicBezTo>
                <a:cubicBezTo>
                  <a:pt x="421737" y="2809209"/>
                  <a:pt x="567559" y="2760516"/>
                  <a:pt x="695816" y="2669005"/>
                </a:cubicBezTo>
                <a:cubicBezTo>
                  <a:pt x="800830" y="2593963"/>
                  <a:pt x="892710" y="2507798"/>
                  <a:pt x="934540" y="2375130"/>
                </a:cubicBezTo>
                <a:close/>
                <a:moveTo>
                  <a:pt x="2466566" y="1413263"/>
                </a:moveTo>
                <a:cubicBezTo>
                  <a:pt x="2409592" y="1517029"/>
                  <a:pt x="2360285" y="1805120"/>
                  <a:pt x="2384187" y="1907493"/>
                </a:cubicBezTo>
                <a:cubicBezTo>
                  <a:pt x="2461718" y="1745326"/>
                  <a:pt x="2525710" y="1594125"/>
                  <a:pt x="2466566" y="1413263"/>
                </a:cubicBezTo>
                <a:close/>
                <a:moveTo>
                  <a:pt x="2384254" y="1364070"/>
                </a:moveTo>
                <a:cubicBezTo>
                  <a:pt x="2255273" y="1486746"/>
                  <a:pt x="2209761" y="1775879"/>
                  <a:pt x="2286288" y="1925023"/>
                </a:cubicBezTo>
                <a:cubicBezTo>
                  <a:pt x="2320549" y="1729094"/>
                  <a:pt x="2352079" y="1546548"/>
                  <a:pt x="2384254" y="1364070"/>
                </a:cubicBezTo>
                <a:close/>
                <a:moveTo>
                  <a:pt x="2728377" y="1165380"/>
                </a:moveTo>
                <a:cubicBezTo>
                  <a:pt x="2703165" y="1468655"/>
                  <a:pt x="2783295" y="1657220"/>
                  <a:pt x="3003048" y="1736253"/>
                </a:cubicBezTo>
                <a:cubicBezTo>
                  <a:pt x="2983797" y="1651282"/>
                  <a:pt x="2967944" y="1574148"/>
                  <a:pt x="2948375" y="1498255"/>
                </a:cubicBezTo>
                <a:cubicBezTo>
                  <a:pt x="2944448" y="1483206"/>
                  <a:pt x="2927767" y="1462606"/>
                  <a:pt x="2914601" y="1460919"/>
                </a:cubicBezTo>
                <a:cubicBezTo>
                  <a:pt x="2865087" y="1455145"/>
                  <a:pt x="2864197" y="1414703"/>
                  <a:pt x="2852040" y="1382206"/>
                </a:cubicBezTo>
                <a:cubicBezTo>
                  <a:pt x="2822951" y="1304027"/>
                  <a:pt x="2795931" y="1224761"/>
                  <a:pt x="2728377" y="1165380"/>
                </a:cubicBezTo>
                <a:close/>
                <a:moveTo>
                  <a:pt x="2806912" y="1118837"/>
                </a:moveTo>
                <a:cubicBezTo>
                  <a:pt x="2799361" y="1125540"/>
                  <a:pt x="2791522" y="1131888"/>
                  <a:pt x="2783682" y="1138236"/>
                </a:cubicBezTo>
                <a:cubicBezTo>
                  <a:pt x="2819346" y="1182277"/>
                  <a:pt x="2857859" y="1224009"/>
                  <a:pt x="2889384" y="1270224"/>
                </a:cubicBezTo>
                <a:cubicBezTo>
                  <a:pt x="2927893" y="1327250"/>
                  <a:pt x="2968978" y="1384542"/>
                  <a:pt x="2994783" y="1447738"/>
                </a:cubicBezTo>
                <a:cubicBezTo>
                  <a:pt x="3023409" y="1518060"/>
                  <a:pt x="3035688" y="1595149"/>
                  <a:pt x="3056463" y="1668888"/>
                </a:cubicBezTo>
                <a:cubicBezTo>
                  <a:pt x="3062346" y="1689998"/>
                  <a:pt x="3072233" y="1710219"/>
                  <a:pt x="3083513" y="1738721"/>
                </a:cubicBezTo>
                <a:cubicBezTo>
                  <a:pt x="3137166" y="1611180"/>
                  <a:pt x="3091191" y="1465523"/>
                  <a:pt x="3025360" y="1292428"/>
                </a:cubicBezTo>
                <a:cubicBezTo>
                  <a:pt x="2986728" y="1190809"/>
                  <a:pt x="2910047" y="1137644"/>
                  <a:pt x="2806912" y="1118837"/>
                </a:cubicBezTo>
                <a:close/>
                <a:moveTo>
                  <a:pt x="2211503" y="1091728"/>
                </a:moveTo>
                <a:cubicBezTo>
                  <a:pt x="2148880" y="1163020"/>
                  <a:pt x="2085901" y="1234603"/>
                  <a:pt x="2023347" y="1305252"/>
                </a:cubicBezTo>
                <a:cubicBezTo>
                  <a:pt x="2029524" y="1311423"/>
                  <a:pt x="2035344" y="1317883"/>
                  <a:pt x="2041522" y="1324054"/>
                </a:cubicBezTo>
                <a:cubicBezTo>
                  <a:pt x="2123089" y="1267411"/>
                  <a:pt x="2189944" y="1199160"/>
                  <a:pt x="2211503" y="1091728"/>
                </a:cubicBezTo>
                <a:close/>
                <a:moveTo>
                  <a:pt x="2168237" y="1042670"/>
                </a:moveTo>
                <a:cubicBezTo>
                  <a:pt x="2064027" y="1088835"/>
                  <a:pt x="1975743" y="1196196"/>
                  <a:pt x="2005655" y="1233134"/>
                </a:cubicBezTo>
                <a:cubicBezTo>
                  <a:pt x="2059945" y="1169764"/>
                  <a:pt x="2113948" y="1106040"/>
                  <a:pt x="2168237" y="1042670"/>
                </a:cubicBezTo>
                <a:close/>
                <a:moveTo>
                  <a:pt x="4080539" y="827257"/>
                </a:moveTo>
                <a:cubicBezTo>
                  <a:pt x="4084837" y="927276"/>
                  <a:pt x="4086520" y="1018239"/>
                  <a:pt x="4092849" y="1108381"/>
                </a:cubicBezTo>
                <a:cubicBezTo>
                  <a:pt x="4098739" y="1196525"/>
                  <a:pt x="4139226" y="1280764"/>
                  <a:pt x="4132014" y="1381869"/>
                </a:cubicBezTo>
                <a:cubicBezTo>
                  <a:pt x="4106287" y="1369772"/>
                  <a:pt x="4083600" y="1365797"/>
                  <a:pt x="4082492" y="1357873"/>
                </a:cubicBezTo>
                <a:cubicBezTo>
                  <a:pt x="4056497" y="1201916"/>
                  <a:pt x="4032572" y="1044872"/>
                  <a:pt x="4009383" y="893112"/>
                </a:cubicBezTo>
                <a:cubicBezTo>
                  <a:pt x="3803072" y="1026659"/>
                  <a:pt x="3783229" y="1462605"/>
                  <a:pt x="4072306" y="1761300"/>
                </a:cubicBezTo>
                <a:cubicBezTo>
                  <a:pt x="4323615" y="1532508"/>
                  <a:pt x="4336833" y="987842"/>
                  <a:pt x="4080539" y="827257"/>
                </a:cubicBezTo>
                <a:close/>
                <a:moveTo>
                  <a:pt x="4412492" y="559624"/>
                </a:moveTo>
                <a:cubicBezTo>
                  <a:pt x="4471574" y="677026"/>
                  <a:pt x="4612948" y="740139"/>
                  <a:pt x="4617392" y="890611"/>
                </a:cubicBezTo>
                <a:cubicBezTo>
                  <a:pt x="4535846" y="803751"/>
                  <a:pt x="4473401" y="702597"/>
                  <a:pt x="4369105" y="630629"/>
                </a:cubicBezTo>
                <a:cubicBezTo>
                  <a:pt x="4414386" y="929157"/>
                  <a:pt x="4538645" y="1085518"/>
                  <a:pt x="4810227" y="1127284"/>
                </a:cubicBezTo>
                <a:cubicBezTo>
                  <a:pt x="4805222" y="799081"/>
                  <a:pt x="4657265" y="587227"/>
                  <a:pt x="4412492" y="559624"/>
                </a:cubicBezTo>
                <a:close/>
                <a:moveTo>
                  <a:pt x="3754486" y="313872"/>
                </a:moveTo>
                <a:cubicBezTo>
                  <a:pt x="3725125" y="354113"/>
                  <a:pt x="3698314" y="388762"/>
                  <a:pt x="3673942" y="424963"/>
                </a:cubicBezTo>
                <a:cubicBezTo>
                  <a:pt x="3612340" y="517188"/>
                  <a:pt x="3553245" y="610323"/>
                  <a:pt x="3490493" y="701127"/>
                </a:cubicBezTo>
                <a:cubicBezTo>
                  <a:pt x="3480117" y="715999"/>
                  <a:pt x="3456974" y="722390"/>
                  <a:pt x="3439282" y="732600"/>
                </a:cubicBezTo>
                <a:cubicBezTo>
                  <a:pt x="3433461" y="726140"/>
                  <a:pt x="3427353" y="719325"/>
                  <a:pt x="3421532" y="712866"/>
                </a:cubicBezTo>
                <a:cubicBezTo>
                  <a:pt x="3477433" y="625258"/>
                  <a:pt x="3533978" y="537716"/>
                  <a:pt x="3590235" y="449820"/>
                </a:cubicBezTo>
                <a:cubicBezTo>
                  <a:pt x="3445501" y="567611"/>
                  <a:pt x="3321917" y="697678"/>
                  <a:pt x="3307188" y="911899"/>
                </a:cubicBezTo>
                <a:cubicBezTo>
                  <a:pt x="3350443" y="909215"/>
                  <a:pt x="3372692" y="911193"/>
                  <a:pt x="3393054" y="906465"/>
                </a:cubicBezTo>
                <a:cubicBezTo>
                  <a:pt x="3586019" y="861349"/>
                  <a:pt x="3761528" y="650421"/>
                  <a:pt x="3776927" y="442126"/>
                </a:cubicBezTo>
                <a:cubicBezTo>
                  <a:pt x="3779544" y="402372"/>
                  <a:pt x="3797794" y="356426"/>
                  <a:pt x="3754486" y="313872"/>
                </a:cubicBezTo>
                <a:close/>
                <a:moveTo>
                  <a:pt x="1133888" y="214876"/>
                </a:moveTo>
                <a:cubicBezTo>
                  <a:pt x="887880" y="363516"/>
                  <a:pt x="748401" y="587609"/>
                  <a:pt x="660639" y="863910"/>
                </a:cubicBezTo>
                <a:cubicBezTo>
                  <a:pt x="834432" y="833731"/>
                  <a:pt x="1048293" y="611152"/>
                  <a:pt x="1108084" y="398665"/>
                </a:cubicBezTo>
                <a:cubicBezTo>
                  <a:pt x="1059427" y="458062"/>
                  <a:pt x="1022910" y="513507"/>
                  <a:pt x="975613" y="557099"/>
                </a:cubicBezTo>
                <a:cubicBezTo>
                  <a:pt x="933375" y="596008"/>
                  <a:pt x="912619" y="674562"/>
                  <a:pt x="811923" y="657310"/>
                </a:cubicBezTo>
                <a:cubicBezTo>
                  <a:pt x="880947" y="577893"/>
                  <a:pt x="943595" y="512460"/>
                  <a:pt x="998135" y="440657"/>
                </a:cubicBezTo>
                <a:cubicBezTo>
                  <a:pt x="1051468" y="371005"/>
                  <a:pt x="1111390" y="303663"/>
                  <a:pt x="1133888" y="214876"/>
                </a:cubicBezTo>
                <a:close/>
                <a:moveTo>
                  <a:pt x="4685407" y="0"/>
                </a:moveTo>
                <a:lnTo>
                  <a:pt x="4770408" y="0"/>
                </a:lnTo>
                <a:lnTo>
                  <a:pt x="4810333" y="31801"/>
                </a:lnTo>
                <a:cubicBezTo>
                  <a:pt x="4876282" y="76585"/>
                  <a:pt x="4951954" y="113661"/>
                  <a:pt x="5034638" y="141089"/>
                </a:cubicBezTo>
                <a:cubicBezTo>
                  <a:pt x="5039118" y="98355"/>
                  <a:pt x="5040613" y="57376"/>
                  <a:pt x="5039361" y="18254"/>
                </a:cubicBezTo>
                <a:lnTo>
                  <a:pt x="5037438" y="0"/>
                </a:lnTo>
                <a:lnTo>
                  <a:pt x="5107568" y="0"/>
                </a:lnTo>
                <a:lnTo>
                  <a:pt x="5114876" y="38763"/>
                </a:lnTo>
                <a:cubicBezTo>
                  <a:pt x="5131015" y="116852"/>
                  <a:pt x="5149658" y="204078"/>
                  <a:pt x="5127595" y="236940"/>
                </a:cubicBezTo>
                <a:cubicBezTo>
                  <a:pt x="5104066" y="253053"/>
                  <a:pt x="5080177" y="235939"/>
                  <a:pt x="5061109" y="225505"/>
                </a:cubicBezTo>
                <a:cubicBezTo>
                  <a:pt x="4948205" y="164036"/>
                  <a:pt x="4831175" y="107673"/>
                  <a:pt x="4727085" y="33775"/>
                </a:cubicBezTo>
                <a:close/>
                <a:moveTo>
                  <a:pt x="4003152" y="0"/>
                </a:moveTo>
                <a:lnTo>
                  <a:pt x="4132176" y="0"/>
                </a:lnTo>
                <a:lnTo>
                  <a:pt x="4123986" y="63465"/>
                </a:lnTo>
                <a:cubicBezTo>
                  <a:pt x="4116445" y="121909"/>
                  <a:pt x="4114343" y="181241"/>
                  <a:pt x="4104583" y="239130"/>
                </a:cubicBezTo>
                <a:cubicBezTo>
                  <a:pt x="4096291" y="289362"/>
                  <a:pt x="4114806" y="320238"/>
                  <a:pt x="4153843" y="350960"/>
                </a:cubicBezTo>
                <a:cubicBezTo>
                  <a:pt x="4231988" y="411761"/>
                  <a:pt x="4309231" y="462707"/>
                  <a:pt x="4411323" y="488238"/>
                </a:cubicBezTo>
                <a:cubicBezTo>
                  <a:pt x="4669771" y="552400"/>
                  <a:pt x="4834954" y="712670"/>
                  <a:pt x="4864485" y="991020"/>
                </a:cubicBezTo>
                <a:cubicBezTo>
                  <a:pt x="4872093" y="1063071"/>
                  <a:pt x="4919109" y="1168486"/>
                  <a:pt x="4905378" y="1217830"/>
                </a:cubicBezTo>
                <a:cubicBezTo>
                  <a:pt x="4862796" y="1259957"/>
                  <a:pt x="4723238" y="1170674"/>
                  <a:pt x="4640632" y="1136420"/>
                </a:cubicBezTo>
                <a:cubicBezTo>
                  <a:pt x="4517477" y="1085606"/>
                  <a:pt x="4422352" y="1000920"/>
                  <a:pt x="4377015" y="870623"/>
                </a:cubicBezTo>
                <a:cubicBezTo>
                  <a:pt x="4350652" y="794353"/>
                  <a:pt x="4311848" y="718748"/>
                  <a:pt x="4304571" y="640549"/>
                </a:cubicBezTo>
                <a:cubicBezTo>
                  <a:pt x="4296254" y="553781"/>
                  <a:pt x="4253045" y="501149"/>
                  <a:pt x="4193118" y="452646"/>
                </a:cubicBezTo>
                <a:cubicBezTo>
                  <a:pt x="4167929" y="432468"/>
                  <a:pt x="4140395" y="415952"/>
                  <a:pt x="4094850" y="385207"/>
                </a:cubicBezTo>
                <a:cubicBezTo>
                  <a:pt x="4091977" y="497501"/>
                  <a:pt x="4085233" y="591171"/>
                  <a:pt x="4089643" y="684043"/>
                </a:cubicBezTo>
                <a:cubicBezTo>
                  <a:pt x="4091196" y="712189"/>
                  <a:pt x="4119287" y="741779"/>
                  <a:pt x="4140489" y="765775"/>
                </a:cubicBezTo>
                <a:cubicBezTo>
                  <a:pt x="4286309" y="930549"/>
                  <a:pt x="4318661" y="1133697"/>
                  <a:pt x="4328143" y="1340660"/>
                </a:cubicBezTo>
                <a:cubicBezTo>
                  <a:pt x="4334062" y="1468181"/>
                  <a:pt x="4280576" y="1585001"/>
                  <a:pt x="4211174" y="1692363"/>
                </a:cubicBezTo>
                <a:cubicBezTo>
                  <a:pt x="4173738" y="1750318"/>
                  <a:pt x="4136658" y="1807983"/>
                  <a:pt x="4096384" y="1871176"/>
                </a:cubicBezTo>
                <a:cubicBezTo>
                  <a:pt x="4093808" y="1870909"/>
                  <a:pt x="4078517" y="1873883"/>
                  <a:pt x="4073915" y="1868200"/>
                </a:cubicBezTo>
                <a:cubicBezTo>
                  <a:pt x="3975404" y="1745092"/>
                  <a:pt x="3876742" y="1620340"/>
                  <a:pt x="3830235" y="1467468"/>
                </a:cubicBezTo>
                <a:cubicBezTo>
                  <a:pt x="3765307" y="1255419"/>
                  <a:pt x="3782431" y="1049255"/>
                  <a:pt x="3928554" y="872709"/>
                </a:cubicBezTo>
                <a:cubicBezTo>
                  <a:pt x="4054117" y="721044"/>
                  <a:pt x="4039186" y="543779"/>
                  <a:pt x="4041572" y="368957"/>
                </a:cubicBezTo>
                <a:cubicBezTo>
                  <a:pt x="4041882" y="341654"/>
                  <a:pt x="4002857" y="313862"/>
                  <a:pt x="3976315" y="278901"/>
                </a:cubicBezTo>
                <a:cubicBezTo>
                  <a:pt x="3999514" y="268935"/>
                  <a:pt x="4020644" y="260059"/>
                  <a:pt x="4052764" y="245809"/>
                </a:cubicBezTo>
                <a:cubicBezTo>
                  <a:pt x="4059291" y="184658"/>
                  <a:pt x="4067206" y="113561"/>
                  <a:pt x="4077058" y="27371"/>
                </a:cubicBezTo>
                <a:cubicBezTo>
                  <a:pt x="3993827" y="63016"/>
                  <a:pt x="3954978" y="125053"/>
                  <a:pt x="3902474" y="171686"/>
                </a:cubicBezTo>
                <a:cubicBezTo>
                  <a:pt x="3842063" y="225311"/>
                  <a:pt x="3836398" y="287528"/>
                  <a:pt x="3839430" y="359757"/>
                </a:cubicBezTo>
                <a:cubicBezTo>
                  <a:pt x="3851062" y="616730"/>
                  <a:pt x="3707776" y="788039"/>
                  <a:pt x="3511342" y="923585"/>
                </a:cubicBezTo>
                <a:cubicBezTo>
                  <a:pt x="3465283" y="955591"/>
                  <a:pt x="3401736" y="962357"/>
                  <a:pt x="3345310" y="978648"/>
                </a:cubicBezTo>
                <a:cubicBezTo>
                  <a:pt x="3288240" y="994870"/>
                  <a:pt x="3262562" y="960974"/>
                  <a:pt x="3251411" y="912962"/>
                </a:cubicBezTo>
                <a:cubicBezTo>
                  <a:pt x="3234431" y="840266"/>
                  <a:pt x="3259676" y="774543"/>
                  <a:pt x="3294880" y="713104"/>
                </a:cubicBezTo>
                <a:cubicBezTo>
                  <a:pt x="3383739" y="557641"/>
                  <a:pt x="3496940" y="424222"/>
                  <a:pt x="3641287" y="316153"/>
                </a:cubicBezTo>
                <a:cubicBezTo>
                  <a:pt x="3722690" y="254938"/>
                  <a:pt x="3796466" y="182847"/>
                  <a:pt x="3873337" y="115305"/>
                </a:cubicBezTo>
                <a:cubicBezTo>
                  <a:pt x="3900980" y="91156"/>
                  <a:pt x="3924089" y="60682"/>
                  <a:pt x="3954827" y="41083"/>
                </a:cubicBezTo>
                <a:close/>
                <a:moveTo>
                  <a:pt x="3231589" y="0"/>
                </a:moveTo>
                <a:lnTo>
                  <a:pt x="3312011" y="0"/>
                </a:lnTo>
                <a:lnTo>
                  <a:pt x="3310368" y="16057"/>
                </a:lnTo>
                <a:cubicBezTo>
                  <a:pt x="3325242" y="15847"/>
                  <a:pt x="3340695" y="14192"/>
                  <a:pt x="3356599" y="11189"/>
                </a:cubicBezTo>
                <a:lnTo>
                  <a:pt x="3398860" y="0"/>
                </a:lnTo>
                <a:lnTo>
                  <a:pt x="3521426" y="0"/>
                </a:lnTo>
                <a:lnTo>
                  <a:pt x="3450288" y="40946"/>
                </a:lnTo>
                <a:cubicBezTo>
                  <a:pt x="3387281" y="73151"/>
                  <a:pt x="3245717" y="130745"/>
                  <a:pt x="3224898" y="112320"/>
                </a:cubicBezTo>
                <a:cubicBezTo>
                  <a:pt x="3217386" y="103408"/>
                  <a:pt x="3217289" y="77060"/>
                  <a:pt x="3223079" y="40542"/>
                </a:cubicBezTo>
                <a:close/>
                <a:moveTo>
                  <a:pt x="2713325" y="0"/>
                </a:moveTo>
                <a:lnTo>
                  <a:pt x="2801116" y="0"/>
                </a:lnTo>
                <a:lnTo>
                  <a:pt x="2771239" y="53358"/>
                </a:lnTo>
                <a:cubicBezTo>
                  <a:pt x="2734532" y="127500"/>
                  <a:pt x="2701305" y="203767"/>
                  <a:pt x="2671323" y="281854"/>
                </a:cubicBezTo>
                <a:cubicBezTo>
                  <a:pt x="2637809" y="370152"/>
                  <a:pt x="2589485" y="456917"/>
                  <a:pt x="2609018" y="557536"/>
                </a:cubicBezTo>
                <a:cubicBezTo>
                  <a:pt x="2609317" y="560821"/>
                  <a:pt x="2608193" y="565261"/>
                  <a:pt x="2606274" y="567991"/>
                </a:cubicBezTo>
                <a:cubicBezTo>
                  <a:pt x="2516682" y="702877"/>
                  <a:pt x="2589179" y="813532"/>
                  <a:pt x="2661306" y="921545"/>
                </a:cubicBezTo>
                <a:cubicBezTo>
                  <a:pt x="2683985" y="956107"/>
                  <a:pt x="2721146" y="983055"/>
                  <a:pt x="2755651" y="1007451"/>
                </a:cubicBezTo>
                <a:cubicBezTo>
                  <a:pt x="2785348" y="1028096"/>
                  <a:pt x="2819609" y="1045633"/>
                  <a:pt x="2854694" y="1055446"/>
                </a:cubicBezTo>
                <a:cubicBezTo>
                  <a:pt x="3017803" y="1100958"/>
                  <a:pt x="3079430" y="1228060"/>
                  <a:pt x="3129406" y="1372830"/>
                </a:cubicBezTo>
                <a:cubicBezTo>
                  <a:pt x="3189306" y="1546613"/>
                  <a:pt x="3179580" y="1875569"/>
                  <a:pt x="3143254" y="1892637"/>
                </a:cubicBezTo>
                <a:cubicBezTo>
                  <a:pt x="2972655" y="1917289"/>
                  <a:pt x="2701922" y="1626674"/>
                  <a:pt x="2672087" y="1393850"/>
                </a:cubicBezTo>
                <a:cubicBezTo>
                  <a:pt x="2657724" y="1281400"/>
                  <a:pt x="2654295" y="1167153"/>
                  <a:pt x="2645908" y="1047511"/>
                </a:cubicBezTo>
                <a:cubicBezTo>
                  <a:pt x="2627207" y="1039719"/>
                  <a:pt x="2601987" y="1028974"/>
                  <a:pt x="2570535" y="1015633"/>
                </a:cubicBezTo>
                <a:cubicBezTo>
                  <a:pt x="2585724" y="989219"/>
                  <a:pt x="2597362" y="968621"/>
                  <a:pt x="2610208" y="945870"/>
                </a:cubicBezTo>
                <a:cubicBezTo>
                  <a:pt x="2591281" y="918855"/>
                  <a:pt x="2572287" y="892485"/>
                  <a:pt x="2538036" y="844360"/>
                </a:cubicBezTo>
                <a:cubicBezTo>
                  <a:pt x="2514095" y="1028992"/>
                  <a:pt x="2431526" y="1183478"/>
                  <a:pt x="2512867" y="1354598"/>
                </a:cubicBezTo>
                <a:cubicBezTo>
                  <a:pt x="2572125" y="1479502"/>
                  <a:pt x="2561684" y="1610863"/>
                  <a:pt x="2518702" y="1742111"/>
                </a:cubicBezTo>
                <a:cubicBezTo>
                  <a:pt x="2469933" y="1890983"/>
                  <a:pt x="2406097" y="2028534"/>
                  <a:pt x="2275616" y="2134783"/>
                </a:cubicBezTo>
                <a:cubicBezTo>
                  <a:pt x="2256225" y="2148722"/>
                  <a:pt x="2245263" y="2111142"/>
                  <a:pt x="2241266" y="2096736"/>
                </a:cubicBezTo>
                <a:cubicBezTo>
                  <a:pt x="2179626" y="1884376"/>
                  <a:pt x="2162240" y="1669110"/>
                  <a:pt x="2231827" y="1456335"/>
                </a:cubicBezTo>
                <a:cubicBezTo>
                  <a:pt x="2253633" y="1389279"/>
                  <a:pt x="2309962" y="1334256"/>
                  <a:pt x="2348810" y="1272217"/>
                </a:cubicBezTo>
                <a:cubicBezTo>
                  <a:pt x="2373883" y="1232508"/>
                  <a:pt x="2406038" y="1193533"/>
                  <a:pt x="2416218" y="1150005"/>
                </a:cubicBezTo>
                <a:cubicBezTo>
                  <a:pt x="2450271" y="1004817"/>
                  <a:pt x="2476378" y="857831"/>
                  <a:pt x="2493456" y="706982"/>
                </a:cubicBezTo>
                <a:cubicBezTo>
                  <a:pt x="2411430" y="789284"/>
                  <a:pt x="2314735" y="853472"/>
                  <a:pt x="2313690" y="991337"/>
                </a:cubicBezTo>
                <a:cubicBezTo>
                  <a:pt x="2311990" y="1208533"/>
                  <a:pt x="2147439" y="1341195"/>
                  <a:pt x="1985609" y="1408731"/>
                </a:cubicBezTo>
                <a:cubicBezTo>
                  <a:pt x="1934853" y="1429839"/>
                  <a:pt x="1817778" y="1346461"/>
                  <a:pt x="1918730" y="1208846"/>
                </a:cubicBezTo>
                <a:cubicBezTo>
                  <a:pt x="1993345" y="1083149"/>
                  <a:pt x="2096531" y="982536"/>
                  <a:pt x="2213019" y="897616"/>
                </a:cubicBezTo>
                <a:cubicBezTo>
                  <a:pt x="2338343" y="806128"/>
                  <a:pt x="2409619" y="669020"/>
                  <a:pt x="2517219" y="563658"/>
                </a:cubicBezTo>
                <a:cubicBezTo>
                  <a:pt x="2529540" y="551917"/>
                  <a:pt x="2533383" y="531163"/>
                  <a:pt x="2539459" y="513894"/>
                </a:cubicBezTo>
                <a:cubicBezTo>
                  <a:pt x="2594147" y="361404"/>
                  <a:pt x="2648124" y="209492"/>
                  <a:pt x="2702456" y="57291"/>
                </a:cubicBezTo>
                <a:cubicBezTo>
                  <a:pt x="2707084" y="44428"/>
                  <a:pt x="2711390" y="31532"/>
                  <a:pt x="2713671" y="17409"/>
                </a:cubicBezTo>
                <a:close/>
                <a:moveTo>
                  <a:pt x="2615215" y="0"/>
                </a:moveTo>
                <a:lnTo>
                  <a:pt x="2683886" y="0"/>
                </a:lnTo>
                <a:lnTo>
                  <a:pt x="2615765" y="70449"/>
                </a:lnTo>
                <a:cubicBezTo>
                  <a:pt x="2443506" y="272276"/>
                  <a:pt x="2268590" y="471551"/>
                  <a:pt x="2101714" y="677840"/>
                </a:cubicBezTo>
                <a:cubicBezTo>
                  <a:pt x="1945364" y="870900"/>
                  <a:pt x="1795836" y="1070198"/>
                  <a:pt x="1647883" y="1269985"/>
                </a:cubicBezTo>
                <a:cubicBezTo>
                  <a:pt x="1540599" y="1415080"/>
                  <a:pt x="1501415" y="1580889"/>
                  <a:pt x="1520717" y="1759907"/>
                </a:cubicBezTo>
                <a:cubicBezTo>
                  <a:pt x="1523326" y="1784258"/>
                  <a:pt x="1527823" y="1815311"/>
                  <a:pt x="1543766" y="1830628"/>
                </a:cubicBezTo>
                <a:cubicBezTo>
                  <a:pt x="1658106" y="1942683"/>
                  <a:pt x="1640044" y="2081390"/>
                  <a:pt x="1614449" y="2214437"/>
                </a:cubicBezTo>
                <a:cubicBezTo>
                  <a:pt x="1596540" y="2305976"/>
                  <a:pt x="1553273" y="2470386"/>
                  <a:pt x="1518347" y="2480439"/>
                </a:cubicBezTo>
                <a:cubicBezTo>
                  <a:pt x="1419917" y="2441945"/>
                  <a:pt x="1340337" y="2330558"/>
                  <a:pt x="1333958" y="2228696"/>
                </a:cubicBezTo>
                <a:cubicBezTo>
                  <a:pt x="1327047" y="2119620"/>
                  <a:pt x="1351988" y="2017093"/>
                  <a:pt x="1393891" y="1917299"/>
                </a:cubicBezTo>
                <a:cubicBezTo>
                  <a:pt x="1435587" y="1819435"/>
                  <a:pt x="1480215" y="1721549"/>
                  <a:pt x="1444276" y="1597756"/>
                </a:cubicBezTo>
                <a:cubicBezTo>
                  <a:pt x="1426211" y="1620618"/>
                  <a:pt x="1409833" y="1636820"/>
                  <a:pt x="1398976" y="1656198"/>
                </a:cubicBezTo>
                <a:cubicBezTo>
                  <a:pt x="1307990" y="1816321"/>
                  <a:pt x="1221595" y="1979197"/>
                  <a:pt x="1126020" y="2136568"/>
                </a:cubicBezTo>
                <a:cubicBezTo>
                  <a:pt x="1084909" y="2204555"/>
                  <a:pt x="1102743" y="2260093"/>
                  <a:pt x="1129825" y="2320491"/>
                </a:cubicBezTo>
                <a:cubicBezTo>
                  <a:pt x="1132714" y="2326973"/>
                  <a:pt x="1139384" y="2331569"/>
                  <a:pt x="1143273" y="2337828"/>
                </a:cubicBezTo>
                <a:cubicBezTo>
                  <a:pt x="1331962" y="2640780"/>
                  <a:pt x="1296787" y="2906252"/>
                  <a:pt x="1156978" y="3218822"/>
                </a:cubicBezTo>
                <a:cubicBezTo>
                  <a:pt x="1147627" y="3239331"/>
                  <a:pt x="1135596" y="3284945"/>
                  <a:pt x="1116365" y="3269939"/>
                </a:cubicBezTo>
                <a:cubicBezTo>
                  <a:pt x="984182" y="3132933"/>
                  <a:pt x="898820" y="2975065"/>
                  <a:pt x="883236" y="2779510"/>
                </a:cubicBezTo>
                <a:cubicBezTo>
                  <a:pt x="858965" y="2887963"/>
                  <a:pt x="842858" y="2999213"/>
                  <a:pt x="808845" y="3104380"/>
                </a:cubicBezTo>
                <a:cubicBezTo>
                  <a:pt x="744139" y="3304970"/>
                  <a:pt x="661597" y="3498832"/>
                  <a:pt x="488550" y="3634846"/>
                </a:cubicBezTo>
                <a:cubicBezTo>
                  <a:pt x="446643" y="3667606"/>
                  <a:pt x="346628" y="3741539"/>
                  <a:pt x="328509" y="3719164"/>
                </a:cubicBezTo>
                <a:cubicBezTo>
                  <a:pt x="308952" y="3695012"/>
                  <a:pt x="315042" y="3631863"/>
                  <a:pt x="318672" y="3594817"/>
                </a:cubicBezTo>
                <a:cubicBezTo>
                  <a:pt x="329065" y="3485254"/>
                  <a:pt x="343678" y="3375801"/>
                  <a:pt x="358291" y="3266349"/>
                </a:cubicBezTo>
                <a:cubicBezTo>
                  <a:pt x="375072" y="3145733"/>
                  <a:pt x="425539" y="3041943"/>
                  <a:pt x="517362" y="2959353"/>
                </a:cubicBezTo>
                <a:cubicBezTo>
                  <a:pt x="591164" y="2893121"/>
                  <a:pt x="664171" y="2825180"/>
                  <a:pt x="735958" y="2756462"/>
                </a:cubicBezTo>
                <a:cubicBezTo>
                  <a:pt x="752980" y="2740327"/>
                  <a:pt x="764113" y="2718374"/>
                  <a:pt x="772369" y="2692870"/>
                </a:cubicBezTo>
                <a:cubicBezTo>
                  <a:pt x="587814" y="2829971"/>
                  <a:pt x="370516" y="2871268"/>
                  <a:pt x="156545" y="2921045"/>
                </a:cubicBezTo>
                <a:cubicBezTo>
                  <a:pt x="135273" y="2925922"/>
                  <a:pt x="71447" y="2922918"/>
                  <a:pt x="15585" y="2908337"/>
                </a:cubicBezTo>
                <a:lnTo>
                  <a:pt x="0" y="2902697"/>
                </a:lnTo>
                <a:lnTo>
                  <a:pt x="0" y="2765873"/>
                </a:lnTo>
                <a:lnTo>
                  <a:pt x="29795" y="2717847"/>
                </a:lnTo>
                <a:cubicBezTo>
                  <a:pt x="40849" y="2702583"/>
                  <a:pt x="51469" y="2690198"/>
                  <a:pt x="59962" y="2682291"/>
                </a:cubicBezTo>
                <a:cubicBezTo>
                  <a:pt x="228768" y="2525013"/>
                  <a:pt x="418389" y="2401453"/>
                  <a:pt x="645405" y="2342287"/>
                </a:cubicBezTo>
                <a:cubicBezTo>
                  <a:pt x="879032" y="2306584"/>
                  <a:pt x="1032240" y="2213098"/>
                  <a:pt x="1059274" y="2164156"/>
                </a:cubicBezTo>
                <a:cubicBezTo>
                  <a:pt x="1151084" y="1996307"/>
                  <a:pt x="1239879" y="1826195"/>
                  <a:pt x="1341155" y="1664208"/>
                </a:cubicBezTo>
                <a:cubicBezTo>
                  <a:pt x="1477441" y="1445642"/>
                  <a:pt x="1624124" y="1233359"/>
                  <a:pt x="1766505" y="1018678"/>
                </a:cubicBezTo>
                <a:cubicBezTo>
                  <a:pt x="1778156" y="1001010"/>
                  <a:pt x="1791027" y="984119"/>
                  <a:pt x="1793256" y="954087"/>
                </a:cubicBezTo>
                <a:cubicBezTo>
                  <a:pt x="1736220" y="994393"/>
                  <a:pt x="1675663" y="1031081"/>
                  <a:pt x="1622366" y="1076005"/>
                </a:cubicBezTo>
                <a:cubicBezTo>
                  <a:pt x="1442738" y="1227933"/>
                  <a:pt x="1264479" y="1382281"/>
                  <a:pt x="1088015" y="1538117"/>
                </a:cubicBezTo>
                <a:cubicBezTo>
                  <a:pt x="1067855" y="1556206"/>
                  <a:pt x="1060774" y="1588991"/>
                  <a:pt x="1047011" y="1614249"/>
                </a:cubicBezTo>
                <a:cubicBezTo>
                  <a:pt x="939107" y="1813950"/>
                  <a:pt x="771972" y="1928122"/>
                  <a:pt x="545270" y="1944692"/>
                </a:cubicBezTo>
                <a:cubicBezTo>
                  <a:pt x="441606" y="1952189"/>
                  <a:pt x="416671" y="1908283"/>
                  <a:pt x="470627" y="1817545"/>
                </a:cubicBezTo>
                <a:cubicBezTo>
                  <a:pt x="562706" y="1662415"/>
                  <a:pt x="679164" y="1538119"/>
                  <a:pt x="879648" y="1544544"/>
                </a:cubicBezTo>
                <a:cubicBezTo>
                  <a:pt x="970485" y="1547433"/>
                  <a:pt x="1036974" y="1510057"/>
                  <a:pt x="1100842" y="1445401"/>
                </a:cubicBezTo>
                <a:cubicBezTo>
                  <a:pt x="1210992" y="1334445"/>
                  <a:pt x="1329909" y="1232856"/>
                  <a:pt x="1437652" y="1110911"/>
                </a:cubicBezTo>
                <a:cubicBezTo>
                  <a:pt x="1361289" y="1130996"/>
                  <a:pt x="1284490" y="1149082"/>
                  <a:pt x="1208853" y="1171520"/>
                </a:cubicBezTo>
                <a:cubicBezTo>
                  <a:pt x="1106003" y="1201880"/>
                  <a:pt x="1005248" y="1237013"/>
                  <a:pt x="902537" y="1266085"/>
                </a:cubicBezTo>
                <a:cubicBezTo>
                  <a:pt x="850537" y="1280555"/>
                  <a:pt x="815167" y="1303904"/>
                  <a:pt x="781831" y="1350894"/>
                </a:cubicBezTo>
                <a:cubicBezTo>
                  <a:pt x="694187" y="1473616"/>
                  <a:pt x="568919" y="1561531"/>
                  <a:pt x="429373" y="1606317"/>
                </a:cubicBezTo>
                <a:cubicBezTo>
                  <a:pt x="322179" y="1640784"/>
                  <a:pt x="200254" y="1642487"/>
                  <a:pt x="81275" y="1598286"/>
                </a:cubicBezTo>
                <a:cubicBezTo>
                  <a:pt x="88037" y="1574581"/>
                  <a:pt x="87604" y="1557289"/>
                  <a:pt x="96005" y="1548721"/>
                </a:cubicBezTo>
                <a:cubicBezTo>
                  <a:pt x="237899" y="1402652"/>
                  <a:pt x="389584" y="1271587"/>
                  <a:pt x="587023" y="1202853"/>
                </a:cubicBezTo>
                <a:cubicBezTo>
                  <a:pt x="647862" y="1181814"/>
                  <a:pt x="704352" y="1180174"/>
                  <a:pt x="756337" y="1211585"/>
                </a:cubicBezTo>
                <a:cubicBezTo>
                  <a:pt x="796419" y="1235581"/>
                  <a:pt x="829151" y="1230833"/>
                  <a:pt x="870149" y="1218805"/>
                </a:cubicBezTo>
                <a:cubicBezTo>
                  <a:pt x="1110131" y="1147964"/>
                  <a:pt x="1351782" y="1082828"/>
                  <a:pt x="1590533" y="1008282"/>
                </a:cubicBezTo>
                <a:cubicBezTo>
                  <a:pt x="1647452" y="990416"/>
                  <a:pt x="1692710" y="938477"/>
                  <a:pt x="1747291" y="908980"/>
                </a:cubicBezTo>
                <a:cubicBezTo>
                  <a:pt x="2010423" y="767643"/>
                  <a:pt x="2156926" y="514341"/>
                  <a:pt x="2359623" y="289630"/>
                </a:cubicBezTo>
                <a:cubicBezTo>
                  <a:pt x="2236423" y="294129"/>
                  <a:pt x="2139898" y="298787"/>
                  <a:pt x="2068468" y="400733"/>
                </a:cubicBezTo>
                <a:cubicBezTo>
                  <a:pt x="1952834" y="566116"/>
                  <a:pt x="1774030" y="627991"/>
                  <a:pt x="1585301" y="660856"/>
                </a:cubicBezTo>
                <a:cubicBezTo>
                  <a:pt x="1502406" y="675057"/>
                  <a:pt x="1416597" y="676917"/>
                  <a:pt x="1332281" y="676980"/>
                </a:cubicBezTo>
                <a:cubicBezTo>
                  <a:pt x="1303960" y="676978"/>
                  <a:pt x="1266699" y="660107"/>
                  <a:pt x="1249799" y="638509"/>
                </a:cubicBezTo>
                <a:cubicBezTo>
                  <a:pt x="1239732" y="626078"/>
                  <a:pt x="1254627" y="581086"/>
                  <a:pt x="1271498" y="563307"/>
                </a:cubicBezTo>
                <a:cubicBezTo>
                  <a:pt x="1315987" y="515520"/>
                  <a:pt x="1364996" y="471128"/>
                  <a:pt x="1416744" y="431576"/>
                </a:cubicBezTo>
                <a:cubicBezTo>
                  <a:pt x="1631217" y="267308"/>
                  <a:pt x="1881706" y="244413"/>
                  <a:pt x="2139805" y="244759"/>
                </a:cubicBezTo>
                <a:cubicBezTo>
                  <a:pt x="2215969" y="244830"/>
                  <a:pt x="2293713" y="230095"/>
                  <a:pt x="2367937" y="211741"/>
                </a:cubicBezTo>
                <a:cubicBezTo>
                  <a:pt x="2408728" y="201645"/>
                  <a:pt x="2451963" y="177807"/>
                  <a:pt x="2480293" y="147221"/>
                </a:cubicBezTo>
                <a:close/>
                <a:moveTo>
                  <a:pt x="1279469" y="0"/>
                </a:moveTo>
                <a:lnTo>
                  <a:pt x="1426070" y="0"/>
                </a:lnTo>
                <a:lnTo>
                  <a:pt x="1350504" y="33583"/>
                </a:lnTo>
                <a:cubicBezTo>
                  <a:pt x="1327260" y="98863"/>
                  <a:pt x="1310717" y="159304"/>
                  <a:pt x="1284284" y="214818"/>
                </a:cubicBezTo>
                <a:cubicBezTo>
                  <a:pt x="1183157" y="427258"/>
                  <a:pt x="1090002" y="647358"/>
                  <a:pt x="900440" y="800862"/>
                </a:cubicBezTo>
                <a:cubicBezTo>
                  <a:pt x="827038" y="860301"/>
                  <a:pt x="740694" y="903758"/>
                  <a:pt x="658158" y="951189"/>
                </a:cubicBezTo>
                <a:cubicBezTo>
                  <a:pt x="642179" y="960600"/>
                  <a:pt x="606501" y="962440"/>
                  <a:pt x="598449" y="952495"/>
                </a:cubicBezTo>
                <a:cubicBezTo>
                  <a:pt x="585218" y="936157"/>
                  <a:pt x="576639" y="903706"/>
                  <a:pt x="583851" y="884927"/>
                </a:cubicBezTo>
                <a:cubicBezTo>
                  <a:pt x="646997" y="720296"/>
                  <a:pt x="702254" y="550293"/>
                  <a:pt x="821592" y="414254"/>
                </a:cubicBezTo>
                <a:cubicBezTo>
                  <a:pt x="883927" y="342607"/>
                  <a:pt x="950426" y="274644"/>
                  <a:pt x="1021039" y="198645"/>
                </a:cubicBezTo>
                <a:cubicBezTo>
                  <a:pt x="925878" y="221015"/>
                  <a:pt x="852512" y="255727"/>
                  <a:pt x="807695" y="343180"/>
                </a:cubicBezTo>
                <a:cubicBezTo>
                  <a:pt x="757627" y="440178"/>
                  <a:pt x="677425" y="514533"/>
                  <a:pt x="581023" y="563784"/>
                </a:cubicBezTo>
                <a:cubicBezTo>
                  <a:pt x="463285" y="623842"/>
                  <a:pt x="365880" y="722125"/>
                  <a:pt x="231835" y="748932"/>
                </a:cubicBezTo>
                <a:cubicBezTo>
                  <a:pt x="170601" y="761470"/>
                  <a:pt x="108423" y="770657"/>
                  <a:pt x="46357" y="772696"/>
                </a:cubicBezTo>
                <a:lnTo>
                  <a:pt x="0" y="772842"/>
                </a:lnTo>
                <a:lnTo>
                  <a:pt x="0" y="708052"/>
                </a:lnTo>
                <a:lnTo>
                  <a:pt x="89067" y="704930"/>
                </a:lnTo>
                <a:cubicBezTo>
                  <a:pt x="352860" y="675038"/>
                  <a:pt x="632363" y="525002"/>
                  <a:pt x="710775" y="339334"/>
                </a:cubicBezTo>
                <a:cubicBezTo>
                  <a:pt x="664377" y="359265"/>
                  <a:pt x="626200" y="378419"/>
                  <a:pt x="585997" y="392158"/>
                </a:cubicBezTo>
                <a:cubicBezTo>
                  <a:pt x="568074" y="398439"/>
                  <a:pt x="536629" y="403320"/>
                  <a:pt x="527576" y="393598"/>
                </a:cubicBezTo>
                <a:cubicBezTo>
                  <a:pt x="494376" y="356971"/>
                  <a:pt x="459131" y="376102"/>
                  <a:pt x="425698" y="384358"/>
                </a:cubicBezTo>
                <a:cubicBezTo>
                  <a:pt x="375905" y="396453"/>
                  <a:pt x="327713" y="414896"/>
                  <a:pt x="278288" y="429633"/>
                </a:cubicBezTo>
                <a:cubicBezTo>
                  <a:pt x="194259" y="454455"/>
                  <a:pt x="116406" y="489273"/>
                  <a:pt x="43518" y="533227"/>
                </a:cubicBezTo>
                <a:lnTo>
                  <a:pt x="0" y="563132"/>
                </a:lnTo>
                <a:lnTo>
                  <a:pt x="0" y="500322"/>
                </a:lnTo>
                <a:lnTo>
                  <a:pt x="116366" y="435129"/>
                </a:lnTo>
                <a:cubicBezTo>
                  <a:pt x="236099" y="377351"/>
                  <a:pt x="362902" y="333769"/>
                  <a:pt x="495997" y="302145"/>
                </a:cubicBezTo>
                <a:cubicBezTo>
                  <a:pt x="624522" y="272163"/>
                  <a:pt x="751940" y="234257"/>
                  <a:pt x="876112" y="190158"/>
                </a:cubicBezTo>
                <a:cubicBezTo>
                  <a:pt x="951230" y="163437"/>
                  <a:pt x="1018312" y="114407"/>
                  <a:pt x="1091828" y="81338"/>
                </a:cubicBezTo>
                <a:close/>
              </a:path>
            </a:pathLst>
          </a:custGeom>
          <a:solidFill>
            <a:schemeClr val="tx1">
              <a:alpha val="17000"/>
            </a:schemeClr>
          </a:solidFill>
          <a:ln w="4569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C9EEA626-63D9-B376-D5C7-F7B224767D92}"/>
              </a:ext>
            </a:extLst>
          </p:cNvPr>
          <p:cNvSpPr>
            <a:spLocks noGrp="1"/>
          </p:cNvSpPr>
          <p:nvPr>
            <p:ph type="ctrTitle" hasCustomPrompt="1"/>
          </p:nvPr>
        </p:nvSpPr>
        <p:spPr>
          <a:xfrm>
            <a:off x="915924" y="914400"/>
            <a:ext cx="10360152" cy="5029200"/>
          </a:xfrm>
        </p:spPr>
        <p:txBody>
          <a:bodyPr anchor="ctr"/>
          <a:lstStyle>
            <a:lvl1pPr algn="ctr">
              <a:defRPr sz="4800"/>
            </a:lvl1pPr>
          </a:lstStyle>
          <a:p>
            <a:r>
              <a:rPr lang="en-US" dirty="0"/>
              <a:t>click to add title</a:t>
            </a:r>
          </a:p>
        </p:txBody>
      </p:sp>
    </p:spTree>
    <p:extLst>
      <p:ext uri="{BB962C8B-B14F-4D97-AF65-F5344CB8AC3E}">
        <p14:creationId xmlns:p14="http://schemas.microsoft.com/office/powerpoint/2010/main" val="747404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Two Content 2">
    <p:bg>
      <p:bgPr>
        <a:solidFill>
          <a:schemeClr val="bg2"/>
        </a:solidFill>
        <a:effectLst/>
      </p:bgPr>
    </p:bg>
    <p:spTree>
      <p:nvGrpSpPr>
        <p:cNvPr id="1" name=""/>
        <p:cNvGrpSpPr/>
        <p:nvPr/>
      </p:nvGrpSpPr>
      <p:grpSpPr>
        <a:xfrm>
          <a:off x="0" y="0"/>
          <a:ext cx="0" cy="0"/>
          <a:chOff x="0" y="0"/>
          <a:chExt cx="0" cy="0"/>
        </a:xfrm>
      </p:grpSpPr>
      <p:sp>
        <p:nvSpPr>
          <p:cNvPr id="17" name="Freeform: Shape 51">
            <a:extLst>
              <a:ext uri="{FF2B5EF4-FFF2-40B4-BE49-F238E27FC236}">
                <a16:creationId xmlns:a16="http://schemas.microsoft.com/office/drawing/2014/main" id="{4A781A8E-199F-1F48-C80E-B6501B563323}"/>
              </a:ext>
              <a:ext uri="{C183D7F6-B498-43B3-948B-1728B52AA6E4}">
                <adec:decorative xmlns:adec="http://schemas.microsoft.com/office/drawing/2017/decorative" val="1"/>
              </a:ext>
            </a:extLst>
          </p:cNvPr>
          <p:cNvSpPr/>
          <p:nvPr userDrawn="1"/>
        </p:nvSpPr>
        <p:spPr>
          <a:xfrm rot="5400000">
            <a:off x="10423648" y="-93866"/>
            <a:ext cx="1698615" cy="1838087"/>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Freeform: Shape 23">
            <a:extLst>
              <a:ext uri="{FF2B5EF4-FFF2-40B4-BE49-F238E27FC236}">
                <a16:creationId xmlns:a16="http://schemas.microsoft.com/office/drawing/2014/main" id="{11C6679A-1B60-DCCD-7295-255649B92C60}"/>
              </a:ext>
              <a:ext uri="{C183D7F6-B498-43B3-948B-1728B52AA6E4}">
                <adec:decorative xmlns:adec="http://schemas.microsoft.com/office/drawing/2017/decorative" val="1"/>
              </a:ext>
            </a:extLst>
          </p:cNvPr>
          <p:cNvSpPr/>
          <p:nvPr userDrawn="1"/>
        </p:nvSpPr>
        <p:spPr>
          <a:xfrm>
            <a:off x="6381060" y="-24130"/>
            <a:ext cx="5371060" cy="6899910"/>
          </a:xfrm>
          <a:custGeom>
            <a:avLst/>
            <a:gdLst>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91440 w 5864280"/>
              <a:gd name="connsiteY8" fmla="*/ 91440 h 6938010"/>
              <a:gd name="connsiteX0" fmla="*/ 7620 w 5871900"/>
              <a:gd name="connsiteY0" fmla="*/ 0 h 6938010"/>
              <a:gd name="connsiteX1" fmla="*/ 5871900 w 5871900"/>
              <a:gd name="connsiteY1" fmla="*/ 0 h 6938010"/>
              <a:gd name="connsiteX2" fmla="*/ 5871900 w 5871900"/>
              <a:gd name="connsiteY2" fmla="*/ 6938010 h 6938010"/>
              <a:gd name="connsiteX3" fmla="*/ 4907589 w 5871900"/>
              <a:gd name="connsiteY3" fmla="*/ 6938010 h 6938010"/>
              <a:gd name="connsiteX4" fmla="*/ 4888403 w 5871900"/>
              <a:gd name="connsiteY4" fmla="*/ 6771085 h 6938010"/>
              <a:gd name="connsiteX5" fmla="*/ 5044484 w 5871900"/>
              <a:gd name="connsiteY5" fmla="*/ 1534679 h 6938010"/>
              <a:gd name="connsiteX6" fmla="*/ 446410 w 5871900"/>
              <a:gd name="connsiteY6" fmla="*/ 927368 h 6938010"/>
              <a:gd name="connsiteX7" fmla="*/ 46684 w 5871900"/>
              <a:gd name="connsiteY7" fmla="*/ 165620 h 6938010"/>
              <a:gd name="connsiteX8" fmla="*/ 0 w 5871900"/>
              <a:gd name="connsiteY8" fmla="*/ 1524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7620 w 5864280"/>
              <a:gd name="connsiteY8" fmla="*/ 17780 h 6938010"/>
              <a:gd name="connsiteX0" fmla="*/ 12700 w 5856660"/>
              <a:gd name="connsiteY0" fmla="*/ 0 h 7004050"/>
              <a:gd name="connsiteX1" fmla="*/ 5856660 w 5856660"/>
              <a:gd name="connsiteY1" fmla="*/ 66040 h 7004050"/>
              <a:gd name="connsiteX2" fmla="*/ 5856660 w 5856660"/>
              <a:gd name="connsiteY2" fmla="*/ 7004050 h 7004050"/>
              <a:gd name="connsiteX3" fmla="*/ 4892349 w 5856660"/>
              <a:gd name="connsiteY3" fmla="*/ 7004050 h 7004050"/>
              <a:gd name="connsiteX4" fmla="*/ 4873163 w 5856660"/>
              <a:gd name="connsiteY4" fmla="*/ 6837125 h 7004050"/>
              <a:gd name="connsiteX5" fmla="*/ 5029244 w 5856660"/>
              <a:gd name="connsiteY5" fmla="*/ 1600719 h 7004050"/>
              <a:gd name="connsiteX6" fmla="*/ 431170 w 5856660"/>
              <a:gd name="connsiteY6" fmla="*/ 993408 h 7004050"/>
              <a:gd name="connsiteX7" fmla="*/ 31444 w 5856660"/>
              <a:gd name="connsiteY7" fmla="*/ 231660 h 7004050"/>
              <a:gd name="connsiteX8" fmla="*/ 0 w 5856660"/>
              <a:gd name="connsiteY8" fmla="*/ 83820 h 7004050"/>
              <a:gd name="connsiteX0" fmla="*/ 5856660 w 5856660"/>
              <a:gd name="connsiteY0" fmla="*/ 0 h 6938010"/>
              <a:gd name="connsiteX1" fmla="*/ 5856660 w 5856660"/>
              <a:gd name="connsiteY1" fmla="*/ 6938010 h 6938010"/>
              <a:gd name="connsiteX2" fmla="*/ 4892349 w 5856660"/>
              <a:gd name="connsiteY2" fmla="*/ 6938010 h 6938010"/>
              <a:gd name="connsiteX3" fmla="*/ 4873163 w 5856660"/>
              <a:gd name="connsiteY3" fmla="*/ 6771085 h 6938010"/>
              <a:gd name="connsiteX4" fmla="*/ 5029244 w 5856660"/>
              <a:gd name="connsiteY4" fmla="*/ 1534679 h 6938010"/>
              <a:gd name="connsiteX5" fmla="*/ 431170 w 5856660"/>
              <a:gd name="connsiteY5" fmla="*/ 927368 h 6938010"/>
              <a:gd name="connsiteX6" fmla="*/ 31444 w 5856660"/>
              <a:gd name="connsiteY6" fmla="*/ 165620 h 6938010"/>
              <a:gd name="connsiteX7" fmla="*/ 0 w 5856660"/>
              <a:gd name="connsiteY7" fmla="*/ 17780 h 6938010"/>
              <a:gd name="connsiteX0" fmla="*/ 5856660 w 5856660"/>
              <a:gd name="connsiteY0" fmla="*/ 6920230 h 6920230"/>
              <a:gd name="connsiteX1" fmla="*/ 4892349 w 5856660"/>
              <a:gd name="connsiteY1" fmla="*/ 6920230 h 6920230"/>
              <a:gd name="connsiteX2" fmla="*/ 4873163 w 5856660"/>
              <a:gd name="connsiteY2" fmla="*/ 6753305 h 6920230"/>
              <a:gd name="connsiteX3" fmla="*/ 5029244 w 5856660"/>
              <a:gd name="connsiteY3" fmla="*/ 1516899 h 6920230"/>
              <a:gd name="connsiteX4" fmla="*/ 431170 w 5856660"/>
              <a:gd name="connsiteY4" fmla="*/ 909588 h 6920230"/>
              <a:gd name="connsiteX5" fmla="*/ 31444 w 5856660"/>
              <a:gd name="connsiteY5" fmla="*/ 147840 h 6920230"/>
              <a:gd name="connsiteX6" fmla="*/ 0 w 5856660"/>
              <a:gd name="connsiteY6" fmla="*/ 0 h 6920230"/>
              <a:gd name="connsiteX0" fmla="*/ 4892349 w 5371060"/>
              <a:gd name="connsiteY0" fmla="*/ 6920230 h 6920230"/>
              <a:gd name="connsiteX1" fmla="*/ 4873163 w 5371060"/>
              <a:gd name="connsiteY1" fmla="*/ 6753305 h 6920230"/>
              <a:gd name="connsiteX2" fmla="*/ 5029244 w 5371060"/>
              <a:gd name="connsiteY2" fmla="*/ 1516899 h 6920230"/>
              <a:gd name="connsiteX3" fmla="*/ 431170 w 5371060"/>
              <a:gd name="connsiteY3" fmla="*/ 909588 h 6920230"/>
              <a:gd name="connsiteX4" fmla="*/ 31444 w 5371060"/>
              <a:gd name="connsiteY4" fmla="*/ 147840 h 6920230"/>
              <a:gd name="connsiteX5" fmla="*/ 0 w 5371060"/>
              <a:gd name="connsiteY5" fmla="*/ 0 h 6920230"/>
              <a:gd name="connsiteX0" fmla="*/ 4889809 w 5371060"/>
              <a:gd name="connsiteY0" fmla="*/ 6904990 h 6904990"/>
              <a:gd name="connsiteX1" fmla="*/ 4873163 w 5371060"/>
              <a:gd name="connsiteY1" fmla="*/ 6753305 h 6904990"/>
              <a:gd name="connsiteX2" fmla="*/ 5029244 w 5371060"/>
              <a:gd name="connsiteY2" fmla="*/ 1516899 h 6904990"/>
              <a:gd name="connsiteX3" fmla="*/ 431170 w 5371060"/>
              <a:gd name="connsiteY3" fmla="*/ 909588 h 6904990"/>
              <a:gd name="connsiteX4" fmla="*/ 31444 w 5371060"/>
              <a:gd name="connsiteY4" fmla="*/ 147840 h 6904990"/>
              <a:gd name="connsiteX5" fmla="*/ 0 w 5371060"/>
              <a:gd name="connsiteY5" fmla="*/ 0 h 6904990"/>
              <a:gd name="connsiteX0" fmla="*/ 4892349 w 5371060"/>
              <a:gd name="connsiteY0" fmla="*/ 6899910 h 6899910"/>
              <a:gd name="connsiteX1" fmla="*/ 4873163 w 5371060"/>
              <a:gd name="connsiteY1" fmla="*/ 6753305 h 6899910"/>
              <a:gd name="connsiteX2" fmla="*/ 5029244 w 5371060"/>
              <a:gd name="connsiteY2" fmla="*/ 1516899 h 6899910"/>
              <a:gd name="connsiteX3" fmla="*/ 431170 w 5371060"/>
              <a:gd name="connsiteY3" fmla="*/ 909588 h 6899910"/>
              <a:gd name="connsiteX4" fmla="*/ 31444 w 5371060"/>
              <a:gd name="connsiteY4" fmla="*/ 147840 h 6899910"/>
              <a:gd name="connsiteX5" fmla="*/ 0 w 5371060"/>
              <a:gd name="connsiteY5" fmla="*/ 0 h 689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1060" h="6899910">
                <a:moveTo>
                  <a:pt x="4892349" y="6899910"/>
                </a:moveTo>
                <a:lnTo>
                  <a:pt x="4873163" y="6753305"/>
                </a:lnTo>
                <a:cubicBezTo>
                  <a:pt x="4753267" y="5217685"/>
                  <a:pt x="5929393" y="2564469"/>
                  <a:pt x="5029244" y="1516899"/>
                </a:cubicBezTo>
                <a:cubicBezTo>
                  <a:pt x="4044398" y="370782"/>
                  <a:pt x="1685778" y="2440015"/>
                  <a:pt x="431170" y="909588"/>
                </a:cubicBezTo>
                <a:cubicBezTo>
                  <a:pt x="361992" y="824949"/>
                  <a:pt x="151981" y="561750"/>
                  <a:pt x="31444" y="147840"/>
                </a:cubicBezTo>
                <a:cubicBezTo>
                  <a:pt x="18423" y="92633"/>
                  <a:pt x="0" y="0"/>
                  <a:pt x="0" y="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6" name="Freeform: Shape 22">
            <a:extLst>
              <a:ext uri="{FF2B5EF4-FFF2-40B4-BE49-F238E27FC236}">
                <a16:creationId xmlns:a16="http://schemas.microsoft.com/office/drawing/2014/main" id="{1C466053-4CA7-4CBB-C1D2-19FE899BEDFC}"/>
              </a:ext>
              <a:ext uri="{C183D7F6-B498-43B3-948B-1728B52AA6E4}">
                <adec:decorative xmlns:adec="http://schemas.microsoft.com/office/drawing/2017/decorative" val="1"/>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cxnSp>
        <p:nvCxnSpPr>
          <p:cNvPr id="18" name="Straight Connector 17">
            <a:extLst>
              <a:ext uri="{FF2B5EF4-FFF2-40B4-BE49-F238E27FC236}">
                <a16:creationId xmlns:a16="http://schemas.microsoft.com/office/drawing/2014/main" id="{1100480F-88D3-CF82-FAF8-9527C86BCAE2}"/>
              </a:ext>
              <a:ext uri="{C183D7F6-B498-43B3-948B-1728B52AA6E4}">
                <adec:decorative xmlns:adec="http://schemas.microsoft.com/office/drawing/2017/decorative" val="1"/>
              </a:ext>
            </a:extLst>
          </p:cNvPr>
          <p:cNvCxnSpPr>
            <a:cxnSpLocks/>
          </p:cNvCxnSpPr>
          <p:nvPr userDrawn="1"/>
        </p:nvCxnSpPr>
        <p:spPr>
          <a:xfrm>
            <a:off x="10938933" y="6327754"/>
            <a:ext cx="414867"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
        <p:nvSpPr>
          <p:cNvPr id="5" name="Title 1">
            <a:extLst>
              <a:ext uri="{FF2B5EF4-FFF2-40B4-BE49-F238E27FC236}">
                <a16:creationId xmlns:a16="http://schemas.microsoft.com/office/drawing/2014/main" id="{05F17713-1E50-F9DA-1134-DEB4A4AEA114}"/>
              </a:ext>
            </a:extLst>
          </p:cNvPr>
          <p:cNvSpPr>
            <a:spLocks noGrp="1"/>
          </p:cNvSpPr>
          <p:nvPr>
            <p:ph type="title"/>
          </p:nvPr>
        </p:nvSpPr>
        <p:spPr>
          <a:xfrm>
            <a:off x="914400" y="914400"/>
            <a:ext cx="10360152" cy="914400"/>
          </a:xfrm>
        </p:spPr>
        <p:txBody>
          <a:bodyPr anchor="b" anchorCtr="0"/>
          <a:lstStyle>
            <a:lvl1pPr>
              <a:defRPr sz="3200"/>
            </a:lvl1p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05A7D8CB-7B8B-DA38-6E7E-0DAEB7D29967}"/>
              </a:ext>
            </a:extLst>
          </p:cNvPr>
          <p:cNvSpPr>
            <a:spLocks noGrp="1"/>
          </p:cNvSpPr>
          <p:nvPr>
            <p:ph sz="quarter" idx="12"/>
          </p:nvPr>
        </p:nvSpPr>
        <p:spPr>
          <a:xfrm>
            <a:off x="914399" y="2039111"/>
            <a:ext cx="2816352" cy="3840480"/>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6">
            <a:extLst>
              <a:ext uri="{FF2B5EF4-FFF2-40B4-BE49-F238E27FC236}">
                <a16:creationId xmlns:a16="http://schemas.microsoft.com/office/drawing/2014/main" id="{CE441B96-235E-1744-83C7-22A1E6ED8BB3}"/>
              </a:ext>
            </a:extLst>
          </p:cNvPr>
          <p:cNvSpPr>
            <a:spLocks noGrp="1"/>
          </p:cNvSpPr>
          <p:nvPr>
            <p:ph sz="quarter" idx="13"/>
          </p:nvPr>
        </p:nvSpPr>
        <p:spPr>
          <a:xfrm>
            <a:off x="4097800" y="2039111"/>
            <a:ext cx="6949440" cy="3840480"/>
          </a:xfrm>
        </p:spPr>
        <p:txBody>
          <a:bodyPr>
            <a:normAutofit/>
          </a:bodyPr>
          <a:lstStyle>
            <a:lvl1pPr marL="228600" indent="-228600">
              <a:buFont typeface="Courier New" panose="02070309020205020404" pitchFamily="49" charset="0"/>
              <a:buChar char="o"/>
              <a:defRPr sz="2000"/>
            </a:lvl1pPr>
            <a:lvl2pPr marL="685800" indent="-228600">
              <a:spcBef>
                <a:spcPts val="1000"/>
              </a:spcBef>
              <a:buFont typeface="Courier New" panose="02070309020205020404" pitchFamily="49" charset="0"/>
              <a:buChar char="o"/>
              <a:defRPr sz="2000"/>
            </a:lvl2pPr>
            <a:lvl3pPr marL="1143000" indent="-228600">
              <a:spcBef>
                <a:spcPts val="1000"/>
              </a:spcBef>
              <a:buFont typeface="Courier New" panose="02070309020205020404" pitchFamily="49" charset="0"/>
              <a:buChar char="o"/>
              <a:defRPr sz="2000"/>
            </a:lvl3pPr>
            <a:lvl4pPr marL="1600200" indent="-228600">
              <a:spcBef>
                <a:spcPts val="1000"/>
              </a:spcBef>
              <a:buFont typeface="Courier New" panose="02070309020205020404" pitchFamily="49" charset="0"/>
              <a:buChar char="o"/>
              <a:defRPr sz="2000"/>
            </a:lvl4pPr>
            <a:lvl5pPr marL="20574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CF605979-8A00-C008-E1AA-6AC1F9EABEAF}"/>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236171487"/>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wo Content">
    <p:bg>
      <p:bgPr>
        <a:solidFill>
          <a:schemeClr val="bg2"/>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B05A86D8-26B0-1ADB-0CE2-B445D2A2866D}"/>
              </a:ext>
              <a:ext uri="{C183D7F6-B498-43B3-948B-1728B52AA6E4}">
                <adec:decorative xmlns:adec="http://schemas.microsoft.com/office/drawing/2017/decorative" val="1"/>
              </a:ext>
            </a:extLst>
          </p:cNvPr>
          <p:cNvSpPr/>
          <p:nvPr userDrawn="1"/>
        </p:nvSpPr>
        <p:spPr>
          <a:xfrm>
            <a:off x="4600810" y="0"/>
            <a:ext cx="7591189" cy="6858000"/>
          </a:xfrm>
          <a:custGeom>
            <a:avLst/>
            <a:gdLst>
              <a:gd name="connsiteX0" fmla="*/ 3873124 w 7591189"/>
              <a:gd name="connsiteY0" fmla="*/ 0 h 6858000"/>
              <a:gd name="connsiteX1" fmla="*/ 7591189 w 7591189"/>
              <a:gd name="connsiteY1" fmla="*/ 0 h 6858000"/>
              <a:gd name="connsiteX2" fmla="*/ 7591189 w 7591189"/>
              <a:gd name="connsiteY2" fmla="*/ 6858000 h 6858000"/>
              <a:gd name="connsiteX3" fmla="*/ 0 w 7591189"/>
              <a:gd name="connsiteY3" fmla="*/ 6858000 h 6858000"/>
              <a:gd name="connsiteX4" fmla="*/ 37792 w 7591189"/>
              <a:gd name="connsiteY4" fmla="*/ 6767219 h 6858000"/>
              <a:gd name="connsiteX5" fmla="*/ 124614 w 7591189"/>
              <a:gd name="connsiteY5" fmla="*/ 6593191 h 6858000"/>
              <a:gd name="connsiteX6" fmla="*/ 5022788 w 7591189"/>
              <a:gd name="connsiteY6" fmla="*/ 3831835 h 6858000"/>
              <a:gd name="connsiteX7" fmla="*/ 3917644 w 7591189"/>
              <a:gd name="connsiteY7" fmla="*/ 11237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91189" h="6858000">
                <a:moveTo>
                  <a:pt x="3873124" y="0"/>
                </a:moveTo>
                <a:lnTo>
                  <a:pt x="7591189" y="0"/>
                </a:lnTo>
                <a:lnTo>
                  <a:pt x="7591189" y="6858000"/>
                </a:lnTo>
                <a:lnTo>
                  <a:pt x="0" y="6858000"/>
                </a:lnTo>
                <a:lnTo>
                  <a:pt x="37792" y="6767219"/>
                </a:lnTo>
                <a:cubicBezTo>
                  <a:pt x="73499" y="6688089"/>
                  <a:pt x="105476" y="6628399"/>
                  <a:pt x="124614" y="6593191"/>
                </a:cubicBezTo>
                <a:cubicBezTo>
                  <a:pt x="1166892" y="4681475"/>
                  <a:pt x="4192708" y="5285613"/>
                  <a:pt x="5022788" y="3831835"/>
                </a:cubicBezTo>
                <a:cubicBezTo>
                  <a:pt x="5664755" y="2707491"/>
                  <a:pt x="4432969" y="1333564"/>
                  <a:pt x="3917644" y="112370"/>
                </a:cubicBezTo>
                <a:close/>
              </a:path>
            </a:pathLst>
          </a:custGeom>
          <a:solidFill>
            <a:schemeClr val="accent4">
              <a:alpha val="20000"/>
            </a:schemeClr>
          </a:solidFill>
          <a:ln w="455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9" name="Freeform: Shape 18">
            <a:extLst>
              <a:ext uri="{FF2B5EF4-FFF2-40B4-BE49-F238E27FC236}">
                <a16:creationId xmlns:a16="http://schemas.microsoft.com/office/drawing/2014/main" id="{33A68E8B-64DF-46D3-2FA2-4BBBBF8BFB15}"/>
              </a:ext>
              <a:ext uri="{C183D7F6-B498-43B3-948B-1728B52AA6E4}">
                <adec:decorative xmlns:adec="http://schemas.microsoft.com/office/drawing/2017/decorative" val="1"/>
              </a:ext>
            </a:extLst>
          </p:cNvPr>
          <p:cNvSpPr/>
          <p:nvPr userDrawn="1"/>
        </p:nvSpPr>
        <p:spPr>
          <a:xfrm>
            <a:off x="6134000" y="-30589"/>
            <a:ext cx="5047481" cy="6915258"/>
          </a:xfrm>
          <a:custGeom>
            <a:avLst/>
            <a:gdLst>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8" fmla="*/ 91440 w 6112702"/>
              <a:gd name="connsiteY8" fmla="*/ 91440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6101815 w 6101815"/>
              <a:gd name="connsiteY0" fmla="*/ 0 h 7110654"/>
              <a:gd name="connsiteX1" fmla="*/ 6101815 w 6101815"/>
              <a:gd name="connsiteY1" fmla="*/ 7022484 h 7110654"/>
              <a:gd name="connsiteX2" fmla="*/ 6052142 w 6101815"/>
              <a:gd name="connsiteY2" fmla="*/ 7038508 h 7110654"/>
              <a:gd name="connsiteX3" fmla="*/ 4881089 w 6101815"/>
              <a:gd name="connsiteY3" fmla="*/ 6854987 h 7110654"/>
              <a:gd name="connsiteX4" fmla="*/ 4705665 w 6101815"/>
              <a:gd name="connsiteY4" fmla="*/ 767477 h 7110654"/>
              <a:gd name="connsiteX5" fmla="*/ 107592 w 6101815"/>
              <a:gd name="connsiteY5" fmla="*/ 160166 h 7110654"/>
              <a:gd name="connsiteX6" fmla="*/ 0 w 6101815"/>
              <a:gd name="connsiteY6" fmla="*/ 17038 h 7110654"/>
              <a:gd name="connsiteX0" fmla="*/ 6101815 w 6101815"/>
              <a:gd name="connsiteY0" fmla="*/ 7005446 h 7093616"/>
              <a:gd name="connsiteX1" fmla="*/ 6052142 w 6101815"/>
              <a:gd name="connsiteY1" fmla="*/ 7021470 h 7093616"/>
              <a:gd name="connsiteX2" fmla="*/ 4881089 w 6101815"/>
              <a:gd name="connsiteY2" fmla="*/ 6837949 h 7093616"/>
              <a:gd name="connsiteX3" fmla="*/ 4705665 w 6101815"/>
              <a:gd name="connsiteY3" fmla="*/ 750439 h 7093616"/>
              <a:gd name="connsiteX4" fmla="*/ 107592 w 6101815"/>
              <a:gd name="connsiteY4" fmla="*/ 143128 h 7093616"/>
              <a:gd name="connsiteX5" fmla="*/ 0 w 6101815"/>
              <a:gd name="connsiteY5" fmla="*/ 0 h 7093616"/>
              <a:gd name="connsiteX0" fmla="*/ 6052142 w 6052142"/>
              <a:gd name="connsiteY0" fmla="*/ 7021470 h 7093616"/>
              <a:gd name="connsiteX1" fmla="*/ 4881089 w 6052142"/>
              <a:gd name="connsiteY1" fmla="*/ 6837949 h 7093616"/>
              <a:gd name="connsiteX2" fmla="*/ 4705665 w 6052142"/>
              <a:gd name="connsiteY2" fmla="*/ 750439 h 7093616"/>
              <a:gd name="connsiteX3" fmla="*/ 107592 w 6052142"/>
              <a:gd name="connsiteY3" fmla="*/ 143128 h 7093616"/>
              <a:gd name="connsiteX4" fmla="*/ 0 w 6052142"/>
              <a:gd name="connsiteY4" fmla="*/ 0 h 7093616"/>
              <a:gd name="connsiteX0" fmla="*/ 6052142 w 6052142"/>
              <a:gd name="connsiteY0" fmla="*/ 7021470 h 7095398"/>
              <a:gd name="connsiteX1" fmla="*/ 4881089 w 6052142"/>
              <a:gd name="connsiteY1" fmla="*/ 6843664 h 7095398"/>
              <a:gd name="connsiteX2" fmla="*/ 4705665 w 6052142"/>
              <a:gd name="connsiteY2" fmla="*/ 750439 h 7095398"/>
              <a:gd name="connsiteX3" fmla="*/ 107592 w 6052142"/>
              <a:gd name="connsiteY3" fmla="*/ 143128 h 7095398"/>
              <a:gd name="connsiteX4" fmla="*/ 0 w 6052142"/>
              <a:gd name="connsiteY4" fmla="*/ 0 h 7095398"/>
              <a:gd name="connsiteX0" fmla="*/ 6052142 w 6052142"/>
              <a:gd name="connsiteY0" fmla="*/ 7021470 h 7348010"/>
              <a:gd name="connsiteX1" fmla="*/ 5132169 w 6052142"/>
              <a:gd name="connsiteY1" fmla="*/ 7012413 h 7348010"/>
              <a:gd name="connsiteX2" fmla="*/ 4881089 w 6052142"/>
              <a:gd name="connsiteY2" fmla="*/ 6843664 h 7348010"/>
              <a:gd name="connsiteX3" fmla="*/ 4705665 w 6052142"/>
              <a:gd name="connsiteY3" fmla="*/ 750439 h 7348010"/>
              <a:gd name="connsiteX4" fmla="*/ 107592 w 6052142"/>
              <a:gd name="connsiteY4" fmla="*/ 143128 h 7348010"/>
              <a:gd name="connsiteX5" fmla="*/ 0 w 6052142"/>
              <a:gd name="connsiteY5" fmla="*/ 0 h 7348010"/>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021470"/>
              <a:gd name="connsiteX1" fmla="*/ 5132169 w 6052142"/>
              <a:gd name="connsiteY1" fmla="*/ 7012413 h 7021470"/>
              <a:gd name="connsiteX2" fmla="*/ 4881089 w 6052142"/>
              <a:gd name="connsiteY2" fmla="*/ 6843664 h 7021470"/>
              <a:gd name="connsiteX3" fmla="*/ 4705665 w 6052142"/>
              <a:gd name="connsiteY3" fmla="*/ 750439 h 7021470"/>
              <a:gd name="connsiteX4" fmla="*/ 107592 w 6052142"/>
              <a:gd name="connsiteY4" fmla="*/ 143128 h 7021470"/>
              <a:gd name="connsiteX5" fmla="*/ 0 w 6052142"/>
              <a:gd name="connsiteY5" fmla="*/ 0 h 7021470"/>
              <a:gd name="connsiteX0" fmla="*/ 6052142 w 6052142"/>
              <a:gd name="connsiteY0" fmla="*/ 7021470 h 7021470"/>
              <a:gd name="connsiteX1" fmla="*/ 5132169 w 6052142"/>
              <a:gd name="connsiteY1" fmla="*/ 7012413 h 7021470"/>
              <a:gd name="connsiteX2" fmla="*/ 4968339 w 6052142"/>
              <a:gd name="connsiteY2" fmla="*/ 6900018 h 7021470"/>
              <a:gd name="connsiteX3" fmla="*/ 4881089 w 6052142"/>
              <a:gd name="connsiteY3" fmla="*/ 6843664 h 7021470"/>
              <a:gd name="connsiteX4" fmla="*/ 4705665 w 6052142"/>
              <a:gd name="connsiteY4" fmla="*/ 750439 h 7021470"/>
              <a:gd name="connsiteX5" fmla="*/ 107592 w 6052142"/>
              <a:gd name="connsiteY5" fmla="*/ 143128 h 7021470"/>
              <a:gd name="connsiteX6" fmla="*/ 0 w 6052142"/>
              <a:gd name="connsiteY6" fmla="*/ 0 h 7021470"/>
              <a:gd name="connsiteX0" fmla="*/ 5132169 w 5132169"/>
              <a:gd name="connsiteY0" fmla="*/ 7012413 h 7012413"/>
              <a:gd name="connsiteX1" fmla="*/ 4968339 w 5132169"/>
              <a:gd name="connsiteY1" fmla="*/ 6900018 h 7012413"/>
              <a:gd name="connsiteX2" fmla="*/ 4881089 w 5132169"/>
              <a:gd name="connsiteY2" fmla="*/ 6843664 h 7012413"/>
              <a:gd name="connsiteX3" fmla="*/ 4705665 w 5132169"/>
              <a:gd name="connsiteY3" fmla="*/ 750439 h 7012413"/>
              <a:gd name="connsiteX4" fmla="*/ 107592 w 5132169"/>
              <a:gd name="connsiteY4" fmla="*/ 143128 h 7012413"/>
              <a:gd name="connsiteX5" fmla="*/ 0 w 5132169"/>
              <a:gd name="connsiteY5" fmla="*/ 0 h 7012413"/>
              <a:gd name="connsiteX0" fmla="*/ 4995009 w 5047481"/>
              <a:gd name="connsiteY0" fmla="*/ 6915258 h 6915258"/>
              <a:gd name="connsiteX1" fmla="*/ 4968339 w 5047481"/>
              <a:gd name="connsiteY1" fmla="*/ 6900018 h 6915258"/>
              <a:gd name="connsiteX2" fmla="*/ 4881089 w 5047481"/>
              <a:gd name="connsiteY2" fmla="*/ 6843664 h 6915258"/>
              <a:gd name="connsiteX3" fmla="*/ 4705665 w 5047481"/>
              <a:gd name="connsiteY3" fmla="*/ 750439 h 6915258"/>
              <a:gd name="connsiteX4" fmla="*/ 107592 w 5047481"/>
              <a:gd name="connsiteY4" fmla="*/ 143128 h 6915258"/>
              <a:gd name="connsiteX5" fmla="*/ 0 w 5047481"/>
              <a:gd name="connsiteY5" fmla="*/ 0 h 691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7481" h="6915258">
                <a:moveTo>
                  <a:pt x="4995009" y="6915258"/>
                </a:moveTo>
                <a:lnTo>
                  <a:pt x="4968339" y="6900018"/>
                </a:lnTo>
                <a:lnTo>
                  <a:pt x="4881089" y="6843664"/>
                </a:lnTo>
                <a:cubicBezTo>
                  <a:pt x="3776291" y="5767009"/>
                  <a:pt x="5813542" y="2039756"/>
                  <a:pt x="4705665" y="750439"/>
                </a:cubicBezTo>
                <a:cubicBezTo>
                  <a:pt x="3720820" y="-395678"/>
                  <a:pt x="1362200" y="1673555"/>
                  <a:pt x="107592" y="143128"/>
                </a:cubicBezTo>
                <a:cubicBezTo>
                  <a:pt x="84533" y="114915"/>
                  <a:pt x="45825" y="66862"/>
                  <a:pt x="0" y="0"/>
                </a:cubicBezTo>
              </a:path>
            </a:pathLst>
          </a:custGeom>
          <a:noFill/>
          <a:ln w="60325" cap="flat">
            <a:solidFill>
              <a:schemeClr val="accent1">
                <a:alpha val="5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0" name="Title 1">
            <a:extLst>
              <a:ext uri="{FF2B5EF4-FFF2-40B4-BE49-F238E27FC236}">
                <a16:creationId xmlns:a16="http://schemas.microsoft.com/office/drawing/2014/main" id="{20AE86F9-DD66-DE05-383C-6220D559B0DF}"/>
              </a:ext>
            </a:extLst>
          </p:cNvPr>
          <p:cNvSpPr>
            <a:spLocks noGrp="1"/>
          </p:cNvSpPr>
          <p:nvPr userDrawn="1">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6" name="Content Placeholder 6">
            <a:extLst>
              <a:ext uri="{FF2B5EF4-FFF2-40B4-BE49-F238E27FC236}">
                <a16:creationId xmlns:a16="http://schemas.microsoft.com/office/drawing/2014/main" id="{1B0F4867-5345-BF6B-3402-DEEC3D2DDF90}"/>
              </a:ext>
            </a:extLst>
          </p:cNvPr>
          <p:cNvSpPr>
            <a:spLocks noGrp="1"/>
          </p:cNvSpPr>
          <p:nvPr>
            <p:ph sz="quarter" idx="13"/>
          </p:nvPr>
        </p:nvSpPr>
        <p:spPr>
          <a:xfrm>
            <a:off x="914399" y="2039111"/>
            <a:ext cx="6729984" cy="3840480"/>
          </a:xfrm>
        </p:spPr>
        <p:txBody>
          <a:bodyPr>
            <a:normAutofit/>
          </a:bodyPr>
          <a:lstStyle>
            <a:lvl1pPr marL="228600" indent="-228600">
              <a:buFont typeface="Courier New" panose="02070309020205020404" pitchFamily="49" charset="0"/>
              <a:buChar char="o"/>
              <a:defRPr sz="2000" cap="all" baseline="0"/>
            </a:lvl1pPr>
            <a:lvl2pPr marL="685800" indent="-228600">
              <a:spcBef>
                <a:spcPts val="1000"/>
              </a:spcBef>
              <a:buFont typeface="Courier New" panose="02070309020205020404" pitchFamily="49" charset="0"/>
              <a:buChar char="o"/>
              <a:defRPr sz="2000"/>
            </a:lvl2pPr>
            <a:lvl3pPr marL="1143000" indent="-228600">
              <a:spcBef>
                <a:spcPts val="1000"/>
              </a:spcBef>
              <a:buFont typeface="Courier New" panose="02070309020205020404" pitchFamily="49" charset="0"/>
              <a:buChar char="o"/>
              <a:defRPr sz="2000"/>
            </a:lvl3pPr>
            <a:lvl4pPr marL="1600200" indent="-228600">
              <a:spcBef>
                <a:spcPts val="1000"/>
              </a:spcBef>
              <a:buFont typeface="Courier New" panose="02070309020205020404" pitchFamily="49" charset="0"/>
              <a:buChar char="o"/>
              <a:defRPr sz="2000"/>
            </a:lvl4pPr>
            <a:lvl5pPr marL="20574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Content Placeholder 6">
            <a:extLst>
              <a:ext uri="{FF2B5EF4-FFF2-40B4-BE49-F238E27FC236}">
                <a16:creationId xmlns:a16="http://schemas.microsoft.com/office/drawing/2014/main" id="{B693A8C2-EDAB-3C2B-00D3-3B9F9D64ACDC}"/>
              </a:ext>
            </a:extLst>
          </p:cNvPr>
          <p:cNvSpPr>
            <a:spLocks noGrp="1"/>
          </p:cNvSpPr>
          <p:nvPr>
            <p:ph sz="quarter" idx="12"/>
          </p:nvPr>
        </p:nvSpPr>
        <p:spPr>
          <a:xfrm>
            <a:off x="8113472" y="2039111"/>
            <a:ext cx="3163824" cy="3840480"/>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4CE52DCD-6B80-A17A-B12C-76D628BAF304}"/>
              </a:ext>
            </a:extLst>
          </p:cNvPr>
          <p:cNvSpPr>
            <a:spLocks noGrp="1"/>
          </p:cNvSpPr>
          <p:nvPr userDrawn="1">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3942316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5">
    <p:bg>
      <p:bgPr>
        <a:solidFill>
          <a:schemeClr val="bg2"/>
        </a:solidFill>
        <a:effectLst/>
      </p:bgPr>
    </p:bg>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CADEA8BB-3550-ABDA-99A6-455084D5D432}"/>
              </a:ext>
              <a:ext uri="{C183D7F6-B498-43B3-948B-1728B52AA6E4}">
                <adec:decorative xmlns:adec="http://schemas.microsoft.com/office/drawing/2017/decorative" val="1"/>
              </a:ext>
            </a:extLst>
          </p:cNvPr>
          <p:cNvSpPr>
            <a:spLocks/>
          </p:cNvSpPr>
          <p:nvPr userDrawn="1"/>
        </p:nvSpPr>
        <p:spPr>
          <a:xfrm>
            <a:off x="0" y="3271424"/>
            <a:ext cx="12192000" cy="3586577"/>
          </a:xfrm>
          <a:custGeom>
            <a:avLst/>
            <a:gdLst>
              <a:gd name="connsiteX0" fmla="*/ 1849560 w 12192000"/>
              <a:gd name="connsiteY0" fmla="*/ 803 h 3586577"/>
              <a:gd name="connsiteX1" fmla="*/ 2779308 w 12192000"/>
              <a:gd name="connsiteY1" fmla="*/ 191654 h 3586577"/>
              <a:gd name="connsiteX2" fmla="*/ 3529993 w 12192000"/>
              <a:gd name="connsiteY2" fmla="*/ 614650 h 3586577"/>
              <a:gd name="connsiteX3" fmla="*/ 5271921 w 12192000"/>
              <a:gd name="connsiteY3" fmla="*/ 1300408 h 3586577"/>
              <a:gd name="connsiteX4" fmla="*/ 6940105 w 12192000"/>
              <a:gd name="connsiteY4" fmla="*/ 1192018 h 3586577"/>
              <a:gd name="connsiteX5" fmla="*/ 8301823 w 12192000"/>
              <a:gd name="connsiteY5" fmla="*/ 780730 h 3586577"/>
              <a:gd name="connsiteX6" fmla="*/ 12120288 w 12192000"/>
              <a:gd name="connsiteY6" fmla="*/ 561429 h 3586577"/>
              <a:gd name="connsiteX7" fmla="*/ 12192000 w 12192000"/>
              <a:gd name="connsiteY7" fmla="*/ 591187 h 3586577"/>
              <a:gd name="connsiteX8" fmla="*/ 12192000 w 12192000"/>
              <a:gd name="connsiteY8" fmla="*/ 3586577 h 3586577"/>
              <a:gd name="connsiteX9" fmla="*/ 0 w 12192000"/>
              <a:gd name="connsiteY9" fmla="*/ 3586577 h 3586577"/>
              <a:gd name="connsiteX10" fmla="*/ 0 w 12192000"/>
              <a:gd name="connsiteY10" fmla="*/ 671712 h 3586577"/>
              <a:gd name="connsiteX11" fmla="*/ 66994 w 12192000"/>
              <a:gd name="connsiteY11" fmla="*/ 616810 h 3586577"/>
              <a:gd name="connsiteX12" fmla="*/ 314608 w 12192000"/>
              <a:gd name="connsiteY12" fmla="*/ 447849 h 3586577"/>
              <a:gd name="connsiteX13" fmla="*/ 1849560 w 12192000"/>
              <a:gd name="connsiteY13" fmla="*/ 803 h 358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3586577">
                <a:moveTo>
                  <a:pt x="1849560" y="803"/>
                </a:moveTo>
                <a:cubicBezTo>
                  <a:pt x="2158708" y="8598"/>
                  <a:pt x="2468821" y="73153"/>
                  <a:pt x="2779308" y="191654"/>
                </a:cubicBezTo>
                <a:cubicBezTo>
                  <a:pt x="3056080" y="297323"/>
                  <a:pt x="3289358" y="460148"/>
                  <a:pt x="3529993" y="614650"/>
                </a:cubicBezTo>
                <a:cubicBezTo>
                  <a:pt x="4050027" y="948769"/>
                  <a:pt x="4615367" y="1204778"/>
                  <a:pt x="5271921" y="1300408"/>
                </a:cubicBezTo>
                <a:cubicBezTo>
                  <a:pt x="5824636" y="1381128"/>
                  <a:pt x="6381038" y="1326165"/>
                  <a:pt x="6940105" y="1192018"/>
                </a:cubicBezTo>
                <a:cubicBezTo>
                  <a:pt x="7564423" y="1042204"/>
                  <a:pt x="7924583" y="909418"/>
                  <a:pt x="8301823" y="780730"/>
                </a:cubicBezTo>
                <a:cubicBezTo>
                  <a:pt x="8668653" y="655543"/>
                  <a:pt x="10619014" y="-9633"/>
                  <a:pt x="12120288" y="561429"/>
                </a:cubicBezTo>
                <a:lnTo>
                  <a:pt x="12192000" y="591187"/>
                </a:lnTo>
                <a:lnTo>
                  <a:pt x="12192000" y="3586577"/>
                </a:lnTo>
                <a:lnTo>
                  <a:pt x="0" y="3586577"/>
                </a:lnTo>
                <a:lnTo>
                  <a:pt x="0" y="671712"/>
                </a:lnTo>
                <a:lnTo>
                  <a:pt x="66994" y="616810"/>
                </a:lnTo>
                <a:cubicBezTo>
                  <a:pt x="145598" y="557990"/>
                  <a:pt x="228102" y="501632"/>
                  <a:pt x="314608" y="447849"/>
                </a:cubicBezTo>
                <a:cubicBezTo>
                  <a:pt x="821750" y="132484"/>
                  <a:pt x="1334314" y="-12190"/>
                  <a:pt x="1849560" y="803"/>
                </a:cubicBezTo>
                <a:close/>
              </a:path>
            </a:pathLst>
          </a:custGeom>
          <a:solidFill>
            <a:schemeClr val="accent4">
              <a:alpha val="50000"/>
            </a:schemeClr>
          </a:solidFill>
          <a:ln w="523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8" name="Freeform: Shape 17">
            <a:extLst>
              <a:ext uri="{FF2B5EF4-FFF2-40B4-BE49-F238E27FC236}">
                <a16:creationId xmlns:a16="http://schemas.microsoft.com/office/drawing/2014/main" id="{F0A8F0DB-3D3D-DC0F-84AC-4386B58AD6E5}"/>
              </a:ext>
              <a:ext uri="{C183D7F6-B498-43B3-948B-1728B52AA6E4}">
                <adec:decorative xmlns:adec="http://schemas.microsoft.com/office/drawing/2017/decorative" val="1"/>
              </a:ext>
            </a:extLst>
          </p:cNvPr>
          <p:cNvSpPr>
            <a:spLocks/>
          </p:cNvSpPr>
          <p:nvPr userDrawn="1"/>
        </p:nvSpPr>
        <p:spPr>
          <a:xfrm>
            <a:off x="5591140" y="1"/>
            <a:ext cx="5362677" cy="590065"/>
          </a:xfrm>
          <a:custGeom>
            <a:avLst/>
            <a:gdLst>
              <a:gd name="connsiteX0" fmla="*/ 0 w 5362677"/>
              <a:gd name="connsiteY0" fmla="*/ 0 h 590065"/>
              <a:gd name="connsiteX1" fmla="*/ 5362677 w 5362677"/>
              <a:gd name="connsiteY1" fmla="*/ 0 h 590065"/>
              <a:gd name="connsiteX2" fmla="*/ 5169991 w 5362677"/>
              <a:gd name="connsiteY2" fmla="*/ 69942 h 590065"/>
              <a:gd name="connsiteX3" fmla="*/ 2860400 w 5362677"/>
              <a:gd name="connsiteY3" fmla="*/ 564669 h 590065"/>
              <a:gd name="connsiteX4" fmla="*/ 85760 w 5362677"/>
              <a:gd name="connsiteY4" fmla="*/ 60567 h 590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2677" h="590065">
                <a:moveTo>
                  <a:pt x="0" y="0"/>
                </a:moveTo>
                <a:lnTo>
                  <a:pt x="5362677" y="0"/>
                </a:lnTo>
                <a:lnTo>
                  <a:pt x="5169991" y="69942"/>
                </a:lnTo>
                <a:cubicBezTo>
                  <a:pt x="4068113" y="454981"/>
                  <a:pt x="3200546" y="538854"/>
                  <a:pt x="2860400" y="564669"/>
                </a:cubicBezTo>
                <a:cubicBezTo>
                  <a:pt x="1318014" y="681954"/>
                  <a:pt x="547573" y="372284"/>
                  <a:pt x="85760" y="60567"/>
                </a:cubicBezTo>
                <a:close/>
              </a:path>
            </a:pathLst>
          </a:custGeom>
          <a:solidFill>
            <a:schemeClr val="accent2">
              <a:alpha val="60000"/>
            </a:schemeClr>
          </a:solidFill>
          <a:ln w="449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5" name="Title 1">
            <a:extLst>
              <a:ext uri="{FF2B5EF4-FFF2-40B4-BE49-F238E27FC236}">
                <a16:creationId xmlns:a16="http://schemas.microsoft.com/office/drawing/2014/main" id="{FDA50B04-DEA5-DCCF-0DAD-0D3B122FD652}"/>
              </a:ext>
            </a:extLst>
          </p:cNvPr>
          <p:cNvSpPr>
            <a:spLocks noGrp="1"/>
          </p:cNvSpPr>
          <p:nvPr userDrawn="1">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7" name="Table Placeholder 4">
            <a:extLst>
              <a:ext uri="{FF2B5EF4-FFF2-40B4-BE49-F238E27FC236}">
                <a16:creationId xmlns:a16="http://schemas.microsoft.com/office/drawing/2014/main" id="{A8715227-A125-7CA3-B8F5-9D5894E8C981}"/>
              </a:ext>
            </a:extLst>
          </p:cNvPr>
          <p:cNvSpPr>
            <a:spLocks noGrp="1"/>
          </p:cNvSpPr>
          <p:nvPr>
            <p:ph type="tbl" sz="quarter" idx="14"/>
          </p:nvPr>
        </p:nvSpPr>
        <p:spPr>
          <a:xfrm>
            <a:off x="914400" y="2039111"/>
            <a:ext cx="10360025" cy="3374136"/>
          </a:xfrm>
        </p:spPr>
        <p:txBody>
          <a:bodyPr/>
          <a:lstStyle/>
          <a:p>
            <a:r>
              <a:rPr lang="en-US"/>
              <a:t>Click icon to add table</a:t>
            </a:r>
          </a:p>
        </p:txBody>
      </p:sp>
      <p:sp>
        <p:nvSpPr>
          <p:cNvPr id="3" name="Slide Number Placeholder 5">
            <a:extLst>
              <a:ext uri="{FF2B5EF4-FFF2-40B4-BE49-F238E27FC236}">
                <a16:creationId xmlns:a16="http://schemas.microsoft.com/office/drawing/2014/main" id="{CEC2E35B-5EFD-B330-984C-15A012C90B8A}"/>
              </a:ext>
            </a:extLst>
          </p:cNvPr>
          <p:cNvSpPr>
            <a:spLocks noGrp="1"/>
          </p:cNvSpPr>
          <p:nvPr userDrawn="1">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306274893"/>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losing">
    <p:bg>
      <p:bgPr>
        <a:solidFill>
          <a:schemeClr val="bg2"/>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686C03E6-655F-A394-4461-7BC878C418BB}"/>
              </a:ext>
              <a:ext uri="{C183D7F6-B498-43B3-948B-1728B52AA6E4}">
                <adec:decorative xmlns:adec="http://schemas.microsoft.com/office/drawing/2017/decorative" val="1"/>
              </a:ext>
            </a:extLst>
          </p:cNvPr>
          <p:cNvSpPr/>
          <p:nvPr userDrawn="1"/>
        </p:nvSpPr>
        <p:spPr>
          <a:xfrm>
            <a:off x="-17145" y="3001406"/>
            <a:ext cx="3865902" cy="3856595"/>
          </a:xfrm>
          <a:custGeom>
            <a:avLst/>
            <a:gdLst>
              <a:gd name="connsiteX0" fmla="*/ 0 w 3865902"/>
              <a:gd name="connsiteY0" fmla="*/ 0 h 3856595"/>
              <a:gd name="connsiteX1" fmla="*/ 36224 w 3865902"/>
              <a:gd name="connsiteY1" fmla="*/ 87499 h 3856595"/>
              <a:gd name="connsiteX2" fmla="*/ 560241 w 3865902"/>
              <a:gd name="connsiteY2" fmla="*/ 881472 h 3856595"/>
              <a:gd name="connsiteX3" fmla="*/ 1285567 w 3865902"/>
              <a:gd name="connsiteY3" fmla="*/ 1323684 h 3856595"/>
              <a:gd name="connsiteX4" fmla="*/ 1971938 w 3865902"/>
              <a:gd name="connsiteY4" fmla="*/ 1550422 h 3856595"/>
              <a:gd name="connsiteX5" fmla="*/ 3782327 w 3865902"/>
              <a:gd name="connsiteY5" fmla="*/ 2888188 h 3856595"/>
              <a:gd name="connsiteX6" fmla="*/ 3865611 w 3865902"/>
              <a:gd name="connsiteY6" fmla="*/ 3435831 h 3856595"/>
              <a:gd name="connsiteX7" fmla="*/ 3805121 w 3865902"/>
              <a:gd name="connsiteY7" fmla="*/ 3842880 h 3856595"/>
              <a:gd name="connsiteX8" fmla="*/ 3800674 w 3865902"/>
              <a:gd name="connsiteY8" fmla="*/ 3856595 h 3856595"/>
              <a:gd name="connsiteX9" fmla="*/ 0 w 3865902"/>
              <a:gd name="connsiteY9" fmla="*/ 3856595 h 385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5902" h="3856595">
                <a:moveTo>
                  <a:pt x="0" y="0"/>
                </a:moveTo>
                <a:lnTo>
                  <a:pt x="36224" y="87499"/>
                </a:lnTo>
                <a:cubicBezTo>
                  <a:pt x="154868" y="378336"/>
                  <a:pt x="315166" y="649927"/>
                  <a:pt x="560241" y="881472"/>
                </a:cubicBezTo>
                <a:cubicBezTo>
                  <a:pt x="766493" y="1076486"/>
                  <a:pt x="1013912" y="1216159"/>
                  <a:pt x="1285567" y="1323684"/>
                </a:cubicBezTo>
                <a:cubicBezTo>
                  <a:pt x="1588934" y="1443752"/>
                  <a:pt x="1777483" y="1493740"/>
                  <a:pt x="1971938" y="1550422"/>
                </a:cubicBezTo>
                <a:cubicBezTo>
                  <a:pt x="2188057" y="1613391"/>
                  <a:pt x="3470229" y="1987236"/>
                  <a:pt x="3782327" y="2888188"/>
                </a:cubicBezTo>
                <a:cubicBezTo>
                  <a:pt x="3866366" y="3130827"/>
                  <a:pt x="3867057" y="3372562"/>
                  <a:pt x="3865611" y="3435831"/>
                </a:cubicBezTo>
                <a:cubicBezTo>
                  <a:pt x="3862378" y="3575611"/>
                  <a:pt x="3840731" y="3710985"/>
                  <a:pt x="3805121" y="3842880"/>
                </a:cubicBezTo>
                <a:lnTo>
                  <a:pt x="3800674" y="3856595"/>
                </a:lnTo>
                <a:lnTo>
                  <a:pt x="0" y="3856595"/>
                </a:ln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Freeform: Shape 24">
            <a:extLst>
              <a:ext uri="{FF2B5EF4-FFF2-40B4-BE49-F238E27FC236}">
                <a16:creationId xmlns:a16="http://schemas.microsoft.com/office/drawing/2014/main" id="{BF7A62BA-11D3-585A-8CBD-5E0FB4DE522D}"/>
              </a:ext>
              <a:ext uri="{C183D7F6-B498-43B3-948B-1728B52AA6E4}">
                <adec:decorative xmlns:adec="http://schemas.microsoft.com/office/drawing/2017/decorative" val="1"/>
              </a:ext>
            </a:extLst>
          </p:cNvPr>
          <p:cNvSpPr/>
          <p:nvPr userDrawn="1"/>
        </p:nvSpPr>
        <p:spPr>
          <a:xfrm>
            <a:off x="1" y="-1"/>
            <a:ext cx="4267591" cy="2882748"/>
          </a:xfrm>
          <a:custGeom>
            <a:avLst/>
            <a:gdLst>
              <a:gd name="connsiteX0" fmla="*/ 0 w 4267591"/>
              <a:gd name="connsiteY0" fmla="*/ 2134758 h 2882748"/>
              <a:gd name="connsiteX1" fmla="*/ 135092 w 4267591"/>
              <a:gd name="connsiteY1" fmla="*/ 2175020 h 2882748"/>
              <a:gd name="connsiteX2" fmla="*/ 469981 w 4267591"/>
              <a:gd name="connsiteY2" fmla="*/ 2285030 h 2882748"/>
              <a:gd name="connsiteX3" fmla="*/ 1134527 w 4267591"/>
              <a:gd name="connsiteY3" fmla="*/ 2529385 h 2882748"/>
              <a:gd name="connsiteX4" fmla="*/ 1064635 w 4267591"/>
              <a:gd name="connsiteY4" fmla="*/ 2548225 h 2882748"/>
              <a:gd name="connsiteX5" fmla="*/ 315785 w 4267591"/>
              <a:gd name="connsiteY5" fmla="*/ 2316034 h 2882748"/>
              <a:gd name="connsiteX6" fmla="*/ 46569 w 4267591"/>
              <a:gd name="connsiteY6" fmla="*/ 2245309 h 2882748"/>
              <a:gd name="connsiteX7" fmla="*/ 0 w 4267591"/>
              <a:gd name="connsiteY7" fmla="*/ 2235619 h 2882748"/>
              <a:gd name="connsiteX8" fmla="*/ 0 w 4267591"/>
              <a:gd name="connsiteY8" fmla="*/ 1967372 h 2882748"/>
              <a:gd name="connsiteX9" fmla="*/ 232045 w 4267591"/>
              <a:gd name="connsiteY9" fmla="*/ 2009953 h 2882748"/>
              <a:gd name="connsiteX10" fmla="*/ 495583 w 4267591"/>
              <a:gd name="connsiteY10" fmla="*/ 2061706 h 2882748"/>
              <a:gd name="connsiteX11" fmla="*/ 860985 w 4267591"/>
              <a:gd name="connsiteY11" fmla="*/ 2157208 h 2882748"/>
              <a:gd name="connsiteX12" fmla="*/ 1490314 w 4267591"/>
              <a:gd name="connsiteY12" fmla="*/ 2502311 h 2882748"/>
              <a:gd name="connsiteX13" fmla="*/ 1544328 w 4267591"/>
              <a:gd name="connsiteY13" fmla="*/ 2555153 h 2882748"/>
              <a:gd name="connsiteX14" fmla="*/ 1509378 w 4267591"/>
              <a:gd name="connsiteY14" fmla="*/ 2760287 h 2882748"/>
              <a:gd name="connsiteX15" fmla="*/ 1018130 w 4267591"/>
              <a:gd name="connsiteY15" fmla="*/ 2878317 h 2882748"/>
              <a:gd name="connsiteX16" fmla="*/ 97977 w 4267591"/>
              <a:gd name="connsiteY16" fmla="*/ 2657869 h 2882748"/>
              <a:gd name="connsiteX17" fmla="*/ 0 w 4267591"/>
              <a:gd name="connsiteY17" fmla="*/ 2611661 h 2882748"/>
              <a:gd name="connsiteX18" fmla="*/ 0 w 4267591"/>
              <a:gd name="connsiteY18" fmla="*/ 2522575 h 2882748"/>
              <a:gd name="connsiteX19" fmla="*/ 36179 w 4267591"/>
              <a:gd name="connsiteY19" fmla="*/ 2540947 h 2882748"/>
              <a:gd name="connsiteX20" fmla="*/ 227168 w 4267591"/>
              <a:gd name="connsiteY20" fmla="*/ 2619861 h 2882748"/>
              <a:gd name="connsiteX21" fmla="*/ 1049720 w 4267591"/>
              <a:gd name="connsiteY21" fmla="*/ 2803693 h 2882748"/>
              <a:gd name="connsiteX22" fmla="*/ 1522759 w 4267591"/>
              <a:gd name="connsiteY22" fmla="*/ 2657300 h 2882748"/>
              <a:gd name="connsiteX23" fmla="*/ 1341031 w 4267591"/>
              <a:gd name="connsiteY23" fmla="*/ 2488140 h 2882748"/>
              <a:gd name="connsiteX24" fmla="*/ 116573 w 4267591"/>
              <a:gd name="connsiteY24" fmla="*/ 2081431 h 2882748"/>
              <a:gd name="connsiteX25" fmla="*/ 0 w 4267591"/>
              <a:gd name="connsiteY25" fmla="*/ 2071355 h 2882748"/>
              <a:gd name="connsiteX26" fmla="*/ 2401892 w 4267591"/>
              <a:gd name="connsiteY26" fmla="*/ 1751418 h 2882748"/>
              <a:gd name="connsiteX27" fmla="*/ 2313603 w 4267591"/>
              <a:gd name="connsiteY27" fmla="*/ 1773156 h 2882748"/>
              <a:gd name="connsiteX28" fmla="*/ 3736159 w 4267591"/>
              <a:gd name="connsiteY28" fmla="*/ 2098816 h 2882748"/>
              <a:gd name="connsiteX29" fmla="*/ 2421513 w 4267591"/>
              <a:gd name="connsiteY29" fmla="*/ 1752198 h 2882748"/>
              <a:gd name="connsiteX30" fmla="*/ 2401892 w 4267591"/>
              <a:gd name="connsiteY30" fmla="*/ 1751418 h 2882748"/>
              <a:gd name="connsiteX31" fmla="*/ 2910248 w 4267591"/>
              <a:gd name="connsiteY31" fmla="*/ 1665762 h 2882748"/>
              <a:gd name="connsiteX32" fmla="*/ 2693521 w 4267591"/>
              <a:gd name="connsiteY32" fmla="*/ 1712957 h 2882748"/>
              <a:gd name="connsiteX33" fmla="*/ 3841143 w 4267591"/>
              <a:gd name="connsiteY33" fmla="*/ 1959708 h 2882748"/>
              <a:gd name="connsiteX34" fmla="*/ 2910248 w 4267591"/>
              <a:gd name="connsiteY34" fmla="*/ 1665762 h 2882748"/>
              <a:gd name="connsiteX35" fmla="*/ 2919895 w 4267591"/>
              <a:gd name="connsiteY35" fmla="*/ 1115054 h 2882748"/>
              <a:gd name="connsiteX36" fmla="*/ 2125748 w 4267591"/>
              <a:gd name="connsiteY36" fmla="*/ 1202674 h 2882748"/>
              <a:gd name="connsiteX37" fmla="*/ 2007109 w 4267591"/>
              <a:gd name="connsiteY37" fmla="*/ 1223832 h 2882748"/>
              <a:gd name="connsiteX38" fmla="*/ 1247864 w 4267591"/>
              <a:gd name="connsiteY38" fmla="*/ 1530087 h 2882748"/>
              <a:gd name="connsiteX39" fmla="*/ 1226462 w 4267591"/>
              <a:gd name="connsiteY39" fmla="*/ 1563493 h 2882748"/>
              <a:gd name="connsiteX40" fmla="*/ 2881638 w 4267591"/>
              <a:gd name="connsiteY40" fmla="*/ 1311235 h 2882748"/>
              <a:gd name="connsiteX41" fmla="*/ 2936572 w 4267591"/>
              <a:gd name="connsiteY41" fmla="*/ 1351817 h 2882748"/>
              <a:gd name="connsiteX42" fmla="*/ 2102826 w 4267591"/>
              <a:gd name="connsiteY42" fmla="*/ 1509825 h 2882748"/>
              <a:gd name="connsiteX43" fmla="*/ 1245458 w 4267591"/>
              <a:gd name="connsiteY43" fmla="*/ 1667199 h 2882748"/>
              <a:gd name="connsiteX44" fmla="*/ 2186119 w 4267591"/>
              <a:gd name="connsiteY44" fmla="*/ 1681732 h 2882748"/>
              <a:gd name="connsiteX45" fmla="*/ 2756600 w 4267591"/>
              <a:gd name="connsiteY45" fmla="*/ 1558336 h 2882748"/>
              <a:gd name="connsiteX46" fmla="*/ 3162185 w 4267591"/>
              <a:gd name="connsiteY46" fmla="*/ 1256614 h 2882748"/>
              <a:gd name="connsiteX47" fmla="*/ 2919895 w 4267591"/>
              <a:gd name="connsiteY47" fmla="*/ 1115054 h 2882748"/>
              <a:gd name="connsiteX48" fmla="*/ 0 w 4267591"/>
              <a:gd name="connsiteY48" fmla="*/ 681959 h 2882748"/>
              <a:gd name="connsiteX49" fmla="*/ 28001 w 4267591"/>
              <a:gd name="connsiteY49" fmla="*/ 697524 h 2882748"/>
              <a:gd name="connsiteX50" fmla="*/ 66082 w 4267591"/>
              <a:gd name="connsiteY50" fmla="*/ 776244 h 2882748"/>
              <a:gd name="connsiteX51" fmla="*/ 13562 w 4267591"/>
              <a:gd name="connsiteY51" fmla="*/ 1111244 h 2882748"/>
              <a:gd name="connsiteX52" fmla="*/ 0 w 4267591"/>
              <a:gd name="connsiteY52" fmla="*/ 1128554 h 2882748"/>
              <a:gd name="connsiteX53" fmla="*/ 2203267 w 4267591"/>
              <a:gd name="connsiteY53" fmla="*/ 26463 h 2882748"/>
              <a:gd name="connsiteX54" fmla="*/ 2047374 w 4267591"/>
              <a:gd name="connsiteY54" fmla="*/ 86186 h 2882748"/>
              <a:gd name="connsiteX55" fmla="*/ 1322563 w 4267591"/>
              <a:gd name="connsiteY55" fmla="*/ 668412 h 2882748"/>
              <a:gd name="connsiteX56" fmla="*/ 701249 w 4267591"/>
              <a:gd name="connsiteY56" fmla="*/ 1348218 h 2882748"/>
              <a:gd name="connsiteX57" fmla="*/ 386156 w 4267591"/>
              <a:gd name="connsiteY57" fmla="*/ 1624759 h 2882748"/>
              <a:gd name="connsiteX58" fmla="*/ 1967804 w 4267591"/>
              <a:gd name="connsiteY58" fmla="*/ 396793 h 2882748"/>
              <a:gd name="connsiteX59" fmla="*/ 1984442 w 4267591"/>
              <a:gd name="connsiteY59" fmla="*/ 498145 h 2882748"/>
              <a:gd name="connsiteX60" fmla="*/ 1156574 w 4267591"/>
              <a:gd name="connsiteY60" fmla="*/ 1246824 h 2882748"/>
              <a:gd name="connsiteX61" fmla="*/ 530122 w 4267591"/>
              <a:gd name="connsiteY61" fmla="*/ 1667318 h 2882748"/>
              <a:gd name="connsiteX62" fmla="*/ 463307 w 4267591"/>
              <a:gd name="connsiteY62" fmla="*/ 1726138 h 2882748"/>
              <a:gd name="connsiteX63" fmla="*/ 590405 w 4267591"/>
              <a:gd name="connsiteY63" fmla="*/ 1698370 h 2882748"/>
              <a:gd name="connsiteX64" fmla="*/ 809789 w 4267591"/>
              <a:gd name="connsiteY64" fmla="*/ 1592612 h 2882748"/>
              <a:gd name="connsiteX65" fmla="*/ 2068235 w 4267591"/>
              <a:gd name="connsiteY65" fmla="*/ 631578 h 2882748"/>
              <a:gd name="connsiteX66" fmla="*/ 2262105 w 4267591"/>
              <a:gd name="connsiteY66" fmla="*/ 125274 h 2882748"/>
              <a:gd name="connsiteX67" fmla="*/ 2265630 w 4267591"/>
              <a:gd name="connsiteY67" fmla="*/ 37856 h 2882748"/>
              <a:gd name="connsiteX68" fmla="*/ 2203267 w 4267591"/>
              <a:gd name="connsiteY68" fmla="*/ 26463 h 2882748"/>
              <a:gd name="connsiteX69" fmla="*/ 2051856 w 4267591"/>
              <a:gd name="connsiteY69" fmla="*/ 0 h 2882748"/>
              <a:gd name="connsiteX70" fmla="*/ 2335286 w 4267591"/>
              <a:gd name="connsiteY70" fmla="*/ 0 h 2882748"/>
              <a:gd name="connsiteX71" fmla="*/ 2350174 w 4267591"/>
              <a:gd name="connsiteY71" fmla="*/ 20880 h 2882748"/>
              <a:gd name="connsiteX72" fmla="*/ 2331394 w 4267591"/>
              <a:gd name="connsiteY72" fmla="*/ 195450 h 2882748"/>
              <a:gd name="connsiteX73" fmla="*/ 2063312 w 4267591"/>
              <a:gd name="connsiteY73" fmla="*/ 783873 h 2882748"/>
              <a:gd name="connsiteX74" fmla="*/ 1769279 w 4267591"/>
              <a:gd name="connsiteY74" fmla="*/ 1159780 h 2882748"/>
              <a:gd name="connsiteX75" fmla="*/ 2107521 w 4267591"/>
              <a:gd name="connsiteY75" fmla="*/ 1108963 h 2882748"/>
              <a:gd name="connsiteX76" fmla="*/ 2430619 w 4267591"/>
              <a:gd name="connsiteY76" fmla="*/ 948494 h 2882748"/>
              <a:gd name="connsiteX77" fmla="*/ 2496219 w 4267591"/>
              <a:gd name="connsiteY77" fmla="*/ 895238 h 2882748"/>
              <a:gd name="connsiteX78" fmla="*/ 2669192 w 4267591"/>
              <a:gd name="connsiteY78" fmla="*/ 724088 h 2882748"/>
              <a:gd name="connsiteX79" fmla="*/ 2929776 w 4267591"/>
              <a:gd name="connsiteY79" fmla="*/ 549732 h 2882748"/>
              <a:gd name="connsiteX80" fmla="*/ 3210049 w 4267591"/>
              <a:gd name="connsiteY80" fmla="*/ 274173 h 2882748"/>
              <a:gd name="connsiteX81" fmla="*/ 3383761 w 4267591"/>
              <a:gd name="connsiteY81" fmla="*/ 99928 h 2882748"/>
              <a:gd name="connsiteX82" fmla="*/ 3490563 w 4267591"/>
              <a:gd name="connsiteY82" fmla="*/ 0 h 2882748"/>
              <a:gd name="connsiteX83" fmla="*/ 3605978 w 4267591"/>
              <a:gd name="connsiteY83" fmla="*/ 0 h 2882748"/>
              <a:gd name="connsiteX84" fmla="*/ 3458563 w 4267591"/>
              <a:gd name="connsiteY84" fmla="*/ 137538 h 2882748"/>
              <a:gd name="connsiteX85" fmla="*/ 3304191 w 4267591"/>
              <a:gd name="connsiteY85" fmla="*/ 292930 h 2882748"/>
              <a:gd name="connsiteX86" fmla="*/ 2897104 w 4267591"/>
              <a:gd name="connsiteY86" fmla="*/ 710073 h 2882748"/>
              <a:gd name="connsiteX87" fmla="*/ 3766184 w 4267591"/>
              <a:gd name="connsiteY87" fmla="*/ 69979 h 2882748"/>
              <a:gd name="connsiteX88" fmla="*/ 3750328 w 4267591"/>
              <a:gd name="connsiteY88" fmla="*/ 211725 h 2882748"/>
              <a:gd name="connsiteX89" fmla="*/ 3318080 w 4267591"/>
              <a:gd name="connsiteY89" fmla="*/ 608245 h 2882748"/>
              <a:gd name="connsiteX90" fmla="*/ 3254471 w 4267591"/>
              <a:gd name="connsiteY90" fmla="*/ 670645 h 2882748"/>
              <a:gd name="connsiteX91" fmla="*/ 4175741 w 4267591"/>
              <a:gd name="connsiteY91" fmla="*/ 5506 h 2882748"/>
              <a:gd name="connsiteX92" fmla="*/ 4178513 w 4267591"/>
              <a:gd name="connsiteY92" fmla="*/ 0 h 2882748"/>
              <a:gd name="connsiteX93" fmla="*/ 4267591 w 4267591"/>
              <a:gd name="connsiteY93" fmla="*/ 0 h 2882748"/>
              <a:gd name="connsiteX94" fmla="*/ 4196883 w 4267591"/>
              <a:gd name="connsiteY94" fmla="*/ 117608 h 2882748"/>
              <a:gd name="connsiteX95" fmla="*/ 3716201 w 4267591"/>
              <a:gd name="connsiteY95" fmla="*/ 571695 h 2882748"/>
              <a:gd name="connsiteX96" fmla="*/ 2777805 w 4267591"/>
              <a:gd name="connsiteY96" fmla="*/ 899081 h 2882748"/>
              <a:gd name="connsiteX97" fmla="*/ 2446797 w 4267591"/>
              <a:gd name="connsiteY97" fmla="*/ 1055975 h 2882748"/>
              <a:gd name="connsiteX98" fmla="*/ 2900281 w 4267591"/>
              <a:gd name="connsiteY98" fmla="*/ 1035018 h 2882748"/>
              <a:gd name="connsiteX99" fmla="*/ 3146182 w 4267591"/>
              <a:gd name="connsiteY99" fmla="*/ 1085105 h 2882748"/>
              <a:gd name="connsiteX100" fmla="*/ 3214189 w 4267591"/>
              <a:gd name="connsiteY100" fmla="*/ 1402718 h 2882748"/>
              <a:gd name="connsiteX101" fmla="*/ 3086344 w 4267591"/>
              <a:gd name="connsiteY101" fmla="*/ 1546472 h 2882748"/>
              <a:gd name="connsiteX102" fmla="*/ 3211267 w 4267591"/>
              <a:gd name="connsiteY102" fmla="*/ 1568873 h 2882748"/>
              <a:gd name="connsiteX103" fmla="*/ 3927914 w 4267591"/>
              <a:gd name="connsiteY103" fmla="*/ 1904073 h 2882748"/>
              <a:gd name="connsiteX104" fmla="*/ 4063227 w 4267591"/>
              <a:gd name="connsiteY104" fmla="*/ 2175596 h 2882748"/>
              <a:gd name="connsiteX105" fmla="*/ 2394808 w 4267591"/>
              <a:gd name="connsiteY105" fmla="*/ 1935259 h 2882748"/>
              <a:gd name="connsiteX106" fmla="*/ 2062377 w 4267591"/>
              <a:gd name="connsiteY106" fmla="*/ 1802662 h 2882748"/>
              <a:gd name="connsiteX107" fmla="*/ 1716334 w 4267591"/>
              <a:gd name="connsiteY107" fmla="*/ 1804077 h 2882748"/>
              <a:gd name="connsiteX108" fmla="*/ 983200 w 4267591"/>
              <a:gd name="connsiteY108" fmla="*/ 1741413 h 2882748"/>
              <a:gd name="connsiteX109" fmla="*/ 804660 w 4267591"/>
              <a:gd name="connsiteY109" fmla="*/ 1734159 h 2882748"/>
              <a:gd name="connsiteX110" fmla="*/ 55558 w 4267591"/>
              <a:gd name="connsiteY110" fmla="*/ 1914988 h 2882748"/>
              <a:gd name="connsiteX111" fmla="*/ 8924 w 4267591"/>
              <a:gd name="connsiteY111" fmla="*/ 1934264 h 2882748"/>
              <a:gd name="connsiteX112" fmla="*/ 0 w 4267591"/>
              <a:gd name="connsiteY112" fmla="*/ 1939129 h 2882748"/>
              <a:gd name="connsiteX113" fmla="*/ 0 w 4267591"/>
              <a:gd name="connsiteY113" fmla="*/ 1841344 h 2882748"/>
              <a:gd name="connsiteX114" fmla="*/ 9691 w 4267591"/>
              <a:gd name="connsiteY114" fmla="*/ 1837644 h 2882748"/>
              <a:gd name="connsiteX115" fmla="*/ 51235 w 4267591"/>
              <a:gd name="connsiteY115" fmla="*/ 1805797 h 2882748"/>
              <a:gd name="connsiteX116" fmla="*/ 167264 w 4267591"/>
              <a:gd name="connsiteY116" fmla="*/ 1687327 h 2882748"/>
              <a:gd name="connsiteX117" fmla="*/ 314090 w 4267591"/>
              <a:gd name="connsiteY117" fmla="*/ 1581932 h 2882748"/>
              <a:gd name="connsiteX118" fmla="*/ 1249671 w 4267591"/>
              <a:gd name="connsiteY118" fmla="*/ 638506 h 2882748"/>
              <a:gd name="connsiteX119" fmla="*/ 1837405 w 4267591"/>
              <a:gd name="connsiteY119" fmla="*/ 113171 h 288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267591" h="2882748">
                <a:moveTo>
                  <a:pt x="0" y="2134758"/>
                </a:moveTo>
                <a:lnTo>
                  <a:pt x="135092" y="2175020"/>
                </a:lnTo>
                <a:cubicBezTo>
                  <a:pt x="247893" y="2208938"/>
                  <a:pt x="359897" y="2244319"/>
                  <a:pt x="469981" y="2285030"/>
                </a:cubicBezTo>
                <a:cubicBezTo>
                  <a:pt x="688734" y="2365982"/>
                  <a:pt x="926780" y="2389580"/>
                  <a:pt x="1134527" y="2529385"/>
                </a:cubicBezTo>
                <a:cubicBezTo>
                  <a:pt x="1111293" y="2536105"/>
                  <a:pt x="1084314" y="2554145"/>
                  <a:pt x="1064635" y="2548225"/>
                </a:cubicBezTo>
                <a:cubicBezTo>
                  <a:pt x="814362" y="2472495"/>
                  <a:pt x="566898" y="2388275"/>
                  <a:pt x="315785" y="2316034"/>
                </a:cubicBezTo>
                <a:cubicBezTo>
                  <a:pt x="226713" y="2290482"/>
                  <a:pt x="136892" y="2266722"/>
                  <a:pt x="46569" y="2245309"/>
                </a:cubicBezTo>
                <a:lnTo>
                  <a:pt x="0" y="2235619"/>
                </a:lnTo>
                <a:close/>
                <a:moveTo>
                  <a:pt x="0" y="1967372"/>
                </a:moveTo>
                <a:lnTo>
                  <a:pt x="232045" y="2009953"/>
                </a:lnTo>
                <a:cubicBezTo>
                  <a:pt x="320878" y="2026276"/>
                  <a:pt x="408499" y="2042942"/>
                  <a:pt x="495583" y="2061706"/>
                </a:cubicBezTo>
                <a:cubicBezTo>
                  <a:pt x="618442" y="2088448"/>
                  <a:pt x="738499" y="2128393"/>
                  <a:pt x="860985" y="2157208"/>
                </a:cubicBezTo>
                <a:cubicBezTo>
                  <a:pt x="1103133" y="2213900"/>
                  <a:pt x="1297707" y="2355605"/>
                  <a:pt x="1490314" y="2502311"/>
                </a:cubicBezTo>
                <a:cubicBezTo>
                  <a:pt x="1510009" y="2517660"/>
                  <a:pt x="1528110" y="2535934"/>
                  <a:pt x="1544328" y="2555153"/>
                </a:cubicBezTo>
                <a:cubicBezTo>
                  <a:pt x="1619298" y="2646068"/>
                  <a:pt x="1613092" y="2705575"/>
                  <a:pt x="1509378" y="2760287"/>
                </a:cubicBezTo>
                <a:cubicBezTo>
                  <a:pt x="1356960" y="2840889"/>
                  <a:pt x="1196693" y="2899717"/>
                  <a:pt x="1018130" y="2878317"/>
                </a:cubicBezTo>
                <a:cubicBezTo>
                  <a:pt x="700936" y="2839694"/>
                  <a:pt x="389321" y="2782077"/>
                  <a:pt x="97977" y="2657869"/>
                </a:cubicBezTo>
                <a:lnTo>
                  <a:pt x="0" y="2611661"/>
                </a:lnTo>
                <a:lnTo>
                  <a:pt x="0" y="2522575"/>
                </a:lnTo>
                <a:lnTo>
                  <a:pt x="36179" y="2540947"/>
                </a:lnTo>
                <a:cubicBezTo>
                  <a:pt x="98865" y="2569652"/>
                  <a:pt x="162521" y="2595839"/>
                  <a:pt x="227168" y="2619861"/>
                </a:cubicBezTo>
                <a:cubicBezTo>
                  <a:pt x="491407" y="2717831"/>
                  <a:pt x="766881" y="2781841"/>
                  <a:pt x="1049720" y="2803693"/>
                </a:cubicBezTo>
                <a:cubicBezTo>
                  <a:pt x="1216976" y="2816618"/>
                  <a:pt x="1364079" y="2764406"/>
                  <a:pt x="1522759" y="2657300"/>
                </a:cubicBezTo>
                <a:cubicBezTo>
                  <a:pt x="1454327" y="2593064"/>
                  <a:pt x="1404813" y="2529467"/>
                  <a:pt x="1341031" y="2488140"/>
                </a:cubicBezTo>
                <a:cubicBezTo>
                  <a:pt x="965455" y="2245805"/>
                  <a:pt x="550818" y="2128773"/>
                  <a:pt x="116573" y="2081431"/>
                </a:cubicBezTo>
                <a:lnTo>
                  <a:pt x="0" y="2071355"/>
                </a:lnTo>
                <a:close/>
                <a:moveTo>
                  <a:pt x="2401892" y="1751418"/>
                </a:moveTo>
                <a:cubicBezTo>
                  <a:pt x="2380659" y="1753882"/>
                  <a:pt x="2353750" y="1764838"/>
                  <a:pt x="2313603" y="1773156"/>
                </a:cubicBezTo>
                <a:cubicBezTo>
                  <a:pt x="2752497" y="2089138"/>
                  <a:pt x="3685183" y="2174215"/>
                  <a:pt x="3736159" y="2098816"/>
                </a:cubicBezTo>
                <a:cubicBezTo>
                  <a:pt x="3681320" y="2058894"/>
                  <a:pt x="2852539" y="1864508"/>
                  <a:pt x="2421513" y="1752198"/>
                </a:cubicBezTo>
                <a:cubicBezTo>
                  <a:pt x="2415417" y="1750720"/>
                  <a:pt x="2408970" y="1750597"/>
                  <a:pt x="2401892" y="1751418"/>
                </a:cubicBezTo>
                <a:close/>
                <a:moveTo>
                  <a:pt x="2910248" y="1665762"/>
                </a:moveTo>
                <a:cubicBezTo>
                  <a:pt x="2826286" y="1667679"/>
                  <a:pt x="2751312" y="1681882"/>
                  <a:pt x="2693521" y="1712957"/>
                </a:cubicBezTo>
                <a:cubicBezTo>
                  <a:pt x="3023533" y="1861399"/>
                  <a:pt x="3770067" y="2002973"/>
                  <a:pt x="3841143" y="1959708"/>
                </a:cubicBezTo>
                <a:cubicBezTo>
                  <a:pt x="3806676" y="1879835"/>
                  <a:pt x="3274081" y="1657452"/>
                  <a:pt x="2910248" y="1665762"/>
                </a:cubicBezTo>
                <a:close/>
                <a:moveTo>
                  <a:pt x="2919895" y="1115054"/>
                </a:moveTo>
                <a:cubicBezTo>
                  <a:pt x="2655211" y="1144481"/>
                  <a:pt x="2390336" y="1172588"/>
                  <a:pt x="2125748" y="1202674"/>
                </a:cubicBezTo>
                <a:cubicBezTo>
                  <a:pt x="2086040" y="1207055"/>
                  <a:pt x="2046728" y="1223505"/>
                  <a:pt x="2007109" y="1223832"/>
                </a:cubicBezTo>
                <a:cubicBezTo>
                  <a:pt x="1713676" y="1226414"/>
                  <a:pt x="1486960" y="1393190"/>
                  <a:pt x="1247864" y="1530087"/>
                </a:cubicBezTo>
                <a:cubicBezTo>
                  <a:pt x="1241000" y="1533773"/>
                  <a:pt x="1237913" y="1544997"/>
                  <a:pt x="1226462" y="1563493"/>
                </a:cubicBezTo>
                <a:cubicBezTo>
                  <a:pt x="1789476" y="1476879"/>
                  <a:pt x="2803826" y="1321787"/>
                  <a:pt x="2881638" y="1311235"/>
                </a:cubicBezTo>
                <a:cubicBezTo>
                  <a:pt x="2904030" y="1308005"/>
                  <a:pt x="2936572" y="1351817"/>
                  <a:pt x="2936572" y="1351817"/>
                </a:cubicBezTo>
                <a:cubicBezTo>
                  <a:pt x="2648787" y="1412198"/>
                  <a:pt x="2378604" y="1473408"/>
                  <a:pt x="2102826" y="1509825"/>
                </a:cubicBezTo>
                <a:cubicBezTo>
                  <a:pt x="1825072" y="1546526"/>
                  <a:pt x="1544201" y="1575593"/>
                  <a:pt x="1245458" y="1667199"/>
                </a:cubicBezTo>
                <a:cubicBezTo>
                  <a:pt x="1578446" y="1738407"/>
                  <a:pt x="1883155" y="1725439"/>
                  <a:pt x="2186119" y="1681732"/>
                </a:cubicBezTo>
                <a:cubicBezTo>
                  <a:pt x="2378435" y="1653988"/>
                  <a:pt x="2572052" y="1616623"/>
                  <a:pt x="2756600" y="1558336"/>
                </a:cubicBezTo>
                <a:cubicBezTo>
                  <a:pt x="2920548" y="1506387"/>
                  <a:pt x="3093043" y="1443775"/>
                  <a:pt x="3162185" y="1256614"/>
                </a:cubicBezTo>
                <a:cubicBezTo>
                  <a:pt x="3114378" y="1144263"/>
                  <a:pt x="3033091" y="1102767"/>
                  <a:pt x="2919895" y="1115054"/>
                </a:cubicBezTo>
                <a:close/>
                <a:moveTo>
                  <a:pt x="0" y="681959"/>
                </a:moveTo>
                <a:lnTo>
                  <a:pt x="28001" y="697524"/>
                </a:lnTo>
                <a:cubicBezTo>
                  <a:pt x="49725" y="716454"/>
                  <a:pt x="63111" y="743997"/>
                  <a:pt x="66082" y="776244"/>
                </a:cubicBezTo>
                <a:cubicBezTo>
                  <a:pt x="77189" y="890520"/>
                  <a:pt x="87170" y="1006306"/>
                  <a:pt x="13562" y="1111244"/>
                </a:cubicBezTo>
                <a:lnTo>
                  <a:pt x="0" y="1128554"/>
                </a:lnTo>
                <a:close/>
                <a:moveTo>
                  <a:pt x="2203267" y="26463"/>
                </a:moveTo>
                <a:cubicBezTo>
                  <a:pt x="2144469" y="27840"/>
                  <a:pt x="2095401" y="62583"/>
                  <a:pt x="2047374" y="86186"/>
                </a:cubicBezTo>
                <a:cubicBezTo>
                  <a:pt x="1763675" y="226150"/>
                  <a:pt x="1528451" y="427164"/>
                  <a:pt x="1322563" y="668412"/>
                </a:cubicBezTo>
                <a:cubicBezTo>
                  <a:pt x="1122967" y="902015"/>
                  <a:pt x="913285" y="1126294"/>
                  <a:pt x="701249" y="1348218"/>
                </a:cubicBezTo>
                <a:cubicBezTo>
                  <a:pt x="604859" y="1449032"/>
                  <a:pt x="491877" y="1532703"/>
                  <a:pt x="386156" y="1624759"/>
                </a:cubicBezTo>
                <a:cubicBezTo>
                  <a:pt x="1010012" y="1340055"/>
                  <a:pt x="1511447" y="896500"/>
                  <a:pt x="1967804" y="396793"/>
                </a:cubicBezTo>
                <a:cubicBezTo>
                  <a:pt x="2030450" y="434916"/>
                  <a:pt x="2018270" y="466990"/>
                  <a:pt x="1984442" y="498145"/>
                </a:cubicBezTo>
                <a:cubicBezTo>
                  <a:pt x="1710906" y="750499"/>
                  <a:pt x="1470182" y="1039217"/>
                  <a:pt x="1156574" y="1246824"/>
                </a:cubicBezTo>
                <a:cubicBezTo>
                  <a:pt x="946657" y="1385576"/>
                  <a:pt x="738437" y="1526777"/>
                  <a:pt x="530122" y="1667318"/>
                </a:cubicBezTo>
                <a:cubicBezTo>
                  <a:pt x="514799" y="1677613"/>
                  <a:pt x="502024" y="1691583"/>
                  <a:pt x="463307" y="1726138"/>
                </a:cubicBezTo>
                <a:cubicBezTo>
                  <a:pt x="528693" y="1713337"/>
                  <a:pt x="579708" y="1717430"/>
                  <a:pt x="590405" y="1698370"/>
                </a:cubicBezTo>
                <a:cubicBezTo>
                  <a:pt x="641358" y="1608827"/>
                  <a:pt x="733516" y="1623154"/>
                  <a:pt x="809789" y="1592612"/>
                </a:cubicBezTo>
                <a:cubicBezTo>
                  <a:pt x="1317648" y="1389320"/>
                  <a:pt x="1783816" y="1130061"/>
                  <a:pt x="2068235" y="631578"/>
                </a:cubicBezTo>
                <a:cubicBezTo>
                  <a:pt x="2158880" y="472306"/>
                  <a:pt x="2229752" y="306454"/>
                  <a:pt x="2262105" y="125274"/>
                </a:cubicBezTo>
                <a:cubicBezTo>
                  <a:pt x="2267422" y="96885"/>
                  <a:pt x="2264455" y="66995"/>
                  <a:pt x="2265630" y="37856"/>
                </a:cubicBezTo>
                <a:cubicBezTo>
                  <a:pt x="2243547" y="29252"/>
                  <a:pt x="2222866" y="26004"/>
                  <a:pt x="2203267" y="26463"/>
                </a:cubicBezTo>
                <a:close/>
                <a:moveTo>
                  <a:pt x="2051856" y="0"/>
                </a:moveTo>
                <a:lnTo>
                  <a:pt x="2335286" y="0"/>
                </a:lnTo>
                <a:lnTo>
                  <a:pt x="2350174" y="20880"/>
                </a:lnTo>
                <a:cubicBezTo>
                  <a:pt x="2370139" y="76045"/>
                  <a:pt x="2344286" y="138009"/>
                  <a:pt x="2331394" y="195450"/>
                </a:cubicBezTo>
                <a:cubicBezTo>
                  <a:pt x="2283002" y="409934"/>
                  <a:pt x="2191666" y="606360"/>
                  <a:pt x="2063312" y="783873"/>
                </a:cubicBezTo>
                <a:cubicBezTo>
                  <a:pt x="1973739" y="908633"/>
                  <a:pt x="1874460" y="1026706"/>
                  <a:pt x="1769279" y="1159780"/>
                </a:cubicBezTo>
                <a:cubicBezTo>
                  <a:pt x="1892535" y="1142673"/>
                  <a:pt x="2006127" y="1142454"/>
                  <a:pt x="2107521" y="1108963"/>
                </a:cubicBezTo>
                <a:cubicBezTo>
                  <a:pt x="2220487" y="1071780"/>
                  <a:pt x="2323708" y="1004339"/>
                  <a:pt x="2430619" y="948494"/>
                </a:cubicBezTo>
                <a:cubicBezTo>
                  <a:pt x="2455631" y="935453"/>
                  <a:pt x="2494465" y="915702"/>
                  <a:pt x="2496219" y="895238"/>
                </a:cubicBezTo>
                <a:cubicBezTo>
                  <a:pt x="2508370" y="788386"/>
                  <a:pt x="2598965" y="768580"/>
                  <a:pt x="2669192" y="724088"/>
                </a:cubicBezTo>
                <a:cubicBezTo>
                  <a:pt x="2757939" y="668169"/>
                  <a:pt x="2850741" y="617052"/>
                  <a:pt x="2929776" y="549732"/>
                </a:cubicBezTo>
                <a:cubicBezTo>
                  <a:pt x="3029863" y="465227"/>
                  <a:pt x="3118730" y="368193"/>
                  <a:pt x="3210049" y="274173"/>
                </a:cubicBezTo>
                <a:cubicBezTo>
                  <a:pt x="3267476" y="215529"/>
                  <a:pt x="3325157" y="157184"/>
                  <a:pt x="3383761" y="99928"/>
                </a:cubicBezTo>
                <a:lnTo>
                  <a:pt x="3490563" y="0"/>
                </a:lnTo>
                <a:lnTo>
                  <a:pt x="3605978" y="0"/>
                </a:lnTo>
                <a:lnTo>
                  <a:pt x="3458563" y="137538"/>
                </a:lnTo>
                <a:cubicBezTo>
                  <a:pt x="3406397" y="188455"/>
                  <a:pt x="3355111" y="240446"/>
                  <a:pt x="3304191" y="292930"/>
                </a:cubicBezTo>
                <a:cubicBezTo>
                  <a:pt x="3168997" y="432355"/>
                  <a:pt x="3033051" y="571214"/>
                  <a:pt x="2897104" y="710073"/>
                </a:cubicBezTo>
                <a:cubicBezTo>
                  <a:pt x="3271787" y="613576"/>
                  <a:pt x="3532055" y="362462"/>
                  <a:pt x="3766184" y="69979"/>
                </a:cubicBezTo>
                <a:cubicBezTo>
                  <a:pt x="3828419" y="142521"/>
                  <a:pt x="3781712" y="182271"/>
                  <a:pt x="3750328" y="211725"/>
                </a:cubicBezTo>
                <a:cubicBezTo>
                  <a:pt x="3608446" y="346725"/>
                  <a:pt x="3462414" y="476260"/>
                  <a:pt x="3318080" y="608245"/>
                </a:cubicBezTo>
                <a:cubicBezTo>
                  <a:pt x="3301448" y="623445"/>
                  <a:pt x="3286323" y="639775"/>
                  <a:pt x="3254471" y="670645"/>
                </a:cubicBezTo>
                <a:cubicBezTo>
                  <a:pt x="3655467" y="551487"/>
                  <a:pt x="3975215" y="358490"/>
                  <a:pt x="4175741" y="5506"/>
                </a:cubicBezTo>
                <a:lnTo>
                  <a:pt x="4178513" y="0"/>
                </a:lnTo>
                <a:lnTo>
                  <a:pt x="4267591" y="0"/>
                </a:lnTo>
                <a:lnTo>
                  <a:pt x="4196883" y="117608"/>
                </a:lnTo>
                <a:cubicBezTo>
                  <a:pt x="4072919" y="301445"/>
                  <a:pt x="3920352" y="459377"/>
                  <a:pt x="3716201" y="571695"/>
                </a:cubicBezTo>
                <a:cubicBezTo>
                  <a:pt x="3420870" y="733548"/>
                  <a:pt x="3099527" y="817634"/>
                  <a:pt x="2777805" y="899081"/>
                </a:cubicBezTo>
                <a:cubicBezTo>
                  <a:pt x="2654572" y="930333"/>
                  <a:pt x="2549256" y="983254"/>
                  <a:pt x="2446797" y="1055975"/>
                </a:cubicBezTo>
                <a:cubicBezTo>
                  <a:pt x="2599913" y="1054771"/>
                  <a:pt x="2749800" y="1035842"/>
                  <a:pt x="2900281" y="1035018"/>
                </a:cubicBezTo>
                <a:cubicBezTo>
                  <a:pt x="2982910" y="1034551"/>
                  <a:pt x="3071966" y="1050673"/>
                  <a:pt x="3146182" y="1085105"/>
                </a:cubicBezTo>
                <a:cubicBezTo>
                  <a:pt x="3273707" y="1144184"/>
                  <a:pt x="3299549" y="1290694"/>
                  <a:pt x="3214189" y="1402718"/>
                </a:cubicBezTo>
                <a:cubicBezTo>
                  <a:pt x="3177941" y="1449717"/>
                  <a:pt x="3135567" y="1491537"/>
                  <a:pt x="3086344" y="1546472"/>
                </a:cubicBezTo>
                <a:cubicBezTo>
                  <a:pt x="3135391" y="1555565"/>
                  <a:pt x="3172956" y="1564294"/>
                  <a:pt x="3211267" y="1568873"/>
                </a:cubicBezTo>
                <a:cubicBezTo>
                  <a:pt x="3486503" y="1603274"/>
                  <a:pt x="3709787" y="1748249"/>
                  <a:pt x="3927914" y="1904073"/>
                </a:cubicBezTo>
                <a:cubicBezTo>
                  <a:pt x="4026847" y="1974687"/>
                  <a:pt x="4088431" y="2052038"/>
                  <a:pt x="4063227" y="2175596"/>
                </a:cubicBezTo>
                <a:cubicBezTo>
                  <a:pt x="4040888" y="2267748"/>
                  <a:pt x="2840535" y="2228697"/>
                  <a:pt x="2394808" y="1935259"/>
                </a:cubicBezTo>
                <a:cubicBezTo>
                  <a:pt x="2296731" y="1870583"/>
                  <a:pt x="2177887" y="1825072"/>
                  <a:pt x="2062377" y="1802662"/>
                </a:cubicBezTo>
                <a:cubicBezTo>
                  <a:pt x="1951103" y="1781660"/>
                  <a:pt x="1831900" y="1803573"/>
                  <a:pt x="1716334" y="1804077"/>
                </a:cubicBezTo>
                <a:cubicBezTo>
                  <a:pt x="1470424" y="1805193"/>
                  <a:pt x="1224054" y="1812439"/>
                  <a:pt x="983200" y="1741413"/>
                </a:cubicBezTo>
                <a:cubicBezTo>
                  <a:pt x="927742" y="1725160"/>
                  <a:pt x="861293" y="1721272"/>
                  <a:pt x="804660" y="1734159"/>
                </a:cubicBezTo>
                <a:cubicBezTo>
                  <a:pt x="553854" y="1789879"/>
                  <a:pt x="304754" y="1852763"/>
                  <a:pt x="55558" y="1914988"/>
                </a:cubicBezTo>
                <a:cubicBezTo>
                  <a:pt x="39661" y="1918966"/>
                  <a:pt x="24379" y="1926055"/>
                  <a:pt x="8924" y="1934264"/>
                </a:cubicBezTo>
                <a:lnTo>
                  <a:pt x="0" y="1939129"/>
                </a:lnTo>
                <a:lnTo>
                  <a:pt x="0" y="1841344"/>
                </a:lnTo>
                <a:lnTo>
                  <a:pt x="9691" y="1837644"/>
                </a:lnTo>
                <a:cubicBezTo>
                  <a:pt x="33131" y="1827104"/>
                  <a:pt x="51251" y="1815227"/>
                  <a:pt x="51235" y="1805797"/>
                </a:cubicBezTo>
                <a:cubicBezTo>
                  <a:pt x="50054" y="1718385"/>
                  <a:pt x="125065" y="1721037"/>
                  <a:pt x="167264" y="1687327"/>
                </a:cubicBezTo>
                <a:cubicBezTo>
                  <a:pt x="214257" y="1649558"/>
                  <a:pt x="268700" y="1621492"/>
                  <a:pt x="314090" y="1581932"/>
                </a:cubicBezTo>
                <a:cubicBezTo>
                  <a:pt x="649297" y="1291036"/>
                  <a:pt x="976586" y="991852"/>
                  <a:pt x="1249671" y="638506"/>
                </a:cubicBezTo>
                <a:cubicBezTo>
                  <a:pt x="1414550" y="425238"/>
                  <a:pt x="1611414" y="250178"/>
                  <a:pt x="1837405" y="113171"/>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3" name="Freeform: Shape 12">
            <a:extLst>
              <a:ext uri="{FF2B5EF4-FFF2-40B4-BE49-F238E27FC236}">
                <a16:creationId xmlns:a16="http://schemas.microsoft.com/office/drawing/2014/main" id="{8E1AE81E-772F-B009-AF15-C0FC060518A7}"/>
              </a:ext>
              <a:ext uri="{C183D7F6-B498-43B3-948B-1728B52AA6E4}">
                <adec:decorative xmlns:adec="http://schemas.microsoft.com/office/drawing/2017/decorative" val="1"/>
              </a:ext>
            </a:extLst>
          </p:cNvPr>
          <p:cNvSpPr/>
          <p:nvPr userDrawn="1"/>
        </p:nvSpPr>
        <p:spPr>
          <a:xfrm>
            <a:off x="10530567" y="1187801"/>
            <a:ext cx="1678579" cy="5460561"/>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C9EEA626-63D9-B376-D5C7-F7B224767D92}"/>
              </a:ext>
            </a:extLst>
          </p:cNvPr>
          <p:cNvSpPr>
            <a:spLocks noGrp="1"/>
          </p:cNvSpPr>
          <p:nvPr userDrawn="1">
            <p:ph type="ctrTitle" hasCustomPrompt="1"/>
          </p:nvPr>
        </p:nvSpPr>
        <p:spPr>
          <a:xfrm>
            <a:off x="914400" y="914400"/>
            <a:ext cx="5641848" cy="5029200"/>
          </a:xfrm>
        </p:spPr>
        <p:txBody>
          <a:bodyPr anchor="ctr"/>
          <a:lstStyle>
            <a:lvl1pPr algn="l">
              <a:defRPr sz="4800"/>
            </a:lvl1pPr>
          </a:lstStyle>
          <a:p>
            <a:r>
              <a:rPr lang="en-US" dirty="0"/>
              <a:t>click to add title</a:t>
            </a:r>
          </a:p>
        </p:txBody>
      </p:sp>
      <p:sp>
        <p:nvSpPr>
          <p:cNvPr id="3" name="Content Placeholder 6">
            <a:extLst>
              <a:ext uri="{FF2B5EF4-FFF2-40B4-BE49-F238E27FC236}">
                <a16:creationId xmlns:a16="http://schemas.microsoft.com/office/drawing/2014/main" id="{436A1765-4F66-C345-840A-D6C73BD96BB8}"/>
              </a:ext>
            </a:extLst>
          </p:cNvPr>
          <p:cNvSpPr>
            <a:spLocks noGrp="1"/>
          </p:cNvSpPr>
          <p:nvPr>
            <p:ph sz="quarter" idx="13"/>
          </p:nvPr>
        </p:nvSpPr>
        <p:spPr>
          <a:xfrm>
            <a:off x="6848856" y="914400"/>
            <a:ext cx="3867912" cy="5029200"/>
          </a:xfrm>
        </p:spPr>
        <p:txBody>
          <a:bodyPr anchor="ctr">
            <a:normAutofit/>
          </a:bodyPr>
          <a:lstStyle>
            <a:lvl1pPr marL="0" indent="0">
              <a:buFont typeface="Courier New" panose="02070309020205020404" pitchFamily="49" charset="0"/>
              <a:buNone/>
              <a:defRPr sz="2000" cap="all" baseline="0"/>
            </a:lvl1pPr>
            <a:lvl2pPr marL="0" indent="0">
              <a:spcBef>
                <a:spcPts val="1000"/>
              </a:spcBef>
              <a:buFont typeface="Courier New" panose="02070309020205020404" pitchFamily="49" charset="0"/>
              <a:buNone/>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71584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DCC72F6-C144-5508-40C5-E1B3FC085B94}"/>
              </a:ext>
              <a:ext uri="{C183D7F6-B498-43B3-948B-1728B52AA6E4}">
                <adec:decorative xmlns:adec="http://schemas.microsoft.com/office/drawing/2017/decorative" val="1"/>
              </a:ext>
            </a:extLst>
          </p:cNvPr>
          <p:cNvGrpSpPr/>
          <p:nvPr userDrawn="1"/>
        </p:nvGrpSpPr>
        <p:grpSpPr>
          <a:xfrm flipH="1">
            <a:off x="8970744" y="5209684"/>
            <a:ext cx="3221255" cy="1682471"/>
            <a:chOff x="-1483620" y="3988558"/>
            <a:chExt cx="4239452" cy="2903598"/>
          </a:xfrm>
        </p:grpSpPr>
        <p:sp>
          <p:nvSpPr>
            <p:cNvPr id="4" name="Freeform: Shape 3">
              <a:extLst>
                <a:ext uri="{FF2B5EF4-FFF2-40B4-BE49-F238E27FC236}">
                  <a16:creationId xmlns:a16="http://schemas.microsoft.com/office/drawing/2014/main" id="{FF76D2EA-2C6E-B0B2-DC0D-F9EF636E5856}"/>
                </a:ext>
                <a:ext uri="{C183D7F6-B498-43B3-948B-1728B52AA6E4}">
                  <adec:decorative xmlns:adec="http://schemas.microsoft.com/office/drawing/2017/decorative" val="1"/>
                </a:ext>
              </a:extLst>
            </p:cNvPr>
            <p:cNvSpPr/>
            <p:nvPr/>
          </p:nvSpPr>
          <p:spPr>
            <a:xfrm>
              <a:off x="325717"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5" name="Freeform: Shape 4">
              <a:extLst>
                <a:ext uri="{FF2B5EF4-FFF2-40B4-BE49-F238E27FC236}">
                  <a16:creationId xmlns:a16="http://schemas.microsoft.com/office/drawing/2014/main" id="{90315871-F40F-D512-8E3F-B40F36BD4224}"/>
                </a:ext>
                <a:ext uri="{C183D7F6-B498-43B3-948B-1728B52AA6E4}">
                  <adec:decorative xmlns:adec="http://schemas.microsoft.com/office/drawing/2017/decorative" val="1"/>
                </a:ext>
              </a:extLst>
            </p:cNvPr>
            <p:cNvSpPr/>
            <p:nvPr/>
          </p:nvSpPr>
          <p:spPr>
            <a:xfrm>
              <a:off x="-1483620"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6" name="Freeform: Shape 5">
            <a:extLst>
              <a:ext uri="{FF2B5EF4-FFF2-40B4-BE49-F238E27FC236}">
                <a16:creationId xmlns:a16="http://schemas.microsoft.com/office/drawing/2014/main" id="{10C11C1A-EFCF-278A-D083-93F07D4DEA67}"/>
              </a:ext>
              <a:ext uri="{C183D7F6-B498-43B3-948B-1728B52AA6E4}">
                <adec:decorative xmlns:adec="http://schemas.microsoft.com/office/drawing/2017/decorative" val="1"/>
              </a:ext>
            </a:extLst>
          </p:cNvPr>
          <p:cNvSpPr/>
          <p:nvPr userDrawn="1"/>
        </p:nvSpPr>
        <p:spPr>
          <a:xfrm rot="10800000">
            <a:off x="10332231" y="4321742"/>
            <a:ext cx="1859768" cy="253625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Slide Number Placeholder 5">
            <a:extLst>
              <a:ext uri="{FF2B5EF4-FFF2-40B4-BE49-F238E27FC236}">
                <a16:creationId xmlns:a16="http://schemas.microsoft.com/office/drawing/2014/main" id="{5B1E4400-E511-F21B-0AFD-0D362BA52FF0}"/>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l">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0217827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grpSp>
        <p:nvGrpSpPr>
          <p:cNvPr id="2" name="Group 1026">
            <a:extLst>
              <a:ext uri="{FF2B5EF4-FFF2-40B4-BE49-F238E27FC236}">
                <a16:creationId xmlns:a16="http://schemas.microsoft.com/office/drawing/2014/main" id="{D7C3CA4D-183A-7664-BDE3-5D8E80471FDD}"/>
              </a:ext>
            </a:extLst>
          </p:cNvPr>
          <p:cNvGrpSpPr>
            <a:grpSpLocks/>
          </p:cNvGrpSpPr>
          <p:nvPr/>
        </p:nvGrpSpPr>
        <p:grpSpPr bwMode="auto">
          <a:xfrm>
            <a:off x="503767" y="1676400"/>
            <a:ext cx="11186584" cy="4421188"/>
            <a:chOff x="238" y="1056"/>
            <a:chExt cx="5285" cy="2785"/>
          </a:xfrm>
        </p:grpSpPr>
        <p:grpSp>
          <p:nvGrpSpPr>
            <p:cNvPr id="3" name="Group 1027">
              <a:extLst>
                <a:ext uri="{FF2B5EF4-FFF2-40B4-BE49-F238E27FC236}">
                  <a16:creationId xmlns:a16="http://schemas.microsoft.com/office/drawing/2014/main" id="{6F2E39D5-935C-6F22-1EED-CDE7DF1D8444}"/>
                </a:ext>
              </a:extLst>
            </p:cNvPr>
            <p:cNvGrpSpPr>
              <a:grpSpLocks/>
            </p:cNvGrpSpPr>
            <p:nvPr/>
          </p:nvGrpSpPr>
          <p:grpSpPr bwMode="auto">
            <a:xfrm>
              <a:off x="238" y="1056"/>
              <a:ext cx="5285" cy="1393"/>
              <a:chOff x="238" y="1056"/>
              <a:chExt cx="5285" cy="1393"/>
            </a:xfrm>
          </p:grpSpPr>
          <p:sp>
            <p:nvSpPr>
              <p:cNvPr id="12" name="Rectangle 1028">
                <a:extLst>
                  <a:ext uri="{FF2B5EF4-FFF2-40B4-BE49-F238E27FC236}">
                    <a16:creationId xmlns:a16="http://schemas.microsoft.com/office/drawing/2014/main" id="{E1977029-B886-D020-B12E-7A72C2E6674F}"/>
                  </a:ext>
                </a:extLst>
              </p:cNvPr>
              <p:cNvSpPr>
                <a:spLocks noChangeArrowheads="1"/>
              </p:cNvSpPr>
              <p:nvPr/>
            </p:nvSpPr>
            <p:spPr bwMode="auto">
              <a:xfrm>
                <a:off x="243" y="1057"/>
                <a:ext cx="5272" cy="1391"/>
              </a:xfrm>
              <a:prstGeom prst="rect">
                <a:avLst/>
              </a:prstGeom>
              <a:solidFill>
                <a:srgbClr val="EAEAE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altLang="en-US" sz="2400"/>
              </a:p>
            </p:txBody>
          </p:sp>
          <p:sp>
            <p:nvSpPr>
              <p:cNvPr id="13" name="Freeform 1029">
                <a:extLst>
                  <a:ext uri="{FF2B5EF4-FFF2-40B4-BE49-F238E27FC236}">
                    <a16:creationId xmlns:a16="http://schemas.microsoft.com/office/drawing/2014/main" id="{9E9898F7-1B5D-25C1-AB18-F6E7312CE05E}"/>
                  </a:ext>
                </a:extLst>
              </p:cNvPr>
              <p:cNvSpPr>
                <a:spLocks/>
              </p:cNvSpPr>
              <p:nvPr/>
            </p:nvSpPr>
            <p:spPr bwMode="auto">
              <a:xfrm>
                <a:off x="238" y="1056"/>
                <a:ext cx="5273" cy="1393"/>
              </a:xfrm>
              <a:custGeom>
                <a:avLst/>
                <a:gdLst>
                  <a:gd name="T0" fmla="*/ 5272 w 5273"/>
                  <a:gd name="T1" fmla="*/ 0 h 1393"/>
                  <a:gd name="T2" fmla="*/ 0 w 5273"/>
                  <a:gd name="T3" fmla="*/ 0 h 1393"/>
                  <a:gd name="T4" fmla="*/ 0 w 5273"/>
                  <a:gd name="T5" fmla="*/ 1392 h 1393"/>
                  <a:gd name="T6" fmla="*/ 0 60000 65536"/>
                  <a:gd name="T7" fmla="*/ 0 60000 65536"/>
                  <a:gd name="T8" fmla="*/ 0 60000 65536"/>
                </a:gdLst>
                <a:ahLst/>
                <a:cxnLst>
                  <a:cxn ang="T6">
                    <a:pos x="T0" y="T1"/>
                  </a:cxn>
                  <a:cxn ang="T7">
                    <a:pos x="T2" y="T3"/>
                  </a:cxn>
                  <a:cxn ang="T8">
                    <a:pos x="T4" y="T5"/>
                  </a:cxn>
                </a:cxnLst>
                <a:rect l="0" t="0" r="r" b="b"/>
                <a:pathLst>
                  <a:path w="5273" h="1393">
                    <a:moveTo>
                      <a:pt x="5272" y="0"/>
                    </a:moveTo>
                    <a:lnTo>
                      <a:pt x="0" y="0"/>
                    </a:lnTo>
                    <a:lnTo>
                      <a:pt x="0" y="1392"/>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4" name="Freeform 1030">
                <a:extLst>
                  <a:ext uri="{FF2B5EF4-FFF2-40B4-BE49-F238E27FC236}">
                    <a16:creationId xmlns:a16="http://schemas.microsoft.com/office/drawing/2014/main" id="{5DCCD133-7821-1550-0E66-A8A9DF7590A7}"/>
                  </a:ext>
                </a:extLst>
              </p:cNvPr>
              <p:cNvSpPr>
                <a:spLocks/>
              </p:cNvSpPr>
              <p:nvPr/>
            </p:nvSpPr>
            <p:spPr bwMode="auto">
              <a:xfrm>
                <a:off x="250" y="1056"/>
                <a:ext cx="5273" cy="1393"/>
              </a:xfrm>
              <a:custGeom>
                <a:avLst/>
                <a:gdLst>
                  <a:gd name="T0" fmla="*/ 5272 w 5273"/>
                  <a:gd name="T1" fmla="*/ 0 h 1393"/>
                  <a:gd name="T2" fmla="*/ 5272 w 5273"/>
                  <a:gd name="T3" fmla="*/ 1392 h 1393"/>
                  <a:gd name="T4" fmla="*/ 0 w 5273"/>
                  <a:gd name="T5" fmla="*/ 1392 h 1393"/>
                  <a:gd name="T6" fmla="*/ 0 60000 65536"/>
                  <a:gd name="T7" fmla="*/ 0 60000 65536"/>
                  <a:gd name="T8" fmla="*/ 0 60000 65536"/>
                </a:gdLst>
                <a:ahLst/>
                <a:cxnLst>
                  <a:cxn ang="T6">
                    <a:pos x="T0" y="T1"/>
                  </a:cxn>
                  <a:cxn ang="T7">
                    <a:pos x="T2" y="T3"/>
                  </a:cxn>
                  <a:cxn ang="T8">
                    <a:pos x="T4" y="T5"/>
                  </a:cxn>
                </a:cxnLst>
                <a:rect l="0" t="0" r="r" b="b"/>
                <a:pathLst>
                  <a:path w="5273" h="1393">
                    <a:moveTo>
                      <a:pt x="5272" y="0"/>
                    </a:moveTo>
                    <a:lnTo>
                      <a:pt x="5272" y="1392"/>
                    </a:lnTo>
                    <a:lnTo>
                      <a:pt x="0" y="1392"/>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nvGrpSpPr>
            <p:cNvPr id="4" name="Group 1031">
              <a:extLst>
                <a:ext uri="{FF2B5EF4-FFF2-40B4-BE49-F238E27FC236}">
                  <a16:creationId xmlns:a16="http://schemas.microsoft.com/office/drawing/2014/main" id="{8054A40C-968D-8956-BDEC-6FD7A7BC8BE6}"/>
                </a:ext>
              </a:extLst>
            </p:cNvPr>
            <p:cNvGrpSpPr>
              <a:grpSpLocks/>
            </p:cNvGrpSpPr>
            <p:nvPr/>
          </p:nvGrpSpPr>
          <p:grpSpPr bwMode="auto">
            <a:xfrm>
              <a:off x="240" y="3744"/>
              <a:ext cx="5281" cy="97"/>
              <a:chOff x="240" y="3744"/>
              <a:chExt cx="5281" cy="97"/>
            </a:xfrm>
          </p:grpSpPr>
          <p:sp>
            <p:nvSpPr>
              <p:cNvPr id="9" name="Rectangle 1032">
                <a:extLst>
                  <a:ext uri="{FF2B5EF4-FFF2-40B4-BE49-F238E27FC236}">
                    <a16:creationId xmlns:a16="http://schemas.microsoft.com/office/drawing/2014/main" id="{680C3633-97E9-CFB6-2F8D-A1A838EA0A2B}"/>
                  </a:ext>
                </a:extLst>
              </p:cNvPr>
              <p:cNvSpPr>
                <a:spLocks noChangeArrowheads="1"/>
              </p:cNvSpPr>
              <p:nvPr/>
            </p:nvSpPr>
            <p:spPr bwMode="auto">
              <a:xfrm>
                <a:off x="240" y="3744"/>
                <a:ext cx="5280" cy="96"/>
              </a:xfrm>
              <a:prstGeom prst="rect">
                <a:avLst/>
              </a:prstGeom>
              <a:solidFill>
                <a:srgbClr val="EAEAE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altLang="en-US" sz="2400"/>
              </a:p>
            </p:txBody>
          </p:sp>
          <p:sp>
            <p:nvSpPr>
              <p:cNvPr id="10" name="Freeform 1033">
                <a:extLst>
                  <a:ext uri="{FF2B5EF4-FFF2-40B4-BE49-F238E27FC236}">
                    <a16:creationId xmlns:a16="http://schemas.microsoft.com/office/drawing/2014/main" id="{B5A9F186-29C7-F5C0-4EB3-BCC3A2EFC497}"/>
                  </a:ext>
                </a:extLst>
              </p:cNvPr>
              <p:cNvSpPr>
                <a:spLocks/>
              </p:cNvSpPr>
              <p:nvPr/>
            </p:nvSpPr>
            <p:spPr bwMode="auto">
              <a:xfrm>
                <a:off x="240" y="3744"/>
                <a:ext cx="5281" cy="97"/>
              </a:xfrm>
              <a:custGeom>
                <a:avLst/>
                <a:gdLst>
                  <a:gd name="T0" fmla="*/ 5280 w 5281"/>
                  <a:gd name="T1" fmla="*/ 0 h 97"/>
                  <a:gd name="T2" fmla="*/ 0 w 5281"/>
                  <a:gd name="T3" fmla="*/ 0 h 97"/>
                  <a:gd name="T4" fmla="*/ 0 w 5281"/>
                  <a:gd name="T5" fmla="*/ 96 h 97"/>
                  <a:gd name="T6" fmla="*/ 0 60000 65536"/>
                  <a:gd name="T7" fmla="*/ 0 60000 65536"/>
                  <a:gd name="T8" fmla="*/ 0 60000 65536"/>
                </a:gdLst>
                <a:ahLst/>
                <a:cxnLst>
                  <a:cxn ang="T6">
                    <a:pos x="T0" y="T1"/>
                  </a:cxn>
                  <a:cxn ang="T7">
                    <a:pos x="T2" y="T3"/>
                  </a:cxn>
                  <a:cxn ang="T8">
                    <a:pos x="T4" y="T5"/>
                  </a:cxn>
                </a:cxnLst>
                <a:rect l="0" t="0" r="r" b="b"/>
                <a:pathLst>
                  <a:path w="5281" h="97">
                    <a:moveTo>
                      <a:pt x="5280" y="0"/>
                    </a:moveTo>
                    <a:lnTo>
                      <a:pt x="0" y="0"/>
                    </a:lnTo>
                    <a:lnTo>
                      <a:pt x="0" y="96"/>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1" name="Freeform 1034">
                <a:extLst>
                  <a:ext uri="{FF2B5EF4-FFF2-40B4-BE49-F238E27FC236}">
                    <a16:creationId xmlns:a16="http://schemas.microsoft.com/office/drawing/2014/main" id="{BAB2B8B9-BA81-D965-9B2F-5F19C1C8A7A3}"/>
                  </a:ext>
                </a:extLst>
              </p:cNvPr>
              <p:cNvSpPr>
                <a:spLocks/>
              </p:cNvSpPr>
              <p:nvPr/>
            </p:nvSpPr>
            <p:spPr bwMode="auto">
              <a:xfrm>
                <a:off x="240" y="3744"/>
                <a:ext cx="5281" cy="97"/>
              </a:xfrm>
              <a:custGeom>
                <a:avLst/>
                <a:gdLst>
                  <a:gd name="T0" fmla="*/ 5280 w 5281"/>
                  <a:gd name="T1" fmla="*/ 0 h 97"/>
                  <a:gd name="T2" fmla="*/ 5280 w 5281"/>
                  <a:gd name="T3" fmla="*/ 96 h 97"/>
                  <a:gd name="T4" fmla="*/ 0 w 5281"/>
                  <a:gd name="T5" fmla="*/ 96 h 97"/>
                  <a:gd name="T6" fmla="*/ 0 60000 65536"/>
                  <a:gd name="T7" fmla="*/ 0 60000 65536"/>
                  <a:gd name="T8" fmla="*/ 0 60000 65536"/>
                </a:gdLst>
                <a:ahLst/>
                <a:cxnLst>
                  <a:cxn ang="T6">
                    <a:pos x="T0" y="T1"/>
                  </a:cxn>
                  <a:cxn ang="T7">
                    <a:pos x="T2" y="T3"/>
                  </a:cxn>
                  <a:cxn ang="T8">
                    <a:pos x="T4" y="T5"/>
                  </a:cxn>
                </a:cxnLst>
                <a:rect l="0" t="0" r="r" b="b"/>
                <a:pathLst>
                  <a:path w="5281" h="97">
                    <a:moveTo>
                      <a:pt x="5280" y="0"/>
                    </a:moveTo>
                    <a:lnTo>
                      <a:pt x="5280" y="96"/>
                    </a:lnTo>
                    <a:lnTo>
                      <a:pt x="0" y="96"/>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nvGrpSpPr>
            <p:cNvPr id="5" name="Group 1035">
              <a:extLst>
                <a:ext uri="{FF2B5EF4-FFF2-40B4-BE49-F238E27FC236}">
                  <a16:creationId xmlns:a16="http://schemas.microsoft.com/office/drawing/2014/main" id="{670CD65A-3CC6-AB51-B9CC-96F2D6898F97}"/>
                </a:ext>
              </a:extLst>
            </p:cNvPr>
            <p:cNvGrpSpPr>
              <a:grpSpLocks/>
            </p:cNvGrpSpPr>
            <p:nvPr/>
          </p:nvGrpSpPr>
          <p:grpSpPr bwMode="auto">
            <a:xfrm>
              <a:off x="338" y="1200"/>
              <a:ext cx="97" cy="1104"/>
              <a:chOff x="338" y="1200"/>
              <a:chExt cx="97" cy="1104"/>
            </a:xfrm>
          </p:grpSpPr>
          <p:sp useBgFill="1">
            <p:nvSpPr>
              <p:cNvPr id="6" name="Rectangle 1036">
                <a:extLst>
                  <a:ext uri="{FF2B5EF4-FFF2-40B4-BE49-F238E27FC236}">
                    <a16:creationId xmlns:a16="http://schemas.microsoft.com/office/drawing/2014/main" id="{B501461E-86E9-874D-A70A-E7BB5BC0BBE0}"/>
                  </a:ext>
                </a:extLst>
              </p:cNvPr>
              <p:cNvSpPr>
                <a:spLocks noChangeArrowheads="1"/>
              </p:cNvSpPr>
              <p:nvPr/>
            </p:nvSpPr>
            <p:spPr bwMode="auto">
              <a:xfrm>
                <a:off x="338" y="1201"/>
                <a:ext cx="96" cy="1103"/>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altLang="en-US" sz="2400"/>
              </a:p>
            </p:txBody>
          </p:sp>
          <p:sp>
            <p:nvSpPr>
              <p:cNvPr id="7" name="Freeform 1037">
                <a:extLst>
                  <a:ext uri="{FF2B5EF4-FFF2-40B4-BE49-F238E27FC236}">
                    <a16:creationId xmlns:a16="http://schemas.microsoft.com/office/drawing/2014/main" id="{002D8263-10E7-0C12-A191-59852124E139}"/>
                  </a:ext>
                </a:extLst>
              </p:cNvPr>
              <p:cNvSpPr>
                <a:spLocks/>
              </p:cNvSpPr>
              <p:nvPr/>
            </p:nvSpPr>
            <p:spPr bwMode="auto">
              <a:xfrm>
                <a:off x="338" y="1200"/>
                <a:ext cx="97" cy="1104"/>
              </a:xfrm>
              <a:custGeom>
                <a:avLst/>
                <a:gdLst>
                  <a:gd name="T0" fmla="*/ 0 w 97"/>
                  <a:gd name="T1" fmla="*/ 1103 h 1104"/>
                  <a:gd name="T2" fmla="*/ 96 w 97"/>
                  <a:gd name="T3" fmla="*/ 1103 h 1104"/>
                  <a:gd name="T4" fmla="*/ 96 w 97"/>
                  <a:gd name="T5" fmla="*/ 0 h 1104"/>
                  <a:gd name="T6" fmla="*/ 0 60000 65536"/>
                  <a:gd name="T7" fmla="*/ 0 60000 65536"/>
                  <a:gd name="T8" fmla="*/ 0 60000 65536"/>
                </a:gdLst>
                <a:ahLst/>
                <a:cxnLst>
                  <a:cxn ang="T6">
                    <a:pos x="T0" y="T1"/>
                  </a:cxn>
                  <a:cxn ang="T7">
                    <a:pos x="T2" y="T3"/>
                  </a:cxn>
                  <a:cxn ang="T8">
                    <a:pos x="T4" y="T5"/>
                  </a:cxn>
                </a:cxnLst>
                <a:rect l="0" t="0" r="r" b="b"/>
                <a:pathLst>
                  <a:path w="97" h="1104">
                    <a:moveTo>
                      <a:pt x="0" y="1103"/>
                    </a:moveTo>
                    <a:lnTo>
                      <a:pt x="96" y="1103"/>
                    </a:lnTo>
                    <a:lnTo>
                      <a:pt x="96" y="0"/>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8" name="Freeform 1038">
                <a:extLst>
                  <a:ext uri="{FF2B5EF4-FFF2-40B4-BE49-F238E27FC236}">
                    <a16:creationId xmlns:a16="http://schemas.microsoft.com/office/drawing/2014/main" id="{C3832F28-3E91-8C84-BA6C-801E73BBA69A}"/>
                  </a:ext>
                </a:extLst>
              </p:cNvPr>
              <p:cNvSpPr>
                <a:spLocks/>
              </p:cNvSpPr>
              <p:nvPr/>
            </p:nvSpPr>
            <p:spPr bwMode="auto">
              <a:xfrm>
                <a:off x="338" y="1200"/>
                <a:ext cx="97" cy="1104"/>
              </a:xfrm>
              <a:custGeom>
                <a:avLst/>
                <a:gdLst>
                  <a:gd name="T0" fmla="*/ 0 w 97"/>
                  <a:gd name="T1" fmla="*/ 1103 h 1104"/>
                  <a:gd name="T2" fmla="*/ 0 w 97"/>
                  <a:gd name="T3" fmla="*/ 0 h 1104"/>
                  <a:gd name="T4" fmla="*/ 96 w 97"/>
                  <a:gd name="T5" fmla="*/ 0 h 1104"/>
                  <a:gd name="T6" fmla="*/ 0 60000 65536"/>
                  <a:gd name="T7" fmla="*/ 0 60000 65536"/>
                  <a:gd name="T8" fmla="*/ 0 60000 65536"/>
                </a:gdLst>
                <a:ahLst/>
                <a:cxnLst>
                  <a:cxn ang="T6">
                    <a:pos x="T0" y="T1"/>
                  </a:cxn>
                  <a:cxn ang="T7">
                    <a:pos x="T2" y="T3"/>
                  </a:cxn>
                  <a:cxn ang="T8">
                    <a:pos x="T4" y="T5"/>
                  </a:cxn>
                </a:cxnLst>
                <a:rect l="0" t="0" r="r" b="b"/>
                <a:pathLst>
                  <a:path w="97" h="1104">
                    <a:moveTo>
                      <a:pt x="0" y="1103"/>
                    </a:moveTo>
                    <a:lnTo>
                      <a:pt x="0" y="0"/>
                    </a:lnTo>
                    <a:lnTo>
                      <a:pt x="96" y="0"/>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sp>
        <p:nvSpPr>
          <p:cNvPr id="7183" name="Rectangle 1039"/>
          <p:cNvSpPr>
            <a:spLocks noGrp="1" noChangeArrowheads="1"/>
          </p:cNvSpPr>
          <p:nvPr>
            <p:ph type="ctrTitle" sz="quarter"/>
          </p:nvPr>
        </p:nvSpPr>
        <p:spPr>
          <a:xfrm>
            <a:off x="1115484" y="2133600"/>
            <a:ext cx="10363200" cy="1143000"/>
          </a:xfrm>
        </p:spPr>
        <p:txBody>
          <a:bodyPr/>
          <a:lstStyle>
            <a:lvl1pPr>
              <a:defRPr/>
            </a:lvl1pPr>
          </a:lstStyle>
          <a:p>
            <a:r>
              <a:rPr lang="en-US"/>
              <a:t>Click to edit Master title style</a:t>
            </a:r>
          </a:p>
        </p:txBody>
      </p:sp>
      <p:sp>
        <p:nvSpPr>
          <p:cNvPr id="7184" name="Rectangle 1040"/>
          <p:cNvSpPr>
            <a:spLocks noGrp="1" noChangeArrowheads="1"/>
          </p:cNvSpPr>
          <p:nvPr>
            <p:ph type="subTitle" sz="quarter" idx="1"/>
          </p:nvPr>
        </p:nvSpPr>
        <p:spPr>
          <a:xfrm>
            <a:off x="1828800" y="4038600"/>
            <a:ext cx="8534400" cy="1752600"/>
          </a:xfrm>
        </p:spPr>
        <p:txBody>
          <a:bodyPr anchor="ctr"/>
          <a:lstStyle>
            <a:lvl1pPr marL="0" indent="0" algn="ctr">
              <a:buFont typeface="Monotype Sorts" pitchFamily="2" charset="2"/>
              <a:buNone/>
              <a:defRPr/>
            </a:lvl1pPr>
          </a:lstStyle>
          <a:p>
            <a:r>
              <a:rPr lang="en-US"/>
              <a:t>Click to edit Master subtitle style</a:t>
            </a:r>
          </a:p>
        </p:txBody>
      </p:sp>
      <p:sp>
        <p:nvSpPr>
          <p:cNvPr id="15" name="Rectangle 1041">
            <a:extLst>
              <a:ext uri="{FF2B5EF4-FFF2-40B4-BE49-F238E27FC236}">
                <a16:creationId xmlns:a16="http://schemas.microsoft.com/office/drawing/2014/main" id="{1DF0A3C3-DAE9-54B6-F111-6E49BD453FB8}"/>
              </a:ext>
            </a:extLst>
          </p:cNvPr>
          <p:cNvSpPr>
            <a:spLocks noGrp="1" noChangeArrowheads="1"/>
          </p:cNvSpPr>
          <p:nvPr>
            <p:ph type="dt" sz="quarter" idx="10"/>
          </p:nvPr>
        </p:nvSpPr>
        <p:spPr>
          <a:xfrm>
            <a:off x="508000" y="6324600"/>
            <a:ext cx="2540000" cy="457200"/>
          </a:xfrm>
        </p:spPr>
        <p:txBody>
          <a:bodyPr/>
          <a:lstStyle>
            <a:lvl1pPr>
              <a:defRPr/>
            </a:lvl1pPr>
          </a:lstStyle>
          <a:p>
            <a:pPr>
              <a:defRPr/>
            </a:pPr>
            <a:endParaRPr lang="en-US"/>
          </a:p>
        </p:txBody>
      </p:sp>
      <p:sp>
        <p:nvSpPr>
          <p:cNvPr id="16" name="Rectangle 1042">
            <a:extLst>
              <a:ext uri="{FF2B5EF4-FFF2-40B4-BE49-F238E27FC236}">
                <a16:creationId xmlns:a16="http://schemas.microsoft.com/office/drawing/2014/main" id="{4BA3F8BF-B968-BC2A-7AB1-1D1861792A32}"/>
              </a:ext>
            </a:extLst>
          </p:cNvPr>
          <p:cNvSpPr>
            <a:spLocks noGrp="1" noChangeArrowheads="1"/>
          </p:cNvSpPr>
          <p:nvPr>
            <p:ph type="ftr" sz="quarter" idx="11"/>
          </p:nvPr>
        </p:nvSpPr>
        <p:spPr>
          <a:xfrm>
            <a:off x="4165600" y="6324600"/>
            <a:ext cx="3860800" cy="457200"/>
          </a:xfrm>
        </p:spPr>
        <p:txBody>
          <a:bodyPr/>
          <a:lstStyle>
            <a:lvl1pPr>
              <a:defRPr/>
            </a:lvl1pPr>
          </a:lstStyle>
          <a:p>
            <a:pPr>
              <a:defRPr/>
            </a:pPr>
            <a:endParaRPr lang="en-US"/>
          </a:p>
        </p:txBody>
      </p:sp>
      <p:sp>
        <p:nvSpPr>
          <p:cNvPr id="17" name="Rectangle 1043">
            <a:extLst>
              <a:ext uri="{FF2B5EF4-FFF2-40B4-BE49-F238E27FC236}">
                <a16:creationId xmlns:a16="http://schemas.microsoft.com/office/drawing/2014/main" id="{279C561B-329B-7605-E10C-1F8BEA2E913C}"/>
              </a:ext>
            </a:extLst>
          </p:cNvPr>
          <p:cNvSpPr>
            <a:spLocks noGrp="1" noChangeArrowheads="1"/>
          </p:cNvSpPr>
          <p:nvPr>
            <p:ph type="sldNum" sz="quarter" idx="12"/>
          </p:nvPr>
        </p:nvSpPr>
        <p:spPr>
          <a:xfrm>
            <a:off x="9144000" y="6324600"/>
            <a:ext cx="2540000" cy="457200"/>
          </a:xfrm>
        </p:spPr>
        <p:txBody>
          <a:bodyPr/>
          <a:lstStyle>
            <a:lvl1pPr>
              <a:defRPr sz="1400"/>
            </a:lvl1pPr>
          </a:lstStyle>
          <a:p>
            <a:fld id="{234E2F44-DC23-4017-8A65-1ECA5B6E4023}" type="slidenum">
              <a:rPr lang="en-US" altLang="en-US"/>
              <a:pPr/>
              <a:t>‹#›</a:t>
            </a:fld>
            <a:endParaRPr lang="en-US" altLang="en-US"/>
          </a:p>
        </p:txBody>
      </p:sp>
    </p:spTree>
    <p:extLst>
      <p:ext uri="{BB962C8B-B14F-4D97-AF65-F5344CB8AC3E}">
        <p14:creationId xmlns:p14="http://schemas.microsoft.com/office/powerpoint/2010/main" val="23628602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66233" y="304801"/>
            <a:ext cx="10668000" cy="1216025"/>
          </a:xfrm>
        </p:spPr>
        <p:txBody>
          <a:bodyPr/>
          <a:lstStyle/>
          <a:p>
            <a:r>
              <a:rPr lang="en-US"/>
              <a:t>Click to edit Master title style</a:t>
            </a:r>
          </a:p>
        </p:txBody>
      </p:sp>
      <p:sp>
        <p:nvSpPr>
          <p:cNvPr id="3" name="Table Placeholder 2"/>
          <p:cNvSpPr>
            <a:spLocks noGrp="1"/>
          </p:cNvSpPr>
          <p:nvPr>
            <p:ph type="tbl" idx="1"/>
          </p:nvPr>
        </p:nvSpPr>
        <p:spPr>
          <a:xfrm>
            <a:off x="755651" y="1752600"/>
            <a:ext cx="10668000" cy="4267200"/>
          </a:xfrm>
        </p:spPr>
        <p:txBody>
          <a:bodyPr/>
          <a:lstStyle/>
          <a:p>
            <a:pPr lvl="0"/>
            <a:endParaRPr lang="en-US" noProof="0"/>
          </a:p>
        </p:txBody>
      </p:sp>
      <p:sp>
        <p:nvSpPr>
          <p:cNvPr id="4" name="Rectangle 6">
            <a:extLst>
              <a:ext uri="{FF2B5EF4-FFF2-40B4-BE49-F238E27FC236}">
                <a16:creationId xmlns:a16="http://schemas.microsoft.com/office/drawing/2014/main" id="{52C7C764-A94F-16A0-1EF2-949136F9F94A}"/>
              </a:ext>
            </a:extLst>
          </p:cNvPr>
          <p:cNvSpPr>
            <a:spLocks noGrp="1" noChangeArrowheads="1"/>
          </p:cNvSpPr>
          <p:nvPr>
            <p:ph type="dt" sz="half" idx="10"/>
          </p:nvPr>
        </p:nvSpPr>
        <p:spPr>
          <a:ln/>
        </p:spPr>
        <p:txBody>
          <a:bodyPr/>
          <a:lstStyle>
            <a:lvl1pPr>
              <a:defRPr/>
            </a:lvl1pPr>
          </a:lstStyle>
          <a:p>
            <a:pPr>
              <a:defRPr/>
            </a:pPr>
            <a:fld id="{9DFCBE97-C48D-43F9-9503-3F87EED6E70F}" type="datetime1">
              <a:rPr lang="en-US"/>
              <a:pPr>
                <a:defRPr/>
              </a:pPr>
              <a:t>10/1/2024</a:t>
            </a:fld>
            <a:endParaRPr lang="en-US"/>
          </a:p>
        </p:txBody>
      </p:sp>
      <p:sp>
        <p:nvSpPr>
          <p:cNvPr id="5" name="Rectangle 7">
            <a:extLst>
              <a:ext uri="{FF2B5EF4-FFF2-40B4-BE49-F238E27FC236}">
                <a16:creationId xmlns:a16="http://schemas.microsoft.com/office/drawing/2014/main" id="{CBF23AD4-D4C3-1753-FFC3-B624FE675D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BFBE4BB-0EAA-2583-2324-F37798B61DBD}"/>
              </a:ext>
            </a:extLst>
          </p:cNvPr>
          <p:cNvSpPr>
            <a:spLocks noGrp="1" noChangeArrowheads="1"/>
          </p:cNvSpPr>
          <p:nvPr>
            <p:ph type="sldNum" sz="quarter" idx="12"/>
          </p:nvPr>
        </p:nvSpPr>
        <p:spPr>
          <a:ln/>
        </p:spPr>
        <p:txBody>
          <a:bodyPr/>
          <a:lstStyle>
            <a:lvl1pPr>
              <a:defRPr/>
            </a:lvl1pPr>
          </a:lstStyle>
          <a:p>
            <a:fld id="{F4504650-3E42-4A31-AB71-90E51E52DB82}" type="slidenum">
              <a:rPr lang="en-US" altLang="en-US"/>
              <a:pPr/>
              <a:t>‹#›</a:t>
            </a:fld>
            <a:endParaRPr lang="en-US" altLang="en-US"/>
          </a:p>
        </p:txBody>
      </p:sp>
    </p:spTree>
    <p:extLst>
      <p:ext uri="{BB962C8B-B14F-4D97-AF65-F5344CB8AC3E}">
        <p14:creationId xmlns:p14="http://schemas.microsoft.com/office/powerpoint/2010/main" val="28350661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55651" y="1752600"/>
            <a:ext cx="5232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1251" y="1752600"/>
            <a:ext cx="5232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8036D45D-E55C-52C2-BEB8-78C4B0FCFD74}"/>
              </a:ext>
            </a:extLst>
          </p:cNvPr>
          <p:cNvSpPr>
            <a:spLocks noGrp="1" noChangeArrowheads="1"/>
          </p:cNvSpPr>
          <p:nvPr>
            <p:ph type="dt" sz="half" idx="10"/>
          </p:nvPr>
        </p:nvSpPr>
        <p:spPr>
          <a:ln/>
        </p:spPr>
        <p:txBody>
          <a:bodyPr/>
          <a:lstStyle>
            <a:lvl1pPr>
              <a:defRPr/>
            </a:lvl1pPr>
          </a:lstStyle>
          <a:p>
            <a:pPr>
              <a:defRPr/>
            </a:pPr>
            <a:fld id="{E01B8324-6788-4E70-A5EB-1DAA7EBD1525}" type="datetime1">
              <a:rPr lang="en-US"/>
              <a:pPr>
                <a:defRPr/>
              </a:pPr>
              <a:t>10/1/2024</a:t>
            </a:fld>
            <a:endParaRPr lang="en-US"/>
          </a:p>
        </p:txBody>
      </p:sp>
      <p:sp>
        <p:nvSpPr>
          <p:cNvPr id="6" name="Rectangle 7">
            <a:extLst>
              <a:ext uri="{FF2B5EF4-FFF2-40B4-BE49-F238E27FC236}">
                <a16:creationId xmlns:a16="http://schemas.microsoft.com/office/drawing/2014/main" id="{A15C1EA7-867A-50DD-74E7-817189A3DE7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F2554C7-9829-2090-8810-38E20AE2C661}"/>
              </a:ext>
            </a:extLst>
          </p:cNvPr>
          <p:cNvSpPr>
            <a:spLocks noGrp="1" noChangeArrowheads="1"/>
          </p:cNvSpPr>
          <p:nvPr>
            <p:ph type="sldNum" sz="quarter" idx="12"/>
          </p:nvPr>
        </p:nvSpPr>
        <p:spPr>
          <a:ln/>
        </p:spPr>
        <p:txBody>
          <a:bodyPr/>
          <a:lstStyle>
            <a:lvl1pPr>
              <a:defRPr/>
            </a:lvl1pPr>
          </a:lstStyle>
          <a:p>
            <a:fld id="{9D068CDB-A5D0-4A45-9DAC-C105E9C03A52}" type="slidenum">
              <a:rPr lang="en-US" altLang="en-US"/>
              <a:pPr/>
              <a:t>‹#›</a:t>
            </a:fld>
            <a:endParaRPr lang="en-US" altLang="en-US"/>
          </a:p>
        </p:txBody>
      </p:sp>
    </p:spTree>
    <p:extLst>
      <p:ext uri="{BB962C8B-B14F-4D97-AF65-F5344CB8AC3E}">
        <p14:creationId xmlns:p14="http://schemas.microsoft.com/office/powerpoint/2010/main" val="2741260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Agenda 2">
    <p:bg>
      <p:bgPr>
        <a:solidFill>
          <a:schemeClr val="bg2"/>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941984E2-3225-05D3-3A3D-9D5F5840ED60}"/>
              </a:ext>
              <a:ext uri="{C183D7F6-B498-43B3-948B-1728B52AA6E4}">
                <adec:decorative xmlns:adec="http://schemas.microsoft.com/office/drawing/2017/decorative" val="1"/>
              </a:ext>
            </a:extLst>
          </p:cNvPr>
          <p:cNvSpPr/>
          <p:nvPr userDrawn="1"/>
        </p:nvSpPr>
        <p:spPr>
          <a:xfrm>
            <a:off x="-10955" y="0"/>
            <a:ext cx="6558260" cy="6858000"/>
          </a:xfrm>
          <a:custGeom>
            <a:avLst/>
            <a:gdLst>
              <a:gd name="connsiteX0" fmla="*/ 0 w 6558260"/>
              <a:gd name="connsiteY0" fmla="*/ 0 h 6858000"/>
              <a:gd name="connsiteX1" fmla="*/ 5115438 w 6558260"/>
              <a:gd name="connsiteY1" fmla="*/ 0 h 6858000"/>
              <a:gd name="connsiteX2" fmla="*/ 5238365 w 6558260"/>
              <a:gd name="connsiteY2" fmla="*/ 66359 h 6858000"/>
              <a:gd name="connsiteX3" fmla="*/ 6291520 w 6558260"/>
              <a:gd name="connsiteY3" fmla="*/ 1269725 h 6858000"/>
              <a:gd name="connsiteX4" fmla="*/ 6458331 w 6558260"/>
              <a:gd name="connsiteY4" fmla="*/ 3184523 h 6858000"/>
              <a:gd name="connsiteX5" fmla="*/ 5040408 w 6558260"/>
              <a:gd name="connsiteY5" fmla="*/ 4821851 h 6858000"/>
              <a:gd name="connsiteX6" fmla="*/ 4308904 w 6558260"/>
              <a:gd name="connsiteY6" fmla="*/ 5001158 h 6858000"/>
              <a:gd name="connsiteX7" fmla="*/ 2788379 w 6558260"/>
              <a:gd name="connsiteY7" fmla="*/ 5605778 h 6858000"/>
              <a:gd name="connsiteX8" fmla="*/ 1789804 w 6558260"/>
              <a:gd name="connsiteY8" fmla="*/ 6672529 h 6858000"/>
              <a:gd name="connsiteX9" fmla="*/ 1681243 w 6558260"/>
              <a:gd name="connsiteY9" fmla="*/ 6840787 h 6858000"/>
              <a:gd name="connsiteX10" fmla="*/ 1670576 w 6558260"/>
              <a:gd name="connsiteY10" fmla="*/ 6858000 h 6858000"/>
              <a:gd name="connsiteX11" fmla="*/ 0 w 655826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58260" h="6858000">
                <a:moveTo>
                  <a:pt x="0" y="0"/>
                </a:moveTo>
                <a:lnTo>
                  <a:pt x="5115438" y="0"/>
                </a:lnTo>
                <a:lnTo>
                  <a:pt x="5238365" y="66359"/>
                </a:lnTo>
                <a:cubicBezTo>
                  <a:pt x="5682224" y="338566"/>
                  <a:pt x="6040902" y="730462"/>
                  <a:pt x="6291520" y="1269725"/>
                </a:cubicBezTo>
                <a:cubicBezTo>
                  <a:pt x="6564184" y="1856367"/>
                  <a:pt x="6642164" y="2496371"/>
                  <a:pt x="6458331" y="3184523"/>
                </a:cubicBezTo>
                <a:cubicBezTo>
                  <a:pt x="6242848" y="3991449"/>
                  <a:pt x="5757187" y="4528124"/>
                  <a:pt x="5040408" y="4821851"/>
                </a:cubicBezTo>
                <a:cubicBezTo>
                  <a:pt x="4800781" y="4920015"/>
                  <a:pt x="4554699" y="4955733"/>
                  <a:pt x="4308904" y="5001158"/>
                </a:cubicBezTo>
                <a:cubicBezTo>
                  <a:pt x="3777583" y="5099178"/>
                  <a:pt x="3264096" y="5274085"/>
                  <a:pt x="2788379" y="5605778"/>
                </a:cubicBezTo>
                <a:cubicBezTo>
                  <a:pt x="2387773" y="5884873"/>
                  <a:pt x="2065959" y="6252666"/>
                  <a:pt x="1789804" y="6672529"/>
                </a:cubicBezTo>
                <a:cubicBezTo>
                  <a:pt x="1751257" y="6731138"/>
                  <a:pt x="1715181" y="6787110"/>
                  <a:pt x="1681243" y="6840787"/>
                </a:cubicBezTo>
                <a:lnTo>
                  <a:pt x="1670576" y="6858000"/>
                </a:lnTo>
                <a:lnTo>
                  <a:pt x="0" y="6858000"/>
                </a:lnTo>
                <a:close/>
              </a:path>
            </a:pathLst>
          </a:custGeom>
          <a:solidFill>
            <a:schemeClr val="tx2">
              <a:alpha val="59000"/>
            </a:schemeClr>
          </a:solidFill>
          <a:ln w="302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5" name="Freeform: Shape 24">
            <a:extLst>
              <a:ext uri="{FF2B5EF4-FFF2-40B4-BE49-F238E27FC236}">
                <a16:creationId xmlns:a16="http://schemas.microsoft.com/office/drawing/2014/main" id="{070813B7-403A-9A3E-5E5C-44C1680DE4C3}"/>
              </a:ext>
              <a:ext uri="{C183D7F6-B498-43B3-948B-1728B52AA6E4}">
                <adec:decorative xmlns:adec="http://schemas.microsoft.com/office/drawing/2017/decorative" val="1"/>
              </a:ext>
            </a:extLst>
          </p:cNvPr>
          <p:cNvSpPr/>
          <p:nvPr userDrawn="1"/>
        </p:nvSpPr>
        <p:spPr>
          <a:xfrm>
            <a:off x="0" y="180445"/>
            <a:ext cx="5327858" cy="3001484"/>
          </a:xfrm>
          <a:custGeom>
            <a:avLst/>
            <a:gdLst>
              <a:gd name="connsiteX0" fmla="*/ 2748958 w 5327858"/>
              <a:gd name="connsiteY0" fmla="*/ 1803860 h 3001484"/>
              <a:gd name="connsiteX1" fmla="*/ 3516500 w 5327858"/>
              <a:gd name="connsiteY1" fmla="*/ 2692005 h 3001484"/>
              <a:gd name="connsiteX2" fmla="*/ 2748958 w 5327858"/>
              <a:gd name="connsiteY2" fmla="*/ 1803860 h 3001484"/>
              <a:gd name="connsiteX3" fmla="*/ 2409413 w 5327858"/>
              <a:gd name="connsiteY3" fmla="*/ 1623109 h 3001484"/>
              <a:gd name="connsiteX4" fmla="*/ 3348913 w 5327858"/>
              <a:gd name="connsiteY4" fmla="*/ 2739827 h 3001484"/>
              <a:gd name="connsiteX5" fmla="*/ 2508180 w 5327858"/>
              <a:gd name="connsiteY5" fmla="*/ 1671368 h 3001484"/>
              <a:gd name="connsiteX6" fmla="*/ 2409413 w 5327858"/>
              <a:gd name="connsiteY6" fmla="*/ 1623109 h 3001484"/>
              <a:gd name="connsiteX7" fmla="*/ 4743520 w 5327858"/>
              <a:gd name="connsiteY7" fmla="*/ 974378 h 3001484"/>
              <a:gd name="connsiteX8" fmla="*/ 4091677 w 5327858"/>
              <a:gd name="connsiteY8" fmla="*/ 1038028 h 3001484"/>
              <a:gd name="connsiteX9" fmla="*/ 3515471 w 5327858"/>
              <a:gd name="connsiteY9" fmla="*/ 1125864 h 3001484"/>
              <a:gd name="connsiteX10" fmla="*/ 4594761 w 5327858"/>
              <a:gd name="connsiteY10" fmla="*/ 1138284 h 3001484"/>
              <a:gd name="connsiteX11" fmla="*/ 4496736 w 5327858"/>
              <a:gd name="connsiteY11" fmla="*/ 1241890 h 3001484"/>
              <a:gd name="connsiteX12" fmla="*/ 3912864 w 5327858"/>
              <a:gd name="connsiteY12" fmla="*/ 1298109 h 3001484"/>
              <a:gd name="connsiteX13" fmla="*/ 3824504 w 5327858"/>
              <a:gd name="connsiteY13" fmla="*/ 1309614 h 3001484"/>
              <a:gd name="connsiteX14" fmla="*/ 4960541 w 5327858"/>
              <a:gd name="connsiteY14" fmla="*/ 1333472 h 3001484"/>
              <a:gd name="connsiteX15" fmla="*/ 5194199 w 5327858"/>
              <a:gd name="connsiteY15" fmla="*/ 1198707 h 3001484"/>
              <a:gd name="connsiteX16" fmla="*/ 5167523 w 5327858"/>
              <a:gd name="connsiteY16" fmla="*/ 1024959 h 3001484"/>
              <a:gd name="connsiteX17" fmla="*/ 4962465 w 5327858"/>
              <a:gd name="connsiteY17" fmla="*/ 982143 h 3001484"/>
              <a:gd name="connsiteX18" fmla="*/ 4743520 w 5327858"/>
              <a:gd name="connsiteY18" fmla="*/ 974378 h 3001484"/>
              <a:gd name="connsiteX19" fmla="*/ 1705019 w 5327858"/>
              <a:gd name="connsiteY19" fmla="*/ 787219 h 3001484"/>
              <a:gd name="connsiteX20" fmla="*/ 1667816 w 5327858"/>
              <a:gd name="connsiteY20" fmla="*/ 800997 h 3001484"/>
              <a:gd name="connsiteX21" fmla="*/ 3141071 w 5327858"/>
              <a:gd name="connsiteY21" fmla="*/ 1596459 h 3001484"/>
              <a:gd name="connsiteX22" fmla="*/ 3160484 w 5327858"/>
              <a:gd name="connsiteY22" fmla="*/ 1661940 h 3001484"/>
              <a:gd name="connsiteX23" fmla="*/ 2399742 w 5327858"/>
              <a:gd name="connsiteY23" fmla="*/ 1285949 h 3001484"/>
              <a:gd name="connsiteX24" fmla="*/ 1620522 w 5327858"/>
              <a:gd name="connsiteY24" fmla="*/ 895227 h 3001484"/>
              <a:gd name="connsiteX25" fmla="*/ 2362702 w 5327858"/>
              <a:gd name="connsiteY25" fmla="*/ 1473347 h 3001484"/>
              <a:gd name="connsiteX26" fmla="*/ 2892435 w 5327858"/>
              <a:gd name="connsiteY26" fmla="*/ 1718415 h 3001484"/>
              <a:gd name="connsiteX27" fmla="*/ 3397928 w 5327858"/>
              <a:gd name="connsiteY27" fmla="*/ 1721816 h 3001484"/>
              <a:gd name="connsiteX28" fmla="*/ 3289763 w 5327858"/>
              <a:gd name="connsiteY28" fmla="*/ 1462888 h 3001484"/>
              <a:gd name="connsiteX29" fmla="*/ 2603024 w 5327858"/>
              <a:gd name="connsiteY29" fmla="*/ 1054554 h 3001484"/>
              <a:gd name="connsiteX30" fmla="*/ 2495572 w 5327858"/>
              <a:gd name="connsiteY30" fmla="*/ 999994 h 3001484"/>
              <a:gd name="connsiteX31" fmla="*/ 1705019 w 5327858"/>
              <a:gd name="connsiteY31" fmla="*/ 787219 h 3001484"/>
              <a:gd name="connsiteX32" fmla="*/ 2747815 w 5327858"/>
              <a:gd name="connsiteY32" fmla="*/ 82299 h 3001484"/>
              <a:gd name="connsiteX33" fmla="*/ 2283601 w 5327858"/>
              <a:gd name="connsiteY33" fmla="*/ 144329 h 3001484"/>
              <a:gd name="connsiteX34" fmla="*/ 1378186 w 5327858"/>
              <a:gd name="connsiteY34" fmla="*/ 312830 h 3001484"/>
              <a:gd name="connsiteX35" fmla="*/ 960099 w 5327858"/>
              <a:gd name="connsiteY35" fmla="*/ 343827 h 3001484"/>
              <a:gd name="connsiteX36" fmla="*/ 2962282 w 5327858"/>
              <a:gd name="connsiteY36" fmla="*/ 316095 h 3001484"/>
              <a:gd name="connsiteX37" fmla="*/ 2914525 w 5327858"/>
              <a:gd name="connsiteY37" fmla="*/ 407025 h 3001484"/>
              <a:gd name="connsiteX38" fmla="*/ 1802740 w 5327858"/>
              <a:gd name="connsiteY38" fmla="*/ 506109 h 3001484"/>
              <a:gd name="connsiteX39" fmla="*/ 1049396 w 5327858"/>
              <a:gd name="connsiteY39" fmla="*/ 464507 h 3001484"/>
              <a:gd name="connsiteX40" fmla="*/ 960632 w 5327858"/>
              <a:gd name="connsiteY40" fmla="*/ 471223 h 3001484"/>
              <a:gd name="connsiteX41" fmla="*/ 1078818 w 5327858"/>
              <a:gd name="connsiteY41" fmla="*/ 525601 h 3001484"/>
              <a:gd name="connsiteX42" fmla="*/ 1317647 w 5327858"/>
              <a:gd name="connsiteY42" fmla="*/ 573300 h 3001484"/>
              <a:gd name="connsiteX43" fmla="*/ 2901057 w 5327858"/>
              <a:gd name="connsiteY43" fmla="*/ 564009 h 3001484"/>
              <a:gd name="connsiteX44" fmla="*/ 3360748 w 5327858"/>
              <a:gd name="connsiteY44" fmla="*/ 276585 h 3001484"/>
              <a:gd name="connsiteX45" fmla="*/ 3416210 w 5327858"/>
              <a:gd name="connsiteY45" fmla="*/ 208922 h 3001484"/>
              <a:gd name="connsiteX46" fmla="*/ 3212868 w 5327858"/>
              <a:gd name="connsiteY46" fmla="*/ 116058 h 3001484"/>
              <a:gd name="connsiteX47" fmla="*/ 2747815 w 5327858"/>
              <a:gd name="connsiteY47" fmla="*/ 82299 h 3001484"/>
              <a:gd name="connsiteX48" fmla="*/ 2766268 w 5327858"/>
              <a:gd name="connsiteY48" fmla="*/ 455 h 3001484"/>
              <a:gd name="connsiteX49" fmla="*/ 3291950 w 5327858"/>
              <a:gd name="connsiteY49" fmla="*/ 53781 h 3001484"/>
              <a:gd name="connsiteX50" fmla="*/ 3495662 w 5327858"/>
              <a:gd name="connsiteY50" fmla="*/ 181860 h 3001484"/>
              <a:gd name="connsiteX51" fmla="*/ 3373798 w 5327858"/>
              <a:gd name="connsiteY51" fmla="*/ 374336 h 3001484"/>
              <a:gd name="connsiteX52" fmla="*/ 2805406 w 5327858"/>
              <a:gd name="connsiteY52" fmla="*/ 682623 h 3001484"/>
              <a:gd name="connsiteX53" fmla="*/ 2344286 w 5327858"/>
              <a:gd name="connsiteY53" fmla="*/ 805627 h 3001484"/>
              <a:gd name="connsiteX54" fmla="*/ 2644911 w 5327858"/>
              <a:gd name="connsiteY54" fmla="*/ 968768 h 3001484"/>
              <a:gd name="connsiteX55" fmla="*/ 2999485 w 5327858"/>
              <a:gd name="connsiteY55" fmla="*/ 1035252 h 3001484"/>
              <a:gd name="connsiteX56" fmla="*/ 3083927 w 5327858"/>
              <a:gd name="connsiteY56" fmla="*/ 1032246 h 3001484"/>
              <a:gd name="connsiteX57" fmla="*/ 3325087 w 5327858"/>
              <a:gd name="connsiteY57" fmla="*/ 999791 h 3001484"/>
              <a:gd name="connsiteX58" fmla="*/ 3638120 w 5327858"/>
              <a:gd name="connsiteY58" fmla="*/ 1017540 h 3001484"/>
              <a:gd name="connsiteX59" fmla="*/ 4027819 w 5327858"/>
              <a:gd name="connsiteY59" fmla="*/ 966356 h 3001484"/>
              <a:gd name="connsiteX60" fmla="*/ 5006708 w 5327858"/>
              <a:gd name="connsiteY60" fmla="*/ 904501 h 3001484"/>
              <a:gd name="connsiteX61" fmla="*/ 5211123 w 5327858"/>
              <a:gd name="connsiteY61" fmla="*/ 948486 h 3001484"/>
              <a:gd name="connsiteX62" fmla="*/ 5270931 w 5327858"/>
              <a:gd name="connsiteY62" fmla="*/ 1231797 h 3001484"/>
              <a:gd name="connsiteX63" fmla="*/ 5117412 w 5327858"/>
              <a:gd name="connsiteY63" fmla="*/ 1352055 h 3001484"/>
              <a:gd name="connsiteX64" fmla="*/ 4252698 w 5327858"/>
              <a:gd name="connsiteY64" fmla="*/ 1508702 h 3001484"/>
              <a:gd name="connsiteX65" fmla="*/ 3306404 w 5327858"/>
              <a:gd name="connsiteY65" fmla="*/ 1204901 h 3001484"/>
              <a:gd name="connsiteX66" fmla="*/ 2947668 w 5327858"/>
              <a:gd name="connsiteY66" fmla="*/ 1130798 h 3001484"/>
              <a:gd name="connsiteX67" fmla="*/ 3322308 w 5327858"/>
              <a:gd name="connsiteY67" fmla="*/ 1387182 h 3001484"/>
              <a:gd name="connsiteX68" fmla="*/ 3488446 w 5327858"/>
              <a:gd name="connsiteY68" fmla="*/ 1575262 h 3001484"/>
              <a:gd name="connsiteX69" fmla="*/ 3351452 w 5327858"/>
              <a:gd name="connsiteY69" fmla="*/ 1869771 h 3001484"/>
              <a:gd name="connsiteX70" fmla="*/ 3162816 w 5327858"/>
              <a:gd name="connsiteY70" fmla="*/ 1907535 h 3001484"/>
              <a:gd name="connsiteX71" fmla="*/ 3249051 w 5327858"/>
              <a:gd name="connsiteY71" fmla="*/ 2000652 h 3001484"/>
              <a:gd name="connsiteX72" fmla="*/ 3619277 w 5327858"/>
              <a:gd name="connsiteY72" fmla="*/ 2699849 h 3001484"/>
              <a:gd name="connsiteX73" fmla="*/ 3563771 w 5327858"/>
              <a:gd name="connsiteY73" fmla="*/ 2998100 h 3001484"/>
              <a:gd name="connsiteX74" fmla="*/ 2376611 w 5327858"/>
              <a:gd name="connsiteY74" fmla="*/ 1801423 h 3001484"/>
              <a:gd name="connsiteX75" fmla="*/ 2191088 w 5327858"/>
              <a:gd name="connsiteY75" fmla="*/ 1495361 h 3001484"/>
              <a:gd name="connsiteX76" fmla="*/ 1913989 w 5327858"/>
              <a:gd name="connsiteY76" fmla="*/ 1288084 h 3001484"/>
              <a:gd name="connsiteX77" fmla="*/ 1366465 w 5327858"/>
              <a:gd name="connsiteY77" fmla="*/ 796526 h 3001484"/>
              <a:gd name="connsiteX78" fmla="*/ 1228305 w 5327858"/>
              <a:gd name="connsiteY78" fmla="*/ 683208 h 3001484"/>
              <a:gd name="connsiteX79" fmla="*/ 521390 w 5327858"/>
              <a:gd name="connsiteY79" fmla="*/ 376414 h 3001484"/>
              <a:gd name="connsiteX80" fmla="*/ 418831 w 5327858"/>
              <a:gd name="connsiteY80" fmla="*/ 355751 h 3001484"/>
              <a:gd name="connsiteX81" fmla="*/ 784300 w 5327858"/>
              <a:gd name="connsiteY81" fmla="*/ 758546 h 3001484"/>
              <a:gd name="connsiteX82" fmla="*/ 1018486 w 5327858"/>
              <a:gd name="connsiteY82" fmla="*/ 1054852 h 3001484"/>
              <a:gd name="connsiteX83" fmla="*/ 1313041 w 5327858"/>
              <a:gd name="connsiteY83" fmla="*/ 1709365 h 3001484"/>
              <a:gd name="connsiteX84" fmla="*/ 1324336 w 5327858"/>
              <a:gd name="connsiteY84" fmla="*/ 1784079 h 3001484"/>
              <a:gd name="connsiteX85" fmla="*/ 1172892 w 5327858"/>
              <a:gd name="connsiteY85" fmla="*/ 1926790 h 3001484"/>
              <a:gd name="connsiteX86" fmla="*/ 709643 w 5327858"/>
              <a:gd name="connsiteY86" fmla="*/ 1725156 h 3001484"/>
              <a:gd name="connsiteX87" fmla="*/ 33838 w 5327858"/>
              <a:gd name="connsiteY87" fmla="*/ 854147 h 3001484"/>
              <a:gd name="connsiteX88" fmla="*/ 0 w 5327858"/>
              <a:gd name="connsiteY88" fmla="*/ 775028 h 3001484"/>
              <a:gd name="connsiteX89" fmla="*/ 0 w 5327858"/>
              <a:gd name="connsiteY89" fmla="*/ 574413 h 3001484"/>
              <a:gd name="connsiteX90" fmla="*/ 81544 w 5327858"/>
              <a:gd name="connsiteY90" fmla="*/ 772337 h 3001484"/>
              <a:gd name="connsiteX91" fmla="*/ 233872 w 5327858"/>
              <a:gd name="connsiteY91" fmla="*/ 1042469 h 3001484"/>
              <a:gd name="connsiteX92" fmla="*/ 779804 w 5327858"/>
              <a:gd name="connsiteY92" fmla="*/ 1684609 h 3001484"/>
              <a:gd name="connsiteX93" fmla="*/ 1245599 w 5327858"/>
              <a:gd name="connsiteY93" fmla="*/ 1852634 h 3001484"/>
              <a:gd name="connsiteX94" fmla="*/ 1202402 w 5327858"/>
              <a:gd name="connsiteY94" fmla="*/ 1608146 h 3001484"/>
              <a:gd name="connsiteX95" fmla="*/ 330122 w 5327858"/>
              <a:gd name="connsiteY95" fmla="*/ 420340 h 3001484"/>
              <a:gd name="connsiteX96" fmla="*/ 218083 w 5327858"/>
              <a:gd name="connsiteY96" fmla="*/ 346512 h 3001484"/>
              <a:gd name="connsiteX97" fmla="*/ 629364 w 5327858"/>
              <a:gd name="connsiteY97" fmla="*/ 921408 h 3001484"/>
              <a:gd name="connsiteX98" fmla="*/ 1012710 w 5327858"/>
              <a:gd name="connsiteY98" fmla="*/ 1516704 h 3001484"/>
              <a:gd name="connsiteX99" fmla="*/ 945567 w 5327858"/>
              <a:gd name="connsiteY99" fmla="*/ 1489651 h 3001484"/>
              <a:gd name="connsiteX100" fmla="*/ 487597 w 5327858"/>
              <a:gd name="connsiteY100" fmla="*/ 853293 h 3001484"/>
              <a:gd name="connsiteX101" fmla="*/ 132072 w 5327858"/>
              <a:gd name="connsiteY101" fmla="*/ 425524 h 3001484"/>
              <a:gd name="connsiteX102" fmla="*/ 57200 w 5327858"/>
              <a:gd name="connsiteY102" fmla="*/ 365059 h 3001484"/>
              <a:gd name="connsiteX103" fmla="*/ 0 w 5327858"/>
              <a:gd name="connsiteY103" fmla="*/ 331148 h 3001484"/>
              <a:gd name="connsiteX104" fmla="*/ 0 w 5327858"/>
              <a:gd name="connsiteY104" fmla="*/ 32848 h 3001484"/>
              <a:gd name="connsiteX105" fmla="*/ 458365 w 5327858"/>
              <a:gd name="connsiteY105" fmla="*/ 261818 h 3001484"/>
              <a:gd name="connsiteX106" fmla="*/ 583699 w 5327858"/>
              <a:gd name="connsiteY106" fmla="*/ 286642 h 3001484"/>
              <a:gd name="connsiteX107" fmla="*/ 747674 w 5327858"/>
              <a:gd name="connsiteY107" fmla="*/ 261947 h 3001484"/>
              <a:gd name="connsiteX108" fmla="*/ 928361 w 5327858"/>
              <a:gd name="connsiteY108" fmla="*/ 266236 h 3001484"/>
              <a:gd name="connsiteX109" fmla="*/ 2243422 w 5327858"/>
              <a:gd name="connsiteY109" fmla="*/ 76555 h 3001484"/>
              <a:gd name="connsiteX110" fmla="*/ 2766268 w 5327858"/>
              <a:gd name="connsiteY110" fmla="*/ 455 h 3001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327858" h="3001484">
                <a:moveTo>
                  <a:pt x="2748958" y="1803860"/>
                </a:moveTo>
                <a:cubicBezTo>
                  <a:pt x="2923007" y="2121113"/>
                  <a:pt x="3433704" y="2683737"/>
                  <a:pt x="3516500" y="2692005"/>
                </a:cubicBezTo>
                <a:cubicBezTo>
                  <a:pt x="3541841" y="2587978"/>
                  <a:pt x="3094823" y="1857182"/>
                  <a:pt x="2748958" y="1803860"/>
                </a:cubicBezTo>
                <a:close/>
                <a:moveTo>
                  <a:pt x="2409413" y="1623109"/>
                </a:moveTo>
                <a:cubicBezTo>
                  <a:pt x="2569481" y="2139686"/>
                  <a:pt x="3262809" y="2769318"/>
                  <a:pt x="3348913" y="2739827"/>
                </a:cubicBezTo>
                <a:cubicBezTo>
                  <a:pt x="3329178" y="2674930"/>
                  <a:pt x="2784629" y="2020613"/>
                  <a:pt x="2508180" y="1671368"/>
                </a:cubicBezTo>
                <a:cubicBezTo>
                  <a:pt x="2492274" y="1651961"/>
                  <a:pt x="2458825" y="1646494"/>
                  <a:pt x="2409413" y="1623109"/>
                </a:cubicBezTo>
                <a:close/>
                <a:moveTo>
                  <a:pt x="4743520" y="974378"/>
                </a:moveTo>
                <a:cubicBezTo>
                  <a:pt x="4525177" y="976173"/>
                  <a:pt x="4308454" y="1004333"/>
                  <a:pt x="4091677" y="1038028"/>
                </a:cubicBezTo>
                <a:cubicBezTo>
                  <a:pt x="3899782" y="1067910"/>
                  <a:pt x="3707627" y="1096887"/>
                  <a:pt x="3515471" y="1125864"/>
                </a:cubicBezTo>
                <a:cubicBezTo>
                  <a:pt x="3872698" y="1274484"/>
                  <a:pt x="4231705" y="1230767"/>
                  <a:pt x="4594761" y="1138284"/>
                </a:cubicBezTo>
                <a:cubicBezTo>
                  <a:pt x="4600755" y="1233674"/>
                  <a:pt x="4539529" y="1237278"/>
                  <a:pt x="4496736" y="1241890"/>
                </a:cubicBezTo>
                <a:cubicBezTo>
                  <a:pt x="4302167" y="1264212"/>
                  <a:pt x="4107575" y="1279671"/>
                  <a:pt x="3912864" y="1298109"/>
                </a:cubicBezTo>
                <a:cubicBezTo>
                  <a:pt x="3890433" y="1300226"/>
                  <a:pt x="3868524" y="1304154"/>
                  <a:pt x="3824504" y="1309614"/>
                </a:cubicBezTo>
                <a:cubicBezTo>
                  <a:pt x="4216384" y="1455992"/>
                  <a:pt x="4587874" y="1494493"/>
                  <a:pt x="4960541" y="1333472"/>
                </a:cubicBezTo>
                <a:cubicBezTo>
                  <a:pt x="5043005" y="1298173"/>
                  <a:pt x="5124343" y="1253881"/>
                  <a:pt x="5194199" y="1198707"/>
                </a:cubicBezTo>
                <a:cubicBezTo>
                  <a:pt x="5273280" y="1136429"/>
                  <a:pt x="5261282" y="1064374"/>
                  <a:pt x="5167523" y="1024959"/>
                </a:cubicBezTo>
                <a:cubicBezTo>
                  <a:pt x="5104521" y="998662"/>
                  <a:pt x="5032257" y="987819"/>
                  <a:pt x="4962465" y="982143"/>
                </a:cubicBezTo>
                <a:cubicBezTo>
                  <a:pt x="4889262" y="976111"/>
                  <a:pt x="4816301" y="973780"/>
                  <a:pt x="4743520" y="974378"/>
                </a:cubicBezTo>
                <a:close/>
                <a:moveTo>
                  <a:pt x="1705019" y="787219"/>
                </a:moveTo>
                <a:cubicBezTo>
                  <a:pt x="1697320" y="786028"/>
                  <a:pt x="1688096" y="793128"/>
                  <a:pt x="1667816" y="800997"/>
                </a:cubicBezTo>
                <a:cubicBezTo>
                  <a:pt x="2169435" y="1070932"/>
                  <a:pt x="3072599" y="1558019"/>
                  <a:pt x="3141071" y="1596459"/>
                </a:cubicBezTo>
                <a:cubicBezTo>
                  <a:pt x="3160893" y="1607366"/>
                  <a:pt x="3160484" y="1661940"/>
                  <a:pt x="3160484" y="1661940"/>
                </a:cubicBezTo>
                <a:cubicBezTo>
                  <a:pt x="2894381" y="1536822"/>
                  <a:pt x="2641828" y="1422967"/>
                  <a:pt x="2399742" y="1285949"/>
                </a:cubicBezTo>
                <a:cubicBezTo>
                  <a:pt x="2155906" y="1147970"/>
                  <a:pt x="1914180" y="1002017"/>
                  <a:pt x="1620522" y="895227"/>
                </a:cubicBezTo>
                <a:cubicBezTo>
                  <a:pt x="1843461" y="1152616"/>
                  <a:pt x="2094522" y="1325777"/>
                  <a:pt x="2362702" y="1473347"/>
                </a:cubicBezTo>
                <a:cubicBezTo>
                  <a:pt x="2532938" y="1567022"/>
                  <a:pt x="2710006" y="1653801"/>
                  <a:pt x="2892435" y="1718415"/>
                </a:cubicBezTo>
                <a:cubicBezTo>
                  <a:pt x="3054602" y="1775683"/>
                  <a:pt x="3230014" y="1829585"/>
                  <a:pt x="3397928" y="1721816"/>
                </a:cubicBezTo>
                <a:cubicBezTo>
                  <a:pt x="3427428" y="1603333"/>
                  <a:pt x="3387528" y="1521251"/>
                  <a:pt x="3289763" y="1462888"/>
                </a:cubicBezTo>
                <a:cubicBezTo>
                  <a:pt x="3060742" y="1326972"/>
                  <a:pt x="2832365" y="1189887"/>
                  <a:pt x="2603024" y="1054554"/>
                </a:cubicBezTo>
                <a:cubicBezTo>
                  <a:pt x="2568686" y="1034138"/>
                  <a:pt x="2527397" y="1023594"/>
                  <a:pt x="2495572" y="999994"/>
                </a:cubicBezTo>
                <a:cubicBezTo>
                  <a:pt x="2259768" y="825334"/>
                  <a:pt x="1978337" y="821930"/>
                  <a:pt x="1705019" y="787219"/>
                </a:cubicBezTo>
                <a:close/>
                <a:moveTo>
                  <a:pt x="2747815" y="82299"/>
                </a:moveTo>
                <a:cubicBezTo>
                  <a:pt x="2593051" y="88184"/>
                  <a:pt x="2438427" y="110033"/>
                  <a:pt x="2283601" y="144329"/>
                </a:cubicBezTo>
                <a:cubicBezTo>
                  <a:pt x="1983574" y="210608"/>
                  <a:pt x="1681111" y="263368"/>
                  <a:pt x="1378186" y="312830"/>
                </a:cubicBezTo>
                <a:cubicBezTo>
                  <a:pt x="1240522" y="335259"/>
                  <a:pt x="1099938" y="334010"/>
                  <a:pt x="960099" y="343827"/>
                </a:cubicBezTo>
                <a:cubicBezTo>
                  <a:pt x="1629589" y="492268"/>
                  <a:pt x="2297020" y="440169"/>
                  <a:pt x="2962282" y="316095"/>
                </a:cubicBezTo>
                <a:cubicBezTo>
                  <a:pt x="2989334" y="384258"/>
                  <a:pt x="2960294" y="402527"/>
                  <a:pt x="2914525" y="407025"/>
                </a:cubicBezTo>
                <a:cubicBezTo>
                  <a:pt x="2544179" y="443741"/>
                  <a:pt x="2178126" y="529248"/>
                  <a:pt x="1802740" y="506109"/>
                </a:cubicBezTo>
                <a:cubicBezTo>
                  <a:pt x="1551598" y="490452"/>
                  <a:pt x="1300336" y="477771"/>
                  <a:pt x="1049396" y="464507"/>
                </a:cubicBezTo>
                <a:cubicBezTo>
                  <a:pt x="1030963" y="463496"/>
                  <a:pt x="1012351" y="466955"/>
                  <a:pt x="960632" y="471223"/>
                </a:cubicBezTo>
                <a:cubicBezTo>
                  <a:pt x="1020540" y="500383"/>
                  <a:pt x="1058801" y="534374"/>
                  <a:pt x="1078818" y="525601"/>
                </a:cubicBezTo>
                <a:cubicBezTo>
                  <a:pt x="1173423" y="484806"/>
                  <a:pt x="1238364" y="551745"/>
                  <a:pt x="1317647" y="573300"/>
                </a:cubicBezTo>
                <a:cubicBezTo>
                  <a:pt x="1845506" y="716872"/>
                  <a:pt x="2373790" y="790657"/>
                  <a:pt x="2901057" y="564009"/>
                </a:cubicBezTo>
                <a:cubicBezTo>
                  <a:pt x="3069341" y="491454"/>
                  <a:pt x="3225804" y="401736"/>
                  <a:pt x="3360748" y="276585"/>
                </a:cubicBezTo>
                <a:cubicBezTo>
                  <a:pt x="3382090" y="257124"/>
                  <a:pt x="3397723" y="231476"/>
                  <a:pt x="3416210" y="208922"/>
                </a:cubicBezTo>
                <a:cubicBezTo>
                  <a:pt x="3366421" y="128248"/>
                  <a:pt x="3282942" y="129501"/>
                  <a:pt x="3212868" y="116058"/>
                </a:cubicBezTo>
                <a:cubicBezTo>
                  <a:pt x="3057483" y="86495"/>
                  <a:pt x="2902579" y="76415"/>
                  <a:pt x="2747815" y="82299"/>
                </a:cubicBezTo>
                <a:close/>
                <a:moveTo>
                  <a:pt x="2766268" y="455"/>
                </a:moveTo>
                <a:cubicBezTo>
                  <a:pt x="2941239" y="-3158"/>
                  <a:pt x="3116682" y="14799"/>
                  <a:pt x="3291950" y="53781"/>
                </a:cubicBezTo>
                <a:cubicBezTo>
                  <a:pt x="3371673" y="71773"/>
                  <a:pt x="3472559" y="74772"/>
                  <a:pt x="3495662" y="181860"/>
                </a:cubicBezTo>
                <a:cubicBezTo>
                  <a:pt x="3516731" y="280218"/>
                  <a:pt x="3433645" y="323547"/>
                  <a:pt x="3373798" y="374336"/>
                </a:cubicBezTo>
                <a:cubicBezTo>
                  <a:pt x="3205992" y="516415"/>
                  <a:pt x="3014779" y="618215"/>
                  <a:pt x="2805406" y="682623"/>
                </a:cubicBezTo>
                <a:cubicBezTo>
                  <a:pt x="2658763" y="728272"/>
                  <a:pt x="2508398" y="762740"/>
                  <a:pt x="2344286" y="805627"/>
                </a:cubicBezTo>
                <a:cubicBezTo>
                  <a:pt x="2452985" y="866201"/>
                  <a:pt x="2543797" y="934438"/>
                  <a:pt x="2644911" y="968768"/>
                </a:cubicBezTo>
                <a:cubicBezTo>
                  <a:pt x="2757486" y="1007119"/>
                  <a:pt x="2880504" y="1015446"/>
                  <a:pt x="2999485" y="1035252"/>
                </a:cubicBezTo>
                <a:cubicBezTo>
                  <a:pt x="3027305" y="1039905"/>
                  <a:pt x="3070202" y="1047527"/>
                  <a:pt x="3083927" y="1032246"/>
                </a:cubicBezTo>
                <a:cubicBezTo>
                  <a:pt x="3157979" y="954264"/>
                  <a:pt x="3242230" y="993014"/>
                  <a:pt x="3325087" y="999791"/>
                </a:cubicBezTo>
                <a:cubicBezTo>
                  <a:pt x="3429612" y="1008598"/>
                  <a:pt x="3534482" y="1023682"/>
                  <a:pt x="3638120" y="1017540"/>
                </a:cubicBezTo>
                <a:cubicBezTo>
                  <a:pt x="3768913" y="1010357"/>
                  <a:pt x="3898295" y="986415"/>
                  <a:pt x="4027819" y="966356"/>
                </a:cubicBezTo>
                <a:cubicBezTo>
                  <a:pt x="4352473" y="917435"/>
                  <a:pt x="4677471" y="874792"/>
                  <a:pt x="5006708" y="904501"/>
                </a:cubicBezTo>
                <a:cubicBezTo>
                  <a:pt x="5076177" y="910762"/>
                  <a:pt x="5148763" y="921021"/>
                  <a:pt x="5211123" y="948486"/>
                </a:cubicBezTo>
                <a:cubicBezTo>
                  <a:pt x="5340827" y="1005396"/>
                  <a:pt x="5364936" y="1124455"/>
                  <a:pt x="5270931" y="1231797"/>
                </a:cubicBezTo>
                <a:cubicBezTo>
                  <a:pt x="5228471" y="1279975"/>
                  <a:pt x="5175074" y="1325941"/>
                  <a:pt x="5117412" y="1352055"/>
                </a:cubicBezTo>
                <a:cubicBezTo>
                  <a:pt x="4843310" y="1477503"/>
                  <a:pt x="4560190" y="1553084"/>
                  <a:pt x="4252698" y="1508702"/>
                </a:cubicBezTo>
                <a:cubicBezTo>
                  <a:pt x="3919457" y="1460045"/>
                  <a:pt x="3612287" y="1333640"/>
                  <a:pt x="3306404" y="1204901"/>
                </a:cubicBezTo>
                <a:cubicBezTo>
                  <a:pt x="3189204" y="1155632"/>
                  <a:pt x="3073258" y="1134452"/>
                  <a:pt x="2947668" y="1130798"/>
                </a:cubicBezTo>
                <a:cubicBezTo>
                  <a:pt x="3070626" y="1222052"/>
                  <a:pt x="3201682" y="1297211"/>
                  <a:pt x="3322308" y="1387182"/>
                </a:cubicBezTo>
                <a:cubicBezTo>
                  <a:pt x="3388552" y="1436573"/>
                  <a:pt x="3449936" y="1503077"/>
                  <a:pt x="3488446" y="1575262"/>
                </a:cubicBezTo>
                <a:cubicBezTo>
                  <a:pt x="3554669" y="1699227"/>
                  <a:pt x="3487062" y="1831750"/>
                  <a:pt x="3351452" y="1869771"/>
                </a:cubicBezTo>
                <a:cubicBezTo>
                  <a:pt x="3294209" y="1885459"/>
                  <a:pt x="3235196" y="1893324"/>
                  <a:pt x="3162816" y="1907535"/>
                </a:cubicBezTo>
                <a:cubicBezTo>
                  <a:pt x="3196494" y="1944333"/>
                  <a:pt x="3221225" y="1973924"/>
                  <a:pt x="3249051" y="2000652"/>
                </a:cubicBezTo>
                <a:cubicBezTo>
                  <a:pt x="3448055" y="2193878"/>
                  <a:pt x="3538992" y="2444086"/>
                  <a:pt x="3619277" y="2699849"/>
                </a:cubicBezTo>
                <a:cubicBezTo>
                  <a:pt x="3655728" y="2815803"/>
                  <a:pt x="3658305" y="2914642"/>
                  <a:pt x="3563771" y="2998100"/>
                </a:cubicBezTo>
                <a:cubicBezTo>
                  <a:pt x="3490439" y="3058211"/>
                  <a:pt x="2555712" y="2304117"/>
                  <a:pt x="2376611" y="1801423"/>
                </a:cubicBezTo>
                <a:cubicBezTo>
                  <a:pt x="2337268" y="1690725"/>
                  <a:pt x="2269803" y="1582818"/>
                  <a:pt x="2191088" y="1495361"/>
                </a:cubicBezTo>
                <a:cubicBezTo>
                  <a:pt x="2114906" y="1411580"/>
                  <a:pt x="2006549" y="1357283"/>
                  <a:pt x="1913989" y="1288084"/>
                </a:cubicBezTo>
                <a:cubicBezTo>
                  <a:pt x="1717006" y="1140874"/>
                  <a:pt x="1515964" y="998282"/>
                  <a:pt x="1366465" y="796526"/>
                </a:cubicBezTo>
                <a:cubicBezTo>
                  <a:pt x="1331982" y="750151"/>
                  <a:pt x="1281277" y="707028"/>
                  <a:pt x="1228305" y="683208"/>
                </a:cubicBezTo>
                <a:cubicBezTo>
                  <a:pt x="994529" y="576640"/>
                  <a:pt x="757798" y="476819"/>
                  <a:pt x="521390" y="376414"/>
                </a:cubicBezTo>
                <a:cubicBezTo>
                  <a:pt x="491216" y="363615"/>
                  <a:pt x="455516" y="362237"/>
                  <a:pt x="418831" y="355751"/>
                </a:cubicBezTo>
                <a:cubicBezTo>
                  <a:pt x="544655" y="494248"/>
                  <a:pt x="667864" y="623694"/>
                  <a:pt x="784300" y="758546"/>
                </a:cubicBezTo>
                <a:cubicBezTo>
                  <a:pt x="866274" y="853887"/>
                  <a:pt x="938059" y="958081"/>
                  <a:pt x="1018486" y="1054852"/>
                </a:cubicBezTo>
                <a:cubicBezTo>
                  <a:pt x="1177650" y="1245944"/>
                  <a:pt x="1247636" y="1476251"/>
                  <a:pt x="1313041" y="1709365"/>
                </a:cubicBezTo>
                <a:cubicBezTo>
                  <a:pt x="1319519" y="1733480"/>
                  <a:pt x="1322963" y="1758969"/>
                  <a:pt x="1324336" y="1784079"/>
                </a:cubicBezTo>
                <a:cubicBezTo>
                  <a:pt x="1329430" y="1901808"/>
                  <a:pt x="1288637" y="1945576"/>
                  <a:pt x="1172892" y="1926790"/>
                </a:cubicBezTo>
                <a:cubicBezTo>
                  <a:pt x="1002673" y="1899340"/>
                  <a:pt x="839302" y="1849781"/>
                  <a:pt x="709643" y="1725156"/>
                </a:cubicBezTo>
                <a:cubicBezTo>
                  <a:pt x="441360" y="1466315"/>
                  <a:pt x="194712" y="1191407"/>
                  <a:pt x="33838" y="854147"/>
                </a:cubicBezTo>
                <a:lnTo>
                  <a:pt x="0" y="775028"/>
                </a:lnTo>
                <a:lnTo>
                  <a:pt x="0" y="574413"/>
                </a:lnTo>
                <a:lnTo>
                  <a:pt x="81544" y="772337"/>
                </a:lnTo>
                <a:cubicBezTo>
                  <a:pt x="127163" y="865590"/>
                  <a:pt x="178162" y="955302"/>
                  <a:pt x="233872" y="1042469"/>
                </a:cubicBezTo>
                <a:cubicBezTo>
                  <a:pt x="385811" y="1279818"/>
                  <a:pt x="567173" y="1496823"/>
                  <a:pt x="779804" y="1684609"/>
                </a:cubicBezTo>
                <a:cubicBezTo>
                  <a:pt x="905541" y="1795658"/>
                  <a:pt x="1054418" y="1842571"/>
                  <a:pt x="1245599" y="1852634"/>
                </a:cubicBezTo>
                <a:cubicBezTo>
                  <a:pt x="1229656" y="1760140"/>
                  <a:pt x="1228430" y="1679551"/>
                  <a:pt x="1202402" y="1608146"/>
                </a:cubicBezTo>
                <a:cubicBezTo>
                  <a:pt x="1026544" y="1128546"/>
                  <a:pt x="711392" y="748872"/>
                  <a:pt x="330122" y="420340"/>
                </a:cubicBezTo>
                <a:cubicBezTo>
                  <a:pt x="296728" y="391309"/>
                  <a:pt x="255536" y="370927"/>
                  <a:pt x="218083" y="346512"/>
                </a:cubicBezTo>
                <a:cubicBezTo>
                  <a:pt x="356946" y="538609"/>
                  <a:pt x="502640" y="723811"/>
                  <a:pt x="629364" y="921408"/>
                </a:cubicBezTo>
                <a:cubicBezTo>
                  <a:pt x="755242" y="1117777"/>
                  <a:pt x="931063" y="1279980"/>
                  <a:pt x="1012710" y="1516704"/>
                </a:cubicBezTo>
                <a:cubicBezTo>
                  <a:pt x="990114" y="1508076"/>
                  <a:pt x="957712" y="1506228"/>
                  <a:pt x="945567" y="1489651"/>
                </a:cubicBezTo>
                <a:cubicBezTo>
                  <a:pt x="791383" y="1278467"/>
                  <a:pt x="644554" y="1062197"/>
                  <a:pt x="487597" y="853293"/>
                </a:cubicBezTo>
                <a:cubicBezTo>
                  <a:pt x="376162" y="705208"/>
                  <a:pt x="258015" y="561042"/>
                  <a:pt x="132072" y="425524"/>
                </a:cubicBezTo>
                <a:cubicBezTo>
                  <a:pt x="110538" y="402544"/>
                  <a:pt x="85170" y="383233"/>
                  <a:pt x="57200" y="365059"/>
                </a:cubicBezTo>
                <a:lnTo>
                  <a:pt x="0" y="331148"/>
                </a:lnTo>
                <a:lnTo>
                  <a:pt x="0" y="32848"/>
                </a:lnTo>
                <a:lnTo>
                  <a:pt x="458365" y="261818"/>
                </a:lnTo>
                <a:cubicBezTo>
                  <a:pt x="497225" y="280919"/>
                  <a:pt x="572366" y="301717"/>
                  <a:pt x="583699" y="286642"/>
                </a:cubicBezTo>
                <a:cubicBezTo>
                  <a:pt x="635401" y="216149"/>
                  <a:pt x="693685" y="263443"/>
                  <a:pt x="747674" y="261947"/>
                </a:cubicBezTo>
                <a:cubicBezTo>
                  <a:pt x="807936" y="260097"/>
                  <a:pt x="868301" y="270481"/>
                  <a:pt x="928361" y="266236"/>
                </a:cubicBezTo>
                <a:cubicBezTo>
                  <a:pt x="1371152" y="235893"/>
                  <a:pt x="1812613" y="194166"/>
                  <a:pt x="2243422" y="76555"/>
                </a:cubicBezTo>
                <a:cubicBezTo>
                  <a:pt x="2416799" y="29253"/>
                  <a:pt x="2591297" y="4069"/>
                  <a:pt x="2766268" y="455"/>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2" name="Freeform: Shape 11">
            <a:extLst>
              <a:ext uri="{FF2B5EF4-FFF2-40B4-BE49-F238E27FC236}">
                <a16:creationId xmlns:a16="http://schemas.microsoft.com/office/drawing/2014/main" id="{7A7BB3C1-4B05-D5B3-C61C-1CD390CEEF2B}"/>
              </a:ext>
              <a:ext uri="{C183D7F6-B498-43B3-948B-1728B52AA6E4}">
                <adec:decorative xmlns:adec="http://schemas.microsoft.com/office/drawing/2017/decorative" val="1"/>
              </a:ext>
            </a:extLst>
          </p:cNvPr>
          <p:cNvSpPr/>
          <p:nvPr userDrawn="1"/>
        </p:nvSpPr>
        <p:spPr>
          <a:xfrm>
            <a:off x="1798383"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6" name="Freeform: Shape 25">
            <a:extLst>
              <a:ext uri="{FF2B5EF4-FFF2-40B4-BE49-F238E27FC236}">
                <a16:creationId xmlns:a16="http://schemas.microsoft.com/office/drawing/2014/main" id="{CE6955A7-F39A-1FBB-FF32-C6F0E3289273}"/>
              </a:ext>
              <a:ext uri="{C183D7F6-B498-43B3-948B-1728B52AA6E4}">
                <adec:decorative xmlns:adec="http://schemas.microsoft.com/office/drawing/2017/decorative" val="1"/>
              </a:ext>
            </a:extLst>
          </p:cNvPr>
          <p:cNvSpPr/>
          <p:nvPr userDrawn="1"/>
        </p:nvSpPr>
        <p:spPr>
          <a:xfrm>
            <a:off x="-10954"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867817C7-4A09-9188-0BD5-838E3AD61F1A}"/>
              </a:ext>
            </a:extLst>
          </p:cNvPr>
          <p:cNvSpPr>
            <a:spLocks noGrp="1"/>
          </p:cNvSpPr>
          <p:nvPr>
            <p:ph type="title" hasCustomPrompt="1"/>
          </p:nvPr>
        </p:nvSpPr>
        <p:spPr>
          <a:xfrm>
            <a:off x="1001467" y="914400"/>
            <a:ext cx="5641848" cy="5029200"/>
          </a:xfrm>
        </p:spPr>
        <p:txBody>
          <a:bodyPr anchor="ctr" anchorCtr="0"/>
          <a:lstStyle>
            <a:lvl1pPr algn="l">
              <a:defRPr sz="3200">
                <a:solidFill>
                  <a:schemeClr val="accent1"/>
                </a:solidFill>
              </a:defRPr>
            </a:lvl1pPr>
          </a:lstStyle>
          <a:p>
            <a:r>
              <a:rPr lang="en-US" dirty="0"/>
              <a:t>click to add title</a:t>
            </a:r>
          </a:p>
        </p:txBody>
      </p:sp>
      <p:sp>
        <p:nvSpPr>
          <p:cNvPr id="3" name="Content Placeholder 2">
            <a:extLst>
              <a:ext uri="{FF2B5EF4-FFF2-40B4-BE49-F238E27FC236}">
                <a16:creationId xmlns:a16="http://schemas.microsoft.com/office/drawing/2014/main" id="{B847C94B-98C2-CC0F-92FC-1505771390BE}"/>
              </a:ext>
            </a:extLst>
          </p:cNvPr>
          <p:cNvSpPr>
            <a:spLocks noGrp="1"/>
          </p:cNvSpPr>
          <p:nvPr>
            <p:ph idx="1" hasCustomPrompt="1"/>
          </p:nvPr>
        </p:nvSpPr>
        <p:spPr>
          <a:xfrm>
            <a:off x="6868956" y="1143000"/>
            <a:ext cx="4190999" cy="4679830"/>
          </a:xfrm>
        </p:spPr>
        <p:txBody>
          <a:bodyPr/>
          <a:lstStyle>
            <a:lvl1pPr marL="0" indent="0" algn="r">
              <a:buNone/>
              <a:defRPr sz="2400" cap="all" baseline="0"/>
            </a:lvl1pPr>
            <a:lvl2pPr marL="457200" indent="0" algn="r">
              <a:buNone/>
              <a:defRPr sz="1800">
                <a:latin typeface="+mj-lt"/>
              </a:defRPr>
            </a:lvl2pPr>
            <a:lvl3pPr marL="914400" indent="0" algn="r">
              <a:buNone/>
              <a:defRPr/>
            </a:lvl3pPr>
            <a:lvl4pPr marL="1371600" indent="0" algn="r">
              <a:buNone/>
              <a:defRPr/>
            </a:lvl4pPr>
            <a:lvl5pPr marL="1828800" indent="0" algn="r">
              <a:buNone/>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0575627"/>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2">
    <p:bg>
      <p:bgPr>
        <a:solidFill>
          <a:schemeClr val="bg2"/>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06890132-DB42-A903-1EAB-CA29D3F04340}"/>
              </a:ext>
            </a:extLst>
          </p:cNvPr>
          <p:cNvSpPr>
            <a:spLocks noGrp="1"/>
          </p:cNvSpPr>
          <p:nvPr>
            <p:ph type="title" hasCustomPrompt="1"/>
          </p:nvPr>
        </p:nvSpPr>
        <p:spPr>
          <a:xfrm>
            <a:off x="914400" y="914400"/>
            <a:ext cx="5641848" cy="5029200"/>
          </a:xfrm>
        </p:spPr>
        <p:txBody>
          <a:bodyPr anchor="ctr"/>
          <a:lstStyle>
            <a:lvl1pPr>
              <a:lnSpc>
                <a:spcPct val="75000"/>
              </a:lnSpc>
              <a:defRPr sz="4800"/>
            </a:lvl1pPr>
          </a:lstStyle>
          <a:p>
            <a:r>
              <a:rPr lang="en-US" dirty="0"/>
              <a:t>click to add title</a:t>
            </a:r>
          </a:p>
        </p:txBody>
      </p:sp>
      <p:pic>
        <p:nvPicPr>
          <p:cNvPr id="9" name="Picture 8">
            <a:extLst>
              <a:ext uri="{FF2B5EF4-FFF2-40B4-BE49-F238E27FC236}">
                <a16:creationId xmlns:a16="http://schemas.microsoft.com/office/drawing/2014/main" id="{B5ED90D1-D640-D115-6711-35DE812FC014}"/>
              </a:ext>
              <a:ext uri="{C183D7F6-B498-43B3-948B-1728B52AA6E4}">
                <adec:decorative xmlns:adec="http://schemas.microsoft.com/office/drawing/2017/decorative" val="1"/>
              </a:ext>
            </a:extLst>
          </p:cNvPr>
          <p:cNvPicPr>
            <a:picLocks noChangeAspect="1"/>
          </p:cNvPicPr>
          <p:nvPr userDrawn="1"/>
        </p:nvPicPr>
        <p:blipFill rotWithShape="1">
          <a:blip r:embed="rId2">
            <a:alphaModFix/>
          </a:blip>
          <a:srcRect r="30186" b="9728"/>
          <a:stretch/>
        </p:blipFill>
        <p:spPr>
          <a:xfrm>
            <a:off x="6768197" y="1875319"/>
            <a:ext cx="4727117" cy="4998132"/>
          </a:xfrm>
          <a:prstGeom prst="rect">
            <a:avLst/>
          </a:prstGeom>
        </p:spPr>
      </p:pic>
      <p:sp>
        <p:nvSpPr>
          <p:cNvPr id="18" name="Freeform: Shape 17">
            <a:extLst>
              <a:ext uri="{FF2B5EF4-FFF2-40B4-BE49-F238E27FC236}">
                <a16:creationId xmlns:a16="http://schemas.microsoft.com/office/drawing/2014/main" id="{F8D9EAE4-01F5-6C99-C91E-BF0FD0CD1CEF}"/>
              </a:ext>
              <a:ext uri="{C183D7F6-B498-43B3-948B-1728B52AA6E4}">
                <adec:decorative xmlns:adec="http://schemas.microsoft.com/office/drawing/2017/decorative" val="1"/>
              </a:ext>
            </a:extLst>
          </p:cNvPr>
          <p:cNvSpPr/>
          <p:nvPr userDrawn="1"/>
        </p:nvSpPr>
        <p:spPr>
          <a:xfrm>
            <a:off x="6867286" y="1"/>
            <a:ext cx="5324716" cy="6417732"/>
          </a:xfrm>
          <a:custGeom>
            <a:avLst/>
            <a:gdLst>
              <a:gd name="connsiteX0" fmla="*/ 81117 w 5113309"/>
              <a:gd name="connsiteY0" fmla="*/ 0 h 6162929"/>
              <a:gd name="connsiteX1" fmla="*/ 3634645 w 5113309"/>
              <a:gd name="connsiteY1" fmla="*/ 0 h 6162929"/>
              <a:gd name="connsiteX2" fmla="*/ 3705129 w 5113309"/>
              <a:gd name="connsiteY2" fmla="*/ 216937 h 6162929"/>
              <a:gd name="connsiteX3" fmla="*/ 3956833 w 5113309"/>
              <a:gd name="connsiteY3" fmla="*/ 694220 h 6162929"/>
              <a:gd name="connsiteX4" fmla="*/ 4645418 w 5113309"/>
              <a:gd name="connsiteY4" fmla="*/ 1338790 h 6162929"/>
              <a:gd name="connsiteX5" fmla="*/ 5031903 w 5113309"/>
              <a:gd name="connsiteY5" fmla="*/ 1574625 h 6162929"/>
              <a:gd name="connsiteX6" fmla="*/ 5113309 w 5113309"/>
              <a:gd name="connsiteY6" fmla="*/ 1618978 h 6162929"/>
              <a:gd name="connsiteX7" fmla="*/ 5113309 w 5113309"/>
              <a:gd name="connsiteY7" fmla="*/ 6102719 h 6162929"/>
              <a:gd name="connsiteX8" fmla="*/ 5056297 w 5113309"/>
              <a:gd name="connsiteY8" fmla="*/ 6116431 h 6162929"/>
              <a:gd name="connsiteX9" fmla="*/ 4521806 w 5113309"/>
              <a:gd name="connsiteY9" fmla="*/ 6162795 h 6162929"/>
              <a:gd name="connsiteX10" fmla="*/ 3411736 w 5113309"/>
              <a:gd name="connsiteY10" fmla="*/ 5966394 h 6162929"/>
              <a:gd name="connsiteX11" fmla="*/ 2974881 w 5113309"/>
              <a:gd name="connsiteY11" fmla="*/ 5797150 h 6162929"/>
              <a:gd name="connsiteX12" fmla="*/ 1160053 w 5113309"/>
              <a:gd name="connsiteY12" fmla="*/ 4395025 h 6162929"/>
              <a:gd name="connsiteX13" fmla="*/ 186404 w 5113309"/>
              <a:gd name="connsiteY13" fmla="*/ 2488624 h 6162929"/>
              <a:gd name="connsiteX14" fmla="*/ 35878 w 5113309"/>
              <a:gd name="connsiteY14" fmla="*/ 360546 h 6162929"/>
              <a:gd name="connsiteX15" fmla="*/ 77715 w 5113309"/>
              <a:gd name="connsiteY15" fmla="*/ 19675 h 61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13309" h="6162929">
                <a:moveTo>
                  <a:pt x="81117" y="0"/>
                </a:moveTo>
                <a:lnTo>
                  <a:pt x="3634645" y="0"/>
                </a:lnTo>
                <a:lnTo>
                  <a:pt x="3705129" y="216937"/>
                </a:lnTo>
                <a:cubicBezTo>
                  <a:pt x="3768027" y="381054"/>
                  <a:pt x="3849780" y="540685"/>
                  <a:pt x="3956833" y="694220"/>
                </a:cubicBezTo>
                <a:cubicBezTo>
                  <a:pt x="4136988" y="952807"/>
                  <a:pt x="4374398" y="1160535"/>
                  <a:pt x="4645418" y="1338790"/>
                </a:cubicBezTo>
                <a:cubicBezTo>
                  <a:pt x="4796746" y="1438318"/>
                  <a:pt x="4920829" y="1512316"/>
                  <a:pt x="5031903" y="1574625"/>
                </a:cubicBezTo>
                <a:lnTo>
                  <a:pt x="5113309" y="1618978"/>
                </a:lnTo>
                <a:lnTo>
                  <a:pt x="5113309" y="6102719"/>
                </a:lnTo>
                <a:lnTo>
                  <a:pt x="5056297" y="6116431"/>
                </a:lnTo>
                <a:cubicBezTo>
                  <a:pt x="4886403" y="6150062"/>
                  <a:pt x="4707722" y="6164497"/>
                  <a:pt x="4521806" y="6162795"/>
                </a:cubicBezTo>
                <a:cubicBezTo>
                  <a:pt x="4146032" y="6159370"/>
                  <a:pt x="3776369" y="6088419"/>
                  <a:pt x="3411736" y="5966394"/>
                </a:cubicBezTo>
                <a:cubicBezTo>
                  <a:pt x="3263463" y="5916738"/>
                  <a:pt x="3117320" y="5862607"/>
                  <a:pt x="2974881" y="5797150"/>
                </a:cubicBezTo>
                <a:cubicBezTo>
                  <a:pt x="2249814" y="5463847"/>
                  <a:pt x="1648791" y="4992377"/>
                  <a:pt x="1160053" y="4395025"/>
                </a:cubicBezTo>
                <a:cubicBezTo>
                  <a:pt x="682889" y="3811744"/>
                  <a:pt x="369553" y="3172420"/>
                  <a:pt x="186404" y="2488624"/>
                </a:cubicBezTo>
                <a:cubicBezTo>
                  <a:pt x="-4956" y="1773998"/>
                  <a:pt x="-36839" y="1065081"/>
                  <a:pt x="35878" y="360546"/>
                </a:cubicBezTo>
                <a:cubicBezTo>
                  <a:pt x="47653" y="246483"/>
                  <a:pt x="60608" y="132589"/>
                  <a:pt x="77715" y="19675"/>
                </a:cubicBezTo>
                <a:close/>
              </a:path>
            </a:pathLst>
          </a:custGeom>
          <a:solidFill>
            <a:schemeClr val="accent4">
              <a:alpha val="52000"/>
            </a:schemeClr>
          </a:solidFill>
          <a:ln w="22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1" name="Picture Placeholder 20">
            <a:extLst>
              <a:ext uri="{FF2B5EF4-FFF2-40B4-BE49-F238E27FC236}">
                <a16:creationId xmlns:a16="http://schemas.microsoft.com/office/drawing/2014/main" id="{D2E95AC0-BA60-4FFD-E9E7-F2F12ACF68D0}"/>
              </a:ext>
            </a:extLst>
          </p:cNvPr>
          <p:cNvSpPr>
            <a:spLocks noGrp="1"/>
          </p:cNvSpPr>
          <p:nvPr>
            <p:ph type="pic" idx="1"/>
          </p:nvPr>
        </p:nvSpPr>
        <p:spPr>
          <a:xfrm>
            <a:off x="7401941" y="0"/>
            <a:ext cx="4790059" cy="6587067"/>
          </a:xfrm>
          <a:custGeom>
            <a:avLst/>
            <a:gdLst>
              <a:gd name="connsiteX0" fmla="*/ 1022042 w 4376530"/>
              <a:gd name="connsiteY0" fmla="*/ 0 h 6018401"/>
              <a:gd name="connsiteX1" fmla="*/ 4326419 w 4376530"/>
              <a:gd name="connsiteY1" fmla="*/ 0 h 6018401"/>
              <a:gd name="connsiteX2" fmla="*/ 4374794 w 4376530"/>
              <a:gd name="connsiteY2" fmla="*/ 46177 h 6018401"/>
              <a:gd name="connsiteX3" fmla="*/ 4376530 w 4376530"/>
              <a:gd name="connsiteY3" fmla="*/ 48166 h 6018401"/>
              <a:gd name="connsiteX4" fmla="*/ 4376530 w 4376530"/>
              <a:gd name="connsiteY4" fmla="*/ 5243073 h 6018401"/>
              <a:gd name="connsiteX5" fmla="*/ 4234907 w 4376530"/>
              <a:gd name="connsiteY5" fmla="*/ 5384674 h 6018401"/>
              <a:gd name="connsiteX6" fmla="*/ 2811527 w 4376530"/>
              <a:gd name="connsiteY6" fmla="*/ 6014016 h 6018401"/>
              <a:gd name="connsiteX7" fmla="*/ 2673962 w 4376530"/>
              <a:gd name="connsiteY7" fmla="*/ 6018401 h 6018401"/>
              <a:gd name="connsiteX8" fmla="*/ 2673892 w 4376530"/>
              <a:gd name="connsiteY8" fmla="*/ 6018401 h 6018401"/>
              <a:gd name="connsiteX9" fmla="*/ 2536327 w 4376530"/>
              <a:gd name="connsiteY9" fmla="*/ 6014016 h 6018401"/>
              <a:gd name="connsiteX10" fmla="*/ 0 w 4376530"/>
              <a:gd name="connsiteY10" fmla="*/ 2647403 h 6018401"/>
              <a:gd name="connsiteX11" fmla="*/ 973061 w 4376530"/>
              <a:gd name="connsiteY11" fmla="*/ 46176 h 601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76530" h="6018401">
                <a:moveTo>
                  <a:pt x="1022042" y="0"/>
                </a:moveTo>
                <a:lnTo>
                  <a:pt x="4326419" y="0"/>
                </a:lnTo>
                <a:lnTo>
                  <a:pt x="4374794" y="46177"/>
                </a:lnTo>
                <a:lnTo>
                  <a:pt x="4376530" y="48166"/>
                </a:lnTo>
                <a:lnTo>
                  <a:pt x="4376530" y="5243073"/>
                </a:lnTo>
                <a:lnTo>
                  <a:pt x="4234907" y="5384674"/>
                </a:lnTo>
                <a:cubicBezTo>
                  <a:pt x="3830459" y="5751892"/>
                  <a:pt x="3341336" y="5980159"/>
                  <a:pt x="2811527" y="6014016"/>
                </a:cubicBezTo>
                <a:lnTo>
                  <a:pt x="2673962" y="6018401"/>
                </a:lnTo>
                <a:lnTo>
                  <a:pt x="2673892" y="6018401"/>
                </a:lnTo>
                <a:lnTo>
                  <a:pt x="2536327" y="6014016"/>
                </a:lnTo>
                <a:cubicBezTo>
                  <a:pt x="1123504" y="5923730"/>
                  <a:pt x="0" y="4450975"/>
                  <a:pt x="0" y="2647403"/>
                </a:cubicBezTo>
                <a:cubicBezTo>
                  <a:pt x="0" y="1600168"/>
                  <a:pt x="378788" y="664467"/>
                  <a:pt x="973061" y="46176"/>
                </a:cubicBezTo>
                <a:close/>
              </a:path>
            </a:pathLst>
          </a:custGeom>
          <a:solidFill>
            <a:schemeClr val="bg2">
              <a:lumMod val="75000"/>
            </a:schemeClr>
          </a:solidFill>
        </p:spPr>
        <p:txBody>
          <a:bodyPr wrap="square" anchor="t">
            <a:no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659711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1">
    <p:bg>
      <p:bgPr>
        <a:solidFill>
          <a:schemeClr val="bg2"/>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D24A04BE-9BA3-80DD-EE68-A8B8BA08532B}"/>
              </a:ext>
              <a:ext uri="{C183D7F6-B498-43B3-948B-1728B52AA6E4}">
                <adec:decorative xmlns:adec="http://schemas.microsoft.com/office/drawing/2017/decorative" val="1"/>
              </a:ext>
            </a:extLst>
          </p:cNvPr>
          <p:cNvSpPr/>
          <p:nvPr userDrawn="1"/>
        </p:nvSpPr>
        <p:spPr>
          <a:xfrm>
            <a:off x="6918777" y="0"/>
            <a:ext cx="5288935" cy="6857999"/>
          </a:xfrm>
          <a:custGeom>
            <a:avLst/>
            <a:gdLst>
              <a:gd name="connsiteX0" fmla="*/ 5288935 w 5288935"/>
              <a:gd name="connsiteY0" fmla="*/ 5846993 h 6857999"/>
              <a:gd name="connsiteX1" fmla="*/ 5288935 w 5288935"/>
              <a:gd name="connsiteY1" fmla="*/ 6857999 h 6857999"/>
              <a:gd name="connsiteX2" fmla="*/ 4837168 w 5288935"/>
              <a:gd name="connsiteY2" fmla="*/ 6857999 h 6857999"/>
              <a:gd name="connsiteX3" fmla="*/ 4970284 w 5288935"/>
              <a:gd name="connsiteY3" fmla="*/ 6566499 h 6857999"/>
              <a:gd name="connsiteX4" fmla="*/ 5151893 w 5288935"/>
              <a:gd name="connsiteY4" fmla="*/ 6167371 h 6857999"/>
              <a:gd name="connsiteX5" fmla="*/ 13164 w 5288935"/>
              <a:gd name="connsiteY5" fmla="*/ 0 h 6857999"/>
              <a:gd name="connsiteX6" fmla="*/ 5288935 w 5288935"/>
              <a:gd name="connsiteY6" fmla="*/ 0 h 6857999"/>
              <a:gd name="connsiteX7" fmla="*/ 5288935 w 5288935"/>
              <a:gd name="connsiteY7" fmla="*/ 3411849 h 6857999"/>
              <a:gd name="connsiteX8" fmla="*/ 5247557 w 5288935"/>
              <a:gd name="connsiteY8" fmla="*/ 3366169 h 6857999"/>
              <a:gd name="connsiteX9" fmla="*/ 333189 w 5288935"/>
              <a:gd name="connsiteY9" fmla="*/ 1342399 h 6857999"/>
              <a:gd name="connsiteX10" fmla="*/ 10627 w 5288935"/>
              <a:gd name="connsiteY10" fmla="*/ 1715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88935" h="6857999">
                <a:moveTo>
                  <a:pt x="5288935" y="5846993"/>
                </a:moveTo>
                <a:lnTo>
                  <a:pt x="5288935" y="6857999"/>
                </a:lnTo>
                <a:lnTo>
                  <a:pt x="4837168" y="6857999"/>
                </a:lnTo>
                <a:lnTo>
                  <a:pt x="4970284" y="6566499"/>
                </a:lnTo>
                <a:cubicBezTo>
                  <a:pt x="5031407" y="6433649"/>
                  <a:pt x="5092600" y="6300408"/>
                  <a:pt x="5151893" y="6167371"/>
                </a:cubicBezTo>
                <a:close/>
                <a:moveTo>
                  <a:pt x="13164" y="0"/>
                </a:moveTo>
                <a:lnTo>
                  <a:pt x="5288935" y="0"/>
                </a:lnTo>
                <a:lnTo>
                  <a:pt x="5288935" y="3411849"/>
                </a:lnTo>
                <a:lnTo>
                  <a:pt x="5247557" y="3366169"/>
                </a:lnTo>
                <a:cubicBezTo>
                  <a:pt x="4159360" y="2292541"/>
                  <a:pt x="1405487" y="3120418"/>
                  <a:pt x="333189" y="1342399"/>
                </a:cubicBezTo>
                <a:cubicBezTo>
                  <a:pt x="249159" y="1202652"/>
                  <a:pt x="-60917" y="673160"/>
                  <a:pt x="10627" y="17156"/>
                </a:cubicBezTo>
                <a:close/>
              </a:path>
            </a:pathLst>
          </a:custGeom>
          <a:solidFill>
            <a:schemeClr val="accent4">
              <a:alpha val="50242"/>
            </a:schemeClr>
          </a:solidFill>
          <a:ln w="4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8" name="Freeform: Shape 27">
            <a:extLst>
              <a:ext uri="{FF2B5EF4-FFF2-40B4-BE49-F238E27FC236}">
                <a16:creationId xmlns:a16="http://schemas.microsoft.com/office/drawing/2014/main" id="{9E4F6A04-3331-D4C7-3EAE-0F69B48A7C71}"/>
              </a:ext>
              <a:ext uri="{C183D7F6-B498-43B3-948B-1728B52AA6E4}">
                <adec:decorative xmlns:adec="http://schemas.microsoft.com/office/drawing/2017/decorative" val="1"/>
              </a:ext>
            </a:extLst>
          </p:cNvPr>
          <p:cNvSpPr/>
          <p:nvPr userDrawn="1"/>
        </p:nvSpPr>
        <p:spPr>
          <a:xfrm rot="10800000" flipH="1">
            <a:off x="0" y="-26179"/>
            <a:ext cx="5273226" cy="1169180"/>
          </a:xfrm>
          <a:custGeom>
            <a:avLst/>
            <a:gdLst>
              <a:gd name="connsiteX0" fmla="*/ 3480861 w 5400689"/>
              <a:gd name="connsiteY0" fmla="*/ 9 h 1188904"/>
              <a:gd name="connsiteX1" fmla="*/ 3799515 w 5400689"/>
              <a:gd name="connsiteY1" fmla="*/ 34963 h 1188904"/>
              <a:gd name="connsiteX2" fmla="*/ 5393241 w 5400689"/>
              <a:gd name="connsiteY2" fmla="*/ 1169180 h 1188904"/>
              <a:gd name="connsiteX3" fmla="*/ 5400689 w 5400689"/>
              <a:gd name="connsiteY3" fmla="*/ 1188904 h 1188904"/>
              <a:gd name="connsiteX4" fmla="*/ 0 w 5400689"/>
              <a:gd name="connsiteY4" fmla="*/ 1188904 h 1188904"/>
              <a:gd name="connsiteX5" fmla="*/ 259507 w 5400689"/>
              <a:gd name="connsiteY5" fmla="*/ 1076708 h 1188904"/>
              <a:gd name="connsiteX6" fmla="*/ 1032152 w 5400689"/>
              <a:gd name="connsiteY6" fmla="*/ 750675 h 1188904"/>
              <a:gd name="connsiteX7" fmla="*/ 3480861 w 5400689"/>
              <a:gd name="connsiteY7" fmla="*/ 9 h 1188904"/>
              <a:gd name="connsiteX0" fmla="*/ 5400689 w 5492129"/>
              <a:gd name="connsiteY0" fmla="*/ 1188904 h 1280344"/>
              <a:gd name="connsiteX1" fmla="*/ 0 w 5492129"/>
              <a:gd name="connsiteY1" fmla="*/ 1188904 h 1280344"/>
              <a:gd name="connsiteX2" fmla="*/ 259507 w 5492129"/>
              <a:gd name="connsiteY2" fmla="*/ 1076708 h 1280344"/>
              <a:gd name="connsiteX3" fmla="*/ 1032152 w 5492129"/>
              <a:gd name="connsiteY3" fmla="*/ 750675 h 1280344"/>
              <a:gd name="connsiteX4" fmla="*/ 3480861 w 5492129"/>
              <a:gd name="connsiteY4" fmla="*/ 9 h 1280344"/>
              <a:gd name="connsiteX5" fmla="*/ 3799515 w 5492129"/>
              <a:gd name="connsiteY5" fmla="*/ 34963 h 1280344"/>
              <a:gd name="connsiteX6" fmla="*/ 5393241 w 5492129"/>
              <a:gd name="connsiteY6" fmla="*/ 1169180 h 1280344"/>
              <a:gd name="connsiteX7" fmla="*/ 5492129 w 5492129"/>
              <a:gd name="connsiteY7" fmla="*/ 1280344 h 1280344"/>
              <a:gd name="connsiteX0" fmla="*/ 5400689 w 5400689"/>
              <a:gd name="connsiteY0" fmla="*/ 1188904 h 1188904"/>
              <a:gd name="connsiteX1" fmla="*/ 0 w 5400689"/>
              <a:gd name="connsiteY1" fmla="*/ 1188904 h 1188904"/>
              <a:gd name="connsiteX2" fmla="*/ 259507 w 5400689"/>
              <a:gd name="connsiteY2" fmla="*/ 1076708 h 1188904"/>
              <a:gd name="connsiteX3" fmla="*/ 1032152 w 5400689"/>
              <a:gd name="connsiteY3" fmla="*/ 750675 h 1188904"/>
              <a:gd name="connsiteX4" fmla="*/ 3480861 w 5400689"/>
              <a:gd name="connsiteY4" fmla="*/ 9 h 1188904"/>
              <a:gd name="connsiteX5" fmla="*/ 3799515 w 5400689"/>
              <a:gd name="connsiteY5" fmla="*/ 34963 h 1188904"/>
              <a:gd name="connsiteX6" fmla="*/ 5393241 w 5400689"/>
              <a:gd name="connsiteY6" fmla="*/ 1169180 h 1188904"/>
              <a:gd name="connsiteX0" fmla="*/ 0 w 5393241"/>
              <a:gd name="connsiteY0" fmla="*/ 1188904 h 1188904"/>
              <a:gd name="connsiteX1" fmla="*/ 259507 w 5393241"/>
              <a:gd name="connsiteY1" fmla="*/ 1076708 h 1188904"/>
              <a:gd name="connsiteX2" fmla="*/ 1032152 w 5393241"/>
              <a:gd name="connsiteY2" fmla="*/ 750675 h 1188904"/>
              <a:gd name="connsiteX3" fmla="*/ 3480861 w 5393241"/>
              <a:gd name="connsiteY3" fmla="*/ 9 h 1188904"/>
              <a:gd name="connsiteX4" fmla="*/ 3799515 w 5393241"/>
              <a:gd name="connsiteY4" fmla="*/ 34963 h 1188904"/>
              <a:gd name="connsiteX5" fmla="*/ 5393241 w 5393241"/>
              <a:gd name="connsiteY5" fmla="*/ 1169180 h 1188904"/>
              <a:gd name="connsiteX0" fmla="*/ 0 w 5250366"/>
              <a:gd name="connsiteY0" fmla="*/ 1126039 h 1169180"/>
              <a:gd name="connsiteX1" fmla="*/ 116632 w 5250366"/>
              <a:gd name="connsiteY1" fmla="*/ 1076708 h 1169180"/>
              <a:gd name="connsiteX2" fmla="*/ 889277 w 5250366"/>
              <a:gd name="connsiteY2" fmla="*/ 750675 h 1169180"/>
              <a:gd name="connsiteX3" fmla="*/ 3337986 w 5250366"/>
              <a:gd name="connsiteY3" fmla="*/ 9 h 1169180"/>
              <a:gd name="connsiteX4" fmla="*/ 3656640 w 5250366"/>
              <a:gd name="connsiteY4" fmla="*/ 34963 h 1169180"/>
              <a:gd name="connsiteX5" fmla="*/ 5250366 w 5250366"/>
              <a:gd name="connsiteY5" fmla="*/ 1169180 h 1169180"/>
              <a:gd name="connsiteX0" fmla="*/ 0 w 5273226"/>
              <a:gd name="connsiteY0" fmla="*/ 1135564 h 1169180"/>
              <a:gd name="connsiteX1" fmla="*/ 139492 w 5273226"/>
              <a:gd name="connsiteY1" fmla="*/ 1076708 h 1169180"/>
              <a:gd name="connsiteX2" fmla="*/ 912137 w 5273226"/>
              <a:gd name="connsiteY2" fmla="*/ 750675 h 1169180"/>
              <a:gd name="connsiteX3" fmla="*/ 3360846 w 5273226"/>
              <a:gd name="connsiteY3" fmla="*/ 9 h 1169180"/>
              <a:gd name="connsiteX4" fmla="*/ 3679500 w 5273226"/>
              <a:gd name="connsiteY4" fmla="*/ 34963 h 1169180"/>
              <a:gd name="connsiteX5" fmla="*/ 5273226 w 5273226"/>
              <a:gd name="connsiteY5" fmla="*/ 1169180 h 116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3226" h="1169180">
                <a:moveTo>
                  <a:pt x="0" y="1135564"/>
                </a:moveTo>
                <a:lnTo>
                  <a:pt x="139492" y="1076708"/>
                </a:lnTo>
                <a:lnTo>
                  <a:pt x="912137" y="750675"/>
                </a:lnTo>
                <a:cubicBezTo>
                  <a:pt x="2354904" y="146401"/>
                  <a:pt x="2981132" y="1306"/>
                  <a:pt x="3360846" y="9"/>
                </a:cubicBezTo>
                <a:cubicBezTo>
                  <a:pt x="3487417" y="-424"/>
                  <a:pt x="3586598" y="15121"/>
                  <a:pt x="3679500" y="34963"/>
                </a:cubicBezTo>
                <a:cubicBezTo>
                  <a:pt x="4251313" y="157103"/>
                  <a:pt x="4990416" y="528605"/>
                  <a:pt x="5273226" y="116918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587ACFB-02E0-79F1-D5B0-E8B18598D688}"/>
              </a:ext>
              <a:ext uri="{C183D7F6-B498-43B3-948B-1728B52AA6E4}">
                <adec:decorative xmlns:adec="http://schemas.microsoft.com/office/drawing/2017/decorative" val="1"/>
              </a:ext>
            </a:extLst>
          </p:cNvPr>
          <p:cNvSpPr/>
          <p:nvPr userDrawn="1"/>
        </p:nvSpPr>
        <p:spPr>
          <a:xfrm>
            <a:off x="8006849" y="3200881"/>
            <a:ext cx="4200862" cy="3685693"/>
          </a:xfrm>
          <a:custGeom>
            <a:avLst/>
            <a:gdLst>
              <a:gd name="connsiteX0" fmla="*/ 4095553 w 4261350"/>
              <a:gd name="connsiteY0" fmla="*/ 1025 h 3718078"/>
              <a:gd name="connsiteX1" fmla="*/ 4195147 w 4261350"/>
              <a:gd name="connsiteY1" fmla="*/ 9904 h 3718078"/>
              <a:gd name="connsiteX2" fmla="*/ 4261350 w 4261350"/>
              <a:gd name="connsiteY2" fmla="*/ 21789 h 3718078"/>
              <a:gd name="connsiteX3" fmla="*/ 4261350 w 4261350"/>
              <a:gd name="connsiteY3" fmla="*/ 3718077 h 3718078"/>
              <a:gd name="connsiteX4" fmla="*/ 0 w 4261350"/>
              <a:gd name="connsiteY4" fmla="*/ 3718078 h 3718078"/>
              <a:gd name="connsiteX5" fmla="*/ 41809 w 4261350"/>
              <a:gd name="connsiteY5" fmla="*/ 3519677 h 3718078"/>
              <a:gd name="connsiteX6" fmla="*/ 817272 w 4261350"/>
              <a:gd name="connsiteY6" fmla="*/ 2444285 h 3718078"/>
              <a:gd name="connsiteX7" fmla="*/ 2666355 w 4261350"/>
              <a:gd name="connsiteY7" fmla="*/ 2522977 h 3718078"/>
              <a:gd name="connsiteX8" fmla="*/ 3155070 w 4261350"/>
              <a:gd name="connsiteY8" fmla="*/ 383844 h 3718078"/>
              <a:gd name="connsiteX9" fmla="*/ 3895887 w 4261350"/>
              <a:gd name="connsiteY9" fmla="*/ 10843 h 3718078"/>
              <a:gd name="connsiteX10" fmla="*/ 4095553 w 4261350"/>
              <a:gd name="connsiteY10" fmla="*/ 1025 h 3718078"/>
              <a:gd name="connsiteX0" fmla="*/ 4261350 w 4352790"/>
              <a:gd name="connsiteY0" fmla="*/ 21789 h 3718078"/>
              <a:gd name="connsiteX1" fmla="*/ 4261350 w 4352790"/>
              <a:gd name="connsiteY1" fmla="*/ 3718077 h 3718078"/>
              <a:gd name="connsiteX2" fmla="*/ 0 w 4352790"/>
              <a:gd name="connsiteY2" fmla="*/ 3718078 h 3718078"/>
              <a:gd name="connsiteX3" fmla="*/ 41809 w 4352790"/>
              <a:gd name="connsiteY3" fmla="*/ 3519677 h 3718078"/>
              <a:gd name="connsiteX4" fmla="*/ 817272 w 4352790"/>
              <a:gd name="connsiteY4" fmla="*/ 2444285 h 3718078"/>
              <a:gd name="connsiteX5" fmla="*/ 2666355 w 4352790"/>
              <a:gd name="connsiteY5" fmla="*/ 2522977 h 3718078"/>
              <a:gd name="connsiteX6" fmla="*/ 3155070 w 4352790"/>
              <a:gd name="connsiteY6" fmla="*/ 383844 h 3718078"/>
              <a:gd name="connsiteX7" fmla="*/ 3895887 w 4352790"/>
              <a:gd name="connsiteY7" fmla="*/ 10843 h 3718078"/>
              <a:gd name="connsiteX8" fmla="*/ 4095553 w 4352790"/>
              <a:gd name="connsiteY8" fmla="*/ 1025 h 3718078"/>
              <a:gd name="connsiteX9" fmla="*/ 4195147 w 4352790"/>
              <a:gd name="connsiteY9" fmla="*/ 9904 h 3718078"/>
              <a:gd name="connsiteX10" fmla="*/ 4352790 w 4352790"/>
              <a:gd name="connsiteY10" fmla="*/ 113229 h 3718078"/>
              <a:gd name="connsiteX0" fmla="*/ 4261350 w 4352790"/>
              <a:gd name="connsiteY0" fmla="*/ 3718077 h 3718078"/>
              <a:gd name="connsiteX1" fmla="*/ 0 w 4352790"/>
              <a:gd name="connsiteY1" fmla="*/ 3718078 h 3718078"/>
              <a:gd name="connsiteX2" fmla="*/ 41809 w 4352790"/>
              <a:gd name="connsiteY2" fmla="*/ 3519677 h 3718078"/>
              <a:gd name="connsiteX3" fmla="*/ 817272 w 4352790"/>
              <a:gd name="connsiteY3" fmla="*/ 2444285 h 3718078"/>
              <a:gd name="connsiteX4" fmla="*/ 2666355 w 4352790"/>
              <a:gd name="connsiteY4" fmla="*/ 2522977 h 3718078"/>
              <a:gd name="connsiteX5" fmla="*/ 3155070 w 4352790"/>
              <a:gd name="connsiteY5" fmla="*/ 383844 h 3718078"/>
              <a:gd name="connsiteX6" fmla="*/ 3895887 w 4352790"/>
              <a:gd name="connsiteY6" fmla="*/ 10843 h 3718078"/>
              <a:gd name="connsiteX7" fmla="*/ 4095553 w 4352790"/>
              <a:gd name="connsiteY7" fmla="*/ 1025 h 3718078"/>
              <a:gd name="connsiteX8" fmla="*/ 4195147 w 4352790"/>
              <a:gd name="connsiteY8" fmla="*/ 9904 h 3718078"/>
              <a:gd name="connsiteX9" fmla="*/ 4352790 w 4352790"/>
              <a:gd name="connsiteY9" fmla="*/ 113229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195147 w 4261350"/>
              <a:gd name="connsiteY8" fmla="*/ 9904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208482 w 4261350"/>
              <a:gd name="connsiteY8" fmla="*/ 11809 h 3718078"/>
              <a:gd name="connsiteX0" fmla="*/ 0 w 4208482"/>
              <a:gd name="connsiteY0" fmla="*/ 3718078 h 3718078"/>
              <a:gd name="connsiteX1" fmla="*/ 41809 w 4208482"/>
              <a:gd name="connsiteY1" fmla="*/ 3519677 h 3718078"/>
              <a:gd name="connsiteX2" fmla="*/ 817272 w 4208482"/>
              <a:gd name="connsiteY2" fmla="*/ 2444285 h 3718078"/>
              <a:gd name="connsiteX3" fmla="*/ 2666355 w 4208482"/>
              <a:gd name="connsiteY3" fmla="*/ 2522977 h 3718078"/>
              <a:gd name="connsiteX4" fmla="*/ 3155070 w 4208482"/>
              <a:gd name="connsiteY4" fmla="*/ 383844 h 3718078"/>
              <a:gd name="connsiteX5" fmla="*/ 3895887 w 4208482"/>
              <a:gd name="connsiteY5" fmla="*/ 10843 h 3718078"/>
              <a:gd name="connsiteX6" fmla="*/ 4095553 w 4208482"/>
              <a:gd name="connsiteY6" fmla="*/ 1025 h 3718078"/>
              <a:gd name="connsiteX7" fmla="*/ 4208482 w 4208482"/>
              <a:gd name="connsiteY7" fmla="*/ 11809 h 3718078"/>
              <a:gd name="connsiteX0" fmla="*/ 0 w 4200862"/>
              <a:gd name="connsiteY0" fmla="*/ 3685693 h 3685693"/>
              <a:gd name="connsiteX1" fmla="*/ 34189 w 4200862"/>
              <a:gd name="connsiteY1" fmla="*/ 3519677 h 3685693"/>
              <a:gd name="connsiteX2" fmla="*/ 809652 w 4200862"/>
              <a:gd name="connsiteY2" fmla="*/ 2444285 h 3685693"/>
              <a:gd name="connsiteX3" fmla="*/ 2658735 w 4200862"/>
              <a:gd name="connsiteY3" fmla="*/ 2522977 h 3685693"/>
              <a:gd name="connsiteX4" fmla="*/ 3147450 w 4200862"/>
              <a:gd name="connsiteY4" fmla="*/ 383844 h 3685693"/>
              <a:gd name="connsiteX5" fmla="*/ 3888267 w 4200862"/>
              <a:gd name="connsiteY5" fmla="*/ 10843 h 3685693"/>
              <a:gd name="connsiteX6" fmla="*/ 4087933 w 4200862"/>
              <a:gd name="connsiteY6" fmla="*/ 1025 h 3685693"/>
              <a:gd name="connsiteX7" fmla="*/ 4200862 w 4200862"/>
              <a:gd name="connsiteY7" fmla="*/ 11809 h 36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0862" h="3685693">
                <a:moveTo>
                  <a:pt x="0" y="3685693"/>
                </a:moveTo>
                <a:lnTo>
                  <a:pt x="34189" y="3519677"/>
                </a:lnTo>
                <a:cubicBezTo>
                  <a:pt x="143250" y="3096532"/>
                  <a:pt x="385251" y="2638632"/>
                  <a:pt x="809652" y="2444285"/>
                </a:cubicBezTo>
                <a:cubicBezTo>
                  <a:pt x="1552651" y="2104138"/>
                  <a:pt x="2223408" y="2861345"/>
                  <a:pt x="2658735" y="2522977"/>
                </a:cubicBezTo>
                <a:cubicBezTo>
                  <a:pt x="3141721" y="2147516"/>
                  <a:pt x="2519853" y="1056810"/>
                  <a:pt x="3147450" y="383844"/>
                </a:cubicBezTo>
                <a:cubicBezTo>
                  <a:pt x="3423705" y="87567"/>
                  <a:pt x="3801363" y="23274"/>
                  <a:pt x="3888267" y="10843"/>
                </a:cubicBezTo>
                <a:cubicBezTo>
                  <a:pt x="3954998" y="1342"/>
                  <a:pt x="4021507" y="-1864"/>
                  <a:pt x="4087933" y="1025"/>
                </a:cubicBezTo>
                <a:cubicBezTo>
                  <a:pt x="4121145" y="2468"/>
                  <a:pt x="4167673" y="7342"/>
                  <a:pt x="4200862" y="11809"/>
                </a:cubicBezTo>
              </a:path>
            </a:pathLst>
          </a:custGeom>
          <a:noFill/>
          <a:ln w="857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8" name="Title 1">
            <a:extLst>
              <a:ext uri="{FF2B5EF4-FFF2-40B4-BE49-F238E27FC236}">
                <a16:creationId xmlns:a16="http://schemas.microsoft.com/office/drawing/2014/main" id="{852384F4-F6AD-F668-A66B-AEFD70995F3B}"/>
              </a:ext>
            </a:extLst>
          </p:cNvPr>
          <p:cNvSpPr>
            <a:spLocks noGrp="1"/>
          </p:cNvSpPr>
          <p:nvPr>
            <p:ph type="title" hasCustomPrompt="1"/>
          </p:nvPr>
        </p:nvSpPr>
        <p:spPr>
          <a:xfrm>
            <a:off x="5827205" y="914400"/>
            <a:ext cx="5449824" cy="3538728"/>
          </a:xfrm>
        </p:spPr>
        <p:txBody>
          <a:bodyPr anchor="b"/>
          <a:lstStyle>
            <a:lvl1pPr>
              <a:lnSpc>
                <a:spcPct val="75000"/>
              </a:lnSpc>
              <a:defRPr sz="4800">
                <a:solidFill>
                  <a:schemeClr val="tx1"/>
                </a:solidFill>
              </a:defRPr>
            </a:lvl1pPr>
          </a:lstStyle>
          <a:p>
            <a:r>
              <a:rPr lang="en-US" dirty="0"/>
              <a:t>click to add title</a:t>
            </a:r>
          </a:p>
        </p:txBody>
      </p:sp>
      <p:sp>
        <p:nvSpPr>
          <p:cNvPr id="5" name="Picture Placeholder 4">
            <a:extLst>
              <a:ext uri="{FF2B5EF4-FFF2-40B4-BE49-F238E27FC236}">
                <a16:creationId xmlns:a16="http://schemas.microsoft.com/office/drawing/2014/main" id="{1AA0A37B-4C20-7766-0623-4E06EA6A5C83}"/>
              </a:ext>
            </a:extLst>
          </p:cNvPr>
          <p:cNvSpPr>
            <a:spLocks noGrp="1"/>
          </p:cNvSpPr>
          <p:nvPr>
            <p:ph type="pic" sz="quarter" idx="11"/>
          </p:nvPr>
        </p:nvSpPr>
        <p:spPr>
          <a:xfrm>
            <a:off x="-1" y="261780"/>
            <a:ext cx="5046134" cy="6596220"/>
          </a:xfrm>
          <a:custGeom>
            <a:avLst/>
            <a:gdLst>
              <a:gd name="connsiteX0" fmla="*/ 184819 w 5046134"/>
              <a:gd name="connsiteY0" fmla="*/ 2431 h 6596220"/>
              <a:gd name="connsiteX1" fmla="*/ 3414011 w 5046134"/>
              <a:gd name="connsiteY1" fmla="*/ 979324 h 6596220"/>
              <a:gd name="connsiteX2" fmla="*/ 5034288 w 5046134"/>
              <a:gd name="connsiteY2" fmla="*/ 4832904 h 6596220"/>
              <a:gd name="connsiteX3" fmla="*/ 5046134 w 5046134"/>
              <a:gd name="connsiteY3" fmla="*/ 5085904 h 6596220"/>
              <a:gd name="connsiteX4" fmla="*/ 5046134 w 5046134"/>
              <a:gd name="connsiteY4" fmla="*/ 5736037 h 6596220"/>
              <a:gd name="connsiteX5" fmla="*/ 5031481 w 5046134"/>
              <a:gd name="connsiteY5" fmla="*/ 6021198 h 6596220"/>
              <a:gd name="connsiteX6" fmla="*/ 4991180 w 5046134"/>
              <a:gd name="connsiteY6" fmla="*/ 6417518 h 6596220"/>
              <a:gd name="connsiteX7" fmla="*/ 4964840 w 5046134"/>
              <a:gd name="connsiteY7" fmla="*/ 6596220 h 6596220"/>
              <a:gd name="connsiteX8" fmla="*/ 0 w 5046134"/>
              <a:gd name="connsiteY8" fmla="*/ 6596220 h 6596220"/>
              <a:gd name="connsiteX9" fmla="*/ 0 w 5046134"/>
              <a:gd name="connsiteY9" fmla="*/ 11979 h 659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6134" h="6596220">
                <a:moveTo>
                  <a:pt x="184819" y="2431"/>
                </a:moveTo>
                <a:cubicBezTo>
                  <a:pt x="1439107" y="-30530"/>
                  <a:pt x="2603639" y="270589"/>
                  <a:pt x="3414011" y="979324"/>
                </a:cubicBezTo>
                <a:cubicBezTo>
                  <a:pt x="4354193" y="1801574"/>
                  <a:pt x="4922268" y="3264010"/>
                  <a:pt x="5034288" y="4832904"/>
                </a:cubicBezTo>
                <a:lnTo>
                  <a:pt x="5046134" y="5085904"/>
                </a:lnTo>
                <a:lnTo>
                  <a:pt x="5046134" y="5736037"/>
                </a:lnTo>
                <a:lnTo>
                  <a:pt x="5031481" y="6021198"/>
                </a:lnTo>
                <a:cubicBezTo>
                  <a:pt x="5021376" y="6153595"/>
                  <a:pt x="5007959" y="6285805"/>
                  <a:pt x="4991180" y="6417518"/>
                </a:cubicBezTo>
                <a:lnTo>
                  <a:pt x="4964840" y="6596220"/>
                </a:lnTo>
                <a:lnTo>
                  <a:pt x="0" y="6596220"/>
                </a:lnTo>
                <a:lnTo>
                  <a:pt x="0" y="11979"/>
                </a:lnTo>
                <a:close/>
              </a:path>
            </a:pathLst>
          </a:custGeom>
          <a:solidFill>
            <a:schemeClr val="bg2"/>
          </a:solidFill>
        </p:spPr>
        <p:txBody>
          <a:bodyPr wrap="square" tIns="914400">
            <a:noAutofit/>
          </a:bodyPr>
          <a:lstStyle>
            <a:lvl1pPr marL="0" indent="0">
              <a:buNone/>
              <a:defRPr sz="2000">
                <a:solidFill>
                  <a:schemeClr val="tx1"/>
                </a:solidFill>
              </a:defRPr>
            </a:lvl1pPr>
          </a:lstStyle>
          <a:p>
            <a:r>
              <a:rPr lang="en-US"/>
              <a:t>Click icon to add picture</a:t>
            </a:r>
            <a:endParaRPr lang="en-US" dirty="0"/>
          </a:p>
        </p:txBody>
      </p:sp>
      <p:sp>
        <p:nvSpPr>
          <p:cNvPr id="9" name="Content Placeholder 2">
            <a:extLst>
              <a:ext uri="{FF2B5EF4-FFF2-40B4-BE49-F238E27FC236}">
                <a16:creationId xmlns:a16="http://schemas.microsoft.com/office/drawing/2014/main" id="{83E1E65B-8F03-21A6-6A59-95F0691D8856}"/>
              </a:ext>
            </a:extLst>
          </p:cNvPr>
          <p:cNvSpPr>
            <a:spLocks noGrp="1"/>
          </p:cNvSpPr>
          <p:nvPr>
            <p:ph idx="10" hasCustomPrompt="1"/>
          </p:nvPr>
        </p:nvSpPr>
        <p:spPr>
          <a:xfrm>
            <a:off x="5827204" y="4681728"/>
            <a:ext cx="5449824" cy="1280160"/>
          </a:xfrm>
        </p:spPr>
        <p:txBody>
          <a:bodyPr>
            <a:noAutofit/>
          </a:bodyPr>
          <a:lstStyle>
            <a:lvl1pPr marL="0" indent="0">
              <a:buFont typeface="Courier New" panose="02070309020205020404" pitchFamily="49" charset="0"/>
              <a:buNone/>
              <a:defRPr sz="2400" b="0" cap="all" baseline="0"/>
            </a:lvl1pPr>
            <a:lvl2pPr>
              <a:defRPr sz="2400"/>
            </a:lvl2pPr>
            <a:lvl3pPr>
              <a:defRPr sz="2400"/>
            </a:lvl3pPr>
            <a:lvl4pPr>
              <a:defRPr sz="2400"/>
            </a:lvl4pPr>
            <a:lvl5pPr>
              <a:defRPr sz="2400"/>
            </a:lvl5pPr>
          </a:lstStyle>
          <a:p>
            <a:pPr lvl="0"/>
            <a:r>
              <a:rPr lang="en-US" dirty="0"/>
              <a:t>Click to add text</a:t>
            </a:r>
          </a:p>
          <a:p>
            <a:pPr lvl="1"/>
            <a:r>
              <a:rPr lang="en-US" dirty="0"/>
              <a:t>Second level</a:t>
            </a:r>
          </a:p>
          <a:p>
            <a:pPr lvl="2"/>
            <a:r>
              <a:rPr lang="en-US" dirty="0"/>
              <a:t>Third level</a:t>
            </a:r>
          </a:p>
        </p:txBody>
      </p:sp>
    </p:spTree>
    <p:extLst>
      <p:ext uri="{BB962C8B-B14F-4D97-AF65-F5344CB8AC3E}">
        <p14:creationId xmlns:p14="http://schemas.microsoft.com/office/powerpoint/2010/main" val="2223444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7">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8639877-C4A6-4E44-C600-FE3C6CD5F187}"/>
              </a:ext>
              <a:ext uri="{C183D7F6-B498-43B3-948B-1728B52AA6E4}">
                <adec:decorative xmlns:adec="http://schemas.microsoft.com/office/drawing/2017/decorative" val="1"/>
              </a:ext>
            </a:extLst>
          </p:cNvPr>
          <p:cNvGrpSpPr/>
          <p:nvPr userDrawn="1"/>
        </p:nvGrpSpPr>
        <p:grpSpPr>
          <a:xfrm flipH="1">
            <a:off x="8970744" y="5209684"/>
            <a:ext cx="3221255" cy="1682471"/>
            <a:chOff x="-1483620" y="3988558"/>
            <a:chExt cx="4239452" cy="2903598"/>
          </a:xfrm>
        </p:grpSpPr>
        <p:sp>
          <p:nvSpPr>
            <p:cNvPr id="9" name="Freeform: Shape 8">
              <a:extLst>
                <a:ext uri="{FF2B5EF4-FFF2-40B4-BE49-F238E27FC236}">
                  <a16:creationId xmlns:a16="http://schemas.microsoft.com/office/drawing/2014/main" id="{F0439AA5-A7EE-A20E-BB67-D356776D0B21}"/>
                </a:ext>
                <a:ext uri="{C183D7F6-B498-43B3-948B-1728B52AA6E4}">
                  <adec:decorative xmlns:adec="http://schemas.microsoft.com/office/drawing/2017/decorative" val="1"/>
                </a:ext>
              </a:extLst>
            </p:cNvPr>
            <p:cNvSpPr/>
            <p:nvPr/>
          </p:nvSpPr>
          <p:spPr>
            <a:xfrm>
              <a:off x="325717"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0" name="Freeform: Shape 9">
              <a:extLst>
                <a:ext uri="{FF2B5EF4-FFF2-40B4-BE49-F238E27FC236}">
                  <a16:creationId xmlns:a16="http://schemas.microsoft.com/office/drawing/2014/main" id="{39E752F7-61F0-6779-9E8E-3541BFF7D2CF}"/>
                </a:ext>
                <a:ext uri="{C183D7F6-B498-43B3-948B-1728B52AA6E4}">
                  <adec:decorative xmlns:adec="http://schemas.microsoft.com/office/drawing/2017/decorative" val="1"/>
                </a:ext>
              </a:extLst>
            </p:cNvPr>
            <p:cNvSpPr/>
            <p:nvPr/>
          </p:nvSpPr>
          <p:spPr>
            <a:xfrm>
              <a:off x="-1483620"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6" name="Title 1">
            <a:extLst>
              <a:ext uri="{FF2B5EF4-FFF2-40B4-BE49-F238E27FC236}">
                <a16:creationId xmlns:a16="http://schemas.microsoft.com/office/drawing/2014/main" id="{FA7EBEDF-950A-F10B-DA20-24FB521457FC}"/>
              </a:ext>
            </a:extLst>
          </p:cNvPr>
          <p:cNvSpPr>
            <a:spLocks noGrp="1"/>
          </p:cNvSpPr>
          <p:nvPr>
            <p:ph type="title" hasCustomPrompt="1"/>
          </p:nvPr>
        </p:nvSpPr>
        <p:spPr>
          <a:xfrm>
            <a:off x="914400" y="914400"/>
            <a:ext cx="7534656" cy="914400"/>
          </a:xfrm>
        </p:spPr>
        <p:txBody>
          <a:bodyPr anchor="b" anchorCtr="0"/>
          <a:lstStyle>
            <a:lvl1pPr>
              <a:defRPr sz="3200"/>
            </a:lvl1pPr>
          </a:lstStyle>
          <a:p>
            <a:r>
              <a:rPr lang="en-US" dirty="0"/>
              <a:t>click to add title</a:t>
            </a:r>
          </a:p>
        </p:txBody>
      </p:sp>
      <p:sp>
        <p:nvSpPr>
          <p:cNvPr id="12" name="Freeform 11">
            <a:extLst>
              <a:ext uri="{FF2B5EF4-FFF2-40B4-BE49-F238E27FC236}">
                <a16:creationId xmlns:a16="http://schemas.microsoft.com/office/drawing/2014/main" id="{6FD0E545-8D0D-B848-836A-23CEBCD6B0A5}"/>
              </a:ext>
              <a:ext uri="{C183D7F6-B498-43B3-948B-1728B52AA6E4}">
                <adec:decorative xmlns:adec="http://schemas.microsoft.com/office/drawing/2017/decorative" val="1"/>
              </a:ext>
            </a:extLst>
          </p:cNvPr>
          <p:cNvSpPr/>
          <p:nvPr userDrawn="1"/>
        </p:nvSpPr>
        <p:spPr>
          <a:xfrm rot="10800000">
            <a:off x="-1" y="5010313"/>
            <a:ext cx="3307890" cy="1876021"/>
          </a:xfrm>
          <a:custGeom>
            <a:avLst/>
            <a:gdLst>
              <a:gd name="connsiteX0" fmla="*/ 3307890 w 3307890"/>
              <a:gd name="connsiteY0" fmla="*/ 1876021 h 1876021"/>
              <a:gd name="connsiteX1" fmla="*/ 3062737 w 3307890"/>
              <a:gd name="connsiteY1" fmla="*/ 1792455 h 1876021"/>
              <a:gd name="connsiteX2" fmla="*/ 56315 w 3307890"/>
              <a:gd name="connsiteY2" fmla="*/ 110172 h 1876021"/>
              <a:gd name="connsiteX3" fmla="*/ 0 w 3307890"/>
              <a:gd name="connsiteY3" fmla="*/ 0 h 1876021"/>
              <a:gd name="connsiteX4" fmla="*/ 3307890 w 3307890"/>
              <a:gd name="connsiteY4" fmla="*/ 0 h 1876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7890" h="1876021">
                <a:moveTo>
                  <a:pt x="3307890" y="1876021"/>
                </a:moveTo>
                <a:lnTo>
                  <a:pt x="3062737" y="1792455"/>
                </a:lnTo>
                <a:cubicBezTo>
                  <a:pt x="1499256" y="1257872"/>
                  <a:pt x="548396" y="895598"/>
                  <a:pt x="56315" y="110172"/>
                </a:cubicBezTo>
                <a:lnTo>
                  <a:pt x="0" y="0"/>
                </a:lnTo>
                <a:lnTo>
                  <a:pt x="3307890" y="0"/>
                </a:lnTo>
                <a:close/>
              </a:path>
            </a:pathLst>
          </a:custGeom>
          <a:solidFill>
            <a:schemeClr val="accent2">
              <a:alpha val="60000"/>
            </a:schemeClr>
          </a:solidFill>
          <a:ln w="762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5" name="Freeform 14">
            <a:extLst>
              <a:ext uri="{FF2B5EF4-FFF2-40B4-BE49-F238E27FC236}">
                <a16:creationId xmlns:a16="http://schemas.microsoft.com/office/drawing/2014/main" id="{7114E853-6F7C-9899-77FD-0E77D0A86207}"/>
              </a:ext>
              <a:ext uri="{C183D7F6-B498-43B3-948B-1728B52AA6E4}">
                <adec:decorative xmlns:adec="http://schemas.microsoft.com/office/drawing/2017/decorative" val="1"/>
              </a:ext>
            </a:extLst>
          </p:cNvPr>
          <p:cNvSpPr/>
          <p:nvPr userDrawn="1"/>
        </p:nvSpPr>
        <p:spPr>
          <a:xfrm rot="10800000">
            <a:off x="9394047" y="4650286"/>
            <a:ext cx="1859768" cy="2207713"/>
          </a:xfrm>
          <a:custGeom>
            <a:avLst/>
            <a:gdLst>
              <a:gd name="connsiteX0" fmla="*/ 0 w 1859768"/>
              <a:gd name="connsiteY0" fmla="*/ 118614 h 2207713"/>
              <a:gd name="connsiteX1" fmla="*/ 0 w 1859768"/>
              <a:gd name="connsiteY1" fmla="*/ 29419 h 2207713"/>
              <a:gd name="connsiteX2" fmla="*/ 16244 w 1859768"/>
              <a:gd name="connsiteY2" fmla="*/ 0 h 2207713"/>
              <a:gd name="connsiteX3" fmla="*/ 68915 w 1859768"/>
              <a:gd name="connsiteY3" fmla="*/ 0 h 2207713"/>
              <a:gd name="connsiteX4" fmla="*/ 1715656 w 1859768"/>
              <a:gd name="connsiteY4" fmla="*/ 494800 h 2207713"/>
              <a:gd name="connsiteX5" fmla="*/ 1683714 w 1859768"/>
              <a:gd name="connsiteY5" fmla="*/ 491216 h 2207713"/>
              <a:gd name="connsiteX6" fmla="*/ 1337678 w 1859768"/>
              <a:gd name="connsiteY6" fmla="*/ 431097 h 2207713"/>
              <a:gd name="connsiteX7" fmla="*/ 950852 w 1859768"/>
              <a:gd name="connsiteY7" fmla="*/ 31845 h 2207713"/>
              <a:gd name="connsiteX8" fmla="*/ 938957 w 1859768"/>
              <a:gd name="connsiteY8" fmla="*/ 0 h 2207713"/>
              <a:gd name="connsiteX9" fmla="*/ 1152830 w 1859768"/>
              <a:gd name="connsiteY9" fmla="*/ 0 h 2207713"/>
              <a:gd name="connsiteX10" fmla="*/ 1267279 w 1859768"/>
              <a:gd name="connsiteY10" fmla="*/ 105940 h 2207713"/>
              <a:gd name="connsiteX11" fmla="*/ 1390620 w 1859768"/>
              <a:gd name="connsiteY11" fmla="*/ 219990 h 2207713"/>
              <a:gd name="connsiteX12" fmla="*/ 1376706 w 1859768"/>
              <a:gd name="connsiteY12" fmla="*/ 237482 h 2207713"/>
              <a:gd name="connsiteX13" fmla="*/ 1213653 w 1859768"/>
              <a:gd name="connsiteY13" fmla="*/ 110730 h 2207713"/>
              <a:gd name="connsiteX14" fmla="*/ 1013214 w 1859768"/>
              <a:gd name="connsiteY14" fmla="*/ 4927 h 2207713"/>
              <a:gd name="connsiteX15" fmla="*/ 1634702 w 1859768"/>
              <a:gd name="connsiteY15" fmla="*/ 427133 h 2207713"/>
              <a:gd name="connsiteX16" fmla="*/ 1297389 w 1859768"/>
              <a:gd name="connsiteY16" fmla="*/ 8655 h 2207713"/>
              <a:gd name="connsiteX17" fmla="*/ 1259059 w 1859768"/>
              <a:gd name="connsiteY17" fmla="*/ 0 h 2207713"/>
              <a:gd name="connsiteX18" fmla="*/ 1410415 w 1859768"/>
              <a:gd name="connsiteY18" fmla="*/ 0 h 2207713"/>
              <a:gd name="connsiteX19" fmla="*/ 1499716 w 1859768"/>
              <a:gd name="connsiteY19" fmla="*/ 66646 h 2207713"/>
              <a:gd name="connsiteX20" fmla="*/ 1637128 w 1859768"/>
              <a:gd name="connsiteY20" fmla="*/ 256403 h 2207713"/>
              <a:gd name="connsiteX21" fmla="*/ 1744255 w 1859768"/>
              <a:gd name="connsiteY21" fmla="*/ 480278 h 2207713"/>
              <a:gd name="connsiteX22" fmla="*/ 1715656 w 1859768"/>
              <a:gd name="connsiteY22" fmla="*/ 494800 h 2207713"/>
              <a:gd name="connsiteX23" fmla="*/ 118121 w 1859768"/>
              <a:gd name="connsiteY23" fmla="*/ 857786 h 2207713"/>
              <a:gd name="connsiteX24" fmla="*/ 433985 w 1859768"/>
              <a:gd name="connsiteY24" fmla="*/ 43220 h 2207713"/>
              <a:gd name="connsiteX25" fmla="*/ 374233 w 1859768"/>
              <a:gd name="connsiteY25" fmla="*/ 191214 h 2207713"/>
              <a:gd name="connsiteX26" fmla="*/ 330862 w 1859768"/>
              <a:gd name="connsiteY26" fmla="*/ 340269 h 2207713"/>
              <a:gd name="connsiteX27" fmla="*/ 304211 w 1859768"/>
              <a:gd name="connsiteY27" fmla="*/ 324744 h 2207713"/>
              <a:gd name="connsiteX28" fmla="*/ 328152 w 1859768"/>
              <a:gd name="connsiteY28" fmla="*/ 127918 h 2207713"/>
              <a:gd name="connsiteX29" fmla="*/ 118121 w 1859768"/>
              <a:gd name="connsiteY29" fmla="*/ 857786 h 2207713"/>
              <a:gd name="connsiteX30" fmla="*/ 74903 w 1859768"/>
              <a:gd name="connsiteY30" fmla="*/ 966935 h 2207713"/>
              <a:gd name="connsiteX31" fmla="*/ 69491 w 1859768"/>
              <a:gd name="connsiteY31" fmla="*/ 504187 h 2207713"/>
              <a:gd name="connsiteX32" fmla="*/ 326258 w 1859768"/>
              <a:gd name="connsiteY32" fmla="*/ 28833 h 2207713"/>
              <a:gd name="connsiteX33" fmla="*/ 351236 w 1859768"/>
              <a:gd name="connsiteY33" fmla="*/ 0 h 2207713"/>
              <a:gd name="connsiteX34" fmla="*/ 500166 w 1859768"/>
              <a:gd name="connsiteY34" fmla="*/ 0 h 2207713"/>
              <a:gd name="connsiteX35" fmla="*/ 501007 w 1859768"/>
              <a:gd name="connsiteY35" fmla="*/ 11785 h 2207713"/>
              <a:gd name="connsiteX36" fmla="*/ 245786 w 1859768"/>
              <a:gd name="connsiteY36" fmla="*/ 835475 h 2207713"/>
              <a:gd name="connsiteX37" fmla="*/ 74903 w 1859768"/>
              <a:gd name="connsiteY37" fmla="*/ 966935 h 2207713"/>
              <a:gd name="connsiteX38" fmla="*/ 1661942 w 1859768"/>
              <a:gd name="connsiteY38" fmla="*/ 1353812 h 2207713"/>
              <a:gd name="connsiteX39" fmla="*/ 1749989 w 1859768"/>
              <a:gd name="connsiteY39" fmla="*/ 1342230 h 2207713"/>
              <a:gd name="connsiteX40" fmla="*/ 1312677 w 1859768"/>
              <a:gd name="connsiteY40" fmla="*/ 968809 h 2207713"/>
              <a:gd name="connsiteX41" fmla="*/ 1232104 w 1859768"/>
              <a:gd name="connsiteY41" fmla="*/ 979836 h 2207713"/>
              <a:gd name="connsiteX42" fmla="*/ 1510925 w 1859768"/>
              <a:gd name="connsiteY42" fmla="*/ 1199562 h 2207713"/>
              <a:gd name="connsiteX43" fmla="*/ 1217072 w 1859768"/>
              <a:gd name="connsiteY43" fmla="*/ 1054216 h 2207713"/>
              <a:gd name="connsiteX44" fmla="*/ 1661942 w 1859768"/>
              <a:gd name="connsiteY44" fmla="*/ 1353812 h 2207713"/>
              <a:gd name="connsiteX45" fmla="*/ 394807 w 1859768"/>
              <a:gd name="connsiteY45" fmla="*/ 1626455 h 2207713"/>
              <a:gd name="connsiteX46" fmla="*/ 466693 w 1859768"/>
              <a:gd name="connsiteY46" fmla="*/ 1595017 h 2207713"/>
              <a:gd name="connsiteX47" fmla="*/ 650821 w 1859768"/>
              <a:gd name="connsiteY47" fmla="*/ 1077380 h 2207713"/>
              <a:gd name="connsiteX48" fmla="*/ 591587 w 1859768"/>
              <a:gd name="connsiteY48" fmla="*/ 974474 h 2207713"/>
              <a:gd name="connsiteX49" fmla="*/ 557216 w 1859768"/>
              <a:gd name="connsiteY49" fmla="*/ 1094794 h 2207713"/>
              <a:gd name="connsiteX50" fmla="*/ 486148 w 1859768"/>
              <a:gd name="connsiteY50" fmla="*/ 1388665 h 2207713"/>
              <a:gd name="connsiteX51" fmla="*/ 452079 w 1859768"/>
              <a:gd name="connsiteY51" fmla="*/ 1431607 h 2207713"/>
              <a:gd name="connsiteX52" fmla="*/ 430714 w 1859768"/>
              <a:gd name="connsiteY52" fmla="*/ 1420233 h 2207713"/>
              <a:gd name="connsiteX53" fmla="*/ 493238 w 1859768"/>
              <a:gd name="connsiteY53" fmla="*/ 1142201 h 2207713"/>
              <a:gd name="connsiteX54" fmla="*/ 394807 w 1859768"/>
              <a:gd name="connsiteY54" fmla="*/ 1626455 h 2207713"/>
              <a:gd name="connsiteX55" fmla="*/ 1315388 w 1859768"/>
              <a:gd name="connsiteY55" fmla="*/ 2115696 h 2207713"/>
              <a:gd name="connsiteX56" fmla="*/ 1031118 w 1859768"/>
              <a:gd name="connsiteY56" fmla="*/ 1312715 h 2207713"/>
              <a:gd name="connsiteX57" fmla="*/ 1129348 w 1859768"/>
              <a:gd name="connsiteY57" fmla="*/ 1549780 h 2207713"/>
              <a:gd name="connsiteX58" fmla="*/ 1248211 w 1859768"/>
              <a:gd name="connsiteY58" fmla="*/ 1771927 h 2207713"/>
              <a:gd name="connsiteX59" fmla="*/ 1198290 w 1859768"/>
              <a:gd name="connsiteY59" fmla="*/ 1766808 h 2207713"/>
              <a:gd name="connsiteX60" fmla="*/ 990681 w 1859768"/>
              <a:gd name="connsiteY60" fmla="*/ 1391341 h 2207713"/>
              <a:gd name="connsiteX61" fmla="*/ 1315388 w 1859768"/>
              <a:gd name="connsiteY61" fmla="*/ 2115696 h 2207713"/>
              <a:gd name="connsiteX62" fmla="*/ 1350109 w 1859768"/>
              <a:gd name="connsiteY62" fmla="*/ 2206800 h 2207713"/>
              <a:gd name="connsiteX63" fmla="*/ 1016305 w 1859768"/>
              <a:gd name="connsiteY63" fmla="*/ 1939402 h 2207713"/>
              <a:gd name="connsiteX64" fmla="*/ 915052 w 1859768"/>
              <a:gd name="connsiteY64" fmla="*/ 1399068 h 2207713"/>
              <a:gd name="connsiteX65" fmla="*/ 854782 w 1859768"/>
              <a:gd name="connsiteY65" fmla="*/ 932137 h 2207713"/>
              <a:gd name="connsiteX66" fmla="*/ 770773 w 1859768"/>
              <a:gd name="connsiteY66" fmla="*/ 875318 h 2207713"/>
              <a:gd name="connsiteX67" fmla="*/ 825964 w 1859768"/>
              <a:gd name="connsiteY67" fmla="*/ 823117 h 2207713"/>
              <a:gd name="connsiteX68" fmla="*/ 778651 w 1859768"/>
              <a:gd name="connsiteY68" fmla="*/ 628353 h 2207713"/>
              <a:gd name="connsiteX69" fmla="*/ 674057 w 1859768"/>
              <a:gd name="connsiteY69" fmla="*/ 806473 h 2207713"/>
              <a:gd name="connsiteX70" fmla="*/ 678691 w 1859768"/>
              <a:gd name="connsiteY70" fmla="*/ 987300 h 2207713"/>
              <a:gd name="connsiteX71" fmla="*/ 573399 w 1859768"/>
              <a:gd name="connsiteY71" fmla="*/ 1572793 h 2207713"/>
              <a:gd name="connsiteX72" fmla="*/ 448294 w 1859768"/>
              <a:gd name="connsiteY72" fmla="*/ 1671763 h 2207713"/>
              <a:gd name="connsiteX73" fmla="*/ 347341 w 1859768"/>
              <a:gd name="connsiteY73" fmla="*/ 1644762 h 2207713"/>
              <a:gd name="connsiteX74" fmla="*/ 322256 w 1859768"/>
              <a:gd name="connsiteY74" fmla="*/ 1459939 h 2207713"/>
              <a:gd name="connsiteX75" fmla="*/ 495295 w 1859768"/>
              <a:gd name="connsiteY75" fmla="*/ 1011735 h 2207713"/>
              <a:gd name="connsiteX76" fmla="*/ 631502 w 1859768"/>
              <a:gd name="connsiteY76" fmla="*/ 767246 h 2207713"/>
              <a:gd name="connsiteX77" fmla="*/ 678184 w 1859768"/>
              <a:gd name="connsiteY77" fmla="*/ 678226 h 2207713"/>
              <a:gd name="connsiteX78" fmla="*/ 718531 w 1859768"/>
              <a:gd name="connsiteY78" fmla="*/ 365894 h 2207713"/>
              <a:gd name="connsiteX79" fmla="*/ 669080 w 1859768"/>
              <a:gd name="connsiteY79" fmla="*/ 150213 h 2207713"/>
              <a:gd name="connsiteX80" fmla="*/ 639037 w 1859768"/>
              <a:gd name="connsiteY80" fmla="*/ 0 h 2207713"/>
              <a:gd name="connsiteX81" fmla="*/ 685477 w 1859768"/>
              <a:gd name="connsiteY81" fmla="*/ 0 h 2207713"/>
              <a:gd name="connsiteX82" fmla="*/ 830123 w 1859768"/>
              <a:gd name="connsiteY82" fmla="*/ 644646 h 2207713"/>
              <a:gd name="connsiteX83" fmla="*/ 868286 w 1859768"/>
              <a:gd name="connsiteY83" fmla="*/ 801231 h 2207713"/>
              <a:gd name="connsiteX84" fmla="*/ 945378 w 1859768"/>
              <a:gd name="connsiteY84" fmla="*/ 881698 h 2207713"/>
              <a:gd name="connsiteX85" fmla="*/ 1208838 w 1859768"/>
              <a:gd name="connsiteY85" fmla="*/ 919029 h 2207713"/>
              <a:gd name="connsiteX86" fmla="*/ 1753984 w 1859768"/>
              <a:gd name="connsiteY86" fmla="*/ 1208539 h 2207713"/>
              <a:gd name="connsiteX87" fmla="*/ 1859768 w 1859768"/>
              <a:gd name="connsiteY87" fmla="*/ 1390144 h 2207713"/>
              <a:gd name="connsiteX88" fmla="*/ 1607507 w 1859768"/>
              <a:gd name="connsiteY88" fmla="*/ 1402956 h 2207713"/>
              <a:gd name="connsiteX89" fmla="*/ 1298703 w 1859768"/>
              <a:gd name="connsiteY89" fmla="*/ 1257406 h 2207713"/>
              <a:gd name="connsiteX90" fmla="*/ 1164863 w 1859768"/>
              <a:gd name="connsiteY90" fmla="*/ 1082843 h 2207713"/>
              <a:gd name="connsiteX91" fmla="*/ 1010750 w 1859768"/>
              <a:gd name="connsiteY91" fmla="*/ 956586 h 2207713"/>
              <a:gd name="connsiteX92" fmla="*/ 905506 w 1859768"/>
              <a:gd name="connsiteY92" fmla="*/ 929445 h 2207713"/>
              <a:gd name="connsiteX93" fmla="*/ 994250 w 1859768"/>
              <a:gd name="connsiteY93" fmla="*/ 1187151 h 2207713"/>
              <a:gd name="connsiteX94" fmla="*/ 1063313 w 1859768"/>
              <a:gd name="connsiteY94" fmla="*/ 1241331 h 2207713"/>
              <a:gd name="connsiteX95" fmla="*/ 1403427 w 1859768"/>
              <a:gd name="connsiteY95" fmla="*/ 1675440 h 2207713"/>
              <a:gd name="connsiteX96" fmla="*/ 1412888 w 1859768"/>
              <a:gd name="connsiteY96" fmla="*/ 2013308 h 2207713"/>
              <a:gd name="connsiteX97" fmla="*/ 1370292 w 1859768"/>
              <a:gd name="connsiteY97" fmla="*/ 2202341 h 2207713"/>
              <a:gd name="connsiteX98" fmla="*/ 1350109 w 1859768"/>
              <a:gd name="connsiteY98" fmla="*/ 2206800 h 220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1859768" h="2207713">
                <a:moveTo>
                  <a:pt x="0" y="118614"/>
                </a:moveTo>
                <a:lnTo>
                  <a:pt x="0" y="29419"/>
                </a:lnTo>
                <a:lnTo>
                  <a:pt x="16244" y="0"/>
                </a:lnTo>
                <a:lnTo>
                  <a:pt x="68915" y="0"/>
                </a:lnTo>
                <a:close/>
                <a:moveTo>
                  <a:pt x="1715656" y="494800"/>
                </a:moveTo>
                <a:cubicBezTo>
                  <a:pt x="1704862" y="495265"/>
                  <a:pt x="1693511" y="492713"/>
                  <a:pt x="1683714" y="491216"/>
                </a:cubicBezTo>
                <a:cubicBezTo>
                  <a:pt x="1567792" y="473756"/>
                  <a:pt x="1449925" y="461958"/>
                  <a:pt x="1337678" y="431097"/>
                </a:cubicBezTo>
                <a:cubicBezTo>
                  <a:pt x="1134061" y="375091"/>
                  <a:pt x="1009028" y="231185"/>
                  <a:pt x="950852" y="31845"/>
                </a:cubicBezTo>
                <a:lnTo>
                  <a:pt x="938957" y="0"/>
                </a:lnTo>
                <a:lnTo>
                  <a:pt x="1152830" y="0"/>
                </a:lnTo>
                <a:lnTo>
                  <a:pt x="1267279" y="105940"/>
                </a:lnTo>
                <a:cubicBezTo>
                  <a:pt x="1308707" y="144308"/>
                  <a:pt x="1349638" y="182194"/>
                  <a:pt x="1390620" y="219990"/>
                </a:cubicBezTo>
                <a:cubicBezTo>
                  <a:pt x="1386245" y="225654"/>
                  <a:pt x="1381298" y="231460"/>
                  <a:pt x="1376706" y="237482"/>
                </a:cubicBezTo>
                <a:cubicBezTo>
                  <a:pt x="1304559" y="222422"/>
                  <a:pt x="1267575" y="152885"/>
                  <a:pt x="1213653" y="110730"/>
                </a:cubicBezTo>
                <a:cubicBezTo>
                  <a:pt x="1155161" y="64853"/>
                  <a:pt x="1098884" y="19331"/>
                  <a:pt x="1013214" y="4927"/>
                </a:cubicBezTo>
                <a:cubicBezTo>
                  <a:pt x="1047417" y="278154"/>
                  <a:pt x="1317065" y="436272"/>
                  <a:pt x="1634702" y="427133"/>
                </a:cubicBezTo>
                <a:cubicBezTo>
                  <a:pt x="1577765" y="199027"/>
                  <a:pt x="1448459" y="58590"/>
                  <a:pt x="1297389" y="8655"/>
                </a:cubicBezTo>
                <a:lnTo>
                  <a:pt x="1259059" y="0"/>
                </a:lnTo>
                <a:lnTo>
                  <a:pt x="1410415" y="0"/>
                </a:lnTo>
                <a:lnTo>
                  <a:pt x="1499716" y="66646"/>
                </a:lnTo>
                <a:cubicBezTo>
                  <a:pt x="1554948" y="119466"/>
                  <a:pt x="1598789" y="185076"/>
                  <a:pt x="1637128" y="256403"/>
                </a:cubicBezTo>
                <a:cubicBezTo>
                  <a:pt x="1675184" y="326584"/>
                  <a:pt x="1755798" y="433557"/>
                  <a:pt x="1744255" y="480278"/>
                </a:cubicBezTo>
                <a:cubicBezTo>
                  <a:pt x="1736686" y="490852"/>
                  <a:pt x="1726450" y="494335"/>
                  <a:pt x="1715656" y="494800"/>
                </a:cubicBezTo>
                <a:close/>
                <a:moveTo>
                  <a:pt x="118121" y="857786"/>
                </a:moveTo>
                <a:cubicBezTo>
                  <a:pt x="321011" y="780677"/>
                  <a:pt x="535523" y="340321"/>
                  <a:pt x="433985" y="43220"/>
                </a:cubicBezTo>
                <a:cubicBezTo>
                  <a:pt x="410330" y="101200"/>
                  <a:pt x="389994" y="145563"/>
                  <a:pt x="374233" y="191214"/>
                </a:cubicBezTo>
                <a:cubicBezTo>
                  <a:pt x="357538" y="239229"/>
                  <a:pt x="345560" y="289103"/>
                  <a:pt x="330862" y="340269"/>
                </a:cubicBezTo>
                <a:cubicBezTo>
                  <a:pt x="314214" y="330754"/>
                  <a:pt x="303849" y="326966"/>
                  <a:pt x="304211" y="324744"/>
                </a:cubicBezTo>
                <a:cubicBezTo>
                  <a:pt x="311428" y="259327"/>
                  <a:pt x="319790" y="193622"/>
                  <a:pt x="328152" y="127918"/>
                </a:cubicBezTo>
                <a:cubicBezTo>
                  <a:pt x="110186" y="438886"/>
                  <a:pt x="47314" y="643052"/>
                  <a:pt x="118121" y="857786"/>
                </a:cubicBezTo>
                <a:close/>
                <a:moveTo>
                  <a:pt x="74903" y="966935"/>
                </a:moveTo>
                <a:cubicBezTo>
                  <a:pt x="38034" y="945758"/>
                  <a:pt x="15827" y="648523"/>
                  <a:pt x="69491" y="504187"/>
                </a:cubicBezTo>
                <a:cubicBezTo>
                  <a:pt x="133206" y="333209"/>
                  <a:pt x="216093" y="172655"/>
                  <a:pt x="326258" y="28833"/>
                </a:cubicBezTo>
                <a:lnTo>
                  <a:pt x="351236" y="0"/>
                </a:lnTo>
                <a:lnTo>
                  <a:pt x="500166" y="0"/>
                </a:lnTo>
                <a:lnTo>
                  <a:pt x="501007" y="11785"/>
                </a:lnTo>
                <a:cubicBezTo>
                  <a:pt x="557150" y="329413"/>
                  <a:pt x="461159" y="602456"/>
                  <a:pt x="245786" y="835475"/>
                </a:cubicBezTo>
                <a:cubicBezTo>
                  <a:pt x="201837" y="882723"/>
                  <a:pt x="98490" y="976231"/>
                  <a:pt x="74903" y="966935"/>
                </a:cubicBezTo>
                <a:close/>
                <a:moveTo>
                  <a:pt x="1661942" y="1353812"/>
                </a:moveTo>
                <a:cubicBezTo>
                  <a:pt x="1689964" y="1352207"/>
                  <a:pt x="1719270" y="1348345"/>
                  <a:pt x="1749989" y="1342230"/>
                </a:cubicBezTo>
                <a:cubicBezTo>
                  <a:pt x="1656665" y="1097504"/>
                  <a:pt x="1497337" y="963250"/>
                  <a:pt x="1312677" y="968809"/>
                </a:cubicBezTo>
                <a:cubicBezTo>
                  <a:pt x="1286297" y="969603"/>
                  <a:pt x="1259399" y="973250"/>
                  <a:pt x="1232104" y="979836"/>
                </a:cubicBezTo>
                <a:cubicBezTo>
                  <a:pt x="1319351" y="1062014"/>
                  <a:pt x="1460184" y="1072004"/>
                  <a:pt x="1510925" y="1199562"/>
                </a:cubicBezTo>
                <a:cubicBezTo>
                  <a:pt x="1413953" y="1150563"/>
                  <a:pt x="1328893" y="1083357"/>
                  <a:pt x="1217072" y="1054216"/>
                </a:cubicBezTo>
                <a:cubicBezTo>
                  <a:pt x="1332495" y="1265699"/>
                  <a:pt x="1465786" y="1365048"/>
                  <a:pt x="1661942" y="1353812"/>
                </a:cubicBezTo>
                <a:close/>
                <a:moveTo>
                  <a:pt x="394807" y="1626455"/>
                </a:moveTo>
                <a:cubicBezTo>
                  <a:pt x="431036" y="1610664"/>
                  <a:pt x="450719" y="1605418"/>
                  <a:pt x="466693" y="1595017"/>
                </a:cubicBezTo>
                <a:cubicBezTo>
                  <a:pt x="617981" y="1496170"/>
                  <a:pt x="702592" y="1260677"/>
                  <a:pt x="650821" y="1077380"/>
                </a:cubicBezTo>
                <a:cubicBezTo>
                  <a:pt x="640663" y="1042498"/>
                  <a:pt x="641972" y="997433"/>
                  <a:pt x="591587" y="974474"/>
                </a:cubicBezTo>
                <a:cubicBezTo>
                  <a:pt x="578978" y="1018116"/>
                  <a:pt x="566810" y="1056169"/>
                  <a:pt x="557216" y="1094794"/>
                </a:cubicBezTo>
                <a:cubicBezTo>
                  <a:pt x="533192" y="1193037"/>
                  <a:pt x="511601" y="1291280"/>
                  <a:pt x="486148" y="1388665"/>
                </a:cubicBezTo>
                <a:cubicBezTo>
                  <a:pt x="481894" y="1404645"/>
                  <a:pt x="464055" y="1417340"/>
                  <a:pt x="452079" y="1431607"/>
                </a:cubicBezTo>
                <a:cubicBezTo>
                  <a:pt x="445076" y="1427887"/>
                  <a:pt x="437717" y="1423952"/>
                  <a:pt x="430714" y="1420233"/>
                </a:cubicBezTo>
                <a:cubicBezTo>
                  <a:pt x="451292" y="1327723"/>
                  <a:pt x="472444" y="1235070"/>
                  <a:pt x="493238" y="1142201"/>
                </a:cubicBezTo>
                <a:cubicBezTo>
                  <a:pt x="405949" y="1288283"/>
                  <a:pt x="340614" y="1438288"/>
                  <a:pt x="394807" y="1626455"/>
                </a:cubicBezTo>
                <a:close/>
                <a:moveTo>
                  <a:pt x="1315388" y="2115696"/>
                </a:moveTo>
                <a:cubicBezTo>
                  <a:pt x="1459383" y="1841253"/>
                  <a:pt x="1300831" y="1370388"/>
                  <a:pt x="1031118" y="1312715"/>
                </a:cubicBezTo>
                <a:cubicBezTo>
                  <a:pt x="1065996" y="1397084"/>
                  <a:pt x="1095810" y="1474508"/>
                  <a:pt x="1129348" y="1549780"/>
                </a:cubicBezTo>
                <a:cubicBezTo>
                  <a:pt x="1161888" y="1623476"/>
                  <a:pt x="1222856" y="1683035"/>
                  <a:pt x="1248211" y="1771927"/>
                </a:cubicBezTo>
                <a:cubicBezTo>
                  <a:pt x="1222391" y="1769583"/>
                  <a:pt x="1201710" y="1773253"/>
                  <a:pt x="1198290" y="1766808"/>
                </a:cubicBezTo>
                <a:cubicBezTo>
                  <a:pt x="1127371" y="1641272"/>
                  <a:pt x="1057886" y="1514158"/>
                  <a:pt x="990681" y="1391341"/>
                </a:cubicBezTo>
                <a:cubicBezTo>
                  <a:pt x="855540" y="1570131"/>
                  <a:pt x="974506" y="1949897"/>
                  <a:pt x="1315388" y="2115696"/>
                </a:cubicBezTo>
                <a:close/>
                <a:moveTo>
                  <a:pt x="1350109" y="2206800"/>
                </a:moveTo>
                <a:cubicBezTo>
                  <a:pt x="1227294" y="2132029"/>
                  <a:pt x="1103839" y="2055898"/>
                  <a:pt x="1016305" y="1939402"/>
                </a:cubicBezTo>
                <a:cubicBezTo>
                  <a:pt x="894527" y="1777942"/>
                  <a:pt x="844899" y="1595932"/>
                  <a:pt x="915052" y="1399068"/>
                </a:cubicBezTo>
                <a:cubicBezTo>
                  <a:pt x="975348" y="1229938"/>
                  <a:pt x="907264" y="1082692"/>
                  <a:pt x="854782" y="932137"/>
                </a:cubicBezTo>
                <a:cubicBezTo>
                  <a:pt x="846533" y="908644"/>
                  <a:pt x="804422" y="896999"/>
                  <a:pt x="770773" y="875318"/>
                </a:cubicBezTo>
                <a:cubicBezTo>
                  <a:pt x="787545" y="859543"/>
                  <a:pt x="802883" y="845346"/>
                  <a:pt x="825964" y="823117"/>
                </a:cubicBezTo>
                <a:cubicBezTo>
                  <a:pt x="812484" y="768678"/>
                  <a:pt x="797092" y="705284"/>
                  <a:pt x="778651" y="628353"/>
                </a:cubicBezTo>
                <a:cubicBezTo>
                  <a:pt x="718445" y="684857"/>
                  <a:pt x="704504" y="750136"/>
                  <a:pt x="674057" y="806473"/>
                </a:cubicBezTo>
                <a:cubicBezTo>
                  <a:pt x="639013" y="871268"/>
                  <a:pt x="653565" y="926351"/>
                  <a:pt x="678691" y="987300"/>
                </a:cubicBezTo>
                <a:cubicBezTo>
                  <a:pt x="768807" y="1203882"/>
                  <a:pt x="699453" y="1395372"/>
                  <a:pt x="573399" y="1572793"/>
                </a:cubicBezTo>
                <a:cubicBezTo>
                  <a:pt x="543911" y="1614586"/>
                  <a:pt x="491566" y="1640205"/>
                  <a:pt x="448294" y="1671763"/>
                </a:cubicBezTo>
                <a:cubicBezTo>
                  <a:pt x="404448" y="1703465"/>
                  <a:pt x="371872" y="1682427"/>
                  <a:pt x="347341" y="1644762"/>
                </a:cubicBezTo>
                <a:cubicBezTo>
                  <a:pt x="310117" y="1587763"/>
                  <a:pt x="311251" y="1523568"/>
                  <a:pt x="322256" y="1459939"/>
                </a:cubicBezTo>
                <a:cubicBezTo>
                  <a:pt x="349914" y="1299003"/>
                  <a:pt x="405306" y="1149365"/>
                  <a:pt x="495295" y="1011735"/>
                </a:cubicBezTo>
                <a:cubicBezTo>
                  <a:pt x="545960" y="933888"/>
                  <a:pt x="586695" y="849101"/>
                  <a:pt x="631502" y="767246"/>
                </a:cubicBezTo>
                <a:cubicBezTo>
                  <a:pt x="647658" y="737930"/>
                  <a:pt x="657956" y="704608"/>
                  <a:pt x="678184" y="678226"/>
                </a:cubicBezTo>
                <a:cubicBezTo>
                  <a:pt x="752638" y="581017"/>
                  <a:pt x="749272" y="478997"/>
                  <a:pt x="718531" y="365894"/>
                </a:cubicBezTo>
                <a:cubicBezTo>
                  <a:pt x="699256" y="294803"/>
                  <a:pt x="683666" y="222633"/>
                  <a:pt x="669080" y="150213"/>
                </a:cubicBezTo>
                <a:lnTo>
                  <a:pt x="639037" y="0"/>
                </a:lnTo>
                <a:lnTo>
                  <a:pt x="685477" y="0"/>
                </a:lnTo>
                <a:lnTo>
                  <a:pt x="830123" y="644646"/>
                </a:lnTo>
                <a:cubicBezTo>
                  <a:pt x="841889" y="697081"/>
                  <a:pt x="858594" y="748580"/>
                  <a:pt x="868286" y="801231"/>
                </a:cubicBezTo>
                <a:cubicBezTo>
                  <a:pt x="876847" y="846862"/>
                  <a:pt x="902344" y="867547"/>
                  <a:pt x="945378" y="881698"/>
                </a:cubicBezTo>
                <a:cubicBezTo>
                  <a:pt x="1031306" y="909427"/>
                  <a:pt x="1113389" y="928992"/>
                  <a:pt x="1208838" y="919029"/>
                </a:cubicBezTo>
                <a:cubicBezTo>
                  <a:pt x="1450323" y="893401"/>
                  <a:pt x="1641860" y="979221"/>
                  <a:pt x="1753984" y="1208539"/>
                </a:cubicBezTo>
                <a:cubicBezTo>
                  <a:pt x="1782977" y="1267908"/>
                  <a:pt x="1856145" y="1343578"/>
                  <a:pt x="1859768" y="1390144"/>
                </a:cubicBezTo>
                <a:cubicBezTo>
                  <a:pt x="1836417" y="1439526"/>
                  <a:pt x="1688979" y="1406544"/>
                  <a:pt x="1607507" y="1402956"/>
                </a:cubicBezTo>
                <a:cubicBezTo>
                  <a:pt x="1486122" y="1397822"/>
                  <a:pt x="1378192" y="1354922"/>
                  <a:pt x="1298703" y="1257406"/>
                </a:cubicBezTo>
                <a:cubicBezTo>
                  <a:pt x="1252324" y="1200270"/>
                  <a:pt x="1195489" y="1147586"/>
                  <a:pt x="1164863" y="1082843"/>
                </a:cubicBezTo>
                <a:cubicBezTo>
                  <a:pt x="1130674" y="1011083"/>
                  <a:pt x="1077231" y="979459"/>
                  <a:pt x="1010750" y="956586"/>
                </a:cubicBezTo>
                <a:cubicBezTo>
                  <a:pt x="982871" y="947151"/>
                  <a:pt x="954125" y="941586"/>
                  <a:pt x="905506" y="929445"/>
                </a:cubicBezTo>
                <a:cubicBezTo>
                  <a:pt x="938069" y="1026569"/>
                  <a:pt x="961505" y="1108942"/>
                  <a:pt x="994250" y="1187151"/>
                </a:cubicBezTo>
                <a:cubicBezTo>
                  <a:pt x="1004360" y="1210786"/>
                  <a:pt x="1037660" y="1227381"/>
                  <a:pt x="1063313" y="1241331"/>
                </a:cubicBezTo>
                <a:cubicBezTo>
                  <a:pt x="1239665" y="1337051"/>
                  <a:pt x="1330749" y="1501044"/>
                  <a:pt x="1403427" y="1675440"/>
                </a:cubicBezTo>
                <a:cubicBezTo>
                  <a:pt x="1448273" y="1782871"/>
                  <a:pt x="1438875" y="1899660"/>
                  <a:pt x="1412888" y="2013308"/>
                </a:cubicBezTo>
                <a:cubicBezTo>
                  <a:pt x="1398883" y="2074648"/>
                  <a:pt x="1385094" y="2135629"/>
                  <a:pt x="1370292" y="2202341"/>
                </a:cubicBezTo>
                <a:cubicBezTo>
                  <a:pt x="1368001" y="2202917"/>
                  <a:pt x="1355826" y="2210234"/>
                  <a:pt x="1350109" y="2206800"/>
                </a:cubicBez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3" name="Freeform 12">
            <a:extLst>
              <a:ext uri="{FF2B5EF4-FFF2-40B4-BE49-F238E27FC236}">
                <a16:creationId xmlns:a16="http://schemas.microsoft.com/office/drawing/2014/main" id="{69002426-033B-400A-C519-AF4C659C4F05}"/>
              </a:ext>
              <a:ext uri="{C183D7F6-B498-43B3-948B-1728B52AA6E4}">
                <adec:decorative xmlns:adec="http://schemas.microsoft.com/office/drawing/2017/decorative" val="1"/>
              </a:ext>
            </a:extLst>
          </p:cNvPr>
          <p:cNvSpPr/>
          <p:nvPr userDrawn="1"/>
        </p:nvSpPr>
        <p:spPr>
          <a:xfrm rot="16200000" flipH="1">
            <a:off x="8812879" y="2130044"/>
            <a:ext cx="5509165" cy="1249078"/>
          </a:xfrm>
          <a:custGeom>
            <a:avLst/>
            <a:gdLst>
              <a:gd name="connsiteX0" fmla="*/ 5509165 w 5509165"/>
              <a:gd name="connsiteY0" fmla="*/ 1249078 h 1249078"/>
              <a:gd name="connsiteX1" fmla="*/ 0 w 5509165"/>
              <a:gd name="connsiteY1" fmla="*/ 1249078 h 1249078"/>
              <a:gd name="connsiteX2" fmla="*/ 0 w 5509165"/>
              <a:gd name="connsiteY2" fmla="*/ 376649 h 1249078"/>
              <a:gd name="connsiteX3" fmla="*/ 124275 w 5509165"/>
              <a:gd name="connsiteY3" fmla="*/ 338434 h 1249078"/>
              <a:gd name="connsiteX4" fmla="*/ 2337339 w 5509165"/>
              <a:gd name="connsiteY4" fmla="*/ 1263 h 1249078"/>
              <a:gd name="connsiteX5" fmla="*/ 4747463 w 5509165"/>
              <a:gd name="connsiteY5" fmla="*/ 509094 h 1249078"/>
              <a:gd name="connsiteX6" fmla="*/ 5475419 w 5509165"/>
              <a:gd name="connsiteY6" fmla="*/ 1196657 h 124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9165" h="1249078">
                <a:moveTo>
                  <a:pt x="5509165" y="1249078"/>
                </a:moveTo>
                <a:lnTo>
                  <a:pt x="0" y="1249078"/>
                </a:lnTo>
                <a:lnTo>
                  <a:pt x="0" y="376649"/>
                </a:lnTo>
                <a:lnTo>
                  <a:pt x="124275" y="338434"/>
                </a:lnTo>
                <a:cubicBezTo>
                  <a:pt x="840589" y="132976"/>
                  <a:pt x="1609226" y="14590"/>
                  <a:pt x="2337339" y="1263"/>
                </a:cubicBezTo>
                <a:cubicBezTo>
                  <a:pt x="3273483" y="-15871"/>
                  <a:pt x="4142637" y="140664"/>
                  <a:pt x="4747463" y="509094"/>
                </a:cubicBezTo>
                <a:cubicBezTo>
                  <a:pt x="5039841" y="687195"/>
                  <a:pt x="5284004" y="923072"/>
                  <a:pt x="5475419" y="1196657"/>
                </a:cubicBezTo>
                <a:close/>
              </a:path>
            </a:pathLst>
          </a:custGeom>
          <a:solidFill>
            <a:schemeClr val="accent4">
              <a:alpha val="50000"/>
            </a:schemeClr>
          </a:solidFill>
          <a:ln w="377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Content Placeholder 6">
            <a:extLst>
              <a:ext uri="{FF2B5EF4-FFF2-40B4-BE49-F238E27FC236}">
                <a16:creationId xmlns:a16="http://schemas.microsoft.com/office/drawing/2014/main" id="{13980755-170E-8438-DC1B-7B3283F2A49D}"/>
              </a:ext>
            </a:extLst>
          </p:cNvPr>
          <p:cNvSpPr>
            <a:spLocks noGrp="1"/>
          </p:cNvSpPr>
          <p:nvPr>
            <p:ph sz="quarter" idx="10"/>
          </p:nvPr>
        </p:nvSpPr>
        <p:spPr>
          <a:xfrm>
            <a:off x="914400" y="2039112"/>
            <a:ext cx="7150608" cy="3356576"/>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5">
            <a:extLst>
              <a:ext uri="{FF2B5EF4-FFF2-40B4-BE49-F238E27FC236}">
                <a16:creationId xmlns:a16="http://schemas.microsoft.com/office/drawing/2014/main" id="{933C021B-6AA4-3C5D-099F-96D113A1495C}"/>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338622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bg2"/>
        </a:solidFill>
        <a:effectLst/>
      </p:bgPr>
    </p:bg>
    <p:spTree>
      <p:nvGrpSpPr>
        <p:cNvPr id="1" name=""/>
        <p:cNvGrpSpPr/>
        <p:nvPr/>
      </p:nvGrpSpPr>
      <p:grpSpPr>
        <a:xfrm>
          <a:off x="0" y="0"/>
          <a:ext cx="0" cy="0"/>
          <a:chOff x="0" y="0"/>
          <a:chExt cx="0" cy="0"/>
        </a:xfrm>
      </p:grpSpPr>
      <p:sp>
        <p:nvSpPr>
          <p:cNvPr id="52" name="Freeform: Shape 51">
            <a:extLst>
              <a:ext uri="{FF2B5EF4-FFF2-40B4-BE49-F238E27FC236}">
                <a16:creationId xmlns:a16="http://schemas.microsoft.com/office/drawing/2014/main" id="{90FA743D-BDB5-4069-7325-E91CA7BC3ED7}"/>
              </a:ext>
              <a:ext uri="{C183D7F6-B498-43B3-948B-1728B52AA6E4}">
                <adec:decorative xmlns:adec="http://schemas.microsoft.com/office/drawing/2017/decorative" val="1"/>
              </a:ext>
            </a:extLst>
          </p:cNvPr>
          <p:cNvSpPr/>
          <p:nvPr userDrawn="1"/>
        </p:nvSpPr>
        <p:spPr>
          <a:xfrm>
            <a:off x="1" y="1"/>
            <a:ext cx="3216357" cy="3480449"/>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Freeform 3">
            <a:extLst>
              <a:ext uri="{FF2B5EF4-FFF2-40B4-BE49-F238E27FC236}">
                <a16:creationId xmlns:a16="http://schemas.microsoft.com/office/drawing/2014/main" id="{2FE03F25-D589-68A8-30C7-175547B6A9EE}"/>
              </a:ext>
              <a:ext uri="{C183D7F6-B498-43B3-948B-1728B52AA6E4}">
                <adec:decorative xmlns:adec="http://schemas.microsoft.com/office/drawing/2017/decorative" val="1"/>
              </a:ext>
            </a:extLst>
          </p:cNvPr>
          <p:cNvSpPr/>
          <p:nvPr userDrawn="1"/>
        </p:nvSpPr>
        <p:spPr>
          <a:xfrm>
            <a:off x="9037474" y="1618811"/>
            <a:ext cx="3154526" cy="5229819"/>
          </a:xfrm>
          <a:custGeom>
            <a:avLst/>
            <a:gdLst>
              <a:gd name="connsiteX0" fmla="*/ 2984957 w 3154526"/>
              <a:gd name="connsiteY0" fmla="*/ 4764199 h 5229819"/>
              <a:gd name="connsiteX1" fmla="*/ 3085247 w 3154526"/>
              <a:gd name="connsiteY1" fmla="*/ 4783935 h 5229819"/>
              <a:gd name="connsiteX2" fmla="*/ 3154526 w 3154526"/>
              <a:gd name="connsiteY2" fmla="*/ 4805985 h 5229819"/>
              <a:gd name="connsiteX3" fmla="*/ 3154526 w 3154526"/>
              <a:gd name="connsiteY3" fmla="*/ 4854317 h 5229819"/>
              <a:gd name="connsiteX4" fmla="*/ 3077489 w 3154526"/>
              <a:gd name="connsiteY4" fmla="*/ 4835342 h 5229819"/>
              <a:gd name="connsiteX5" fmla="*/ 2943802 w 3154526"/>
              <a:gd name="connsiteY5" fmla="*/ 4819637 h 5229819"/>
              <a:gd name="connsiteX6" fmla="*/ 2790751 w 3154526"/>
              <a:gd name="connsiteY6" fmla="*/ 4847576 h 5229819"/>
              <a:gd name="connsiteX7" fmla="*/ 2434897 w 3154526"/>
              <a:gd name="connsiteY7" fmla="*/ 5031577 h 5229819"/>
              <a:gd name="connsiteX8" fmla="*/ 2951768 w 3154526"/>
              <a:gd name="connsiteY8" fmla="*/ 4976098 h 5229819"/>
              <a:gd name="connsiteX9" fmla="*/ 3154526 w 3154526"/>
              <a:gd name="connsiteY9" fmla="*/ 4968709 h 5229819"/>
              <a:gd name="connsiteX10" fmla="*/ 3154526 w 3154526"/>
              <a:gd name="connsiteY10" fmla="*/ 5031765 h 5229819"/>
              <a:gd name="connsiteX11" fmla="*/ 3014835 w 3154526"/>
              <a:gd name="connsiteY11" fmla="*/ 5034301 h 5229819"/>
              <a:gd name="connsiteX12" fmla="*/ 2393353 w 3154526"/>
              <a:gd name="connsiteY12" fmla="*/ 5115550 h 5229819"/>
              <a:gd name="connsiteX13" fmla="*/ 2867479 w 3154526"/>
              <a:gd name="connsiteY13" fmla="*/ 5174972 h 5229819"/>
              <a:gd name="connsiteX14" fmla="*/ 3154526 w 3154526"/>
              <a:gd name="connsiteY14" fmla="*/ 5146324 h 5229819"/>
              <a:gd name="connsiteX15" fmla="*/ 3154526 w 3154526"/>
              <a:gd name="connsiteY15" fmla="*/ 5195560 h 5229819"/>
              <a:gd name="connsiteX16" fmla="*/ 2893424 w 3154526"/>
              <a:gd name="connsiteY16" fmla="*/ 5222073 h 5229819"/>
              <a:gd name="connsiteX17" fmla="*/ 2386859 w 3154526"/>
              <a:gd name="connsiteY17" fmla="*/ 5181967 h 5229819"/>
              <a:gd name="connsiteX18" fmla="*/ 2246076 w 3154526"/>
              <a:gd name="connsiteY18" fmla="*/ 5123402 h 5229819"/>
              <a:gd name="connsiteX19" fmla="*/ 2334992 w 3154526"/>
              <a:gd name="connsiteY19" fmla="*/ 5028470 h 5229819"/>
              <a:gd name="connsiteX20" fmla="*/ 2693848 w 3154526"/>
              <a:gd name="connsiteY20" fmla="*/ 4824451 h 5229819"/>
              <a:gd name="connsiteX21" fmla="*/ 2984957 w 3154526"/>
              <a:gd name="connsiteY21" fmla="*/ 4764199 h 5229819"/>
              <a:gd name="connsiteX22" fmla="*/ 2257356 w 3154526"/>
              <a:gd name="connsiteY22" fmla="*/ 4262588 h 5229819"/>
              <a:gd name="connsiteX23" fmla="*/ 2122814 w 3154526"/>
              <a:gd name="connsiteY23" fmla="*/ 4273357 h 5229819"/>
              <a:gd name="connsiteX24" fmla="*/ 2427819 w 3154526"/>
              <a:gd name="connsiteY24" fmla="*/ 4316623 h 5229819"/>
              <a:gd name="connsiteX25" fmla="*/ 2495745 w 3154526"/>
              <a:gd name="connsiteY25" fmla="*/ 4323417 h 5229819"/>
              <a:gd name="connsiteX26" fmla="*/ 2842012 w 3154526"/>
              <a:gd name="connsiteY26" fmla="*/ 4396980 h 5229819"/>
              <a:gd name="connsiteX27" fmla="*/ 2946172 w 3154526"/>
              <a:gd name="connsiteY27" fmla="*/ 4417967 h 5229819"/>
              <a:gd name="connsiteX28" fmla="*/ 2257356 w 3154526"/>
              <a:gd name="connsiteY28" fmla="*/ 4262588 h 5229819"/>
              <a:gd name="connsiteX29" fmla="*/ 2658537 w 3154526"/>
              <a:gd name="connsiteY29" fmla="*/ 3869558 h 5229819"/>
              <a:gd name="connsiteX30" fmla="*/ 2641175 w 3154526"/>
              <a:gd name="connsiteY30" fmla="*/ 3888643 h 5229819"/>
              <a:gd name="connsiteX31" fmla="*/ 3126479 w 3154526"/>
              <a:gd name="connsiteY31" fmla="*/ 4335544 h 5229819"/>
              <a:gd name="connsiteX32" fmla="*/ 3143670 w 3154526"/>
              <a:gd name="connsiteY32" fmla="*/ 4314908 h 5229819"/>
              <a:gd name="connsiteX33" fmla="*/ 2658537 w 3154526"/>
              <a:gd name="connsiteY33" fmla="*/ 3869558 h 5229819"/>
              <a:gd name="connsiteX34" fmla="*/ 2629101 w 3154526"/>
              <a:gd name="connsiteY34" fmla="*/ 3729983 h 5229819"/>
              <a:gd name="connsiteX35" fmla="*/ 2725377 w 3154526"/>
              <a:gd name="connsiteY35" fmla="*/ 3746294 h 5229819"/>
              <a:gd name="connsiteX36" fmla="*/ 3013384 w 3154526"/>
              <a:gd name="connsiteY36" fmla="*/ 3891324 h 5229819"/>
              <a:gd name="connsiteX37" fmla="*/ 3154526 w 3154526"/>
              <a:gd name="connsiteY37" fmla="*/ 3990464 h 5229819"/>
              <a:gd name="connsiteX38" fmla="*/ 3154526 w 3154526"/>
              <a:gd name="connsiteY38" fmla="*/ 4060395 h 5229819"/>
              <a:gd name="connsiteX39" fmla="*/ 3036403 w 3154526"/>
              <a:gd name="connsiteY39" fmla="*/ 3972021 h 5229819"/>
              <a:gd name="connsiteX40" fmla="*/ 2688997 w 3154526"/>
              <a:gd name="connsiteY40" fmla="*/ 3810128 h 5229819"/>
              <a:gd name="connsiteX41" fmla="*/ 3092476 w 3154526"/>
              <a:gd name="connsiteY41" fmla="*/ 4164235 h 5229819"/>
              <a:gd name="connsiteX42" fmla="*/ 3154526 w 3154526"/>
              <a:gd name="connsiteY42" fmla="*/ 4207256 h 5229819"/>
              <a:gd name="connsiteX43" fmla="*/ 3154526 w 3154526"/>
              <a:gd name="connsiteY43" fmla="*/ 4417507 h 5229819"/>
              <a:gd name="connsiteX44" fmla="*/ 3087942 w 3154526"/>
              <a:gd name="connsiteY44" fmla="*/ 4378606 h 5229819"/>
              <a:gd name="connsiteX45" fmla="*/ 3130359 w 3154526"/>
              <a:gd name="connsiteY45" fmla="*/ 4425849 h 5229819"/>
              <a:gd name="connsiteX46" fmla="*/ 3154526 w 3154526"/>
              <a:gd name="connsiteY46" fmla="*/ 4447989 h 5229819"/>
              <a:gd name="connsiteX47" fmla="*/ 3154526 w 3154526"/>
              <a:gd name="connsiteY47" fmla="*/ 4543354 h 5229819"/>
              <a:gd name="connsiteX48" fmla="*/ 3094526 w 3154526"/>
              <a:gd name="connsiteY48" fmla="*/ 4521621 h 5229819"/>
              <a:gd name="connsiteX49" fmla="*/ 2985083 w 3154526"/>
              <a:gd name="connsiteY49" fmla="*/ 4485238 h 5229819"/>
              <a:gd name="connsiteX50" fmla="*/ 2708626 w 3154526"/>
              <a:gd name="connsiteY50" fmla="*/ 4418017 h 5229819"/>
              <a:gd name="connsiteX51" fmla="*/ 2620844 w 3154526"/>
              <a:gd name="connsiteY51" fmla="*/ 4430706 h 5229819"/>
              <a:gd name="connsiteX52" fmla="*/ 2540001 w 3154526"/>
              <a:gd name="connsiteY52" fmla="*/ 4424025 h 5229819"/>
              <a:gd name="connsiteX53" fmla="*/ 1907604 w 3154526"/>
              <a:gd name="connsiteY53" fmla="*/ 4339664 h 5229819"/>
              <a:gd name="connsiteX54" fmla="*/ 1879113 w 3154526"/>
              <a:gd name="connsiteY54" fmla="*/ 4342926 h 5229819"/>
              <a:gd name="connsiteX55" fmla="*/ 1921270 w 3154526"/>
              <a:gd name="connsiteY55" fmla="*/ 4376988 h 5229819"/>
              <a:gd name="connsiteX56" fmla="*/ 2647281 w 3154526"/>
              <a:gd name="connsiteY56" fmla="*/ 4614572 h 5229819"/>
              <a:gd name="connsiteX57" fmla="*/ 3060973 w 3154526"/>
              <a:gd name="connsiteY57" fmla="*/ 4624283 h 5229819"/>
              <a:gd name="connsiteX58" fmla="*/ 3154526 w 3154526"/>
              <a:gd name="connsiteY58" fmla="*/ 4599347 h 5229819"/>
              <a:gd name="connsiteX59" fmla="*/ 3154526 w 3154526"/>
              <a:gd name="connsiteY59" fmla="*/ 4661496 h 5229819"/>
              <a:gd name="connsiteX60" fmla="*/ 3124590 w 3154526"/>
              <a:gd name="connsiteY60" fmla="*/ 4670972 h 5229819"/>
              <a:gd name="connsiteX61" fmla="*/ 2657957 w 3154526"/>
              <a:gd name="connsiteY61" fmla="*/ 4674486 h 5229819"/>
              <a:gd name="connsiteX62" fmla="*/ 1891952 w 3154526"/>
              <a:gd name="connsiteY62" fmla="*/ 4426992 h 5229819"/>
              <a:gd name="connsiteX63" fmla="*/ 1839998 w 3154526"/>
              <a:gd name="connsiteY63" fmla="*/ 4399458 h 5229819"/>
              <a:gd name="connsiteX64" fmla="*/ 1897411 w 3154526"/>
              <a:gd name="connsiteY64" fmla="*/ 4275071 h 5229819"/>
              <a:gd name="connsiteX65" fmla="*/ 2271660 w 3154526"/>
              <a:gd name="connsiteY65" fmla="*/ 4202654 h 5229819"/>
              <a:gd name="connsiteX66" fmla="*/ 2860369 w 3154526"/>
              <a:gd name="connsiteY66" fmla="*/ 4283351 h 5229819"/>
              <a:gd name="connsiteX67" fmla="*/ 2986729 w 3154526"/>
              <a:gd name="connsiteY67" fmla="*/ 4338210 h 5229819"/>
              <a:gd name="connsiteX68" fmla="*/ 2815025 w 3154526"/>
              <a:gd name="connsiteY68" fmla="*/ 4191559 h 5229819"/>
              <a:gd name="connsiteX69" fmla="*/ 2550431 w 3154526"/>
              <a:gd name="connsiteY69" fmla="*/ 3844543 h 5229819"/>
              <a:gd name="connsiteX70" fmla="*/ 2629101 w 3154526"/>
              <a:gd name="connsiteY70" fmla="*/ 3729983 h 5229819"/>
              <a:gd name="connsiteX71" fmla="*/ 2911098 w 3154526"/>
              <a:gd name="connsiteY71" fmla="*/ 3440435 h 5229819"/>
              <a:gd name="connsiteX72" fmla="*/ 2828048 w 3154526"/>
              <a:gd name="connsiteY72" fmla="*/ 3443932 h 5229819"/>
              <a:gd name="connsiteX73" fmla="*/ 2509409 w 3154526"/>
              <a:gd name="connsiteY73" fmla="*/ 3495655 h 5229819"/>
              <a:gd name="connsiteX74" fmla="*/ 2147895 w 3154526"/>
              <a:gd name="connsiteY74" fmla="*/ 3514483 h 5229819"/>
              <a:gd name="connsiteX75" fmla="*/ 2003552 w 3154526"/>
              <a:gd name="connsiteY75" fmla="*/ 3520439 h 5229819"/>
              <a:gd name="connsiteX76" fmla="*/ 2246830 w 3154526"/>
              <a:gd name="connsiteY76" fmla="*/ 3622276 h 5229819"/>
              <a:gd name="connsiteX77" fmla="*/ 2835671 w 3154526"/>
              <a:gd name="connsiteY77" fmla="*/ 3548747 h 5229819"/>
              <a:gd name="connsiteX78" fmla="*/ 2998953 w 3154526"/>
              <a:gd name="connsiteY78" fmla="*/ 3464237 h 5229819"/>
              <a:gd name="connsiteX79" fmla="*/ 2995075 w 3154526"/>
              <a:gd name="connsiteY79" fmla="*/ 3442088 h 5229819"/>
              <a:gd name="connsiteX80" fmla="*/ 2911098 w 3154526"/>
              <a:gd name="connsiteY80" fmla="*/ 3440435 h 5229819"/>
              <a:gd name="connsiteX81" fmla="*/ 2690666 w 3154526"/>
              <a:gd name="connsiteY81" fmla="*/ 3299672 h 5229819"/>
              <a:gd name="connsiteX82" fmla="*/ 2476905 w 3154526"/>
              <a:gd name="connsiteY82" fmla="*/ 3324782 h 5229819"/>
              <a:gd name="connsiteX83" fmla="*/ 2094849 w 3154526"/>
              <a:gd name="connsiteY83" fmla="*/ 3447220 h 5229819"/>
              <a:gd name="connsiteX84" fmla="*/ 2483888 w 3154526"/>
              <a:gd name="connsiteY84" fmla="*/ 3440295 h 5229819"/>
              <a:gd name="connsiteX85" fmla="*/ 3014076 w 3154526"/>
              <a:gd name="connsiteY85" fmla="*/ 3366305 h 5229819"/>
              <a:gd name="connsiteX86" fmla="*/ 2904378 w 3154526"/>
              <a:gd name="connsiteY86" fmla="*/ 3324561 h 5229819"/>
              <a:gd name="connsiteX87" fmla="*/ 2690666 w 3154526"/>
              <a:gd name="connsiteY87" fmla="*/ 3299672 h 5229819"/>
              <a:gd name="connsiteX88" fmla="*/ 2600173 w 3154526"/>
              <a:gd name="connsiteY88" fmla="*/ 3247414 h 5229819"/>
              <a:gd name="connsiteX89" fmla="*/ 3008079 w 3154526"/>
              <a:gd name="connsiteY89" fmla="*/ 3291395 h 5229819"/>
              <a:gd name="connsiteX90" fmla="*/ 3154526 w 3154526"/>
              <a:gd name="connsiteY90" fmla="*/ 3354047 h 5229819"/>
              <a:gd name="connsiteX91" fmla="*/ 3154526 w 3154526"/>
              <a:gd name="connsiteY91" fmla="*/ 3464030 h 5229819"/>
              <a:gd name="connsiteX92" fmla="*/ 3150012 w 3154526"/>
              <a:gd name="connsiteY92" fmla="*/ 3464430 h 5229819"/>
              <a:gd name="connsiteX93" fmla="*/ 3006185 w 3154526"/>
              <a:gd name="connsiteY93" fmla="*/ 3521395 h 5229819"/>
              <a:gd name="connsiteX94" fmla="*/ 2745224 w 3154526"/>
              <a:gd name="connsiteY94" fmla="*/ 3629721 h 5229819"/>
              <a:gd name="connsiteX95" fmla="*/ 2266244 w 3154526"/>
              <a:gd name="connsiteY95" fmla="*/ 3673727 h 5229819"/>
              <a:gd name="connsiteX96" fmla="*/ 1968615 w 3154526"/>
              <a:gd name="connsiteY96" fmla="*/ 3585320 h 5229819"/>
              <a:gd name="connsiteX97" fmla="*/ 1898396 w 3154526"/>
              <a:gd name="connsiteY97" fmla="*/ 3500287 h 5229819"/>
              <a:gd name="connsiteX98" fmla="*/ 1989083 w 3154526"/>
              <a:gd name="connsiteY98" fmla="*/ 3427016 h 5229819"/>
              <a:gd name="connsiteX99" fmla="*/ 2389567 w 3154526"/>
              <a:gd name="connsiteY99" fmla="*/ 3290809 h 5229819"/>
              <a:gd name="connsiteX100" fmla="*/ 2600173 w 3154526"/>
              <a:gd name="connsiteY100" fmla="*/ 3247414 h 5229819"/>
              <a:gd name="connsiteX101" fmla="*/ 2319352 w 3154526"/>
              <a:gd name="connsiteY101" fmla="*/ 2601737 h 5229819"/>
              <a:gd name="connsiteX102" fmla="*/ 2766163 w 3154526"/>
              <a:gd name="connsiteY102" fmla="*/ 2737145 h 5229819"/>
              <a:gd name="connsiteX103" fmla="*/ 2974746 w 3154526"/>
              <a:gd name="connsiteY103" fmla="*/ 2866399 h 5229819"/>
              <a:gd name="connsiteX104" fmla="*/ 3121568 w 3154526"/>
              <a:gd name="connsiteY104" fmla="*/ 2982134 h 5229819"/>
              <a:gd name="connsiteX105" fmla="*/ 3154526 w 3154526"/>
              <a:gd name="connsiteY105" fmla="*/ 3011886 h 5229819"/>
              <a:gd name="connsiteX106" fmla="*/ 3154526 w 3154526"/>
              <a:gd name="connsiteY106" fmla="*/ 3160319 h 5229819"/>
              <a:gd name="connsiteX107" fmla="*/ 3067546 w 3154526"/>
              <a:gd name="connsiteY107" fmla="*/ 3110720 h 5229819"/>
              <a:gd name="connsiteX108" fmla="*/ 2232937 w 3154526"/>
              <a:gd name="connsiteY108" fmla="*/ 2769088 h 5229819"/>
              <a:gd name="connsiteX109" fmla="*/ 2352619 w 3154526"/>
              <a:gd name="connsiteY109" fmla="*/ 2743180 h 5229819"/>
              <a:gd name="connsiteX110" fmla="*/ 2721589 w 3154526"/>
              <a:gd name="connsiteY110" fmla="*/ 2876160 h 5229819"/>
              <a:gd name="connsiteX111" fmla="*/ 3060914 w 3154526"/>
              <a:gd name="connsiteY111" fmla="*/ 3014259 h 5229819"/>
              <a:gd name="connsiteX112" fmla="*/ 2965264 w 3154526"/>
              <a:gd name="connsiteY112" fmla="*/ 2935323 h 5229819"/>
              <a:gd name="connsiteX113" fmla="*/ 2367226 w 3154526"/>
              <a:gd name="connsiteY113" fmla="*/ 2661486 h 5229819"/>
              <a:gd name="connsiteX114" fmla="*/ 2207259 w 3154526"/>
              <a:gd name="connsiteY114" fmla="*/ 2694665 h 5229819"/>
              <a:gd name="connsiteX115" fmla="*/ 2179723 w 3154526"/>
              <a:gd name="connsiteY115" fmla="*/ 2818255 h 5229819"/>
              <a:gd name="connsiteX116" fmla="*/ 2514888 w 3154526"/>
              <a:gd name="connsiteY116" fmla="*/ 3048475 h 5229819"/>
              <a:gd name="connsiteX117" fmla="*/ 3016861 w 3154526"/>
              <a:gd name="connsiteY117" fmla="*/ 3160740 h 5229819"/>
              <a:gd name="connsiteX118" fmla="*/ 3154526 w 3154526"/>
              <a:gd name="connsiteY118" fmla="*/ 3176279 h 5229819"/>
              <a:gd name="connsiteX119" fmla="*/ 3154526 w 3154526"/>
              <a:gd name="connsiteY119" fmla="*/ 3250361 h 5229819"/>
              <a:gd name="connsiteX120" fmla="*/ 3091307 w 3154526"/>
              <a:gd name="connsiteY120" fmla="*/ 3229805 h 5229819"/>
              <a:gd name="connsiteX121" fmla="*/ 2723879 w 3154526"/>
              <a:gd name="connsiteY121" fmla="*/ 3162709 h 5229819"/>
              <a:gd name="connsiteX122" fmla="*/ 2203034 w 3154526"/>
              <a:gd name="connsiteY122" fmla="*/ 2922890 h 5229819"/>
              <a:gd name="connsiteX123" fmla="*/ 2101110 w 3154526"/>
              <a:gd name="connsiteY123" fmla="*/ 2793332 h 5229819"/>
              <a:gd name="connsiteX124" fmla="*/ 2116325 w 3154526"/>
              <a:gd name="connsiteY124" fmla="*/ 2687419 h 5229819"/>
              <a:gd name="connsiteX125" fmla="*/ 2319352 w 3154526"/>
              <a:gd name="connsiteY125" fmla="*/ 2601737 h 5229819"/>
              <a:gd name="connsiteX126" fmla="*/ 1350946 w 3154526"/>
              <a:gd name="connsiteY126" fmla="*/ 1631006 h 5229819"/>
              <a:gd name="connsiteX127" fmla="*/ 1004901 w 3154526"/>
              <a:gd name="connsiteY127" fmla="*/ 1697258 h 5229819"/>
              <a:gd name="connsiteX128" fmla="*/ 955407 w 3154526"/>
              <a:gd name="connsiteY128" fmla="*/ 1725240 h 5229819"/>
              <a:gd name="connsiteX129" fmla="*/ 1056827 w 3154526"/>
              <a:gd name="connsiteY129" fmla="*/ 1829253 h 5229819"/>
              <a:gd name="connsiteX130" fmla="*/ 1626585 w 3154526"/>
              <a:gd name="connsiteY130" fmla="*/ 2030287 h 5229819"/>
              <a:gd name="connsiteX131" fmla="*/ 2214811 w 3154526"/>
              <a:gd name="connsiteY131" fmla="*/ 2140743 h 5229819"/>
              <a:gd name="connsiteX132" fmla="*/ 2475442 w 3154526"/>
              <a:gd name="connsiteY132" fmla="*/ 2220115 h 5229819"/>
              <a:gd name="connsiteX133" fmla="*/ 1255641 w 3154526"/>
              <a:gd name="connsiteY133" fmla="*/ 1766864 h 5229819"/>
              <a:gd name="connsiteX134" fmla="*/ 1305929 w 3154526"/>
              <a:gd name="connsiteY134" fmla="*/ 1722974 h 5229819"/>
              <a:gd name="connsiteX135" fmla="*/ 2002915 w 3154526"/>
              <a:gd name="connsiteY135" fmla="*/ 1923946 h 5229819"/>
              <a:gd name="connsiteX136" fmla="*/ 2449662 w 3154526"/>
              <a:gd name="connsiteY136" fmla="*/ 2126020 h 5229819"/>
              <a:gd name="connsiteX137" fmla="*/ 2505028 w 3154526"/>
              <a:gd name="connsiteY137" fmla="*/ 2142789 h 5229819"/>
              <a:gd name="connsiteX138" fmla="*/ 2446175 w 3154526"/>
              <a:gd name="connsiteY138" fmla="*/ 2082091 h 5229819"/>
              <a:gd name="connsiteX139" fmla="*/ 2312648 w 3154526"/>
              <a:gd name="connsiteY139" fmla="*/ 1997116 h 5229819"/>
              <a:gd name="connsiteX140" fmla="*/ 1350946 w 3154526"/>
              <a:gd name="connsiteY140" fmla="*/ 1631006 h 5229819"/>
              <a:gd name="connsiteX141" fmla="*/ 2656659 w 3154526"/>
              <a:gd name="connsiteY141" fmla="*/ 1238775 h 5229819"/>
              <a:gd name="connsiteX142" fmla="*/ 2625436 w 3154526"/>
              <a:gd name="connsiteY142" fmla="*/ 1397072 h 5229819"/>
              <a:gd name="connsiteX143" fmla="*/ 2875161 w 3154526"/>
              <a:gd name="connsiteY143" fmla="*/ 2321650 h 5229819"/>
              <a:gd name="connsiteX144" fmla="*/ 2925722 w 3154526"/>
              <a:gd name="connsiteY144" fmla="*/ 2392692 h 5229819"/>
              <a:gd name="connsiteX145" fmla="*/ 2811462 w 3154526"/>
              <a:gd name="connsiteY145" fmla="*/ 1947758 h 5229819"/>
              <a:gd name="connsiteX146" fmla="*/ 2718919 w 3154526"/>
              <a:gd name="connsiteY146" fmla="*/ 1497019 h 5229819"/>
              <a:gd name="connsiteX147" fmla="*/ 2753255 w 3154526"/>
              <a:gd name="connsiteY147" fmla="*/ 1529176 h 5229819"/>
              <a:gd name="connsiteX148" fmla="*/ 2881379 w 3154526"/>
              <a:gd name="connsiteY148" fmla="*/ 2022317 h 5229819"/>
              <a:gd name="connsiteX149" fmla="*/ 2996393 w 3154526"/>
              <a:gd name="connsiteY149" fmla="*/ 2365005 h 5229819"/>
              <a:gd name="connsiteX150" fmla="*/ 3100133 w 3154526"/>
              <a:gd name="connsiteY150" fmla="*/ 2512233 h 5229819"/>
              <a:gd name="connsiteX151" fmla="*/ 3079545 w 3154526"/>
              <a:gd name="connsiteY151" fmla="*/ 1967247 h 5229819"/>
              <a:gd name="connsiteX152" fmla="*/ 2899475 w 3154526"/>
              <a:gd name="connsiteY152" fmla="*/ 1449951 h 5229819"/>
              <a:gd name="connsiteX153" fmla="*/ 2656659 w 3154526"/>
              <a:gd name="connsiteY153" fmla="*/ 1238775 h 5229819"/>
              <a:gd name="connsiteX154" fmla="*/ 1367798 w 3154526"/>
              <a:gd name="connsiteY154" fmla="*/ 807514 h 5229819"/>
              <a:gd name="connsiteX155" fmla="*/ 1321670 w 3154526"/>
              <a:gd name="connsiteY155" fmla="*/ 812743 h 5229819"/>
              <a:gd name="connsiteX156" fmla="*/ 1326427 w 3154526"/>
              <a:gd name="connsiteY156" fmla="*/ 995044 h 5229819"/>
              <a:gd name="connsiteX157" fmla="*/ 1646715 w 3154526"/>
              <a:gd name="connsiteY157" fmla="*/ 1403714 h 5229819"/>
              <a:gd name="connsiteX158" fmla="*/ 1699020 w 3154526"/>
              <a:gd name="connsiteY158" fmla="*/ 1462003 h 5229819"/>
              <a:gd name="connsiteX159" fmla="*/ 2128129 w 3154526"/>
              <a:gd name="connsiteY159" fmla="*/ 1776540 h 5229819"/>
              <a:gd name="connsiteX160" fmla="*/ 2153908 w 3154526"/>
              <a:gd name="connsiteY160" fmla="*/ 1776925 h 5229819"/>
              <a:gd name="connsiteX161" fmla="*/ 1447891 w 3154526"/>
              <a:gd name="connsiteY161" fmla="*/ 949010 h 5229819"/>
              <a:gd name="connsiteX162" fmla="*/ 1451500 w 3154526"/>
              <a:gd name="connsiteY162" fmla="*/ 904772 h 5229819"/>
              <a:gd name="connsiteX163" fmla="*/ 1824226 w 3154526"/>
              <a:gd name="connsiteY163" fmla="*/ 1311217 h 5229819"/>
              <a:gd name="connsiteX164" fmla="*/ 2204689 w 3154526"/>
              <a:gd name="connsiteY164" fmla="*/ 1730927 h 5229819"/>
              <a:gd name="connsiteX165" fmla="*/ 1890667 w 3154526"/>
              <a:gd name="connsiteY165" fmla="*/ 1206353 h 5229819"/>
              <a:gd name="connsiteX166" fmla="*/ 1627192 w 3154526"/>
              <a:gd name="connsiteY166" fmla="*/ 933479 h 5229819"/>
              <a:gd name="connsiteX167" fmla="*/ 1367798 w 3154526"/>
              <a:gd name="connsiteY167" fmla="*/ 807514 h 5229819"/>
              <a:gd name="connsiteX168" fmla="*/ 283580 w 3154526"/>
              <a:gd name="connsiteY168" fmla="*/ 681216 h 5229819"/>
              <a:gd name="connsiteX169" fmla="*/ 110348 w 3154526"/>
              <a:gd name="connsiteY169" fmla="*/ 708025 h 5229819"/>
              <a:gd name="connsiteX170" fmla="*/ 85723 w 3154526"/>
              <a:gd name="connsiteY170" fmla="*/ 819576 h 5229819"/>
              <a:gd name="connsiteX171" fmla="*/ 199932 w 3154526"/>
              <a:gd name="connsiteY171" fmla="*/ 893664 h 5229819"/>
              <a:gd name="connsiteX172" fmla="*/ 740736 w 3154526"/>
              <a:gd name="connsiteY172" fmla="*/ 1064235 h 5229819"/>
              <a:gd name="connsiteX173" fmla="*/ 1110528 w 3154526"/>
              <a:gd name="connsiteY173" fmla="*/ 1146285 h 5229819"/>
              <a:gd name="connsiteX174" fmla="*/ 459412 w 3154526"/>
              <a:gd name="connsiteY174" fmla="*/ 885372 h 5229819"/>
              <a:gd name="connsiteX175" fmla="*/ 543138 w 3154526"/>
              <a:gd name="connsiteY175" fmla="*/ 845601 h 5229819"/>
              <a:gd name="connsiteX176" fmla="*/ 910153 w 3154526"/>
              <a:gd name="connsiteY176" fmla="*/ 948610 h 5229819"/>
              <a:gd name="connsiteX177" fmla="*/ 966399 w 3154526"/>
              <a:gd name="connsiteY177" fmla="*/ 962382 h 5229819"/>
              <a:gd name="connsiteX178" fmla="*/ 283580 w 3154526"/>
              <a:gd name="connsiteY178" fmla="*/ 681216 h 5229819"/>
              <a:gd name="connsiteX179" fmla="*/ 1590373 w 3154526"/>
              <a:gd name="connsiteY179" fmla="*/ 207352 h 5229819"/>
              <a:gd name="connsiteX180" fmla="*/ 1849000 w 3154526"/>
              <a:gd name="connsiteY180" fmla="*/ 1052202 h 5229819"/>
              <a:gd name="connsiteX181" fmla="*/ 1897521 w 3154526"/>
              <a:gd name="connsiteY181" fmla="*/ 1104633 h 5229819"/>
              <a:gd name="connsiteX182" fmla="*/ 1590373 w 3154526"/>
              <a:gd name="connsiteY182" fmla="*/ 207352 h 5229819"/>
              <a:gd name="connsiteX183" fmla="*/ 1477590 w 3154526"/>
              <a:gd name="connsiteY183" fmla="*/ 196987 h 5229819"/>
              <a:gd name="connsiteX184" fmla="*/ 1734197 w 3154526"/>
              <a:gd name="connsiteY184" fmla="*/ 915385 h 5229819"/>
              <a:gd name="connsiteX185" fmla="*/ 1477590 w 3154526"/>
              <a:gd name="connsiteY185" fmla="*/ 196987 h 5229819"/>
              <a:gd name="connsiteX186" fmla="*/ 1520807 w 3154526"/>
              <a:gd name="connsiteY186" fmla="*/ 401 h 5229819"/>
              <a:gd name="connsiteX187" fmla="*/ 1959261 w 3154526"/>
              <a:gd name="connsiteY187" fmla="*/ 1004279 h 5229819"/>
              <a:gd name="connsiteX188" fmla="*/ 1999831 w 3154526"/>
              <a:gd name="connsiteY188" fmla="*/ 1233302 h 5229819"/>
              <a:gd name="connsiteX189" fmla="*/ 2119085 w 3154526"/>
              <a:gd name="connsiteY189" fmla="*/ 1423964 h 5229819"/>
              <a:gd name="connsiteX190" fmla="*/ 2335471 w 3154526"/>
              <a:gd name="connsiteY190" fmla="*/ 1850384 h 5229819"/>
              <a:gd name="connsiteX191" fmla="*/ 2392591 w 3154526"/>
              <a:gd name="connsiteY191" fmla="*/ 1951489 h 5229819"/>
              <a:gd name="connsiteX192" fmla="*/ 2748943 w 3154526"/>
              <a:gd name="connsiteY192" fmla="*/ 2303364 h 5229819"/>
              <a:gd name="connsiteX193" fmla="*/ 2806241 w 3154526"/>
              <a:gd name="connsiteY193" fmla="*/ 2339964 h 5229819"/>
              <a:gd name="connsiteX194" fmla="*/ 2679338 w 3154526"/>
              <a:gd name="connsiteY194" fmla="*/ 2010074 h 5229819"/>
              <a:gd name="connsiteX195" fmla="*/ 2606989 w 3154526"/>
              <a:gd name="connsiteY195" fmla="*/ 1775538 h 5229819"/>
              <a:gd name="connsiteX196" fmla="*/ 2582155 w 3154526"/>
              <a:gd name="connsiteY196" fmla="*/ 1309760 h 5229819"/>
              <a:gd name="connsiteX197" fmla="*/ 2592851 w 3154526"/>
              <a:gd name="connsiteY197" fmla="*/ 1261833 h 5229819"/>
              <a:gd name="connsiteX198" fmla="*/ 2718128 w 3154526"/>
              <a:gd name="connsiteY198" fmla="*/ 1210907 h 5229819"/>
              <a:gd name="connsiteX199" fmla="*/ 2951511 w 3154526"/>
              <a:gd name="connsiteY199" fmla="*/ 1441852 h 5229819"/>
              <a:gd name="connsiteX200" fmla="*/ 3144770 w 3154526"/>
              <a:gd name="connsiteY200" fmla="*/ 2025597 h 5229819"/>
              <a:gd name="connsiteX201" fmla="*/ 3154526 w 3154526"/>
              <a:gd name="connsiteY201" fmla="*/ 2110676 h 5229819"/>
              <a:gd name="connsiteX202" fmla="*/ 3154526 w 3154526"/>
              <a:gd name="connsiteY202" fmla="*/ 2821253 h 5229819"/>
              <a:gd name="connsiteX203" fmla="*/ 2760231 w 3154526"/>
              <a:gd name="connsiteY203" fmla="*/ 2387604 h 5229819"/>
              <a:gd name="connsiteX204" fmla="*/ 2690109 w 3154526"/>
              <a:gd name="connsiteY204" fmla="*/ 2343136 h 5229819"/>
              <a:gd name="connsiteX205" fmla="*/ 2584945 w 3154526"/>
              <a:gd name="connsiteY205" fmla="*/ 2319604 h 5229819"/>
              <a:gd name="connsiteX206" fmla="*/ 2476459 w 3154526"/>
              <a:gd name="connsiteY206" fmla="*/ 2274585 h 5229819"/>
              <a:gd name="connsiteX207" fmla="*/ 1635021 w 3154526"/>
              <a:gd name="connsiteY207" fmla="*/ 2080790 h 5229819"/>
              <a:gd name="connsiteX208" fmla="*/ 994284 w 3154526"/>
              <a:gd name="connsiteY208" fmla="*/ 1848426 h 5229819"/>
              <a:gd name="connsiteX209" fmla="*/ 900907 w 3154526"/>
              <a:gd name="connsiteY209" fmla="*/ 1722986 h 5229819"/>
              <a:gd name="connsiteX210" fmla="*/ 1019942 w 3154526"/>
              <a:gd name="connsiteY210" fmla="*/ 1634959 h 5229819"/>
              <a:gd name="connsiteX211" fmla="*/ 1436756 w 3154526"/>
              <a:gd name="connsiteY211" fmla="*/ 1581585 h 5229819"/>
              <a:gd name="connsiteX212" fmla="*/ 1745065 w 3154526"/>
              <a:gd name="connsiteY212" fmla="*/ 1615304 h 5229819"/>
              <a:gd name="connsiteX213" fmla="*/ 1601192 w 3154526"/>
              <a:gd name="connsiteY213" fmla="*/ 1445865 h 5229819"/>
              <a:gd name="connsiteX214" fmla="*/ 1401935 w 3154526"/>
              <a:gd name="connsiteY214" fmla="*/ 1322332 h 5229819"/>
              <a:gd name="connsiteX215" fmla="*/ 1350058 w 3154526"/>
              <a:gd name="connsiteY215" fmla="*/ 1304329 h 5229819"/>
              <a:gd name="connsiteX216" fmla="*/ 1196299 w 3154526"/>
              <a:gd name="connsiteY216" fmla="*/ 1267380 h 5229819"/>
              <a:gd name="connsiteX217" fmla="*/ 1010774 w 3154526"/>
              <a:gd name="connsiteY217" fmla="*/ 1183133 h 5229819"/>
              <a:gd name="connsiteX218" fmla="*/ 762606 w 3154526"/>
              <a:gd name="connsiteY218" fmla="*/ 1122658 h 5229819"/>
              <a:gd name="connsiteX219" fmla="*/ 154893 w 3154526"/>
              <a:gd name="connsiteY219" fmla="*/ 930327 h 5229819"/>
              <a:gd name="connsiteX220" fmla="*/ 41348 w 3154526"/>
              <a:gd name="connsiteY220" fmla="*/ 855682 h 5229819"/>
              <a:gd name="connsiteX221" fmla="*/ 71618 w 3154526"/>
              <a:gd name="connsiteY221" fmla="*/ 669959 h 5229819"/>
              <a:gd name="connsiteX222" fmla="*/ 192882 w 3154526"/>
              <a:gd name="connsiteY222" fmla="*/ 633126 h 5229819"/>
              <a:gd name="connsiteX223" fmla="*/ 753661 w 3154526"/>
              <a:gd name="connsiteY223" fmla="*/ 741211 h 5229819"/>
              <a:gd name="connsiteX224" fmla="*/ 1255776 w 3154526"/>
              <a:gd name="connsiteY224" fmla="*/ 1147472 h 5229819"/>
              <a:gd name="connsiteX225" fmla="*/ 1455766 w 3154526"/>
              <a:gd name="connsiteY225" fmla="*/ 1276598 h 5229819"/>
              <a:gd name="connsiteX226" fmla="*/ 1288932 w 3154526"/>
              <a:gd name="connsiteY226" fmla="*/ 1033280 h 5229819"/>
              <a:gd name="connsiteX227" fmla="*/ 1232411 w 3154526"/>
              <a:gd name="connsiteY227" fmla="*/ 880301 h 5229819"/>
              <a:gd name="connsiteX228" fmla="*/ 1384570 w 3154526"/>
              <a:gd name="connsiteY228" fmla="*/ 733996 h 5229819"/>
              <a:gd name="connsiteX229" fmla="*/ 1507746 w 3154526"/>
              <a:gd name="connsiteY229" fmla="*/ 755398 h 5229819"/>
              <a:gd name="connsiteX230" fmla="*/ 1477350 w 3154526"/>
              <a:gd name="connsiteY230" fmla="*/ 678725 h 5229819"/>
              <a:gd name="connsiteX231" fmla="*/ 1417151 w 3154526"/>
              <a:gd name="connsiteY231" fmla="*/ 168105 h 5229819"/>
              <a:gd name="connsiteX232" fmla="*/ 1520807 w 3154526"/>
              <a:gd name="connsiteY232" fmla="*/ 401 h 522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3154526" h="5229819">
                <a:moveTo>
                  <a:pt x="2984957" y="4764199"/>
                </a:moveTo>
                <a:cubicBezTo>
                  <a:pt x="3018240" y="4767408"/>
                  <a:pt x="3051712" y="4773969"/>
                  <a:pt x="3085247" y="4783935"/>
                </a:cubicBezTo>
                <a:lnTo>
                  <a:pt x="3154526" y="4805985"/>
                </a:lnTo>
                <a:lnTo>
                  <a:pt x="3154526" y="4854317"/>
                </a:lnTo>
                <a:lnTo>
                  <a:pt x="3077489" y="4835342"/>
                </a:lnTo>
                <a:cubicBezTo>
                  <a:pt x="3033509" y="4827066"/>
                  <a:pt x="2989112" y="4821557"/>
                  <a:pt x="2943802" y="4819637"/>
                </a:cubicBezTo>
                <a:cubicBezTo>
                  <a:pt x="2893293" y="4817421"/>
                  <a:pt x="2839830" y="4831234"/>
                  <a:pt x="2790751" y="4847576"/>
                </a:cubicBezTo>
                <a:cubicBezTo>
                  <a:pt x="2669496" y="4887789"/>
                  <a:pt x="2461044" y="5000040"/>
                  <a:pt x="2434897" y="5031577"/>
                </a:cubicBezTo>
                <a:cubicBezTo>
                  <a:pt x="2484364" y="5038618"/>
                  <a:pt x="2785484" y="4986917"/>
                  <a:pt x="2951768" y="4976098"/>
                </a:cubicBezTo>
                <a:lnTo>
                  <a:pt x="3154526" y="4968709"/>
                </a:lnTo>
                <a:lnTo>
                  <a:pt x="3154526" y="5031765"/>
                </a:lnTo>
                <a:lnTo>
                  <a:pt x="3014835" y="5034301"/>
                </a:lnTo>
                <a:cubicBezTo>
                  <a:pt x="2710439" y="5051677"/>
                  <a:pt x="2441583" y="5097943"/>
                  <a:pt x="2393353" y="5115550"/>
                </a:cubicBezTo>
                <a:cubicBezTo>
                  <a:pt x="2431157" y="5160603"/>
                  <a:pt x="2707409" y="5188478"/>
                  <a:pt x="2867479" y="5174972"/>
                </a:cubicBezTo>
                <a:lnTo>
                  <a:pt x="3154526" y="5146324"/>
                </a:lnTo>
                <a:lnTo>
                  <a:pt x="3154526" y="5195560"/>
                </a:lnTo>
                <a:lnTo>
                  <a:pt x="2893424" y="5222073"/>
                </a:lnTo>
                <a:cubicBezTo>
                  <a:pt x="2723102" y="5236843"/>
                  <a:pt x="2552184" y="5234050"/>
                  <a:pt x="2386859" y="5181967"/>
                </a:cubicBezTo>
                <a:cubicBezTo>
                  <a:pt x="2344695" y="5168797"/>
                  <a:pt x="2273873" y="5156530"/>
                  <a:pt x="2246076" y="5123402"/>
                </a:cubicBezTo>
                <a:cubicBezTo>
                  <a:pt x="2248155" y="5065206"/>
                  <a:pt x="2304768" y="5047057"/>
                  <a:pt x="2334992" y="5028470"/>
                </a:cubicBezTo>
                <a:cubicBezTo>
                  <a:pt x="2452848" y="4957239"/>
                  <a:pt x="2572264" y="4889215"/>
                  <a:pt x="2693848" y="4824451"/>
                </a:cubicBezTo>
                <a:cubicBezTo>
                  <a:pt x="2786948" y="4775123"/>
                  <a:pt x="2885106" y="4754573"/>
                  <a:pt x="2984957" y="4764199"/>
                </a:cubicBezTo>
                <a:close/>
                <a:moveTo>
                  <a:pt x="2257356" y="4262588"/>
                </a:moveTo>
                <a:cubicBezTo>
                  <a:pt x="2189977" y="4262303"/>
                  <a:pt x="2140260" y="4266339"/>
                  <a:pt x="2122814" y="4273357"/>
                </a:cubicBezTo>
                <a:cubicBezTo>
                  <a:pt x="2175826" y="4302827"/>
                  <a:pt x="2336755" y="4324727"/>
                  <a:pt x="2427819" y="4316623"/>
                </a:cubicBezTo>
                <a:cubicBezTo>
                  <a:pt x="2449822" y="4314531"/>
                  <a:pt x="2473394" y="4319027"/>
                  <a:pt x="2495745" y="4323417"/>
                </a:cubicBezTo>
                <a:cubicBezTo>
                  <a:pt x="2611332" y="4347235"/>
                  <a:pt x="2726479" y="4372552"/>
                  <a:pt x="2842012" y="4396980"/>
                </a:cubicBezTo>
                <a:cubicBezTo>
                  <a:pt x="2876678" y="4404585"/>
                  <a:pt x="2911453" y="4410971"/>
                  <a:pt x="2946172" y="4417967"/>
                </a:cubicBezTo>
                <a:cubicBezTo>
                  <a:pt x="2820585" y="4303185"/>
                  <a:pt x="2459492" y="4263443"/>
                  <a:pt x="2257356" y="4262588"/>
                </a:cubicBezTo>
                <a:close/>
                <a:moveTo>
                  <a:pt x="2658537" y="3869558"/>
                </a:moveTo>
                <a:cubicBezTo>
                  <a:pt x="2652732" y="3876123"/>
                  <a:pt x="2646980" y="3882078"/>
                  <a:pt x="2641175" y="3888643"/>
                </a:cubicBezTo>
                <a:cubicBezTo>
                  <a:pt x="2746782" y="4098095"/>
                  <a:pt x="2938317" y="4215122"/>
                  <a:pt x="3126479" y="4335544"/>
                </a:cubicBezTo>
                <a:cubicBezTo>
                  <a:pt x="3132006" y="4328648"/>
                  <a:pt x="3138143" y="4321804"/>
                  <a:pt x="3143670" y="4314908"/>
                </a:cubicBezTo>
                <a:cubicBezTo>
                  <a:pt x="2981663" y="4166330"/>
                  <a:pt x="2819935" y="4018083"/>
                  <a:pt x="2658537" y="3869558"/>
                </a:cubicBezTo>
                <a:close/>
                <a:moveTo>
                  <a:pt x="2629101" y="3729983"/>
                </a:moveTo>
                <a:cubicBezTo>
                  <a:pt x="2661589" y="3730947"/>
                  <a:pt x="2697073" y="3732787"/>
                  <a:pt x="2725377" y="3746294"/>
                </a:cubicBezTo>
                <a:cubicBezTo>
                  <a:pt x="2822777" y="3791583"/>
                  <a:pt x="2920786" y="3836926"/>
                  <a:pt x="3013384" y="3891324"/>
                </a:cubicBezTo>
                <a:lnTo>
                  <a:pt x="3154526" y="3990464"/>
                </a:lnTo>
                <a:lnTo>
                  <a:pt x="3154526" y="4060395"/>
                </a:lnTo>
                <a:lnTo>
                  <a:pt x="3036403" y="3972021"/>
                </a:lnTo>
                <a:cubicBezTo>
                  <a:pt x="2907615" y="3883525"/>
                  <a:pt x="2779554" y="3819455"/>
                  <a:pt x="2688997" y="3810128"/>
                </a:cubicBezTo>
                <a:cubicBezTo>
                  <a:pt x="2831670" y="3941058"/>
                  <a:pt x="2937046" y="4076752"/>
                  <a:pt x="3092476" y="4164235"/>
                </a:cubicBezTo>
                <a:lnTo>
                  <a:pt x="3154526" y="4207256"/>
                </a:lnTo>
                <a:lnTo>
                  <a:pt x="3154526" y="4417507"/>
                </a:lnTo>
                <a:lnTo>
                  <a:pt x="3087942" y="4378606"/>
                </a:lnTo>
                <a:cubicBezTo>
                  <a:pt x="3102143" y="4394351"/>
                  <a:pt x="3115996" y="4410565"/>
                  <a:pt x="3130359" y="4425849"/>
                </a:cubicBezTo>
                <a:lnTo>
                  <a:pt x="3154526" y="4447989"/>
                </a:lnTo>
                <a:lnTo>
                  <a:pt x="3154526" y="4543354"/>
                </a:lnTo>
                <a:lnTo>
                  <a:pt x="3094526" y="4521621"/>
                </a:lnTo>
                <a:cubicBezTo>
                  <a:pt x="3058315" y="4508467"/>
                  <a:pt x="3021946" y="4495799"/>
                  <a:pt x="2985083" y="4485238"/>
                </a:cubicBezTo>
                <a:cubicBezTo>
                  <a:pt x="2893993" y="4458928"/>
                  <a:pt x="2801476" y="4438333"/>
                  <a:pt x="2708626" y="4418017"/>
                </a:cubicBezTo>
                <a:cubicBezTo>
                  <a:pt x="2680283" y="4411879"/>
                  <a:pt x="2649801" y="4391731"/>
                  <a:pt x="2620844" y="4430706"/>
                </a:cubicBezTo>
                <a:cubicBezTo>
                  <a:pt x="2612114" y="4442549"/>
                  <a:pt x="2565967" y="4432721"/>
                  <a:pt x="2540001" y="4424025"/>
                </a:cubicBezTo>
                <a:cubicBezTo>
                  <a:pt x="2355773" y="4363740"/>
                  <a:pt x="2011228" y="4336407"/>
                  <a:pt x="1907604" y="4339664"/>
                </a:cubicBezTo>
                <a:cubicBezTo>
                  <a:pt x="1892800" y="4340130"/>
                  <a:pt x="1882913" y="4341219"/>
                  <a:pt x="1879113" y="4342926"/>
                </a:cubicBezTo>
                <a:cubicBezTo>
                  <a:pt x="1889398" y="4355183"/>
                  <a:pt x="1908839" y="4371612"/>
                  <a:pt x="1921270" y="4376988"/>
                </a:cubicBezTo>
                <a:cubicBezTo>
                  <a:pt x="2156448" y="4476588"/>
                  <a:pt x="2398951" y="4555928"/>
                  <a:pt x="2647281" y="4614572"/>
                </a:cubicBezTo>
                <a:cubicBezTo>
                  <a:pt x="2785895" y="4647295"/>
                  <a:pt x="2924346" y="4650622"/>
                  <a:pt x="3060973" y="4624283"/>
                </a:cubicBezTo>
                <a:lnTo>
                  <a:pt x="3154526" y="4599347"/>
                </a:lnTo>
                <a:lnTo>
                  <a:pt x="3154526" y="4661496"/>
                </a:lnTo>
                <a:lnTo>
                  <a:pt x="3124590" y="4670972"/>
                </a:lnTo>
                <a:cubicBezTo>
                  <a:pt x="2971313" y="4708028"/>
                  <a:pt x="2814417" y="4711286"/>
                  <a:pt x="2657957" y="4674486"/>
                </a:cubicBezTo>
                <a:cubicBezTo>
                  <a:pt x="2396648" y="4613183"/>
                  <a:pt x="2139893" y="4531689"/>
                  <a:pt x="1891952" y="4426992"/>
                </a:cubicBezTo>
                <a:cubicBezTo>
                  <a:pt x="1873862" y="4419591"/>
                  <a:pt x="1855934" y="4410359"/>
                  <a:pt x="1839998" y="4399458"/>
                </a:cubicBezTo>
                <a:cubicBezTo>
                  <a:pt x="1799184" y="4371042"/>
                  <a:pt x="1790516" y="4316218"/>
                  <a:pt x="1897411" y="4275071"/>
                </a:cubicBezTo>
                <a:cubicBezTo>
                  <a:pt x="2016133" y="4218356"/>
                  <a:pt x="2144967" y="4217510"/>
                  <a:pt x="2271660" y="4202654"/>
                </a:cubicBezTo>
                <a:cubicBezTo>
                  <a:pt x="2475666" y="4178813"/>
                  <a:pt x="2669842" y="4217414"/>
                  <a:pt x="2860369" y="4283351"/>
                </a:cubicBezTo>
                <a:cubicBezTo>
                  <a:pt x="2903590" y="4298455"/>
                  <a:pt x="2944719" y="4319831"/>
                  <a:pt x="2986729" y="4338210"/>
                </a:cubicBezTo>
                <a:cubicBezTo>
                  <a:pt x="2932216" y="4284031"/>
                  <a:pt x="2873289" y="4238074"/>
                  <a:pt x="2815025" y="4191559"/>
                </a:cubicBezTo>
                <a:cubicBezTo>
                  <a:pt x="2697609" y="4098146"/>
                  <a:pt x="2608526" y="3983216"/>
                  <a:pt x="2550431" y="3844543"/>
                </a:cubicBezTo>
                <a:cubicBezTo>
                  <a:pt x="2515920" y="3762290"/>
                  <a:pt x="2539341" y="3726831"/>
                  <a:pt x="2629101" y="3729983"/>
                </a:cubicBezTo>
                <a:close/>
                <a:moveTo>
                  <a:pt x="2911098" y="3440435"/>
                </a:moveTo>
                <a:cubicBezTo>
                  <a:pt x="2883171" y="3440018"/>
                  <a:pt x="2855398" y="3440459"/>
                  <a:pt x="2828048" y="3443932"/>
                </a:cubicBezTo>
                <a:cubicBezTo>
                  <a:pt x="2721421" y="3457758"/>
                  <a:pt x="2616099" y="3484600"/>
                  <a:pt x="2509409" y="3495655"/>
                </a:cubicBezTo>
                <a:cubicBezTo>
                  <a:pt x="2389696" y="3508042"/>
                  <a:pt x="2268567" y="3508631"/>
                  <a:pt x="2147895" y="3514483"/>
                </a:cubicBezTo>
                <a:cubicBezTo>
                  <a:pt x="2100059" y="3516800"/>
                  <a:pt x="2051667" y="3518454"/>
                  <a:pt x="2003552" y="3520439"/>
                </a:cubicBezTo>
                <a:cubicBezTo>
                  <a:pt x="2024103" y="3583357"/>
                  <a:pt x="2159850" y="3622437"/>
                  <a:pt x="2246830" y="3622276"/>
                </a:cubicBezTo>
                <a:cubicBezTo>
                  <a:pt x="2445349" y="3622231"/>
                  <a:pt x="2646030" y="3622068"/>
                  <a:pt x="2835671" y="3548747"/>
                </a:cubicBezTo>
                <a:cubicBezTo>
                  <a:pt x="2892607" y="3526938"/>
                  <a:pt x="2944804" y="3492738"/>
                  <a:pt x="2998953" y="3464237"/>
                </a:cubicBezTo>
                <a:cubicBezTo>
                  <a:pt x="2997770" y="3456761"/>
                  <a:pt x="2996257" y="3449563"/>
                  <a:pt x="2995075" y="3442088"/>
                </a:cubicBezTo>
                <a:cubicBezTo>
                  <a:pt x="2967107" y="3442128"/>
                  <a:pt x="2939025" y="3440852"/>
                  <a:pt x="2911098" y="3440435"/>
                </a:cubicBezTo>
                <a:close/>
                <a:moveTo>
                  <a:pt x="2690666" y="3299672"/>
                </a:moveTo>
                <a:cubicBezTo>
                  <a:pt x="2619313" y="3297305"/>
                  <a:pt x="2547952" y="3303272"/>
                  <a:pt x="2476905" y="3324782"/>
                </a:cubicBezTo>
                <a:cubicBezTo>
                  <a:pt x="2348716" y="3363474"/>
                  <a:pt x="2192655" y="3383779"/>
                  <a:pt x="2094849" y="3447220"/>
                </a:cubicBezTo>
                <a:cubicBezTo>
                  <a:pt x="2096255" y="3455637"/>
                  <a:pt x="2357319" y="3460692"/>
                  <a:pt x="2483888" y="3440295"/>
                </a:cubicBezTo>
                <a:cubicBezTo>
                  <a:pt x="2657838" y="3412319"/>
                  <a:pt x="2830319" y="3373155"/>
                  <a:pt x="3014076" y="3366305"/>
                </a:cubicBezTo>
                <a:cubicBezTo>
                  <a:pt x="2977564" y="3351780"/>
                  <a:pt x="2942256" y="3330600"/>
                  <a:pt x="2904378" y="3324561"/>
                </a:cubicBezTo>
                <a:cubicBezTo>
                  <a:pt x="2833363" y="3312737"/>
                  <a:pt x="2762018" y="3302038"/>
                  <a:pt x="2690666" y="3299672"/>
                </a:cubicBezTo>
                <a:close/>
                <a:moveTo>
                  <a:pt x="2600173" y="3247414"/>
                </a:moveTo>
                <a:cubicBezTo>
                  <a:pt x="2739107" y="3233347"/>
                  <a:pt x="2875094" y="3248675"/>
                  <a:pt x="3008079" y="3291395"/>
                </a:cubicBezTo>
                <a:lnTo>
                  <a:pt x="3154526" y="3354047"/>
                </a:lnTo>
                <a:lnTo>
                  <a:pt x="3154526" y="3464030"/>
                </a:lnTo>
                <a:lnTo>
                  <a:pt x="3150012" y="3464430"/>
                </a:lnTo>
                <a:cubicBezTo>
                  <a:pt x="3100914" y="3475356"/>
                  <a:pt x="3052436" y="3493594"/>
                  <a:pt x="3006185" y="3521395"/>
                </a:cubicBezTo>
                <a:cubicBezTo>
                  <a:pt x="2926027" y="3569462"/>
                  <a:pt x="2836047" y="3613915"/>
                  <a:pt x="2745224" y="3629721"/>
                </a:cubicBezTo>
                <a:cubicBezTo>
                  <a:pt x="2587573" y="3657570"/>
                  <a:pt x="2426338" y="3670362"/>
                  <a:pt x="2266244" y="3673727"/>
                </a:cubicBezTo>
                <a:cubicBezTo>
                  <a:pt x="2161862" y="3676071"/>
                  <a:pt x="2057516" y="3646772"/>
                  <a:pt x="1968615" y="3585320"/>
                </a:cubicBezTo>
                <a:cubicBezTo>
                  <a:pt x="1938796" y="3564615"/>
                  <a:pt x="1901796" y="3531306"/>
                  <a:pt x="1898396" y="3500287"/>
                </a:cubicBezTo>
                <a:cubicBezTo>
                  <a:pt x="1892616" y="3447557"/>
                  <a:pt x="1951307" y="3440648"/>
                  <a:pt x="1989083" y="3427016"/>
                </a:cubicBezTo>
                <a:cubicBezTo>
                  <a:pt x="2121741" y="3379493"/>
                  <a:pt x="2254677" y="3332301"/>
                  <a:pt x="2389567" y="3290809"/>
                </a:cubicBezTo>
                <a:cubicBezTo>
                  <a:pt x="2460502" y="3268829"/>
                  <a:pt x="2530706" y="3254447"/>
                  <a:pt x="2600173" y="3247414"/>
                </a:cubicBezTo>
                <a:close/>
                <a:moveTo>
                  <a:pt x="2319352" y="2601737"/>
                </a:moveTo>
                <a:cubicBezTo>
                  <a:pt x="2479864" y="2611004"/>
                  <a:pt x="2629308" y="2651575"/>
                  <a:pt x="2766163" y="2737145"/>
                </a:cubicBezTo>
                <a:cubicBezTo>
                  <a:pt x="2835451" y="2780619"/>
                  <a:pt x="2910653" y="2816308"/>
                  <a:pt x="2974746" y="2866399"/>
                </a:cubicBezTo>
                <a:cubicBezTo>
                  <a:pt x="3023787" y="2904282"/>
                  <a:pt x="3073991" y="2942035"/>
                  <a:pt x="3121568" y="2982134"/>
                </a:cubicBezTo>
                <a:lnTo>
                  <a:pt x="3154526" y="3011886"/>
                </a:lnTo>
                <a:lnTo>
                  <a:pt x="3154526" y="3160319"/>
                </a:lnTo>
                <a:lnTo>
                  <a:pt x="3067546" y="3110720"/>
                </a:lnTo>
                <a:cubicBezTo>
                  <a:pt x="2761030" y="2947917"/>
                  <a:pt x="2322476" y="2787314"/>
                  <a:pt x="2232937" y="2769088"/>
                </a:cubicBezTo>
                <a:cubicBezTo>
                  <a:pt x="2271002" y="2714002"/>
                  <a:pt x="2316500" y="2731147"/>
                  <a:pt x="2352619" y="2743180"/>
                </a:cubicBezTo>
                <a:cubicBezTo>
                  <a:pt x="2476839" y="2784028"/>
                  <a:pt x="2600565" y="2826985"/>
                  <a:pt x="2721589" y="2876160"/>
                </a:cubicBezTo>
                <a:cubicBezTo>
                  <a:pt x="2833126" y="2921442"/>
                  <a:pt x="2940747" y="2976218"/>
                  <a:pt x="3060914" y="3014259"/>
                </a:cubicBezTo>
                <a:cubicBezTo>
                  <a:pt x="3029142" y="2987854"/>
                  <a:pt x="2999137" y="2958837"/>
                  <a:pt x="2965264" y="2935323"/>
                </a:cubicBezTo>
                <a:cubicBezTo>
                  <a:pt x="2782298" y="2808284"/>
                  <a:pt x="2601431" y="2678353"/>
                  <a:pt x="2367226" y="2661486"/>
                </a:cubicBezTo>
                <a:cubicBezTo>
                  <a:pt x="2309507" y="2657418"/>
                  <a:pt x="2257578" y="2664297"/>
                  <a:pt x="2207259" y="2694665"/>
                </a:cubicBezTo>
                <a:cubicBezTo>
                  <a:pt x="2140333" y="2735581"/>
                  <a:pt x="2134004" y="2755005"/>
                  <a:pt x="2179723" y="2818255"/>
                </a:cubicBezTo>
                <a:cubicBezTo>
                  <a:pt x="2263765" y="2934592"/>
                  <a:pt x="2387980" y="2996333"/>
                  <a:pt x="2514888" y="3048475"/>
                </a:cubicBezTo>
                <a:cubicBezTo>
                  <a:pt x="2675451" y="3114433"/>
                  <a:pt x="2844900" y="3140546"/>
                  <a:pt x="3016861" y="3160740"/>
                </a:cubicBezTo>
                <a:lnTo>
                  <a:pt x="3154526" y="3176279"/>
                </a:lnTo>
                <a:lnTo>
                  <a:pt x="3154526" y="3250361"/>
                </a:lnTo>
                <a:lnTo>
                  <a:pt x="3091307" y="3229805"/>
                </a:lnTo>
                <a:cubicBezTo>
                  <a:pt x="2970331" y="3200913"/>
                  <a:pt x="2845789" y="3187995"/>
                  <a:pt x="2723879" y="3162709"/>
                </a:cubicBezTo>
                <a:cubicBezTo>
                  <a:pt x="2531918" y="3123378"/>
                  <a:pt x="2352246" y="3052849"/>
                  <a:pt x="2203034" y="2922890"/>
                </a:cubicBezTo>
                <a:cubicBezTo>
                  <a:pt x="2162204" y="2887714"/>
                  <a:pt x="2133093" y="2838189"/>
                  <a:pt x="2101110" y="2793332"/>
                </a:cubicBezTo>
                <a:cubicBezTo>
                  <a:pt x="2073799" y="2754715"/>
                  <a:pt x="2082736" y="2712782"/>
                  <a:pt x="2116325" y="2687419"/>
                </a:cubicBezTo>
                <a:cubicBezTo>
                  <a:pt x="2175646" y="2642160"/>
                  <a:pt x="2236186" y="2597005"/>
                  <a:pt x="2319352" y="2601737"/>
                </a:cubicBezTo>
                <a:close/>
                <a:moveTo>
                  <a:pt x="1350946" y="1631006"/>
                </a:moveTo>
                <a:cubicBezTo>
                  <a:pt x="1231934" y="1635465"/>
                  <a:pt x="1116058" y="1653099"/>
                  <a:pt x="1004901" y="1697258"/>
                </a:cubicBezTo>
                <a:cubicBezTo>
                  <a:pt x="987400" y="1704041"/>
                  <a:pt x="971905" y="1715913"/>
                  <a:pt x="955407" y="1725240"/>
                </a:cubicBezTo>
                <a:cubicBezTo>
                  <a:pt x="966639" y="1785816"/>
                  <a:pt x="1017519" y="1804655"/>
                  <a:pt x="1056827" y="1829253"/>
                </a:cubicBezTo>
                <a:cubicBezTo>
                  <a:pt x="1231268" y="1938043"/>
                  <a:pt x="1422837" y="1999155"/>
                  <a:pt x="1626585" y="2030287"/>
                </a:cubicBezTo>
                <a:cubicBezTo>
                  <a:pt x="1823957" y="2060561"/>
                  <a:pt x="2019631" y="2099599"/>
                  <a:pt x="2214811" y="2140743"/>
                </a:cubicBezTo>
                <a:cubicBezTo>
                  <a:pt x="2303499" y="2159472"/>
                  <a:pt x="2388397" y="2193234"/>
                  <a:pt x="2475442" y="2220115"/>
                </a:cubicBezTo>
                <a:cubicBezTo>
                  <a:pt x="2104592" y="1972985"/>
                  <a:pt x="1687908" y="1847862"/>
                  <a:pt x="1255641" y="1766864"/>
                </a:cubicBezTo>
                <a:cubicBezTo>
                  <a:pt x="1255251" y="1719208"/>
                  <a:pt x="1277138" y="1714955"/>
                  <a:pt x="1305929" y="1722974"/>
                </a:cubicBezTo>
                <a:cubicBezTo>
                  <a:pt x="1538973" y="1787671"/>
                  <a:pt x="1780869" y="1821795"/>
                  <a:pt x="2002915" y="1923946"/>
                </a:cubicBezTo>
                <a:cubicBezTo>
                  <a:pt x="2151427" y="1992395"/>
                  <a:pt x="2300710" y="2059069"/>
                  <a:pt x="2449662" y="2126020"/>
                </a:cubicBezTo>
                <a:cubicBezTo>
                  <a:pt x="2460594" y="2130960"/>
                  <a:pt x="2472685" y="2133234"/>
                  <a:pt x="2505028" y="2142789"/>
                </a:cubicBezTo>
                <a:cubicBezTo>
                  <a:pt x="2475571" y="2111055"/>
                  <a:pt x="2460365" y="2081474"/>
                  <a:pt x="2446175" y="2082091"/>
                </a:cubicBezTo>
                <a:cubicBezTo>
                  <a:pt x="2379269" y="2084602"/>
                  <a:pt x="2355631" y="2028791"/>
                  <a:pt x="2312648" y="1997116"/>
                </a:cubicBezTo>
                <a:cubicBezTo>
                  <a:pt x="2026480" y="1786187"/>
                  <a:pt x="1723671" y="1617449"/>
                  <a:pt x="1350946" y="1631006"/>
                </a:cubicBezTo>
                <a:close/>
                <a:moveTo>
                  <a:pt x="2656659" y="1238775"/>
                </a:moveTo>
                <a:cubicBezTo>
                  <a:pt x="2644606" y="1298568"/>
                  <a:pt x="2626428" y="1347692"/>
                  <a:pt x="2625436" y="1397072"/>
                </a:cubicBezTo>
                <a:cubicBezTo>
                  <a:pt x="2619407" y="1728988"/>
                  <a:pt x="2721248" y="2033054"/>
                  <a:pt x="2875161" y="2321650"/>
                </a:cubicBezTo>
                <a:cubicBezTo>
                  <a:pt x="2888582" y="2347082"/>
                  <a:pt x="2908758" y="2369104"/>
                  <a:pt x="2925722" y="2392692"/>
                </a:cubicBezTo>
                <a:cubicBezTo>
                  <a:pt x="2886672" y="2243683"/>
                  <a:pt x="2841864" y="2097249"/>
                  <a:pt x="2811462" y="1947758"/>
                </a:cubicBezTo>
                <a:cubicBezTo>
                  <a:pt x="2781284" y="1799209"/>
                  <a:pt x="2712820" y="1659639"/>
                  <a:pt x="2718919" y="1497019"/>
                </a:cubicBezTo>
                <a:cubicBezTo>
                  <a:pt x="2730586" y="1507553"/>
                  <a:pt x="2749788" y="1516279"/>
                  <a:pt x="2753255" y="1529176"/>
                </a:cubicBezTo>
                <a:cubicBezTo>
                  <a:pt x="2797108" y="1693348"/>
                  <a:pt x="2835310" y="1858876"/>
                  <a:pt x="2881379" y="2022317"/>
                </a:cubicBezTo>
                <a:cubicBezTo>
                  <a:pt x="2914140" y="2138215"/>
                  <a:pt x="2951889" y="2253316"/>
                  <a:pt x="2996393" y="2365005"/>
                </a:cubicBezTo>
                <a:cubicBezTo>
                  <a:pt x="3016804" y="2415622"/>
                  <a:pt x="3059865" y="2456828"/>
                  <a:pt x="3100133" y="2512233"/>
                </a:cubicBezTo>
                <a:cubicBezTo>
                  <a:pt x="3125902" y="2321819"/>
                  <a:pt x="3114999" y="2142982"/>
                  <a:pt x="3079545" y="1967247"/>
                </a:cubicBezTo>
                <a:cubicBezTo>
                  <a:pt x="3043195" y="1787746"/>
                  <a:pt x="2984240" y="1613666"/>
                  <a:pt x="2899475" y="1449951"/>
                </a:cubicBezTo>
                <a:cubicBezTo>
                  <a:pt x="2849352" y="1353137"/>
                  <a:pt x="2770149" y="1289757"/>
                  <a:pt x="2656659" y="1238775"/>
                </a:cubicBezTo>
                <a:close/>
                <a:moveTo>
                  <a:pt x="1367798" y="807514"/>
                </a:moveTo>
                <a:cubicBezTo>
                  <a:pt x="1352912" y="807830"/>
                  <a:pt x="1337552" y="809508"/>
                  <a:pt x="1321670" y="812743"/>
                </a:cubicBezTo>
                <a:cubicBezTo>
                  <a:pt x="1275978" y="877616"/>
                  <a:pt x="1280886" y="936724"/>
                  <a:pt x="1326427" y="995044"/>
                </a:cubicBezTo>
                <a:cubicBezTo>
                  <a:pt x="1433301" y="1131174"/>
                  <a:pt x="1539511" y="1267862"/>
                  <a:pt x="1646715" y="1403714"/>
                </a:cubicBezTo>
                <a:cubicBezTo>
                  <a:pt x="1662730" y="1424147"/>
                  <a:pt x="1685275" y="1440230"/>
                  <a:pt x="1699020" y="1462003"/>
                </a:cubicBezTo>
                <a:cubicBezTo>
                  <a:pt x="1800908" y="1623204"/>
                  <a:pt x="1970651" y="1691339"/>
                  <a:pt x="2128129" y="1776540"/>
                </a:cubicBezTo>
                <a:cubicBezTo>
                  <a:pt x="2132515" y="1779070"/>
                  <a:pt x="2139771" y="1776932"/>
                  <a:pt x="2153908" y="1776925"/>
                </a:cubicBezTo>
                <a:cubicBezTo>
                  <a:pt x="1913308" y="1495583"/>
                  <a:pt x="1480360" y="988380"/>
                  <a:pt x="1447891" y="949010"/>
                </a:cubicBezTo>
                <a:cubicBezTo>
                  <a:pt x="1438440" y="937747"/>
                  <a:pt x="1451500" y="904772"/>
                  <a:pt x="1451500" y="904772"/>
                </a:cubicBezTo>
                <a:cubicBezTo>
                  <a:pt x="1583380" y="1043065"/>
                  <a:pt x="1709693" y="1171351"/>
                  <a:pt x="1824226" y="1311217"/>
                </a:cubicBezTo>
                <a:cubicBezTo>
                  <a:pt x="1939592" y="1452076"/>
                  <a:pt x="2051809" y="1597271"/>
                  <a:pt x="2204689" y="1730927"/>
                </a:cubicBezTo>
                <a:cubicBezTo>
                  <a:pt x="2130020" y="1522613"/>
                  <a:pt x="2018534" y="1358739"/>
                  <a:pt x="1890667" y="1206353"/>
                </a:cubicBezTo>
                <a:cubicBezTo>
                  <a:pt x="1809499" y="1109621"/>
                  <a:pt x="1722572" y="1015464"/>
                  <a:pt x="1627192" y="933479"/>
                </a:cubicBezTo>
                <a:cubicBezTo>
                  <a:pt x="1552970" y="869801"/>
                  <a:pt x="1471998" y="805303"/>
                  <a:pt x="1367798" y="807514"/>
                </a:cubicBezTo>
                <a:close/>
                <a:moveTo>
                  <a:pt x="283580" y="681216"/>
                </a:moveTo>
                <a:cubicBezTo>
                  <a:pt x="225321" y="683247"/>
                  <a:pt x="165634" y="690991"/>
                  <a:pt x="110348" y="708025"/>
                </a:cubicBezTo>
                <a:cubicBezTo>
                  <a:pt x="47806" y="727198"/>
                  <a:pt x="38159" y="773680"/>
                  <a:pt x="85723" y="819576"/>
                </a:cubicBezTo>
                <a:cubicBezTo>
                  <a:pt x="117727" y="850303"/>
                  <a:pt x="158972" y="873839"/>
                  <a:pt x="199932" y="893664"/>
                </a:cubicBezTo>
                <a:cubicBezTo>
                  <a:pt x="371707" y="977029"/>
                  <a:pt x="555037" y="1023602"/>
                  <a:pt x="740736" y="1064235"/>
                </a:cubicBezTo>
                <a:cubicBezTo>
                  <a:pt x="864036" y="1091178"/>
                  <a:pt x="987282" y="1118732"/>
                  <a:pt x="1110528" y="1146285"/>
                </a:cubicBezTo>
                <a:cubicBezTo>
                  <a:pt x="928947" y="972356"/>
                  <a:pt x="701131" y="914563"/>
                  <a:pt x="459412" y="885372"/>
                </a:cubicBezTo>
                <a:cubicBezTo>
                  <a:pt x="478175" y="826159"/>
                  <a:pt x="516123" y="838350"/>
                  <a:pt x="543138" y="845601"/>
                </a:cubicBezTo>
                <a:cubicBezTo>
                  <a:pt x="666284" y="877754"/>
                  <a:pt x="787832" y="914071"/>
                  <a:pt x="910153" y="948610"/>
                </a:cubicBezTo>
                <a:cubicBezTo>
                  <a:pt x="924243" y="952594"/>
                  <a:pt x="938442" y="955357"/>
                  <a:pt x="966399" y="962382"/>
                </a:cubicBezTo>
                <a:cubicBezTo>
                  <a:pt x="763292" y="781678"/>
                  <a:pt x="547213" y="671132"/>
                  <a:pt x="283580" y="681216"/>
                </a:cubicBezTo>
                <a:close/>
                <a:moveTo>
                  <a:pt x="1590373" y="207352"/>
                </a:moveTo>
                <a:cubicBezTo>
                  <a:pt x="1587096" y="251312"/>
                  <a:pt x="1763468" y="775662"/>
                  <a:pt x="1849000" y="1052202"/>
                </a:cubicBezTo>
                <a:cubicBezTo>
                  <a:pt x="1854082" y="1067696"/>
                  <a:pt x="1873068" y="1078862"/>
                  <a:pt x="1897521" y="1104633"/>
                </a:cubicBezTo>
                <a:cubicBezTo>
                  <a:pt x="1921800" y="754017"/>
                  <a:pt x="1649474" y="209696"/>
                  <a:pt x="1590373" y="207352"/>
                </a:cubicBezTo>
                <a:close/>
                <a:moveTo>
                  <a:pt x="1477590" y="196987"/>
                </a:moveTo>
                <a:cubicBezTo>
                  <a:pt x="1437812" y="254076"/>
                  <a:pt x="1537127" y="801874"/>
                  <a:pt x="1734197" y="915385"/>
                </a:cubicBezTo>
                <a:cubicBezTo>
                  <a:pt x="1703208" y="682273"/>
                  <a:pt x="1525823" y="221435"/>
                  <a:pt x="1477590" y="196987"/>
                </a:cubicBezTo>
                <a:close/>
                <a:moveTo>
                  <a:pt x="1520807" y="401"/>
                </a:moveTo>
                <a:cubicBezTo>
                  <a:pt x="1579358" y="-18810"/>
                  <a:pt x="1968747" y="657606"/>
                  <a:pt x="1959261" y="1004279"/>
                </a:cubicBezTo>
                <a:cubicBezTo>
                  <a:pt x="1957114" y="1080597"/>
                  <a:pt x="1972663" y="1161825"/>
                  <a:pt x="1999831" y="1233302"/>
                </a:cubicBezTo>
                <a:cubicBezTo>
                  <a:pt x="2026326" y="1301958"/>
                  <a:pt x="2079241" y="1360300"/>
                  <a:pt x="2119085" y="1423964"/>
                </a:cubicBezTo>
                <a:cubicBezTo>
                  <a:pt x="2203893" y="1559417"/>
                  <a:pt x="2292245" y="1693025"/>
                  <a:pt x="2335471" y="1850384"/>
                </a:cubicBezTo>
                <a:cubicBezTo>
                  <a:pt x="2345481" y="1886581"/>
                  <a:pt x="2366083" y="1924618"/>
                  <a:pt x="2392591" y="1951489"/>
                </a:cubicBezTo>
                <a:cubicBezTo>
                  <a:pt x="2509236" y="2070951"/>
                  <a:pt x="2629256" y="2187019"/>
                  <a:pt x="2748943" y="2303364"/>
                </a:cubicBezTo>
                <a:cubicBezTo>
                  <a:pt x="2764224" y="2318204"/>
                  <a:pt x="2785533" y="2327420"/>
                  <a:pt x="2806241" y="2339964"/>
                </a:cubicBezTo>
                <a:cubicBezTo>
                  <a:pt x="2762509" y="2226497"/>
                  <a:pt x="2718237" y="2119129"/>
                  <a:pt x="2679338" y="2010074"/>
                </a:cubicBezTo>
                <a:cubicBezTo>
                  <a:pt x="2652046" y="1933055"/>
                  <a:pt x="2633007" y="1853061"/>
                  <a:pt x="2606989" y="1775538"/>
                </a:cubicBezTo>
                <a:cubicBezTo>
                  <a:pt x="2555401" y="1622372"/>
                  <a:pt x="2567060" y="1466379"/>
                  <a:pt x="2582155" y="1309760"/>
                </a:cubicBezTo>
                <a:cubicBezTo>
                  <a:pt x="2583890" y="1293627"/>
                  <a:pt x="2587787" y="1277372"/>
                  <a:pt x="2592851" y="1261833"/>
                </a:cubicBezTo>
                <a:cubicBezTo>
                  <a:pt x="2617403" y="1189295"/>
                  <a:pt x="2652398" y="1172350"/>
                  <a:pt x="2718128" y="1210907"/>
                </a:cubicBezTo>
                <a:cubicBezTo>
                  <a:pt x="2814833" y="1267504"/>
                  <a:pt x="2902198" y="1335891"/>
                  <a:pt x="2951511" y="1441852"/>
                </a:cubicBezTo>
                <a:cubicBezTo>
                  <a:pt x="3038773" y="1630286"/>
                  <a:pt x="3113633" y="1822140"/>
                  <a:pt x="3144770" y="2025597"/>
                </a:cubicBezTo>
                <a:lnTo>
                  <a:pt x="3154526" y="2110676"/>
                </a:lnTo>
                <a:lnTo>
                  <a:pt x="3154526" y="2821253"/>
                </a:lnTo>
                <a:lnTo>
                  <a:pt x="2760231" y="2387604"/>
                </a:lnTo>
                <a:cubicBezTo>
                  <a:pt x="2741167" y="2366906"/>
                  <a:pt x="2700516" y="2336662"/>
                  <a:pt x="2690109" y="2343136"/>
                </a:cubicBezTo>
                <a:cubicBezTo>
                  <a:pt x="2642229" y="2373715"/>
                  <a:pt x="2618013" y="2331373"/>
                  <a:pt x="2584945" y="2319604"/>
                </a:cubicBezTo>
                <a:cubicBezTo>
                  <a:pt x="2547993" y="2306578"/>
                  <a:pt x="2513851" y="2286113"/>
                  <a:pt x="2476459" y="2274585"/>
                </a:cubicBezTo>
                <a:cubicBezTo>
                  <a:pt x="2201011" y="2189017"/>
                  <a:pt x="1923696" y="2110661"/>
                  <a:pt x="1635021" y="2080790"/>
                </a:cubicBezTo>
                <a:cubicBezTo>
                  <a:pt x="1402684" y="2056710"/>
                  <a:pt x="1188399" y="1977966"/>
                  <a:pt x="994284" y="1848426"/>
                </a:cubicBezTo>
                <a:cubicBezTo>
                  <a:pt x="950197" y="1818806"/>
                  <a:pt x="889766" y="1793304"/>
                  <a:pt x="900907" y="1722986"/>
                </a:cubicBezTo>
                <a:cubicBezTo>
                  <a:pt x="911231" y="1658436"/>
                  <a:pt x="971752" y="1651685"/>
                  <a:pt x="1019942" y="1634959"/>
                </a:cubicBezTo>
                <a:cubicBezTo>
                  <a:pt x="1154986" y="1588257"/>
                  <a:pt x="1294758" y="1571459"/>
                  <a:pt x="1436756" y="1581585"/>
                </a:cubicBezTo>
                <a:cubicBezTo>
                  <a:pt x="1536337" y="1588349"/>
                  <a:pt x="1635547" y="1602764"/>
                  <a:pt x="1745065" y="1615304"/>
                </a:cubicBezTo>
                <a:cubicBezTo>
                  <a:pt x="1693416" y="1553077"/>
                  <a:pt x="1654406" y="1490407"/>
                  <a:pt x="1601192" y="1445865"/>
                </a:cubicBezTo>
                <a:cubicBezTo>
                  <a:pt x="1541977" y="1396196"/>
                  <a:pt x="1469385" y="1362268"/>
                  <a:pt x="1401935" y="1322332"/>
                </a:cubicBezTo>
                <a:cubicBezTo>
                  <a:pt x="1386168" y="1312982"/>
                  <a:pt x="1361963" y="1298292"/>
                  <a:pt x="1350058" y="1304329"/>
                </a:cubicBezTo>
                <a:cubicBezTo>
                  <a:pt x="1286876" y="1334200"/>
                  <a:pt x="1244919" y="1290939"/>
                  <a:pt x="1196299" y="1267380"/>
                </a:cubicBezTo>
                <a:cubicBezTo>
                  <a:pt x="1135027" y="1237503"/>
                  <a:pt x="1075019" y="1203742"/>
                  <a:pt x="1010774" y="1183133"/>
                </a:cubicBezTo>
                <a:cubicBezTo>
                  <a:pt x="929829" y="1156779"/>
                  <a:pt x="845805" y="1140912"/>
                  <a:pt x="762606" y="1122658"/>
                </a:cubicBezTo>
                <a:cubicBezTo>
                  <a:pt x="554386" y="1076085"/>
                  <a:pt x="347431" y="1025625"/>
                  <a:pt x="154893" y="930327"/>
                </a:cubicBezTo>
                <a:cubicBezTo>
                  <a:pt x="114267" y="910224"/>
                  <a:pt x="72689" y="886965"/>
                  <a:pt x="41348" y="855682"/>
                </a:cubicBezTo>
                <a:cubicBezTo>
                  <a:pt x="-23890" y="790745"/>
                  <a:pt x="-10548" y="712936"/>
                  <a:pt x="71618" y="669959"/>
                </a:cubicBezTo>
                <a:cubicBezTo>
                  <a:pt x="108660" y="650732"/>
                  <a:pt x="151808" y="635413"/>
                  <a:pt x="192882" y="633126"/>
                </a:cubicBezTo>
                <a:cubicBezTo>
                  <a:pt x="388435" y="621458"/>
                  <a:pt x="577746" y="642126"/>
                  <a:pt x="753661" y="741211"/>
                </a:cubicBezTo>
                <a:cubicBezTo>
                  <a:pt x="944176" y="848932"/>
                  <a:pt x="1100640" y="997646"/>
                  <a:pt x="1255776" y="1147472"/>
                </a:cubicBezTo>
                <a:cubicBezTo>
                  <a:pt x="1315230" y="1204844"/>
                  <a:pt x="1380518" y="1244899"/>
                  <a:pt x="1455766" y="1276598"/>
                </a:cubicBezTo>
                <a:cubicBezTo>
                  <a:pt x="1402679" y="1192433"/>
                  <a:pt x="1340907" y="1116120"/>
                  <a:pt x="1288932" y="1033280"/>
                </a:cubicBezTo>
                <a:cubicBezTo>
                  <a:pt x="1260385" y="987797"/>
                  <a:pt x="1238801" y="933085"/>
                  <a:pt x="1232411" y="880301"/>
                </a:cubicBezTo>
                <a:cubicBezTo>
                  <a:pt x="1221385" y="789633"/>
                  <a:pt x="1293466" y="725198"/>
                  <a:pt x="1384570" y="733996"/>
                </a:cubicBezTo>
                <a:cubicBezTo>
                  <a:pt x="1422941" y="737928"/>
                  <a:pt x="1460549" y="747017"/>
                  <a:pt x="1507746" y="755398"/>
                </a:cubicBezTo>
                <a:cubicBezTo>
                  <a:pt x="1495976" y="725193"/>
                  <a:pt x="1487937" y="701455"/>
                  <a:pt x="1477350" y="678725"/>
                </a:cubicBezTo>
                <a:cubicBezTo>
                  <a:pt x="1402121" y="514913"/>
                  <a:pt x="1405757" y="341942"/>
                  <a:pt x="1417151" y="168105"/>
                </a:cubicBezTo>
                <a:cubicBezTo>
                  <a:pt x="1422285" y="89280"/>
                  <a:pt x="1443928" y="28781"/>
                  <a:pt x="1520807" y="401"/>
                </a:cubicBezTo>
                <a:close/>
              </a:path>
            </a:pathLst>
          </a:custGeom>
          <a:solidFill>
            <a:schemeClr val="accent4">
              <a:lumMod val="60000"/>
              <a:lumOff val="40000"/>
              <a:alpha val="3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pic>
        <p:nvPicPr>
          <p:cNvPr id="6" name="Graphic 5">
            <a:extLst>
              <a:ext uri="{FF2B5EF4-FFF2-40B4-BE49-F238E27FC236}">
                <a16:creationId xmlns:a16="http://schemas.microsoft.com/office/drawing/2014/main" id="{7CB19B63-2AAF-E86D-D7F1-B659DB36B5AC}"/>
              </a:ext>
              <a:ext uri="{C183D7F6-B498-43B3-948B-1728B52AA6E4}">
                <adec:decorative xmlns:adec="http://schemas.microsoft.com/office/drawing/2017/decorative" val="1"/>
              </a:ext>
            </a:extLst>
          </p:cNvPr>
          <p:cNvPicPr>
            <a:picLocks noChangeAspect="1"/>
          </p:cNvPicPr>
          <p:nvPr userDrawn="1"/>
        </p:nvPicPr>
        <p:blipFill>
          <a:blip r:embed="rId2">
            <a:alphaModFix/>
            <a:extLst>
              <a:ext uri="{96DAC541-7B7A-43D3-8B79-37D633B846F1}">
                <asvg:svgBlip xmlns:asvg="http://schemas.microsoft.com/office/drawing/2016/SVG/main" r:embed="rId3"/>
              </a:ext>
            </a:extLst>
          </a:blip>
          <a:srcRect l="27188"/>
          <a:stretch>
            <a:fillRect/>
          </a:stretch>
        </p:blipFill>
        <p:spPr>
          <a:xfrm>
            <a:off x="-1" y="2673019"/>
            <a:ext cx="1697023" cy="1898712"/>
          </a:xfrm>
          <a:custGeom>
            <a:avLst/>
            <a:gdLst>
              <a:gd name="connsiteX0" fmla="*/ 0 w 1697023"/>
              <a:gd name="connsiteY0" fmla="*/ 0 h 1898712"/>
              <a:gd name="connsiteX1" fmla="*/ 1697023 w 1697023"/>
              <a:gd name="connsiteY1" fmla="*/ 0 h 1898712"/>
              <a:gd name="connsiteX2" fmla="*/ 1697023 w 1697023"/>
              <a:gd name="connsiteY2" fmla="*/ 1898712 h 1898712"/>
              <a:gd name="connsiteX3" fmla="*/ 0 w 1697023"/>
              <a:gd name="connsiteY3" fmla="*/ 1898712 h 1898712"/>
            </a:gdLst>
            <a:ahLst/>
            <a:cxnLst>
              <a:cxn ang="0">
                <a:pos x="connsiteX0" y="connsiteY0"/>
              </a:cxn>
              <a:cxn ang="0">
                <a:pos x="connsiteX1" y="connsiteY1"/>
              </a:cxn>
              <a:cxn ang="0">
                <a:pos x="connsiteX2" y="connsiteY2"/>
              </a:cxn>
              <a:cxn ang="0">
                <a:pos x="connsiteX3" y="connsiteY3"/>
              </a:cxn>
            </a:cxnLst>
            <a:rect l="l" t="t" r="r" b="b"/>
            <a:pathLst>
              <a:path w="1697023" h="1898712">
                <a:moveTo>
                  <a:pt x="0" y="0"/>
                </a:moveTo>
                <a:lnTo>
                  <a:pt x="1697023" y="0"/>
                </a:lnTo>
                <a:lnTo>
                  <a:pt x="1697023" y="1898712"/>
                </a:lnTo>
                <a:lnTo>
                  <a:pt x="0" y="1898712"/>
                </a:lnTo>
                <a:close/>
              </a:path>
            </a:pathLst>
          </a:custGeom>
        </p:spPr>
      </p:pic>
      <p:sp>
        <p:nvSpPr>
          <p:cNvPr id="22" name="Freeform: Shape 21">
            <a:extLst>
              <a:ext uri="{FF2B5EF4-FFF2-40B4-BE49-F238E27FC236}">
                <a16:creationId xmlns:a16="http://schemas.microsoft.com/office/drawing/2014/main" id="{83712F38-4391-A499-56E2-8F095A506D08}"/>
              </a:ext>
              <a:ext uri="{C183D7F6-B498-43B3-948B-1728B52AA6E4}">
                <adec:decorative xmlns:adec="http://schemas.microsoft.com/office/drawing/2017/decorative" val="1"/>
              </a:ext>
            </a:extLst>
          </p:cNvPr>
          <p:cNvSpPr/>
          <p:nvPr userDrawn="1"/>
        </p:nvSpPr>
        <p:spPr>
          <a:xfrm>
            <a:off x="0" y="2"/>
            <a:ext cx="2476443" cy="337724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867817C7-4A09-9188-0BD5-838E3AD61F1A}"/>
              </a:ext>
            </a:extLst>
          </p:cNvPr>
          <p:cNvSpPr>
            <a:spLocks noGrp="1"/>
          </p:cNvSpPr>
          <p:nvPr>
            <p:ph type="title" hasCustomPrompt="1"/>
          </p:nvPr>
        </p:nvSpPr>
        <p:spPr>
          <a:xfrm>
            <a:off x="914400" y="914400"/>
            <a:ext cx="10360152" cy="2843784"/>
          </a:xfrm>
        </p:spPr>
        <p:txBody>
          <a:bodyPr anchor="b" anchorCtr="0"/>
          <a:lstStyle>
            <a:lvl1pPr algn="ctr">
              <a:defRPr sz="4800" cap="none" baseline="0">
                <a:latin typeface="+mj-lt"/>
              </a:defRPr>
            </a:lvl1pPr>
          </a:lstStyle>
          <a:p>
            <a:r>
              <a:rPr lang="en-US" dirty="0"/>
              <a:t>click to add title</a:t>
            </a:r>
          </a:p>
        </p:txBody>
      </p:sp>
      <p:sp>
        <p:nvSpPr>
          <p:cNvPr id="32" name="Text Placeholder 31">
            <a:extLst>
              <a:ext uri="{FF2B5EF4-FFF2-40B4-BE49-F238E27FC236}">
                <a16:creationId xmlns:a16="http://schemas.microsoft.com/office/drawing/2014/main" id="{ACAB76B7-8AE6-9FE8-3022-219618D5810C}"/>
              </a:ext>
            </a:extLst>
          </p:cNvPr>
          <p:cNvSpPr>
            <a:spLocks noGrp="1"/>
          </p:cNvSpPr>
          <p:nvPr>
            <p:ph type="body" sz="quarter" idx="13" hasCustomPrompt="1"/>
          </p:nvPr>
        </p:nvSpPr>
        <p:spPr>
          <a:xfrm>
            <a:off x="2041114" y="3825875"/>
            <a:ext cx="8109772" cy="2644775"/>
          </a:xfrm>
        </p:spPr>
        <p:txBody>
          <a:bodyPr>
            <a:normAutofit/>
          </a:bodyPr>
          <a:lstStyle>
            <a:lvl1pPr marL="0" indent="0" algn="ctr">
              <a:lnSpc>
                <a:spcPct val="100000"/>
              </a:lnSpc>
              <a:spcBef>
                <a:spcPts val="0"/>
              </a:spcBef>
              <a:buNone/>
              <a:defRPr sz="2400" cap="all" baseline="0"/>
            </a:lvl1pPr>
          </a:lstStyle>
          <a:p>
            <a:pPr lvl="0"/>
            <a:r>
              <a:rPr lang="en-US" dirty="0"/>
              <a:t>Click to add text</a:t>
            </a:r>
          </a:p>
        </p:txBody>
      </p:sp>
    </p:spTree>
    <p:extLst>
      <p:ext uri="{BB962C8B-B14F-4D97-AF65-F5344CB8AC3E}">
        <p14:creationId xmlns:p14="http://schemas.microsoft.com/office/powerpoint/2010/main" val="3429611174"/>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1">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179F09D-FCEF-2378-FD6D-390137D19D7F}"/>
              </a:ext>
            </a:extLst>
          </p:cNvPr>
          <p:cNvSpPr>
            <a:spLocks noGrp="1"/>
          </p:cNvSpPr>
          <p:nvPr>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2" name="Content Placeholder 6">
            <a:extLst>
              <a:ext uri="{FF2B5EF4-FFF2-40B4-BE49-F238E27FC236}">
                <a16:creationId xmlns:a16="http://schemas.microsoft.com/office/drawing/2014/main" id="{43E2AC72-73DB-7038-4867-55751103F51A}"/>
              </a:ext>
            </a:extLst>
          </p:cNvPr>
          <p:cNvSpPr>
            <a:spLocks noGrp="1"/>
          </p:cNvSpPr>
          <p:nvPr>
            <p:ph sz="quarter" idx="11"/>
          </p:nvPr>
        </p:nvSpPr>
        <p:spPr>
          <a:xfrm>
            <a:off x="914400" y="2039112"/>
            <a:ext cx="4576953" cy="3877055"/>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6">
            <a:extLst>
              <a:ext uri="{FF2B5EF4-FFF2-40B4-BE49-F238E27FC236}">
                <a16:creationId xmlns:a16="http://schemas.microsoft.com/office/drawing/2014/main" id="{C4B21F26-677B-015C-5D71-238B3798DF57}"/>
              </a:ext>
            </a:extLst>
          </p:cNvPr>
          <p:cNvSpPr>
            <a:spLocks noGrp="1"/>
          </p:cNvSpPr>
          <p:nvPr>
            <p:ph sz="quarter" idx="12"/>
          </p:nvPr>
        </p:nvSpPr>
        <p:spPr>
          <a:xfrm>
            <a:off x="6357747" y="2039112"/>
            <a:ext cx="4576953" cy="3877055"/>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reeform 6">
            <a:extLst>
              <a:ext uri="{FF2B5EF4-FFF2-40B4-BE49-F238E27FC236}">
                <a16:creationId xmlns:a16="http://schemas.microsoft.com/office/drawing/2014/main" id="{A3F1B258-8FBC-06A8-3A1F-466CEEDBBEF2}"/>
              </a:ext>
              <a:ext uri="{C183D7F6-B498-43B3-948B-1728B52AA6E4}">
                <adec:decorative xmlns:adec="http://schemas.microsoft.com/office/drawing/2017/decorative" val="1"/>
              </a:ext>
            </a:extLst>
          </p:cNvPr>
          <p:cNvSpPr/>
          <p:nvPr userDrawn="1"/>
        </p:nvSpPr>
        <p:spPr>
          <a:xfrm>
            <a:off x="0" y="5879804"/>
            <a:ext cx="4707470" cy="978196"/>
          </a:xfrm>
          <a:custGeom>
            <a:avLst/>
            <a:gdLst>
              <a:gd name="connsiteX0" fmla="*/ 4059737 w 4707470"/>
              <a:gd name="connsiteY0" fmla="*/ 967990 h 978196"/>
              <a:gd name="connsiteX1" fmla="*/ 4058450 w 4707470"/>
              <a:gd name="connsiteY1" fmla="*/ 978196 h 978196"/>
              <a:gd name="connsiteX2" fmla="*/ 4010063 w 4707470"/>
              <a:gd name="connsiteY2" fmla="*/ 978196 h 978196"/>
              <a:gd name="connsiteX3" fmla="*/ 0 w 4707470"/>
              <a:gd name="connsiteY3" fmla="*/ 488477 h 978196"/>
              <a:gd name="connsiteX4" fmla="*/ 72049 w 4707470"/>
              <a:gd name="connsiteY4" fmla="*/ 656791 h 978196"/>
              <a:gd name="connsiteX5" fmla="*/ 206640 w 4707470"/>
              <a:gd name="connsiteY5" fmla="*/ 886509 h 978196"/>
              <a:gd name="connsiteX6" fmla="*/ 272042 w 4707470"/>
              <a:gd name="connsiteY6" fmla="*/ 978196 h 978196"/>
              <a:gd name="connsiteX7" fmla="*/ 184579 w 4707470"/>
              <a:gd name="connsiteY7" fmla="*/ 978196 h 978196"/>
              <a:gd name="connsiteX8" fmla="*/ 149828 w 4707470"/>
              <a:gd name="connsiteY8" fmla="*/ 932137 h 978196"/>
              <a:gd name="connsiteX9" fmla="*/ 29898 w 4707470"/>
              <a:gd name="connsiteY9" fmla="*/ 726361 h 978196"/>
              <a:gd name="connsiteX10" fmla="*/ 0 w 4707470"/>
              <a:gd name="connsiteY10" fmla="*/ 659079 h 978196"/>
              <a:gd name="connsiteX11" fmla="*/ 2427853 w 4707470"/>
              <a:gd name="connsiteY11" fmla="*/ 69987 h 978196"/>
              <a:gd name="connsiteX12" fmla="*/ 2017693 w 4707470"/>
              <a:gd name="connsiteY12" fmla="*/ 122737 h 978196"/>
              <a:gd name="connsiteX13" fmla="*/ 1217707 w 4707470"/>
              <a:gd name="connsiteY13" fmla="*/ 266029 h 978196"/>
              <a:gd name="connsiteX14" fmla="*/ 848303 w 4707470"/>
              <a:gd name="connsiteY14" fmla="*/ 292389 h 978196"/>
              <a:gd name="connsiteX15" fmla="*/ 2617347 w 4707470"/>
              <a:gd name="connsiteY15" fmla="*/ 268805 h 978196"/>
              <a:gd name="connsiteX16" fmla="*/ 2575151 w 4707470"/>
              <a:gd name="connsiteY16" fmla="*/ 346132 h 978196"/>
              <a:gd name="connsiteX17" fmla="*/ 1592825 w 4707470"/>
              <a:gd name="connsiteY17" fmla="*/ 430392 h 978196"/>
              <a:gd name="connsiteX18" fmla="*/ 927202 w 4707470"/>
              <a:gd name="connsiteY18" fmla="*/ 395014 h 978196"/>
              <a:gd name="connsiteX19" fmla="*/ 848774 w 4707470"/>
              <a:gd name="connsiteY19" fmla="*/ 400725 h 978196"/>
              <a:gd name="connsiteX20" fmla="*/ 953198 w 4707470"/>
              <a:gd name="connsiteY20" fmla="*/ 446968 h 978196"/>
              <a:gd name="connsiteX21" fmla="*/ 1164217 w 4707470"/>
              <a:gd name="connsiteY21" fmla="*/ 487531 h 978196"/>
              <a:gd name="connsiteX22" fmla="*/ 2563251 w 4707470"/>
              <a:gd name="connsiteY22" fmla="*/ 479630 h 978196"/>
              <a:gd name="connsiteX23" fmla="*/ 2969415 w 4707470"/>
              <a:gd name="connsiteY23" fmla="*/ 235206 h 978196"/>
              <a:gd name="connsiteX24" fmla="*/ 3018419 w 4707470"/>
              <a:gd name="connsiteY24" fmla="*/ 177666 h 978196"/>
              <a:gd name="connsiteX25" fmla="*/ 2838754 w 4707470"/>
              <a:gd name="connsiteY25" fmla="*/ 98695 h 978196"/>
              <a:gd name="connsiteX26" fmla="*/ 2427853 w 4707470"/>
              <a:gd name="connsiteY26" fmla="*/ 69987 h 978196"/>
              <a:gd name="connsiteX27" fmla="*/ 2444158 w 4707470"/>
              <a:gd name="connsiteY27" fmla="*/ 387 h 978196"/>
              <a:gd name="connsiteX28" fmla="*/ 2908628 w 4707470"/>
              <a:gd name="connsiteY28" fmla="*/ 45735 h 978196"/>
              <a:gd name="connsiteX29" fmla="*/ 3088619 w 4707470"/>
              <a:gd name="connsiteY29" fmla="*/ 154653 h 978196"/>
              <a:gd name="connsiteX30" fmla="*/ 2980945 w 4707470"/>
              <a:gd name="connsiteY30" fmla="*/ 318333 h 978196"/>
              <a:gd name="connsiteX31" fmla="*/ 2478738 w 4707470"/>
              <a:gd name="connsiteY31" fmla="*/ 580498 h 978196"/>
              <a:gd name="connsiteX32" fmla="*/ 2071312 w 4707470"/>
              <a:gd name="connsiteY32" fmla="*/ 685100 h 978196"/>
              <a:gd name="connsiteX33" fmla="*/ 2336932 w 4707470"/>
              <a:gd name="connsiteY33" fmla="*/ 823834 h 978196"/>
              <a:gd name="connsiteX34" fmla="*/ 2650218 w 4707470"/>
              <a:gd name="connsiteY34" fmla="*/ 880372 h 978196"/>
              <a:gd name="connsiteX35" fmla="*/ 2724828 w 4707470"/>
              <a:gd name="connsiteY35" fmla="*/ 877816 h 978196"/>
              <a:gd name="connsiteX36" fmla="*/ 2937906 w 4707470"/>
              <a:gd name="connsiteY36" fmla="*/ 850216 h 978196"/>
              <a:gd name="connsiteX37" fmla="*/ 3214489 w 4707470"/>
              <a:gd name="connsiteY37" fmla="*/ 865310 h 978196"/>
              <a:gd name="connsiteX38" fmla="*/ 3558811 w 4707470"/>
              <a:gd name="connsiteY38" fmla="*/ 821783 h 978196"/>
              <a:gd name="connsiteX39" fmla="*/ 4423716 w 4707470"/>
              <a:gd name="connsiteY39" fmla="*/ 769182 h 978196"/>
              <a:gd name="connsiteX40" fmla="*/ 4604328 w 4707470"/>
              <a:gd name="connsiteY40" fmla="*/ 806587 h 978196"/>
              <a:gd name="connsiteX41" fmla="*/ 4700071 w 4707470"/>
              <a:gd name="connsiteY41" fmla="*/ 978164 h 978196"/>
              <a:gd name="connsiteX42" fmla="*/ 4700051 w 4707470"/>
              <a:gd name="connsiteY42" fmla="*/ 978196 h 978196"/>
              <a:gd name="connsiteX43" fmla="*/ 4626911 w 4707470"/>
              <a:gd name="connsiteY43" fmla="*/ 978196 h 978196"/>
              <a:gd name="connsiteX44" fmla="*/ 4634858 w 4707470"/>
              <a:gd name="connsiteY44" fmla="*/ 938205 h 978196"/>
              <a:gd name="connsiteX45" fmla="*/ 4565805 w 4707470"/>
              <a:gd name="connsiteY45" fmla="*/ 871619 h 978196"/>
              <a:gd name="connsiteX46" fmla="*/ 4384624 w 4707470"/>
              <a:gd name="connsiteY46" fmla="*/ 835208 h 978196"/>
              <a:gd name="connsiteX47" fmla="*/ 4191174 w 4707470"/>
              <a:gd name="connsiteY47" fmla="*/ 828605 h 978196"/>
              <a:gd name="connsiteX48" fmla="*/ 3615233 w 4707470"/>
              <a:gd name="connsiteY48" fmla="*/ 882733 h 978196"/>
              <a:gd name="connsiteX49" fmla="*/ 3106122 w 4707470"/>
              <a:gd name="connsiteY49" fmla="*/ 957428 h 978196"/>
              <a:gd name="connsiteX50" fmla="*/ 3167669 w 4707470"/>
              <a:gd name="connsiteY50" fmla="*/ 978196 h 978196"/>
              <a:gd name="connsiteX51" fmla="*/ 2761995 w 4707470"/>
              <a:gd name="connsiteY51" fmla="*/ 978196 h 978196"/>
              <a:gd name="connsiteX52" fmla="*/ 2604435 w 4707470"/>
              <a:gd name="connsiteY52" fmla="*/ 961624 h 978196"/>
              <a:gd name="connsiteX53" fmla="*/ 2629619 w 4707470"/>
              <a:gd name="connsiteY53" fmla="*/ 978196 h 978196"/>
              <a:gd name="connsiteX54" fmla="*/ 2442177 w 4707470"/>
              <a:gd name="connsiteY54" fmla="*/ 978196 h 978196"/>
              <a:gd name="connsiteX55" fmla="*/ 2299922 w 4707470"/>
              <a:gd name="connsiteY55" fmla="*/ 896786 h 978196"/>
              <a:gd name="connsiteX56" fmla="*/ 2204982 w 4707470"/>
              <a:gd name="connsiteY56" fmla="*/ 850389 h 978196"/>
              <a:gd name="connsiteX57" fmla="*/ 1506483 w 4707470"/>
              <a:gd name="connsiteY57" fmla="*/ 669446 h 978196"/>
              <a:gd name="connsiteX58" fmla="*/ 1473612 w 4707470"/>
              <a:gd name="connsiteY58" fmla="*/ 681163 h 978196"/>
              <a:gd name="connsiteX59" fmla="*/ 1855475 w 4707470"/>
              <a:gd name="connsiteY59" fmla="*/ 879104 h 978196"/>
              <a:gd name="connsiteX60" fmla="*/ 2046452 w 4707470"/>
              <a:gd name="connsiteY60" fmla="*/ 978196 h 978196"/>
              <a:gd name="connsiteX61" fmla="*/ 1905580 w 4707470"/>
              <a:gd name="connsiteY61" fmla="*/ 978196 h 978196"/>
              <a:gd name="connsiteX62" fmla="*/ 1792576 w 4707470"/>
              <a:gd name="connsiteY62" fmla="*/ 917483 h 978196"/>
              <a:gd name="connsiteX63" fmla="*/ 1431825 w 4707470"/>
              <a:gd name="connsiteY63" fmla="*/ 761296 h 978196"/>
              <a:gd name="connsiteX64" fmla="*/ 1584066 w 4707470"/>
              <a:gd name="connsiteY64" fmla="*/ 912806 h 978196"/>
              <a:gd name="connsiteX65" fmla="*/ 1665294 w 4707470"/>
              <a:gd name="connsiteY65" fmla="*/ 978196 h 978196"/>
              <a:gd name="connsiteX66" fmla="*/ 1530478 w 4707470"/>
              <a:gd name="connsiteY66" fmla="*/ 978196 h 978196"/>
              <a:gd name="connsiteX67" fmla="*/ 1433502 w 4707470"/>
              <a:gd name="connsiteY67" fmla="*/ 903764 h 978196"/>
              <a:gd name="connsiteX68" fmla="*/ 1207351 w 4707470"/>
              <a:gd name="connsiteY68" fmla="*/ 677361 h 978196"/>
              <a:gd name="connsiteX69" fmla="*/ 1085279 w 4707470"/>
              <a:gd name="connsiteY69" fmla="*/ 580996 h 978196"/>
              <a:gd name="connsiteX70" fmla="*/ 460678 w 4707470"/>
              <a:gd name="connsiteY70" fmla="*/ 320100 h 978196"/>
              <a:gd name="connsiteX71" fmla="*/ 370062 w 4707470"/>
              <a:gd name="connsiteY71" fmla="*/ 302529 h 978196"/>
              <a:gd name="connsiteX72" fmla="*/ 692974 w 4707470"/>
              <a:gd name="connsiteY72" fmla="*/ 645063 h 978196"/>
              <a:gd name="connsiteX73" fmla="*/ 899891 w 4707470"/>
              <a:gd name="connsiteY73" fmla="*/ 897040 h 978196"/>
              <a:gd name="connsiteX74" fmla="*/ 958299 w 4707470"/>
              <a:gd name="connsiteY74" fmla="*/ 978196 h 978196"/>
              <a:gd name="connsiteX75" fmla="*/ 856593 w 4707470"/>
              <a:gd name="connsiteY75" fmla="*/ 978196 h 978196"/>
              <a:gd name="connsiteX76" fmla="*/ 745097 w 4707470"/>
              <a:gd name="connsiteY76" fmla="*/ 814331 h 978196"/>
              <a:gd name="connsiteX77" fmla="*/ 291682 w 4707470"/>
              <a:gd name="connsiteY77" fmla="*/ 357455 h 978196"/>
              <a:gd name="connsiteX78" fmla="*/ 192689 w 4707470"/>
              <a:gd name="connsiteY78" fmla="*/ 294672 h 978196"/>
              <a:gd name="connsiteX79" fmla="*/ 556080 w 4707470"/>
              <a:gd name="connsiteY79" fmla="*/ 783560 h 978196"/>
              <a:gd name="connsiteX80" fmla="*/ 645779 w 4707470"/>
              <a:gd name="connsiteY80" fmla="*/ 904799 h 978196"/>
              <a:gd name="connsiteX81" fmla="*/ 703943 w 4707470"/>
              <a:gd name="connsiteY81" fmla="*/ 978196 h 978196"/>
              <a:gd name="connsiteX82" fmla="*/ 621039 w 4707470"/>
              <a:gd name="connsiteY82" fmla="*/ 978196 h 978196"/>
              <a:gd name="connsiteX83" fmla="*/ 430820 w 4707470"/>
              <a:gd name="connsiteY83" fmla="*/ 725635 h 978196"/>
              <a:gd name="connsiteX84" fmla="*/ 116693 w 4707470"/>
              <a:gd name="connsiteY84" fmla="*/ 361863 h 978196"/>
              <a:gd name="connsiteX85" fmla="*/ 50540 w 4707470"/>
              <a:gd name="connsiteY85" fmla="*/ 310444 h 978196"/>
              <a:gd name="connsiteX86" fmla="*/ 0 w 4707470"/>
              <a:gd name="connsiteY86" fmla="*/ 281606 h 978196"/>
              <a:gd name="connsiteX87" fmla="*/ 0 w 4707470"/>
              <a:gd name="connsiteY87" fmla="*/ 27934 h 978196"/>
              <a:gd name="connsiteX88" fmla="*/ 404992 w 4707470"/>
              <a:gd name="connsiteY88" fmla="*/ 222649 h 978196"/>
              <a:gd name="connsiteX89" fmla="*/ 515732 w 4707470"/>
              <a:gd name="connsiteY89" fmla="*/ 243759 h 978196"/>
              <a:gd name="connsiteX90" fmla="*/ 660613 w 4707470"/>
              <a:gd name="connsiteY90" fmla="*/ 222758 h 978196"/>
              <a:gd name="connsiteX91" fmla="*/ 820261 w 4707470"/>
              <a:gd name="connsiteY91" fmla="*/ 226406 h 978196"/>
              <a:gd name="connsiteX92" fmla="*/ 1982193 w 4707470"/>
              <a:gd name="connsiteY92" fmla="*/ 65102 h 978196"/>
              <a:gd name="connsiteX93" fmla="*/ 2444158 w 4707470"/>
              <a:gd name="connsiteY93" fmla="*/ 387 h 9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707470" h="978196">
                <a:moveTo>
                  <a:pt x="4059737" y="967990"/>
                </a:moveTo>
                <a:lnTo>
                  <a:pt x="4058450" y="978196"/>
                </a:lnTo>
                <a:lnTo>
                  <a:pt x="4010063" y="978196"/>
                </a:lnTo>
                <a:close/>
                <a:moveTo>
                  <a:pt x="0" y="488477"/>
                </a:moveTo>
                <a:lnTo>
                  <a:pt x="72049" y="656791"/>
                </a:lnTo>
                <a:cubicBezTo>
                  <a:pt x="112356" y="736092"/>
                  <a:pt x="157416" y="812383"/>
                  <a:pt x="206640" y="886509"/>
                </a:cubicBezTo>
                <a:lnTo>
                  <a:pt x="272042" y="978196"/>
                </a:lnTo>
                <a:lnTo>
                  <a:pt x="184579" y="978196"/>
                </a:lnTo>
                <a:lnTo>
                  <a:pt x="149828" y="932137"/>
                </a:lnTo>
                <a:cubicBezTo>
                  <a:pt x="105705" y="866449"/>
                  <a:pt x="65433" y="798062"/>
                  <a:pt x="29898" y="726361"/>
                </a:cubicBezTo>
                <a:lnTo>
                  <a:pt x="0" y="659079"/>
                </a:lnTo>
                <a:close/>
                <a:moveTo>
                  <a:pt x="2427853" y="69987"/>
                </a:moveTo>
                <a:cubicBezTo>
                  <a:pt x="2291111" y="74991"/>
                  <a:pt x="2154491" y="93572"/>
                  <a:pt x="2017693" y="122737"/>
                </a:cubicBezTo>
                <a:cubicBezTo>
                  <a:pt x="1752602" y="179100"/>
                  <a:pt x="1485359" y="223967"/>
                  <a:pt x="1217707" y="266029"/>
                </a:cubicBezTo>
                <a:cubicBezTo>
                  <a:pt x="1096073" y="285102"/>
                  <a:pt x="971859" y="284040"/>
                  <a:pt x="848303" y="292389"/>
                </a:cubicBezTo>
                <a:cubicBezTo>
                  <a:pt x="1439836" y="418622"/>
                  <a:pt x="2029550" y="374317"/>
                  <a:pt x="2617347" y="268805"/>
                </a:cubicBezTo>
                <a:cubicBezTo>
                  <a:pt x="2641249" y="326771"/>
                  <a:pt x="2615591" y="342307"/>
                  <a:pt x="2575151" y="346132"/>
                </a:cubicBezTo>
                <a:cubicBezTo>
                  <a:pt x="2247929" y="377355"/>
                  <a:pt x="1924500" y="450069"/>
                  <a:pt x="1592825" y="430392"/>
                </a:cubicBezTo>
                <a:cubicBezTo>
                  <a:pt x="1370927" y="417078"/>
                  <a:pt x="1148922" y="406294"/>
                  <a:pt x="927202" y="395014"/>
                </a:cubicBezTo>
                <a:cubicBezTo>
                  <a:pt x="910915" y="394154"/>
                  <a:pt x="894471" y="397096"/>
                  <a:pt x="848774" y="400725"/>
                </a:cubicBezTo>
                <a:cubicBezTo>
                  <a:pt x="901706" y="425523"/>
                  <a:pt x="935512" y="454429"/>
                  <a:pt x="953198" y="446968"/>
                </a:cubicBezTo>
                <a:cubicBezTo>
                  <a:pt x="1036787" y="412276"/>
                  <a:pt x="1094166" y="469201"/>
                  <a:pt x="1164217" y="487531"/>
                </a:cubicBezTo>
                <a:cubicBezTo>
                  <a:pt x="1630611" y="609624"/>
                  <a:pt x="2097381" y="672370"/>
                  <a:pt x="2563251" y="479630"/>
                </a:cubicBezTo>
                <a:cubicBezTo>
                  <a:pt x="2711940" y="417930"/>
                  <a:pt x="2850184" y="341634"/>
                  <a:pt x="2969415" y="235206"/>
                </a:cubicBezTo>
                <a:cubicBezTo>
                  <a:pt x="2988272" y="218657"/>
                  <a:pt x="3002084" y="196846"/>
                  <a:pt x="3018419" y="177666"/>
                </a:cubicBezTo>
                <a:cubicBezTo>
                  <a:pt x="2974427" y="109062"/>
                  <a:pt x="2900669" y="110127"/>
                  <a:pt x="2838754" y="98695"/>
                </a:cubicBezTo>
                <a:cubicBezTo>
                  <a:pt x="2701463" y="73555"/>
                  <a:pt x="2564596" y="64983"/>
                  <a:pt x="2427853" y="69987"/>
                </a:cubicBezTo>
                <a:close/>
                <a:moveTo>
                  <a:pt x="2444158" y="387"/>
                </a:moveTo>
                <a:cubicBezTo>
                  <a:pt x="2598755" y="-2686"/>
                  <a:pt x="2753769" y="12585"/>
                  <a:pt x="2908628" y="45735"/>
                </a:cubicBezTo>
                <a:cubicBezTo>
                  <a:pt x="2979068" y="61036"/>
                  <a:pt x="3068206" y="63586"/>
                  <a:pt x="3088619" y="154653"/>
                </a:cubicBezTo>
                <a:cubicBezTo>
                  <a:pt x="3107235" y="238296"/>
                  <a:pt x="3033824" y="275143"/>
                  <a:pt x="2980945" y="318333"/>
                </a:cubicBezTo>
                <a:cubicBezTo>
                  <a:pt x="2832679" y="439156"/>
                  <a:pt x="2663731" y="525726"/>
                  <a:pt x="2478738" y="580498"/>
                </a:cubicBezTo>
                <a:cubicBezTo>
                  <a:pt x="2349171" y="619318"/>
                  <a:pt x="2216315" y="648629"/>
                  <a:pt x="2071312" y="685100"/>
                </a:cubicBezTo>
                <a:cubicBezTo>
                  <a:pt x="2167354" y="736612"/>
                  <a:pt x="2247592" y="794640"/>
                  <a:pt x="2336932" y="823834"/>
                </a:cubicBezTo>
                <a:cubicBezTo>
                  <a:pt x="2436398" y="856448"/>
                  <a:pt x="2545092" y="863529"/>
                  <a:pt x="2650218" y="880372"/>
                </a:cubicBezTo>
                <a:cubicBezTo>
                  <a:pt x="2674799" y="884329"/>
                  <a:pt x="2712701" y="890811"/>
                  <a:pt x="2724828" y="877816"/>
                </a:cubicBezTo>
                <a:cubicBezTo>
                  <a:pt x="2790257" y="811500"/>
                  <a:pt x="2864697" y="844453"/>
                  <a:pt x="2937906" y="850216"/>
                </a:cubicBezTo>
                <a:cubicBezTo>
                  <a:pt x="3030260" y="857706"/>
                  <a:pt x="3122919" y="870533"/>
                  <a:pt x="3214489" y="865310"/>
                </a:cubicBezTo>
                <a:cubicBezTo>
                  <a:pt x="3330052" y="859201"/>
                  <a:pt x="3444369" y="838841"/>
                  <a:pt x="3558811" y="821783"/>
                </a:cubicBezTo>
                <a:cubicBezTo>
                  <a:pt x="3845661" y="780181"/>
                  <a:pt x="4132816" y="743918"/>
                  <a:pt x="4423716" y="769182"/>
                </a:cubicBezTo>
                <a:cubicBezTo>
                  <a:pt x="4485096" y="774506"/>
                  <a:pt x="4549229" y="783231"/>
                  <a:pt x="4604328" y="806587"/>
                </a:cubicBezTo>
                <a:cubicBezTo>
                  <a:pt x="4690279" y="842884"/>
                  <a:pt x="4723749" y="908909"/>
                  <a:pt x="4700071" y="978164"/>
                </a:cubicBezTo>
                <a:lnTo>
                  <a:pt x="4700051" y="978196"/>
                </a:lnTo>
                <a:lnTo>
                  <a:pt x="4626911" y="978196"/>
                </a:lnTo>
                <a:lnTo>
                  <a:pt x="4634858" y="938205"/>
                </a:lnTo>
                <a:cubicBezTo>
                  <a:pt x="4630586" y="912076"/>
                  <a:pt x="4607226" y="888378"/>
                  <a:pt x="4565805" y="871619"/>
                </a:cubicBezTo>
                <a:cubicBezTo>
                  <a:pt x="4510139" y="849256"/>
                  <a:pt x="4446290" y="840035"/>
                  <a:pt x="4384624" y="835208"/>
                </a:cubicBezTo>
                <a:cubicBezTo>
                  <a:pt x="4319945" y="830079"/>
                  <a:pt x="4255480" y="828097"/>
                  <a:pt x="4191174" y="828605"/>
                </a:cubicBezTo>
                <a:cubicBezTo>
                  <a:pt x="3998255" y="830132"/>
                  <a:pt x="3806768" y="854079"/>
                  <a:pt x="3615233" y="882733"/>
                </a:cubicBezTo>
                <a:cubicBezTo>
                  <a:pt x="3445683" y="908144"/>
                  <a:pt x="3275903" y="932786"/>
                  <a:pt x="3106122" y="957428"/>
                </a:cubicBezTo>
                <a:lnTo>
                  <a:pt x="3167669" y="978196"/>
                </a:lnTo>
                <a:lnTo>
                  <a:pt x="2761995" y="978196"/>
                </a:lnTo>
                <a:lnTo>
                  <a:pt x="2604435" y="961624"/>
                </a:lnTo>
                <a:lnTo>
                  <a:pt x="2629619" y="978196"/>
                </a:lnTo>
                <a:lnTo>
                  <a:pt x="2442177" y="978196"/>
                </a:lnTo>
                <a:lnTo>
                  <a:pt x="2299922" y="896786"/>
                </a:lnTo>
                <a:cubicBezTo>
                  <a:pt x="2269582" y="879425"/>
                  <a:pt x="2233101" y="870458"/>
                  <a:pt x="2204982" y="850389"/>
                </a:cubicBezTo>
                <a:cubicBezTo>
                  <a:pt x="1996636" y="701859"/>
                  <a:pt x="1747975" y="698964"/>
                  <a:pt x="1506483" y="669446"/>
                </a:cubicBezTo>
                <a:cubicBezTo>
                  <a:pt x="1499680" y="668433"/>
                  <a:pt x="1491530" y="674471"/>
                  <a:pt x="1473612" y="681163"/>
                </a:cubicBezTo>
                <a:cubicBezTo>
                  <a:pt x="1584414" y="738551"/>
                  <a:pt x="1717391" y="807480"/>
                  <a:pt x="1855475" y="879104"/>
                </a:cubicBezTo>
                <a:lnTo>
                  <a:pt x="2046452" y="978196"/>
                </a:lnTo>
                <a:lnTo>
                  <a:pt x="1905580" y="978196"/>
                </a:lnTo>
                <a:lnTo>
                  <a:pt x="1792576" y="917483"/>
                </a:lnTo>
                <a:cubicBezTo>
                  <a:pt x="1679817" y="860435"/>
                  <a:pt x="1561557" y="806703"/>
                  <a:pt x="1431825" y="761296"/>
                </a:cubicBezTo>
                <a:cubicBezTo>
                  <a:pt x="1481070" y="816016"/>
                  <a:pt x="1531868" y="866260"/>
                  <a:pt x="1584066" y="912806"/>
                </a:cubicBezTo>
                <a:lnTo>
                  <a:pt x="1665294" y="978196"/>
                </a:lnTo>
                <a:lnTo>
                  <a:pt x="1530478" y="978196"/>
                </a:lnTo>
                <a:lnTo>
                  <a:pt x="1433502" y="903764"/>
                </a:lnTo>
                <a:cubicBezTo>
                  <a:pt x="1350827" y="836355"/>
                  <a:pt x="1273396" y="763147"/>
                  <a:pt x="1207351" y="677361"/>
                </a:cubicBezTo>
                <a:cubicBezTo>
                  <a:pt x="1176883" y="637924"/>
                  <a:pt x="1132082" y="601252"/>
                  <a:pt x="1085279" y="580996"/>
                </a:cubicBezTo>
                <a:cubicBezTo>
                  <a:pt x="878724" y="490371"/>
                  <a:pt x="669558" y="405484"/>
                  <a:pt x="460678" y="320100"/>
                </a:cubicBezTo>
                <a:cubicBezTo>
                  <a:pt x="434018" y="309216"/>
                  <a:pt x="402475" y="308044"/>
                  <a:pt x="370062" y="302529"/>
                </a:cubicBezTo>
                <a:cubicBezTo>
                  <a:pt x="481234" y="420306"/>
                  <a:pt x="590097" y="530386"/>
                  <a:pt x="692974" y="645063"/>
                </a:cubicBezTo>
                <a:cubicBezTo>
                  <a:pt x="765403" y="726140"/>
                  <a:pt x="828829" y="814746"/>
                  <a:pt x="899891" y="897040"/>
                </a:cubicBezTo>
                <a:lnTo>
                  <a:pt x="958299" y="978196"/>
                </a:lnTo>
                <a:lnTo>
                  <a:pt x="856593" y="978196"/>
                </a:lnTo>
                <a:lnTo>
                  <a:pt x="745097" y="814331"/>
                </a:lnTo>
                <a:cubicBezTo>
                  <a:pt x="613951" y="647709"/>
                  <a:pt x="460119" y="497146"/>
                  <a:pt x="291682" y="357455"/>
                </a:cubicBezTo>
                <a:cubicBezTo>
                  <a:pt x="262176" y="332767"/>
                  <a:pt x="225781" y="315434"/>
                  <a:pt x="192689" y="294672"/>
                </a:cubicBezTo>
                <a:cubicBezTo>
                  <a:pt x="315383" y="458030"/>
                  <a:pt x="444112" y="615525"/>
                  <a:pt x="556080" y="783560"/>
                </a:cubicBezTo>
                <a:cubicBezTo>
                  <a:pt x="583885" y="825308"/>
                  <a:pt x="614448" y="865239"/>
                  <a:pt x="645779" y="904799"/>
                </a:cubicBezTo>
                <a:lnTo>
                  <a:pt x="703943" y="978196"/>
                </a:lnTo>
                <a:lnTo>
                  <a:pt x="621039" y="978196"/>
                </a:lnTo>
                <a:lnTo>
                  <a:pt x="430820" y="725635"/>
                </a:lnTo>
                <a:cubicBezTo>
                  <a:pt x="332361" y="599705"/>
                  <a:pt x="227971" y="477107"/>
                  <a:pt x="116693" y="361863"/>
                </a:cubicBezTo>
                <a:cubicBezTo>
                  <a:pt x="97667" y="342321"/>
                  <a:pt x="75253" y="325899"/>
                  <a:pt x="50540" y="310444"/>
                </a:cubicBezTo>
                <a:lnTo>
                  <a:pt x="0" y="281606"/>
                </a:lnTo>
                <a:lnTo>
                  <a:pt x="0" y="27934"/>
                </a:lnTo>
                <a:lnTo>
                  <a:pt x="404992" y="222649"/>
                </a:lnTo>
                <a:cubicBezTo>
                  <a:pt x="439327" y="238892"/>
                  <a:pt x="505719" y="256578"/>
                  <a:pt x="515732" y="243759"/>
                </a:cubicBezTo>
                <a:cubicBezTo>
                  <a:pt x="561414" y="183812"/>
                  <a:pt x="612911" y="224031"/>
                  <a:pt x="660613" y="222758"/>
                </a:cubicBezTo>
                <a:cubicBezTo>
                  <a:pt x="713858" y="221185"/>
                  <a:pt x="767194" y="230016"/>
                  <a:pt x="820261" y="226406"/>
                </a:cubicBezTo>
                <a:cubicBezTo>
                  <a:pt x="1211492" y="200602"/>
                  <a:pt x="1601548" y="165118"/>
                  <a:pt x="1982193" y="65102"/>
                </a:cubicBezTo>
                <a:cubicBezTo>
                  <a:pt x="2135382" y="24877"/>
                  <a:pt x="2289561" y="3461"/>
                  <a:pt x="2444158" y="387"/>
                </a:cubicBezTo>
                <a:close/>
              </a:path>
            </a:pathLst>
          </a:custGeom>
          <a:solidFill>
            <a:schemeClr val="tx1">
              <a:alpha val="5303"/>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2" name="Freeform 11">
            <a:extLst>
              <a:ext uri="{FF2B5EF4-FFF2-40B4-BE49-F238E27FC236}">
                <a16:creationId xmlns:a16="http://schemas.microsoft.com/office/drawing/2014/main" id="{8BAD4AF0-64CE-5C0E-5440-00F8FC6B3194}"/>
              </a:ext>
              <a:ext uri="{C183D7F6-B498-43B3-948B-1728B52AA6E4}">
                <adec:decorative xmlns:adec="http://schemas.microsoft.com/office/drawing/2017/decorative" val="1"/>
              </a:ext>
            </a:extLst>
          </p:cNvPr>
          <p:cNvSpPr/>
          <p:nvPr userDrawn="1"/>
        </p:nvSpPr>
        <p:spPr>
          <a:xfrm rot="10800000">
            <a:off x="9012497" y="1"/>
            <a:ext cx="3179502" cy="2726160"/>
          </a:xfrm>
          <a:custGeom>
            <a:avLst/>
            <a:gdLst>
              <a:gd name="connsiteX0" fmla="*/ 3179502 w 3179502"/>
              <a:gd name="connsiteY0" fmla="*/ 2726160 h 2726160"/>
              <a:gd name="connsiteX1" fmla="*/ 0 w 3179502"/>
              <a:gd name="connsiteY1" fmla="*/ 2726160 h 2726160"/>
              <a:gd name="connsiteX2" fmla="*/ 0 w 3179502"/>
              <a:gd name="connsiteY2" fmla="*/ 0 h 2726160"/>
              <a:gd name="connsiteX3" fmla="*/ 129375 w 3179502"/>
              <a:gd name="connsiteY3" fmla="*/ 158091 h 2726160"/>
              <a:gd name="connsiteX4" fmla="*/ 274052 w 3179502"/>
              <a:gd name="connsiteY4" fmla="*/ 461243 h 2726160"/>
              <a:gd name="connsiteX5" fmla="*/ 676050 w 3179502"/>
              <a:gd name="connsiteY5" fmla="*/ 1070337 h 2726160"/>
              <a:gd name="connsiteX6" fmla="*/ 1232482 w 3179502"/>
              <a:gd name="connsiteY6" fmla="*/ 1409578 h 2726160"/>
              <a:gd name="connsiteX7" fmla="*/ 1759030 w 3179502"/>
              <a:gd name="connsiteY7" fmla="*/ 1583520 h 2726160"/>
              <a:gd name="connsiteX8" fmla="*/ 3147865 w 3179502"/>
              <a:gd name="connsiteY8" fmla="*/ 2609783 h 272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9502" h="2726160">
                <a:moveTo>
                  <a:pt x="3179502" y="2726160"/>
                </a:moveTo>
                <a:lnTo>
                  <a:pt x="0" y="2726160"/>
                </a:lnTo>
                <a:lnTo>
                  <a:pt x="0" y="0"/>
                </a:lnTo>
                <a:lnTo>
                  <a:pt x="129375" y="158091"/>
                </a:lnTo>
                <a:cubicBezTo>
                  <a:pt x="193985" y="253821"/>
                  <a:pt x="231912" y="358034"/>
                  <a:pt x="274052" y="461243"/>
                </a:cubicBezTo>
                <a:cubicBezTo>
                  <a:pt x="365069" y="684357"/>
                  <a:pt x="488042" y="892708"/>
                  <a:pt x="676050" y="1070337"/>
                </a:cubicBezTo>
                <a:cubicBezTo>
                  <a:pt x="834276" y="1219941"/>
                  <a:pt x="1024083" y="1327091"/>
                  <a:pt x="1232482" y="1409578"/>
                </a:cubicBezTo>
                <a:cubicBezTo>
                  <a:pt x="1465209" y="1501688"/>
                  <a:pt x="1609854" y="1540036"/>
                  <a:pt x="1759030" y="1583520"/>
                </a:cubicBezTo>
                <a:cubicBezTo>
                  <a:pt x="1924825" y="1631826"/>
                  <a:pt x="2908440" y="1918621"/>
                  <a:pt x="3147865" y="2609783"/>
                </a:cubicBez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Slide Number Placeholder 5">
            <a:extLst>
              <a:ext uri="{FF2B5EF4-FFF2-40B4-BE49-F238E27FC236}">
                <a16:creationId xmlns:a16="http://schemas.microsoft.com/office/drawing/2014/main" id="{03D91060-B9BF-0FA6-BD7C-AF8E38E919DB}"/>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45243351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2">
    <p:bg>
      <p:bgPr>
        <a:solidFill>
          <a:schemeClr val="bg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DCD020E-88CF-303D-F947-8EE980AC8093}"/>
              </a:ext>
              <a:ext uri="{C183D7F6-B498-43B3-948B-1728B52AA6E4}">
                <adec:decorative xmlns:adec="http://schemas.microsoft.com/office/drawing/2017/decorative" val="1"/>
              </a:ext>
            </a:extLst>
          </p:cNvPr>
          <p:cNvGrpSpPr/>
          <p:nvPr userDrawn="1"/>
        </p:nvGrpSpPr>
        <p:grpSpPr>
          <a:xfrm>
            <a:off x="1" y="1"/>
            <a:ext cx="12192000" cy="6800411"/>
            <a:chOff x="1" y="1"/>
            <a:chExt cx="12192000" cy="6800411"/>
          </a:xfrm>
        </p:grpSpPr>
        <p:sp>
          <p:nvSpPr>
            <p:cNvPr id="9" name="Freeform: Shape 8">
              <a:extLst>
                <a:ext uri="{FF2B5EF4-FFF2-40B4-BE49-F238E27FC236}">
                  <a16:creationId xmlns:a16="http://schemas.microsoft.com/office/drawing/2014/main" id="{30B88804-97CC-BE78-8D40-672973E4CD32}"/>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1" name="Freeform: Shape 10">
              <a:extLst>
                <a:ext uri="{FF2B5EF4-FFF2-40B4-BE49-F238E27FC236}">
                  <a16:creationId xmlns:a16="http://schemas.microsoft.com/office/drawing/2014/main" id="{77FB28C4-D7BE-9D2F-25D0-06D2480EA06A}"/>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8" name="Title 1">
            <a:extLst>
              <a:ext uri="{FF2B5EF4-FFF2-40B4-BE49-F238E27FC236}">
                <a16:creationId xmlns:a16="http://schemas.microsoft.com/office/drawing/2014/main" id="{694847DB-2FD4-A0B7-D27C-B0D097130852}"/>
              </a:ext>
            </a:extLst>
          </p:cNvPr>
          <p:cNvSpPr>
            <a:spLocks noGrp="1"/>
          </p:cNvSpPr>
          <p:nvPr>
            <p:ph type="title" hasCustomPrompt="1"/>
          </p:nvPr>
        </p:nvSpPr>
        <p:spPr>
          <a:xfrm>
            <a:off x="914400" y="914400"/>
            <a:ext cx="10360152" cy="914400"/>
          </a:xfrm>
        </p:spPr>
        <p:txBody>
          <a:bodyPr anchor="b"/>
          <a:lstStyle>
            <a:lvl1pPr>
              <a:defRPr sz="3200"/>
            </a:lvl1pPr>
          </a:lstStyle>
          <a:p>
            <a:r>
              <a:rPr lang="en-US" dirty="0"/>
              <a:t>click to add title</a:t>
            </a:r>
          </a:p>
        </p:txBody>
      </p:sp>
      <p:sp>
        <p:nvSpPr>
          <p:cNvPr id="10" name="Content Placeholder 6">
            <a:extLst>
              <a:ext uri="{FF2B5EF4-FFF2-40B4-BE49-F238E27FC236}">
                <a16:creationId xmlns:a16="http://schemas.microsoft.com/office/drawing/2014/main" id="{75BC41E0-D44A-D8E0-DC48-F6520F28F71A}"/>
              </a:ext>
            </a:extLst>
          </p:cNvPr>
          <p:cNvSpPr>
            <a:spLocks noGrp="1"/>
          </p:cNvSpPr>
          <p:nvPr>
            <p:ph sz="quarter" idx="13"/>
          </p:nvPr>
        </p:nvSpPr>
        <p:spPr>
          <a:xfrm>
            <a:off x="914399" y="2039112"/>
            <a:ext cx="3364992" cy="3904488"/>
          </a:xfrm>
        </p:spPr>
        <p:txBody>
          <a:bodyPr>
            <a:normAutofit/>
          </a:bodyPr>
          <a:lstStyle>
            <a:lvl1pPr marL="228600" indent="-228600">
              <a:buFont typeface="+mj-lt"/>
              <a:buAutoNum type="arabicPeriod"/>
              <a:defRPr sz="2000"/>
            </a:lvl1pPr>
            <a:lvl2pPr marL="685800" indent="-457200">
              <a:spcBef>
                <a:spcPts val="1000"/>
              </a:spcBef>
              <a:buFont typeface="+mj-lt"/>
              <a:buAutoNum type="alphaLcPeriod"/>
              <a:defRPr sz="2000"/>
            </a:lvl2pPr>
            <a:lvl3pPr marL="914400" indent="-457200">
              <a:spcBef>
                <a:spcPts val="1000"/>
              </a:spcBef>
              <a:buFont typeface="+mj-lt"/>
              <a:buAutoNum type="arabicParenR"/>
              <a:defRPr sz="2000"/>
            </a:lvl3pPr>
            <a:lvl4pPr marL="1143000" indent="-457200">
              <a:spcBef>
                <a:spcPts val="1000"/>
              </a:spcBef>
              <a:buFont typeface="+mj-lt"/>
              <a:buAutoNum type="alphaLcParenR"/>
              <a:defRPr sz="2000"/>
            </a:lvl4pPr>
            <a:lvl5pPr marL="11430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6">
            <a:extLst>
              <a:ext uri="{FF2B5EF4-FFF2-40B4-BE49-F238E27FC236}">
                <a16:creationId xmlns:a16="http://schemas.microsoft.com/office/drawing/2014/main" id="{25E9E434-8C66-15D8-D6B1-5DBED995F9B5}"/>
              </a:ext>
            </a:extLst>
          </p:cNvPr>
          <p:cNvSpPr>
            <a:spLocks noGrp="1"/>
          </p:cNvSpPr>
          <p:nvPr>
            <p:ph sz="quarter" idx="12"/>
          </p:nvPr>
        </p:nvSpPr>
        <p:spPr>
          <a:xfrm>
            <a:off x="4743451" y="2039112"/>
            <a:ext cx="6537960" cy="3904488"/>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a:extLst>
              <a:ext uri="{FF2B5EF4-FFF2-40B4-BE49-F238E27FC236}">
                <a16:creationId xmlns:a16="http://schemas.microsoft.com/office/drawing/2014/main" id="{0BFE17F0-931A-B121-FFD2-AF3DBB5D6CFB}"/>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4027163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Content and Picture">
    <p:bg>
      <p:bgPr>
        <a:solidFill>
          <a:schemeClr val="bg2"/>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EB31668E-263B-8FB1-9DBB-25F22BB441B3}"/>
              </a:ext>
              <a:ext uri="{C183D7F6-B498-43B3-948B-1728B52AA6E4}">
                <adec:decorative xmlns:adec="http://schemas.microsoft.com/office/drawing/2017/decorative" val="1"/>
              </a:ext>
            </a:extLst>
          </p:cNvPr>
          <p:cNvSpPr/>
          <p:nvPr userDrawn="1"/>
        </p:nvSpPr>
        <p:spPr>
          <a:xfrm>
            <a:off x="0" y="0"/>
            <a:ext cx="4303817" cy="6100294"/>
          </a:xfrm>
          <a:custGeom>
            <a:avLst/>
            <a:gdLst>
              <a:gd name="connsiteX0" fmla="*/ 0 w 4303817"/>
              <a:gd name="connsiteY0" fmla="*/ 0 h 6100294"/>
              <a:gd name="connsiteX1" fmla="*/ 4228398 w 4303817"/>
              <a:gd name="connsiteY1" fmla="*/ 0 h 6100294"/>
              <a:gd name="connsiteX2" fmla="*/ 4229446 w 4303817"/>
              <a:gd name="connsiteY2" fmla="*/ 3967 h 6100294"/>
              <a:gd name="connsiteX3" fmla="*/ 1077531 w 4303817"/>
              <a:gd name="connsiteY3" fmla="*/ 5738774 h 6100294"/>
              <a:gd name="connsiteX4" fmla="*/ 4752 w 4303817"/>
              <a:gd name="connsiteY4" fmla="*/ 6100294 h 6100294"/>
              <a:gd name="connsiteX5" fmla="*/ 0 w 4303817"/>
              <a:gd name="connsiteY5" fmla="*/ 6100220 h 610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3817" h="6100294">
                <a:moveTo>
                  <a:pt x="0" y="0"/>
                </a:moveTo>
                <a:lnTo>
                  <a:pt x="4228398" y="0"/>
                </a:lnTo>
                <a:lnTo>
                  <a:pt x="4229446" y="3967"/>
                </a:lnTo>
                <a:cubicBezTo>
                  <a:pt x="4705210" y="2114652"/>
                  <a:pt x="2809371" y="4773411"/>
                  <a:pt x="1077531" y="5738774"/>
                </a:cubicBezTo>
                <a:cubicBezTo>
                  <a:pt x="852198" y="5864379"/>
                  <a:pt x="435304" y="6090896"/>
                  <a:pt x="4752" y="6100294"/>
                </a:cubicBezTo>
                <a:lnTo>
                  <a:pt x="0" y="6100220"/>
                </a:lnTo>
                <a:close/>
              </a:path>
            </a:pathLst>
          </a:custGeom>
          <a:solidFill>
            <a:schemeClr val="accent4">
              <a:alpha val="25000"/>
            </a:schemeClr>
          </a:solidFill>
          <a:ln w="207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972DA96-A413-EF87-50D3-D8EF54FD9F55}"/>
              </a:ext>
              <a:ext uri="{C183D7F6-B498-43B3-948B-1728B52AA6E4}">
                <adec:decorative xmlns:adec="http://schemas.microsoft.com/office/drawing/2017/decorative" val="1"/>
              </a:ext>
            </a:extLst>
          </p:cNvPr>
          <p:cNvSpPr/>
          <p:nvPr userDrawn="1"/>
        </p:nvSpPr>
        <p:spPr>
          <a:xfrm rot="5400000">
            <a:off x="7072129" y="3184875"/>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0" name="Title 1">
            <a:extLst>
              <a:ext uri="{FF2B5EF4-FFF2-40B4-BE49-F238E27FC236}">
                <a16:creationId xmlns:a16="http://schemas.microsoft.com/office/drawing/2014/main" id="{20AE86F9-DD66-DE05-383C-6220D559B0DF}"/>
              </a:ext>
            </a:extLst>
          </p:cNvPr>
          <p:cNvSpPr>
            <a:spLocks noGrp="1"/>
          </p:cNvSpPr>
          <p:nvPr userDrawn="1">
            <p:ph type="title"/>
          </p:nvPr>
        </p:nvSpPr>
        <p:spPr>
          <a:xfrm>
            <a:off x="914400" y="914400"/>
            <a:ext cx="7534656" cy="914400"/>
          </a:xfrm>
        </p:spPr>
        <p:txBody>
          <a:bodyPr anchor="b" anchorCtr="0"/>
          <a:lstStyle>
            <a:lvl1pPr>
              <a:defRPr sz="3200"/>
            </a:lvl1p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2A01A65B-D54F-AD53-7320-5D272BEC11D3}"/>
              </a:ext>
            </a:extLst>
          </p:cNvPr>
          <p:cNvSpPr>
            <a:spLocks noGrp="1"/>
          </p:cNvSpPr>
          <p:nvPr>
            <p:ph sz="quarter" idx="12"/>
          </p:nvPr>
        </p:nvSpPr>
        <p:spPr>
          <a:xfrm>
            <a:off x="914399" y="2039111"/>
            <a:ext cx="5650992" cy="3904488"/>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E724DBE4-044A-67D8-93C0-EB245AFBB297}"/>
              </a:ext>
            </a:extLst>
          </p:cNvPr>
          <p:cNvSpPr>
            <a:spLocks noGrp="1"/>
          </p:cNvSpPr>
          <p:nvPr>
            <p:ph type="pic" sz="quarter" idx="10"/>
          </p:nvPr>
        </p:nvSpPr>
        <p:spPr>
          <a:xfrm>
            <a:off x="7623125" y="-20757"/>
            <a:ext cx="4589511" cy="6555026"/>
          </a:xfrm>
          <a:custGeom>
            <a:avLst/>
            <a:gdLst>
              <a:gd name="connsiteX0" fmla="*/ 0 w 4573588"/>
              <a:gd name="connsiteY0" fmla="*/ 3278407 h 6556813"/>
              <a:gd name="connsiteX1" fmla="*/ 2286794 w 4573588"/>
              <a:gd name="connsiteY1" fmla="*/ 0 h 6556813"/>
              <a:gd name="connsiteX2" fmla="*/ 4573588 w 4573588"/>
              <a:gd name="connsiteY2" fmla="*/ 3278407 h 6556813"/>
              <a:gd name="connsiteX3" fmla="*/ 2286794 w 4573588"/>
              <a:gd name="connsiteY3" fmla="*/ 6556814 h 6556813"/>
              <a:gd name="connsiteX4" fmla="*/ 0 w 4573588"/>
              <a:gd name="connsiteY4" fmla="*/ 3278407 h 6556813"/>
              <a:gd name="connsiteX0" fmla="*/ 3943 w 4577531"/>
              <a:gd name="connsiteY0" fmla="*/ 3278407 h 6556814"/>
              <a:gd name="connsiteX1" fmla="*/ 1909737 w 4577531"/>
              <a:gd name="connsiteY1" fmla="*/ 0 h 6556814"/>
              <a:gd name="connsiteX2" fmla="*/ 4577531 w 4577531"/>
              <a:gd name="connsiteY2" fmla="*/ 3278407 h 6556814"/>
              <a:gd name="connsiteX3" fmla="*/ 2290737 w 4577531"/>
              <a:gd name="connsiteY3" fmla="*/ 6556814 h 6556814"/>
              <a:gd name="connsiteX4" fmla="*/ 3943 w 4577531"/>
              <a:gd name="connsiteY4" fmla="*/ 3278407 h 6556814"/>
              <a:gd name="connsiteX0" fmla="*/ 2372 w 4749832"/>
              <a:gd name="connsiteY0" fmla="*/ 3670402 h 6948809"/>
              <a:gd name="connsiteX1" fmla="*/ 1908166 w 4749832"/>
              <a:gd name="connsiteY1" fmla="*/ 391995 h 6948809"/>
              <a:gd name="connsiteX2" fmla="*/ 4460073 w 4749832"/>
              <a:gd name="connsiteY2" fmla="*/ 424182 h 6948809"/>
              <a:gd name="connsiteX3" fmla="*/ 4575960 w 4749832"/>
              <a:gd name="connsiteY3" fmla="*/ 3670402 h 6948809"/>
              <a:gd name="connsiteX4" fmla="*/ 2289166 w 4749832"/>
              <a:gd name="connsiteY4" fmla="*/ 6948809 h 6948809"/>
              <a:gd name="connsiteX5" fmla="*/ 2372 w 4749832"/>
              <a:gd name="connsiteY5" fmla="*/ 3670402 h 6948809"/>
              <a:gd name="connsiteX0" fmla="*/ 2372 w 4749832"/>
              <a:gd name="connsiteY0" fmla="*/ 3515592 h 6793999"/>
              <a:gd name="connsiteX1" fmla="*/ 1908166 w 4749832"/>
              <a:gd name="connsiteY1" fmla="*/ 237185 h 6793999"/>
              <a:gd name="connsiteX2" fmla="*/ 4460073 w 4749832"/>
              <a:gd name="connsiteY2" fmla="*/ 269372 h 6793999"/>
              <a:gd name="connsiteX3" fmla="*/ 4575960 w 4749832"/>
              <a:gd name="connsiteY3" fmla="*/ 3515592 h 6793999"/>
              <a:gd name="connsiteX4" fmla="*/ 2289166 w 4749832"/>
              <a:gd name="connsiteY4" fmla="*/ 6793999 h 6793999"/>
              <a:gd name="connsiteX5" fmla="*/ 2372 w 4749832"/>
              <a:gd name="connsiteY5" fmla="*/ 3515592 h 6793999"/>
              <a:gd name="connsiteX0" fmla="*/ 3695 w 4751155"/>
              <a:gd name="connsiteY0" fmla="*/ 3278452 h 6556859"/>
              <a:gd name="connsiteX1" fmla="*/ 1909489 w 4751155"/>
              <a:gd name="connsiteY1" fmla="*/ 45 h 6556859"/>
              <a:gd name="connsiteX2" fmla="*/ 4461396 w 4751155"/>
              <a:gd name="connsiteY2" fmla="*/ 32232 h 6556859"/>
              <a:gd name="connsiteX3" fmla="*/ 4577283 w 4751155"/>
              <a:gd name="connsiteY3" fmla="*/ 3278452 h 6556859"/>
              <a:gd name="connsiteX4" fmla="*/ 2290489 w 4751155"/>
              <a:gd name="connsiteY4" fmla="*/ 6556859 h 6556859"/>
              <a:gd name="connsiteX5" fmla="*/ 3695 w 4751155"/>
              <a:gd name="connsiteY5" fmla="*/ 3278452 h 6556859"/>
              <a:gd name="connsiteX0" fmla="*/ 3695 w 4751155"/>
              <a:gd name="connsiteY0" fmla="*/ 3278452 h 6556859"/>
              <a:gd name="connsiteX1" fmla="*/ 1909489 w 4751155"/>
              <a:gd name="connsiteY1" fmla="*/ 45 h 6556859"/>
              <a:gd name="connsiteX2" fmla="*/ 4461396 w 4751155"/>
              <a:gd name="connsiteY2" fmla="*/ 32232 h 6556859"/>
              <a:gd name="connsiteX3" fmla="*/ 4577283 w 4751155"/>
              <a:gd name="connsiteY3" fmla="*/ 3278452 h 6556859"/>
              <a:gd name="connsiteX4" fmla="*/ 2290489 w 4751155"/>
              <a:gd name="connsiteY4" fmla="*/ 6556859 h 6556859"/>
              <a:gd name="connsiteX5" fmla="*/ 3695 w 4751155"/>
              <a:gd name="connsiteY5" fmla="*/ 3278452 h 6556859"/>
              <a:gd name="connsiteX0" fmla="*/ 2433 w 4711793"/>
              <a:gd name="connsiteY0" fmla="*/ 4771380 h 6899113"/>
              <a:gd name="connsiteX1" fmla="*/ 1870127 w 4711793"/>
              <a:gd name="connsiteY1" fmla="*/ 321398 h 6899113"/>
              <a:gd name="connsiteX2" fmla="*/ 4422034 w 4711793"/>
              <a:gd name="connsiteY2" fmla="*/ 353585 h 6899113"/>
              <a:gd name="connsiteX3" fmla="*/ 4537921 w 4711793"/>
              <a:gd name="connsiteY3" fmla="*/ 3599805 h 6899113"/>
              <a:gd name="connsiteX4" fmla="*/ 2251127 w 4711793"/>
              <a:gd name="connsiteY4" fmla="*/ 6878212 h 6899113"/>
              <a:gd name="connsiteX5" fmla="*/ 2433 w 4711793"/>
              <a:gd name="connsiteY5" fmla="*/ 4771380 h 6899113"/>
              <a:gd name="connsiteX0" fmla="*/ 2433 w 4711793"/>
              <a:gd name="connsiteY0" fmla="*/ 4736101 h 6863719"/>
              <a:gd name="connsiteX1" fmla="*/ 1870127 w 4711793"/>
              <a:gd name="connsiteY1" fmla="*/ 333744 h 6863719"/>
              <a:gd name="connsiteX2" fmla="*/ 4422034 w 4711793"/>
              <a:gd name="connsiteY2" fmla="*/ 318306 h 6863719"/>
              <a:gd name="connsiteX3" fmla="*/ 4537921 w 4711793"/>
              <a:gd name="connsiteY3" fmla="*/ 3564526 h 6863719"/>
              <a:gd name="connsiteX4" fmla="*/ 2251127 w 4711793"/>
              <a:gd name="connsiteY4" fmla="*/ 6842933 h 6863719"/>
              <a:gd name="connsiteX5" fmla="*/ 2433 w 4711793"/>
              <a:gd name="connsiteY5" fmla="*/ 4736101 h 6863719"/>
              <a:gd name="connsiteX0" fmla="*/ 2995 w 4712355"/>
              <a:gd name="connsiteY0" fmla="*/ 4417795 h 6545413"/>
              <a:gd name="connsiteX1" fmla="*/ 1870689 w 4712355"/>
              <a:gd name="connsiteY1" fmla="*/ 15438 h 6545413"/>
              <a:gd name="connsiteX2" fmla="*/ 4422596 w 4712355"/>
              <a:gd name="connsiteY2" fmla="*/ 0 h 6545413"/>
              <a:gd name="connsiteX3" fmla="*/ 4538483 w 4712355"/>
              <a:gd name="connsiteY3" fmla="*/ 3246220 h 6545413"/>
              <a:gd name="connsiteX4" fmla="*/ 2251689 w 4712355"/>
              <a:gd name="connsiteY4" fmla="*/ 6524627 h 6545413"/>
              <a:gd name="connsiteX5" fmla="*/ 2995 w 4712355"/>
              <a:gd name="connsiteY5" fmla="*/ 4417795 h 6545413"/>
              <a:gd name="connsiteX0" fmla="*/ 3403 w 4712763"/>
              <a:gd name="connsiteY0" fmla="*/ 4724021 h 6851639"/>
              <a:gd name="connsiteX1" fmla="*/ 1871097 w 4712763"/>
              <a:gd name="connsiteY1" fmla="*/ 321664 h 6851639"/>
              <a:gd name="connsiteX2" fmla="*/ 4423004 w 4712763"/>
              <a:gd name="connsiteY2" fmla="*/ 306226 h 6851639"/>
              <a:gd name="connsiteX3" fmla="*/ 4538891 w 4712763"/>
              <a:gd name="connsiteY3" fmla="*/ 3552446 h 6851639"/>
              <a:gd name="connsiteX4" fmla="*/ 2252097 w 4712763"/>
              <a:gd name="connsiteY4" fmla="*/ 6830853 h 6851639"/>
              <a:gd name="connsiteX5" fmla="*/ 3403 w 4712763"/>
              <a:gd name="connsiteY5" fmla="*/ 4724021 h 6851639"/>
              <a:gd name="connsiteX0" fmla="*/ 3172 w 4712532"/>
              <a:gd name="connsiteY0" fmla="*/ 4417795 h 6545413"/>
              <a:gd name="connsiteX1" fmla="*/ 1870866 w 4712532"/>
              <a:gd name="connsiteY1" fmla="*/ 15438 h 6545413"/>
              <a:gd name="connsiteX2" fmla="*/ 4422773 w 4712532"/>
              <a:gd name="connsiteY2" fmla="*/ 0 h 6545413"/>
              <a:gd name="connsiteX3" fmla="*/ 4538660 w 4712532"/>
              <a:gd name="connsiteY3" fmla="*/ 3246220 h 6545413"/>
              <a:gd name="connsiteX4" fmla="*/ 2251866 w 4712532"/>
              <a:gd name="connsiteY4" fmla="*/ 6524627 h 6545413"/>
              <a:gd name="connsiteX5" fmla="*/ 3172 w 4712532"/>
              <a:gd name="connsiteY5" fmla="*/ 4417795 h 6545413"/>
              <a:gd name="connsiteX0" fmla="*/ 3172 w 4712532"/>
              <a:gd name="connsiteY0" fmla="*/ 4417795 h 6545413"/>
              <a:gd name="connsiteX1" fmla="*/ 1870866 w 4712532"/>
              <a:gd name="connsiteY1" fmla="*/ 15438 h 6545413"/>
              <a:gd name="connsiteX2" fmla="*/ 4422773 w 4712532"/>
              <a:gd name="connsiteY2" fmla="*/ 0 h 6545413"/>
              <a:gd name="connsiteX3" fmla="*/ 4538660 w 4712532"/>
              <a:gd name="connsiteY3" fmla="*/ 3246220 h 6545413"/>
              <a:gd name="connsiteX4" fmla="*/ 2251866 w 4712532"/>
              <a:gd name="connsiteY4" fmla="*/ 6524627 h 6545413"/>
              <a:gd name="connsiteX5" fmla="*/ 3172 w 4712532"/>
              <a:gd name="connsiteY5" fmla="*/ 4417795 h 6545413"/>
              <a:gd name="connsiteX0" fmla="*/ 12060 w 4721420"/>
              <a:gd name="connsiteY0" fmla="*/ 4417795 h 6545413"/>
              <a:gd name="connsiteX1" fmla="*/ 1879754 w 4721420"/>
              <a:gd name="connsiteY1" fmla="*/ 15438 h 6545413"/>
              <a:gd name="connsiteX2" fmla="*/ 4431661 w 4721420"/>
              <a:gd name="connsiteY2" fmla="*/ 0 h 6545413"/>
              <a:gd name="connsiteX3" fmla="*/ 4547548 w 4721420"/>
              <a:gd name="connsiteY3" fmla="*/ 3246220 h 6545413"/>
              <a:gd name="connsiteX4" fmla="*/ 2260754 w 4721420"/>
              <a:gd name="connsiteY4" fmla="*/ 6524627 h 6545413"/>
              <a:gd name="connsiteX5" fmla="*/ 12060 w 4721420"/>
              <a:gd name="connsiteY5" fmla="*/ 4417795 h 6545413"/>
              <a:gd name="connsiteX0" fmla="*/ 17431 w 4726791"/>
              <a:gd name="connsiteY0" fmla="*/ 4417795 h 6545976"/>
              <a:gd name="connsiteX1" fmla="*/ 1885125 w 4726791"/>
              <a:gd name="connsiteY1" fmla="*/ 15438 h 6545976"/>
              <a:gd name="connsiteX2" fmla="*/ 4437032 w 4726791"/>
              <a:gd name="connsiteY2" fmla="*/ 0 h 6545976"/>
              <a:gd name="connsiteX3" fmla="*/ 4552919 w 4726791"/>
              <a:gd name="connsiteY3" fmla="*/ 3246220 h 6545976"/>
              <a:gd name="connsiteX4" fmla="*/ 2266125 w 4726791"/>
              <a:gd name="connsiteY4" fmla="*/ 6524627 h 6545976"/>
              <a:gd name="connsiteX5" fmla="*/ 17431 w 4726791"/>
              <a:gd name="connsiteY5" fmla="*/ 4417795 h 6545976"/>
              <a:gd name="connsiteX0" fmla="*/ 32352 w 4741712"/>
              <a:gd name="connsiteY0" fmla="*/ 4417795 h 6542761"/>
              <a:gd name="connsiteX1" fmla="*/ 1900046 w 4741712"/>
              <a:gd name="connsiteY1" fmla="*/ 15438 h 6542761"/>
              <a:gd name="connsiteX2" fmla="*/ 4451953 w 4741712"/>
              <a:gd name="connsiteY2" fmla="*/ 0 h 6542761"/>
              <a:gd name="connsiteX3" fmla="*/ 4567840 w 4741712"/>
              <a:gd name="connsiteY3" fmla="*/ 3246220 h 6542761"/>
              <a:gd name="connsiteX4" fmla="*/ 2281046 w 4741712"/>
              <a:gd name="connsiteY4" fmla="*/ 6524627 h 6542761"/>
              <a:gd name="connsiteX5" fmla="*/ 32352 w 4741712"/>
              <a:gd name="connsiteY5" fmla="*/ 4417795 h 6542761"/>
              <a:gd name="connsiteX0" fmla="*/ 29235 w 4738595"/>
              <a:gd name="connsiteY0" fmla="*/ 4417795 h 6545413"/>
              <a:gd name="connsiteX1" fmla="*/ 1896929 w 4738595"/>
              <a:gd name="connsiteY1" fmla="*/ 15438 h 6545413"/>
              <a:gd name="connsiteX2" fmla="*/ 4448836 w 4738595"/>
              <a:gd name="connsiteY2" fmla="*/ 0 h 6545413"/>
              <a:gd name="connsiteX3" fmla="*/ 4564723 w 4738595"/>
              <a:gd name="connsiteY3" fmla="*/ 3246220 h 6545413"/>
              <a:gd name="connsiteX4" fmla="*/ 2620829 w 4738595"/>
              <a:gd name="connsiteY4" fmla="*/ 6524627 h 6545413"/>
              <a:gd name="connsiteX5" fmla="*/ 29235 w 4738595"/>
              <a:gd name="connsiteY5" fmla="*/ 4417795 h 6545413"/>
              <a:gd name="connsiteX0" fmla="*/ 23668 w 4733028"/>
              <a:gd name="connsiteY0" fmla="*/ 4417795 h 6545413"/>
              <a:gd name="connsiteX1" fmla="*/ 1891362 w 4733028"/>
              <a:gd name="connsiteY1" fmla="*/ 15438 h 6545413"/>
              <a:gd name="connsiteX2" fmla="*/ 4443269 w 4733028"/>
              <a:gd name="connsiteY2" fmla="*/ 0 h 6545413"/>
              <a:gd name="connsiteX3" fmla="*/ 4559156 w 4733028"/>
              <a:gd name="connsiteY3" fmla="*/ 3246220 h 6545413"/>
              <a:gd name="connsiteX4" fmla="*/ 2615262 w 4733028"/>
              <a:gd name="connsiteY4" fmla="*/ 6524627 h 6545413"/>
              <a:gd name="connsiteX5" fmla="*/ 23668 w 4733028"/>
              <a:gd name="connsiteY5" fmla="*/ 4417795 h 6545413"/>
              <a:gd name="connsiteX0" fmla="*/ 4994 w 4714354"/>
              <a:gd name="connsiteY0" fmla="*/ 4417795 h 6549476"/>
              <a:gd name="connsiteX1" fmla="*/ 1872688 w 4714354"/>
              <a:gd name="connsiteY1" fmla="*/ 15438 h 6549476"/>
              <a:gd name="connsiteX2" fmla="*/ 4424595 w 4714354"/>
              <a:gd name="connsiteY2" fmla="*/ 0 h 6549476"/>
              <a:gd name="connsiteX3" fmla="*/ 4540482 w 4714354"/>
              <a:gd name="connsiteY3" fmla="*/ 3246220 h 6549476"/>
              <a:gd name="connsiteX4" fmla="*/ 2596588 w 4714354"/>
              <a:gd name="connsiteY4" fmla="*/ 6524627 h 6549476"/>
              <a:gd name="connsiteX5" fmla="*/ 4994 w 4714354"/>
              <a:gd name="connsiteY5" fmla="*/ 4417795 h 6549476"/>
              <a:gd name="connsiteX0" fmla="*/ 26445 w 4735805"/>
              <a:gd name="connsiteY0" fmla="*/ 4417795 h 6543881"/>
              <a:gd name="connsiteX1" fmla="*/ 1894139 w 4735805"/>
              <a:gd name="connsiteY1" fmla="*/ 15438 h 6543881"/>
              <a:gd name="connsiteX2" fmla="*/ 4446046 w 4735805"/>
              <a:gd name="connsiteY2" fmla="*/ 0 h 6543881"/>
              <a:gd name="connsiteX3" fmla="*/ 4561933 w 4735805"/>
              <a:gd name="connsiteY3" fmla="*/ 3246220 h 6543881"/>
              <a:gd name="connsiteX4" fmla="*/ 2618039 w 4735805"/>
              <a:gd name="connsiteY4" fmla="*/ 6524627 h 6543881"/>
              <a:gd name="connsiteX5" fmla="*/ 26445 w 4735805"/>
              <a:gd name="connsiteY5" fmla="*/ 4417795 h 6543881"/>
              <a:gd name="connsiteX0" fmla="*/ 26445 w 4735805"/>
              <a:gd name="connsiteY0" fmla="*/ 4417795 h 6524810"/>
              <a:gd name="connsiteX1" fmla="*/ 1894139 w 4735805"/>
              <a:gd name="connsiteY1" fmla="*/ 15438 h 6524810"/>
              <a:gd name="connsiteX2" fmla="*/ 4446046 w 4735805"/>
              <a:gd name="connsiteY2" fmla="*/ 0 h 6524810"/>
              <a:gd name="connsiteX3" fmla="*/ 4561933 w 4735805"/>
              <a:gd name="connsiteY3" fmla="*/ 3246220 h 6524810"/>
              <a:gd name="connsiteX4" fmla="*/ 2618039 w 4735805"/>
              <a:gd name="connsiteY4" fmla="*/ 6524627 h 6524810"/>
              <a:gd name="connsiteX5" fmla="*/ 26445 w 4735805"/>
              <a:gd name="connsiteY5" fmla="*/ 4417795 h 6524810"/>
              <a:gd name="connsiteX0" fmla="*/ 26445 w 4710448"/>
              <a:gd name="connsiteY0" fmla="*/ 4417795 h 6610217"/>
              <a:gd name="connsiteX1" fmla="*/ 1894139 w 4710448"/>
              <a:gd name="connsiteY1" fmla="*/ 15438 h 6610217"/>
              <a:gd name="connsiteX2" fmla="*/ 4446046 w 4710448"/>
              <a:gd name="connsiteY2" fmla="*/ 0 h 6610217"/>
              <a:gd name="connsiteX3" fmla="*/ 4504783 w 4710448"/>
              <a:gd name="connsiteY3" fmla="*/ 5627470 h 6610217"/>
              <a:gd name="connsiteX4" fmla="*/ 2618039 w 4710448"/>
              <a:gd name="connsiteY4" fmla="*/ 6524627 h 6610217"/>
              <a:gd name="connsiteX5" fmla="*/ 26445 w 4710448"/>
              <a:gd name="connsiteY5" fmla="*/ 4417795 h 6610217"/>
              <a:gd name="connsiteX0" fmla="*/ 26445 w 4710448"/>
              <a:gd name="connsiteY0" fmla="*/ 4417795 h 6610217"/>
              <a:gd name="connsiteX1" fmla="*/ 1894139 w 4710448"/>
              <a:gd name="connsiteY1" fmla="*/ 15438 h 6610217"/>
              <a:gd name="connsiteX2" fmla="*/ 4446046 w 4710448"/>
              <a:gd name="connsiteY2" fmla="*/ 0 h 6610217"/>
              <a:gd name="connsiteX3" fmla="*/ 4504783 w 4710448"/>
              <a:gd name="connsiteY3" fmla="*/ 5627470 h 6610217"/>
              <a:gd name="connsiteX4" fmla="*/ 2618039 w 4710448"/>
              <a:gd name="connsiteY4" fmla="*/ 6524627 h 6610217"/>
              <a:gd name="connsiteX5" fmla="*/ 26445 w 4710448"/>
              <a:gd name="connsiteY5" fmla="*/ 4417795 h 6610217"/>
              <a:gd name="connsiteX0" fmla="*/ 26445 w 4681167"/>
              <a:gd name="connsiteY0" fmla="*/ 4417795 h 6610217"/>
              <a:gd name="connsiteX1" fmla="*/ 1894139 w 4681167"/>
              <a:gd name="connsiteY1" fmla="*/ 15438 h 6610217"/>
              <a:gd name="connsiteX2" fmla="*/ 4446046 w 4681167"/>
              <a:gd name="connsiteY2" fmla="*/ 0 h 6610217"/>
              <a:gd name="connsiteX3" fmla="*/ 4504783 w 4681167"/>
              <a:gd name="connsiteY3" fmla="*/ 5627470 h 6610217"/>
              <a:gd name="connsiteX4" fmla="*/ 2618039 w 4681167"/>
              <a:gd name="connsiteY4" fmla="*/ 6524627 h 6610217"/>
              <a:gd name="connsiteX5" fmla="*/ 26445 w 4681167"/>
              <a:gd name="connsiteY5" fmla="*/ 4417795 h 6610217"/>
              <a:gd name="connsiteX0" fmla="*/ 26445 w 4706902"/>
              <a:gd name="connsiteY0" fmla="*/ 4417795 h 6614982"/>
              <a:gd name="connsiteX1" fmla="*/ 1894139 w 4706902"/>
              <a:gd name="connsiteY1" fmla="*/ 15438 h 6614982"/>
              <a:gd name="connsiteX2" fmla="*/ 4446046 w 4706902"/>
              <a:gd name="connsiteY2" fmla="*/ 0 h 6614982"/>
              <a:gd name="connsiteX3" fmla="*/ 4571458 w 4706902"/>
              <a:gd name="connsiteY3" fmla="*/ 5646520 h 6614982"/>
              <a:gd name="connsiteX4" fmla="*/ 2618039 w 4706902"/>
              <a:gd name="connsiteY4" fmla="*/ 6524627 h 6614982"/>
              <a:gd name="connsiteX5" fmla="*/ 26445 w 4706902"/>
              <a:gd name="connsiteY5" fmla="*/ 4417795 h 6614982"/>
              <a:gd name="connsiteX0" fmla="*/ 26445 w 4688588"/>
              <a:gd name="connsiteY0" fmla="*/ 4417795 h 6614982"/>
              <a:gd name="connsiteX1" fmla="*/ 1894139 w 4688588"/>
              <a:gd name="connsiteY1" fmla="*/ 15438 h 6614982"/>
              <a:gd name="connsiteX2" fmla="*/ 4446046 w 4688588"/>
              <a:gd name="connsiteY2" fmla="*/ 0 h 6614982"/>
              <a:gd name="connsiteX3" fmla="*/ 4571458 w 4688588"/>
              <a:gd name="connsiteY3" fmla="*/ 5646520 h 6614982"/>
              <a:gd name="connsiteX4" fmla="*/ 2618039 w 4688588"/>
              <a:gd name="connsiteY4" fmla="*/ 6524627 h 6614982"/>
              <a:gd name="connsiteX5" fmla="*/ 26445 w 4688588"/>
              <a:gd name="connsiteY5" fmla="*/ 4417795 h 6614982"/>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47608 h 6644795"/>
              <a:gd name="connsiteX1" fmla="*/ 1894139 w 4713932"/>
              <a:gd name="connsiteY1" fmla="*/ 45251 h 6644795"/>
              <a:gd name="connsiteX2" fmla="*/ 4446046 w 4713932"/>
              <a:gd name="connsiteY2" fmla="*/ 29813 h 6644795"/>
              <a:gd name="connsiteX3" fmla="*/ 4550821 w 4713932"/>
              <a:gd name="connsiteY3" fmla="*/ 553688 h 6644795"/>
              <a:gd name="connsiteX4" fmla="*/ 4571458 w 4713932"/>
              <a:gd name="connsiteY4" fmla="*/ 5676333 h 6644795"/>
              <a:gd name="connsiteX5" fmla="*/ 2618039 w 4713932"/>
              <a:gd name="connsiteY5" fmla="*/ 6554440 h 6644795"/>
              <a:gd name="connsiteX6" fmla="*/ 26445 w 4713932"/>
              <a:gd name="connsiteY6" fmla="*/ 4447608 h 6644795"/>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5238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28951 h 6626138"/>
              <a:gd name="connsiteX1" fmla="*/ 1894139 w 4713932"/>
              <a:gd name="connsiteY1" fmla="*/ 26594 h 6626138"/>
              <a:gd name="connsiteX2" fmla="*/ 4446046 w 4713932"/>
              <a:gd name="connsiteY2" fmla="*/ 11156 h 6626138"/>
              <a:gd name="connsiteX3" fmla="*/ 4550821 w 4713932"/>
              <a:gd name="connsiteY3" fmla="*/ 128631 h 6626138"/>
              <a:gd name="connsiteX4" fmla="*/ 4571458 w 4713932"/>
              <a:gd name="connsiteY4" fmla="*/ 5657676 h 6626138"/>
              <a:gd name="connsiteX5" fmla="*/ 2618039 w 4713932"/>
              <a:gd name="connsiteY5" fmla="*/ 6535783 h 6626138"/>
              <a:gd name="connsiteX6" fmla="*/ 26445 w 4713932"/>
              <a:gd name="connsiteY6" fmla="*/ 4428951 h 6626138"/>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9590 h 6616777"/>
              <a:gd name="connsiteX1" fmla="*/ 1894139 w 4713932"/>
              <a:gd name="connsiteY1" fmla="*/ 17233 h 6616777"/>
              <a:gd name="connsiteX2" fmla="*/ 4446046 w 4713932"/>
              <a:gd name="connsiteY2" fmla="*/ 1795 h 6616777"/>
              <a:gd name="connsiteX3" fmla="*/ 4550821 w 4713932"/>
              <a:gd name="connsiteY3" fmla="*/ 119270 h 6616777"/>
              <a:gd name="connsiteX4" fmla="*/ 4571458 w 4713932"/>
              <a:gd name="connsiteY4" fmla="*/ 5648315 h 6616777"/>
              <a:gd name="connsiteX5" fmla="*/ 2618039 w 4713932"/>
              <a:gd name="connsiteY5" fmla="*/ 6526422 h 6616777"/>
              <a:gd name="connsiteX6" fmla="*/ 26445 w 4713932"/>
              <a:gd name="connsiteY6" fmla="*/ 4419590 h 6616777"/>
              <a:gd name="connsiteX0" fmla="*/ 26445 w 4713932"/>
              <a:gd name="connsiteY0" fmla="*/ 4419590 h 6616777"/>
              <a:gd name="connsiteX1" fmla="*/ 1894139 w 4713932"/>
              <a:gd name="connsiteY1" fmla="*/ 17233 h 6616777"/>
              <a:gd name="connsiteX2" fmla="*/ 4400326 w 4713932"/>
              <a:gd name="connsiteY2" fmla="*/ 1795 h 6616777"/>
              <a:gd name="connsiteX3" fmla="*/ 4550821 w 4713932"/>
              <a:gd name="connsiteY3" fmla="*/ 119270 h 6616777"/>
              <a:gd name="connsiteX4" fmla="*/ 4571458 w 4713932"/>
              <a:gd name="connsiteY4" fmla="*/ 5648315 h 6616777"/>
              <a:gd name="connsiteX5" fmla="*/ 2618039 w 4713932"/>
              <a:gd name="connsiteY5" fmla="*/ 6526422 h 6616777"/>
              <a:gd name="connsiteX6" fmla="*/ 26445 w 4713932"/>
              <a:gd name="connsiteY6" fmla="*/ 4419590 h 6616777"/>
              <a:gd name="connsiteX0" fmla="*/ 26445 w 4713932"/>
              <a:gd name="connsiteY0" fmla="*/ 4439546 h 6636733"/>
              <a:gd name="connsiteX1" fmla="*/ 1894139 w 4713932"/>
              <a:gd name="connsiteY1" fmla="*/ 37189 h 6636733"/>
              <a:gd name="connsiteX2" fmla="*/ 4374926 w 4713932"/>
              <a:gd name="connsiteY2" fmla="*/ 1431 h 6636733"/>
              <a:gd name="connsiteX3" fmla="*/ 4550821 w 4713932"/>
              <a:gd name="connsiteY3" fmla="*/ 139226 h 6636733"/>
              <a:gd name="connsiteX4" fmla="*/ 4571458 w 4713932"/>
              <a:gd name="connsiteY4" fmla="*/ 5668271 h 6636733"/>
              <a:gd name="connsiteX5" fmla="*/ 2618039 w 4713932"/>
              <a:gd name="connsiteY5" fmla="*/ 6546378 h 6636733"/>
              <a:gd name="connsiteX6" fmla="*/ 26445 w 4713932"/>
              <a:gd name="connsiteY6" fmla="*/ 4439546 h 6636733"/>
              <a:gd name="connsiteX0" fmla="*/ 26445 w 4713932"/>
              <a:gd name="connsiteY0" fmla="*/ 4439063 h 6636250"/>
              <a:gd name="connsiteX1" fmla="*/ 1894139 w 4713932"/>
              <a:gd name="connsiteY1" fmla="*/ 36706 h 6636250"/>
              <a:gd name="connsiteX2" fmla="*/ 4374926 w 4713932"/>
              <a:gd name="connsiteY2" fmla="*/ 948 h 6636250"/>
              <a:gd name="connsiteX3" fmla="*/ 4550821 w 4713932"/>
              <a:gd name="connsiteY3" fmla="*/ 189543 h 6636250"/>
              <a:gd name="connsiteX4" fmla="*/ 4571458 w 4713932"/>
              <a:gd name="connsiteY4" fmla="*/ 5667788 h 6636250"/>
              <a:gd name="connsiteX5" fmla="*/ 2618039 w 4713932"/>
              <a:gd name="connsiteY5" fmla="*/ 6545895 h 6636250"/>
              <a:gd name="connsiteX6" fmla="*/ 26445 w 4713932"/>
              <a:gd name="connsiteY6" fmla="*/ 4439063 h 6636250"/>
              <a:gd name="connsiteX0" fmla="*/ 21007 w 4708494"/>
              <a:gd name="connsiteY0" fmla="*/ 4439063 h 6636250"/>
              <a:gd name="connsiteX1" fmla="*/ 1919181 w 4708494"/>
              <a:gd name="connsiteY1" fmla="*/ 6226 h 6636250"/>
              <a:gd name="connsiteX2" fmla="*/ 4369488 w 4708494"/>
              <a:gd name="connsiteY2" fmla="*/ 948 h 6636250"/>
              <a:gd name="connsiteX3" fmla="*/ 4545383 w 4708494"/>
              <a:gd name="connsiteY3" fmla="*/ 189543 h 6636250"/>
              <a:gd name="connsiteX4" fmla="*/ 4566020 w 4708494"/>
              <a:gd name="connsiteY4" fmla="*/ 5667788 h 6636250"/>
              <a:gd name="connsiteX5" fmla="*/ 2612601 w 4708494"/>
              <a:gd name="connsiteY5" fmla="*/ 6545895 h 6636250"/>
              <a:gd name="connsiteX6" fmla="*/ 21007 w 4708494"/>
              <a:gd name="connsiteY6" fmla="*/ 4439063 h 6636250"/>
              <a:gd name="connsiteX0" fmla="*/ 19363 w 4706850"/>
              <a:gd name="connsiteY0" fmla="*/ 4448077 h 6645264"/>
              <a:gd name="connsiteX1" fmla="*/ 1937857 w 4706850"/>
              <a:gd name="connsiteY1" fmla="*/ 0 h 6645264"/>
              <a:gd name="connsiteX2" fmla="*/ 4367844 w 4706850"/>
              <a:gd name="connsiteY2" fmla="*/ 9962 h 6645264"/>
              <a:gd name="connsiteX3" fmla="*/ 4543739 w 4706850"/>
              <a:gd name="connsiteY3" fmla="*/ 198557 h 6645264"/>
              <a:gd name="connsiteX4" fmla="*/ 4564376 w 4706850"/>
              <a:gd name="connsiteY4" fmla="*/ 5676802 h 6645264"/>
              <a:gd name="connsiteX5" fmla="*/ 2610957 w 4706850"/>
              <a:gd name="connsiteY5" fmla="*/ 6554909 h 6645264"/>
              <a:gd name="connsiteX6" fmla="*/ 19363 w 4706850"/>
              <a:gd name="connsiteY6" fmla="*/ 4448077 h 6645264"/>
              <a:gd name="connsiteX0" fmla="*/ 17092 w 4704579"/>
              <a:gd name="connsiteY0" fmla="*/ 4448077 h 6645264"/>
              <a:gd name="connsiteX1" fmla="*/ 1935586 w 4704579"/>
              <a:gd name="connsiteY1" fmla="*/ 0 h 6645264"/>
              <a:gd name="connsiteX2" fmla="*/ 4365573 w 4704579"/>
              <a:gd name="connsiteY2" fmla="*/ 9962 h 6645264"/>
              <a:gd name="connsiteX3" fmla="*/ 4541468 w 4704579"/>
              <a:gd name="connsiteY3" fmla="*/ 198557 h 6645264"/>
              <a:gd name="connsiteX4" fmla="*/ 4562105 w 4704579"/>
              <a:gd name="connsiteY4" fmla="*/ 5676802 h 6645264"/>
              <a:gd name="connsiteX5" fmla="*/ 2608686 w 4704579"/>
              <a:gd name="connsiteY5" fmla="*/ 6554909 h 6645264"/>
              <a:gd name="connsiteX6" fmla="*/ 17092 w 4704579"/>
              <a:gd name="connsiteY6" fmla="*/ 4448077 h 6645264"/>
              <a:gd name="connsiteX0" fmla="*/ 17092 w 4702381"/>
              <a:gd name="connsiteY0" fmla="*/ 4448077 h 6645264"/>
              <a:gd name="connsiteX1" fmla="*/ 1935586 w 4702381"/>
              <a:gd name="connsiteY1" fmla="*/ 0 h 6645264"/>
              <a:gd name="connsiteX2" fmla="*/ 4365573 w 4702381"/>
              <a:gd name="connsiteY2" fmla="*/ 9962 h 6645264"/>
              <a:gd name="connsiteX3" fmla="*/ 4541468 w 4702381"/>
              <a:gd name="connsiteY3" fmla="*/ 198557 h 6645264"/>
              <a:gd name="connsiteX4" fmla="*/ 4562105 w 4702381"/>
              <a:gd name="connsiteY4" fmla="*/ 5676802 h 6645264"/>
              <a:gd name="connsiteX5" fmla="*/ 2608686 w 4702381"/>
              <a:gd name="connsiteY5" fmla="*/ 6554909 h 6645264"/>
              <a:gd name="connsiteX6" fmla="*/ 17092 w 4702381"/>
              <a:gd name="connsiteY6" fmla="*/ 4448077 h 6645264"/>
              <a:gd name="connsiteX0" fmla="*/ 17092 w 4701301"/>
              <a:gd name="connsiteY0" fmla="*/ 4448077 h 6645264"/>
              <a:gd name="connsiteX1" fmla="*/ 1935586 w 4701301"/>
              <a:gd name="connsiteY1" fmla="*/ 0 h 6645264"/>
              <a:gd name="connsiteX2" fmla="*/ 4365573 w 4701301"/>
              <a:gd name="connsiteY2" fmla="*/ 9962 h 6645264"/>
              <a:gd name="connsiteX3" fmla="*/ 4541468 w 4701301"/>
              <a:gd name="connsiteY3" fmla="*/ 198557 h 6645264"/>
              <a:gd name="connsiteX4" fmla="*/ 4562105 w 4701301"/>
              <a:gd name="connsiteY4" fmla="*/ 5676802 h 6645264"/>
              <a:gd name="connsiteX5" fmla="*/ 2608686 w 4701301"/>
              <a:gd name="connsiteY5" fmla="*/ 6554909 h 6645264"/>
              <a:gd name="connsiteX6" fmla="*/ 17092 w 4701301"/>
              <a:gd name="connsiteY6" fmla="*/ 4448077 h 6645264"/>
              <a:gd name="connsiteX0" fmla="*/ 17092 w 4562105"/>
              <a:gd name="connsiteY0" fmla="*/ 4448077 h 6645264"/>
              <a:gd name="connsiteX1" fmla="*/ 1935586 w 4562105"/>
              <a:gd name="connsiteY1" fmla="*/ 0 h 6645264"/>
              <a:gd name="connsiteX2" fmla="*/ 4365573 w 4562105"/>
              <a:gd name="connsiteY2" fmla="*/ 9962 h 6645264"/>
              <a:gd name="connsiteX3" fmla="*/ 4541468 w 4562105"/>
              <a:gd name="connsiteY3" fmla="*/ 198557 h 6645264"/>
              <a:gd name="connsiteX4" fmla="*/ 4562105 w 4562105"/>
              <a:gd name="connsiteY4" fmla="*/ 5676802 h 6645264"/>
              <a:gd name="connsiteX5" fmla="*/ 2608686 w 4562105"/>
              <a:gd name="connsiteY5" fmla="*/ 6554909 h 6645264"/>
              <a:gd name="connsiteX6" fmla="*/ 17092 w 4562105"/>
              <a:gd name="connsiteY6" fmla="*/ 4448077 h 6645264"/>
              <a:gd name="connsiteX0" fmla="*/ 17092 w 4562105"/>
              <a:gd name="connsiteY0" fmla="*/ 4448077 h 6592556"/>
              <a:gd name="connsiteX1" fmla="*/ 1935586 w 4562105"/>
              <a:gd name="connsiteY1" fmla="*/ 0 h 6592556"/>
              <a:gd name="connsiteX2" fmla="*/ 4365573 w 4562105"/>
              <a:gd name="connsiteY2" fmla="*/ 9962 h 6592556"/>
              <a:gd name="connsiteX3" fmla="*/ 4541468 w 4562105"/>
              <a:gd name="connsiteY3" fmla="*/ 198557 h 6592556"/>
              <a:gd name="connsiteX4" fmla="*/ 4562105 w 4562105"/>
              <a:gd name="connsiteY4" fmla="*/ 5676802 h 6592556"/>
              <a:gd name="connsiteX5" fmla="*/ 2608686 w 4562105"/>
              <a:gd name="connsiteY5" fmla="*/ 6554909 h 6592556"/>
              <a:gd name="connsiteX6" fmla="*/ 17092 w 4562105"/>
              <a:gd name="connsiteY6" fmla="*/ 4448077 h 6592556"/>
              <a:gd name="connsiteX0" fmla="*/ 17092 w 4562105"/>
              <a:gd name="connsiteY0" fmla="*/ 4448077 h 6561473"/>
              <a:gd name="connsiteX1" fmla="*/ 1935586 w 4562105"/>
              <a:gd name="connsiteY1" fmla="*/ 0 h 6561473"/>
              <a:gd name="connsiteX2" fmla="*/ 4365573 w 4562105"/>
              <a:gd name="connsiteY2" fmla="*/ 9962 h 6561473"/>
              <a:gd name="connsiteX3" fmla="*/ 4541468 w 4562105"/>
              <a:gd name="connsiteY3" fmla="*/ 198557 h 6561473"/>
              <a:gd name="connsiteX4" fmla="*/ 4562105 w 4562105"/>
              <a:gd name="connsiteY4" fmla="*/ 5676802 h 6561473"/>
              <a:gd name="connsiteX5" fmla="*/ 2608686 w 4562105"/>
              <a:gd name="connsiteY5" fmla="*/ 6554909 h 6561473"/>
              <a:gd name="connsiteX6" fmla="*/ 17092 w 4562105"/>
              <a:gd name="connsiteY6" fmla="*/ 4448077 h 6561473"/>
              <a:gd name="connsiteX0" fmla="*/ 18334 w 4563347"/>
              <a:gd name="connsiteY0" fmla="*/ 4448077 h 6561473"/>
              <a:gd name="connsiteX1" fmla="*/ 1936828 w 4563347"/>
              <a:gd name="connsiteY1" fmla="*/ 0 h 6561473"/>
              <a:gd name="connsiteX2" fmla="*/ 4366815 w 4563347"/>
              <a:gd name="connsiteY2" fmla="*/ 9962 h 6561473"/>
              <a:gd name="connsiteX3" fmla="*/ 4542710 w 4563347"/>
              <a:gd name="connsiteY3" fmla="*/ 198557 h 6561473"/>
              <a:gd name="connsiteX4" fmla="*/ 4563347 w 4563347"/>
              <a:gd name="connsiteY4" fmla="*/ 5676802 h 6561473"/>
              <a:gd name="connsiteX5" fmla="*/ 2609928 w 4563347"/>
              <a:gd name="connsiteY5" fmla="*/ 6554909 h 6561473"/>
              <a:gd name="connsiteX6" fmla="*/ 18334 w 4563347"/>
              <a:gd name="connsiteY6" fmla="*/ 4448077 h 6561473"/>
              <a:gd name="connsiteX0" fmla="*/ 20715 w 4565728"/>
              <a:gd name="connsiteY0" fmla="*/ 4448077 h 6564701"/>
              <a:gd name="connsiteX1" fmla="*/ 1939209 w 4565728"/>
              <a:gd name="connsiteY1" fmla="*/ 0 h 6564701"/>
              <a:gd name="connsiteX2" fmla="*/ 4369196 w 4565728"/>
              <a:gd name="connsiteY2" fmla="*/ 9962 h 6564701"/>
              <a:gd name="connsiteX3" fmla="*/ 4545091 w 4565728"/>
              <a:gd name="connsiteY3" fmla="*/ 198557 h 6564701"/>
              <a:gd name="connsiteX4" fmla="*/ 4565728 w 4565728"/>
              <a:gd name="connsiteY4" fmla="*/ 5676802 h 6564701"/>
              <a:gd name="connsiteX5" fmla="*/ 2612309 w 4565728"/>
              <a:gd name="connsiteY5" fmla="*/ 6554909 h 6564701"/>
              <a:gd name="connsiteX6" fmla="*/ 1024651 w 4565728"/>
              <a:gd name="connsiteY6" fmla="*/ 6039287 h 6564701"/>
              <a:gd name="connsiteX7" fmla="*/ 20715 w 4565728"/>
              <a:gd name="connsiteY7" fmla="*/ 4448077 h 6564701"/>
              <a:gd name="connsiteX0" fmla="*/ 20715 w 4565728"/>
              <a:gd name="connsiteY0" fmla="*/ 4448077 h 6562037"/>
              <a:gd name="connsiteX1" fmla="*/ 1939209 w 4565728"/>
              <a:gd name="connsiteY1" fmla="*/ 0 h 6562037"/>
              <a:gd name="connsiteX2" fmla="*/ 4369196 w 4565728"/>
              <a:gd name="connsiteY2" fmla="*/ 9962 h 6562037"/>
              <a:gd name="connsiteX3" fmla="*/ 4545091 w 4565728"/>
              <a:gd name="connsiteY3" fmla="*/ 198557 h 6562037"/>
              <a:gd name="connsiteX4" fmla="*/ 4565728 w 4565728"/>
              <a:gd name="connsiteY4" fmla="*/ 5676802 h 6562037"/>
              <a:gd name="connsiteX5" fmla="*/ 2612309 w 4565728"/>
              <a:gd name="connsiteY5" fmla="*/ 6554909 h 6562037"/>
              <a:gd name="connsiteX6" fmla="*/ 1024651 w 4565728"/>
              <a:gd name="connsiteY6" fmla="*/ 6039287 h 6562037"/>
              <a:gd name="connsiteX7" fmla="*/ 20715 w 4565728"/>
              <a:gd name="connsiteY7" fmla="*/ 4448077 h 6562037"/>
              <a:gd name="connsiteX0" fmla="*/ 20715 w 4565728"/>
              <a:gd name="connsiteY0" fmla="*/ 4448077 h 6556271"/>
              <a:gd name="connsiteX1" fmla="*/ 1939209 w 4565728"/>
              <a:gd name="connsiteY1" fmla="*/ 0 h 6556271"/>
              <a:gd name="connsiteX2" fmla="*/ 4369196 w 4565728"/>
              <a:gd name="connsiteY2" fmla="*/ 9962 h 6556271"/>
              <a:gd name="connsiteX3" fmla="*/ 4545091 w 4565728"/>
              <a:gd name="connsiteY3" fmla="*/ 198557 h 6556271"/>
              <a:gd name="connsiteX4" fmla="*/ 4565728 w 4565728"/>
              <a:gd name="connsiteY4" fmla="*/ 5676802 h 6556271"/>
              <a:gd name="connsiteX5" fmla="*/ 2612309 w 4565728"/>
              <a:gd name="connsiteY5" fmla="*/ 6554909 h 6556271"/>
              <a:gd name="connsiteX6" fmla="*/ 1024651 w 4565728"/>
              <a:gd name="connsiteY6" fmla="*/ 6039287 h 6556271"/>
              <a:gd name="connsiteX7" fmla="*/ 20715 w 4565728"/>
              <a:gd name="connsiteY7" fmla="*/ 4448077 h 6556271"/>
              <a:gd name="connsiteX0" fmla="*/ 14580 w 4559593"/>
              <a:gd name="connsiteY0" fmla="*/ 4448077 h 6556271"/>
              <a:gd name="connsiteX1" fmla="*/ 1933074 w 4559593"/>
              <a:gd name="connsiteY1" fmla="*/ 0 h 6556271"/>
              <a:gd name="connsiteX2" fmla="*/ 4363061 w 4559593"/>
              <a:gd name="connsiteY2" fmla="*/ 9962 h 6556271"/>
              <a:gd name="connsiteX3" fmla="*/ 4538956 w 4559593"/>
              <a:gd name="connsiteY3" fmla="*/ 198557 h 6556271"/>
              <a:gd name="connsiteX4" fmla="*/ 4559593 w 4559593"/>
              <a:gd name="connsiteY4" fmla="*/ 5676802 h 6556271"/>
              <a:gd name="connsiteX5" fmla="*/ 2606174 w 4559593"/>
              <a:gd name="connsiteY5" fmla="*/ 6554909 h 6556271"/>
              <a:gd name="connsiteX6" fmla="*/ 1018516 w 4559593"/>
              <a:gd name="connsiteY6" fmla="*/ 6039287 h 6556271"/>
              <a:gd name="connsiteX7" fmla="*/ 14580 w 4559593"/>
              <a:gd name="connsiteY7" fmla="*/ 4448077 h 6556271"/>
              <a:gd name="connsiteX0" fmla="*/ 22013 w 4567026"/>
              <a:gd name="connsiteY0" fmla="*/ 4448077 h 6562037"/>
              <a:gd name="connsiteX1" fmla="*/ 1940507 w 4567026"/>
              <a:gd name="connsiteY1" fmla="*/ 0 h 6562037"/>
              <a:gd name="connsiteX2" fmla="*/ 4370494 w 4567026"/>
              <a:gd name="connsiteY2" fmla="*/ 9962 h 6562037"/>
              <a:gd name="connsiteX3" fmla="*/ 4546389 w 4567026"/>
              <a:gd name="connsiteY3" fmla="*/ 198557 h 6562037"/>
              <a:gd name="connsiteX4" fmla="*/ 4567026 w 4567026"/>
              <a:gd name="connsiteY4" fmla="*/ 5676802 h 6562037"/>
              <a:gd name="connsiteX5" fmla="*/ 2613607 w 4567026"/>
              <a:gd name="connsiteY5" fmla="*/ 6554909 h 6562037"/>
              <a:gd name="connsiteX6" fmla="*/ 1005629 w 4567026"/>
              <a:gd name="connsiteY6" fmla="*/ 6039287 h 6562037"/>
              <a:gd name="connsiteX7" fmla="*/ 22013 w 4567026"/>
              <a:gd name="connsiteY7" fmla="*/ 4448077 h 6562037"/>
              <a:gd name="connsiteX0" fmla="*/ 22013 w 4567026"/>
              <a:gd name="connsiteY0" fmla="*/ 4448077 h 6561948"/>
              <a:gd name="connsiteX1" fmla="*/ 1940507 w 4567026"/>
              <a:gd name="connsiteY1" fmla="*/ 0 h 6561948"/>
              <a:gd name="connsiteX2" fmla="*/ 4370494 w 4567026"/>
              <a:gd name="connsiteY2" fmla="*/ 9962 h 6561948"/>
              <a:gd name="connsiteX3" fmla="*/ 4546389 w 4567026"/>
              <a:gd name="connsiteY3" fmla="*/ 198557 h 6561948"/>
              <a:gd name="connsiteX4" fmla="*/ 4567026 w 4567026"/>
              <a:gd name="connsiteY4" fmla="*/ 5676802 h 6561948"/>
              <a:gd name="connsiteX5" fmla="*/ 2613607 w 4567026"/>
              <a:gd name="connsiteY5" fmla="*/ 6554909 h 6561948"/>
              <a:gd name="connsiteX6" fmla="*/ 1005629 w 4567026"/>
              <a:gd name="connsiteY6" fmla="*/ 6039287 h 6561948"/>
              <a:gd name="connsiteX7" fmla="*/ 22013 w 4567026"/>
              <a:gd name="connsiteY7" fmla="*/ 4448077 h 6561948"/>
              <a:gd name="connsiteX0" fmla="*/ 22013 w 4567026"/>
              <a:gd name="connsiteY0" fmla="*/ 4448077 h 6554958"/>
              <a:gd name="connsiteX1" fmla="*/ 1940507 w 4567026"/>
              <a:gd name="connsiteY1" fmla="*/ 0 h 6554958"/>
              <a:gd name="connsiteX2" fmla="*/ 4370494 w 4567026"/>
              <a:gd name="connsiteY2" fmla="*/ 9962 h 6554958"/>
              <a:gd name="connsiteX3" fmla="*/ 4546389 w 4567026"/>
              <a:gd name="connsiteY3" fmla="*/ 198557 h 6554958"/>
              <a:gd name="connsiteX4" fmla="*/ 4567026 w 4567026"/>
              <a:gd name="connsiteY4" fmla="*/ 5676802 h 6554958"/>
              <a:gd name="connsiteX5" fmla="*/ 2613607 w 4567026"/>
              <a:gd name="connsiteY5" fmla="*/ 6554909 h 6554958"/>
              <a:gd name="connsiteX6" fmla="*/ 1005629 w 4567026"/>
              <a:gd name="connsiteY6" fmla="*/ 6039287 h 6554958"/>
              <a:gd name="connsiteX7" fmla="*/ 22013 w 4567026"/>
              <a:gd name="connsiteY7" fmla="*/ 4448077 h 6554958"/>
              <a:gd name="connsiteX0" fmla="*/ 22013 w 4567026"/>
              <a:gd name="connsiteY0" fmla="*/ 4448077 h 6565849"/>
              <a:gd name="connsiteX1" fmla="*/ 1940507 w 4567026"/>
              <a:gd name="connsiteY1" fmla="*/ 0 h 6565849"/>
              <a:gd name="connsiteX2" fmla="*/ 4370494 w 4567026"/>
              <a:gd name="connsiteY2" fmla="*/ 9962 h 6565849"/>
              <a:gd name="connsiteX3" fmla="*/ 4546389 w 4567026"/>
              <a:gd name="connsiteY3" fmla="*/ 198557 h 6565849"/>
              <a:gd name="connsiteX4" fmla="*/ 4567026 w 4567026"/>
              <a:gd name="connsiteY4" fmla="*/ 5676802 h 6565849"/>
              <a:gd name="connsiteX5" fmla="*/ 3682789 w 4567026"/>
              <a:gd name="connsiteY5" fmla="*/ 6333927 h 6565849"/>
              <a:gd name="connsiteX6" fmla="*/ 2613607 w 4567026"/>
              <a:gd name="connsiteY6" fmla="*/ 6554909 h 6565849"/>
              <a:gd name="connsiteX7" fmla="*/ 1005629 w 4567026"/>
              <a:gd name="connsiteY7" fmla="*/ 6039287 h 6565849"/>
              <a:gd name="connsiteX8" fmla="*/ 22013 w 4567026"/>
              <a:gd name="connsiteY8" fmla="*/ 4448077 h 6565849"/>
              <a:gd name="connsiteX0" fmla="*/ 22013 w 4567026"/>
              <a:gd name="connsiteY0" fmla="*/ 4448077 h 6565849"/>
              <a:gd name="connsiteX1" fmla="*/ 1940507 w 4567026"/>
              <a:gd name="connsiteY1" fmla="*/ 0 h 6565849"/>
              <a:gd name="connsiteX2" fmla="*/ 4370494 w 4567026"/>
              <a:gd name="connsiteY2" fmla="*/ 9962 h 6565849"/>
              <a:gd name="connsiteX3" fmla="*/ 4546389 w 4567026"/>
              <a:gd name="connsiteY3" fmla="*/ 198557 h 6565849"/>
              <a:gd name="connsiteX4" fmla="*/ 4567026 w 4567026"/>
              <a:gd name="connsiteY4" fmla="*/ 5676802 h 6565849"/>
              <a:gd name="connsiteX5" fmla="*/ 3682789 w 4567026"/>
              <a:gd name="connsiteY5" fmla="*/ 6333927 h 6565849"/>
              <a:gd name="connsiteX6" fmla="*/ 2613607 w 4567026"/>
              <a:gd name="connsiteY6" fmla="*/ 6554909 h 6565849"/>
              <a:gd name="connsiteX7" fmla="*/ 1005629 w 4567026"/>
              <a:gd name="connsiteY7" fmla="*/ 6039287 h 6565849"/>
              <a:gd name="connsiteX8" fmla="*/ 22013 w 4567026"/>
              <a:gd name="connsiteY8" fmla="*/ 4448077 h 6565849"/>
              <a:gd name="connsiteX0" fmla="*/ 22013 w 4567026"/>
              <a:gd name="connsiteY0" fmla="*/ 4448077 h 6555026"/>
              <a:gd name="connsiteX1" fmla="*/ 1940507 w 4567026"/>
              <a:gd name="connsiteY1" fmla="*/ 0 h 6555026"/>
              <a:gd name="connsiteX2" fmla="*/ 4370494 w 4567026"/>
              <a:gd name="connsiteY2" fmla="*/ 9962 h 6555026"/>
              <a:gd name="connsiteX3" fmla="*/ 4546389 w 4567026"/>
              <a:gd name="connsiteY3" fmla="*/ 198557 h 6555026"/>
              <a:gd name="connsiteX4" fmla="*/ 4567026 w 4567026"/>
              <a:gd name="connsiteY4" fmla="*/ 5676802 h 6555026"/>
              <a:gd name="connsiteX5" fmla="*/ 3682789 w 4567026"/>
              <a:gd name="connsiteY5" fmla="*/ 6333927 h 6555026"/>
              <a:gd name="connsiteX6" fmla="*/ 2613607 w 4567026"/>
              <a:gd name="connsiteY6" fmla="*/ 6554909 h 6555026"/>
              <a:gd name="connsiteX7" fmla="*/ 1005629 w 4567026"/>
              <a:gd name="connsiteY7" fmla="*/ 6039287 h 6555026"/>
              <a:gd name="connsiteX8" fmla="*/ 22013 w 4567026"/>
              <a:gd name="connsiteY8" fmla="*/ 4448077 h 6555026"/>
              <a:gd name="connsiteX0" fmla="*/ 44498 w 4589511"/>
              <a:gd name="connsiteY0" fmla="*/ 4448077 h 6555026"/>
              <a:gd name="connsiteX1" fmla="*/ 1962992 w 4589511"/>
              <a:gd name="connsiteY1" fmla="*/ 0 h 6555026"/>
              <a:gd name="connsiteX2" fmla="*/ 4392979 w 4589511"/>
              <a:gd name="connsiteY2" fmla="*/ 9962 h 6555026"/>
              <a:gd name="connsiteX3" fmla="*/ 4568874 w 4589511"/>
              <a:gd name="connsiteY3" fmla="*/ 198557 h 6555026"/>
              <a:gd name="connsiteX4" fmla="*/ 4589511 w 4589511"/>
              <a:gd name="connsiteY4" fmla="*/ 5676802 h 6555026"/>
              <a:gd name="connsiteX5" fmla="*/ 3705274 w 4589511"/>
              <a:gd name="connsiteY5" fmla="*/ 6333927 h 6555026"/>
              <a:gd name="connsiteX6" fmla="*/ 2636092 w 4589511"/>
              <a:gd name="connsiteY6" fmla="*/ 6554909 h 6555026"/>
              <a:gd name="connsiteX7" fmla="*/ 1028114 w 4589511"/>
              <a:gd name="connsiteY7" fmla="*/ 6039287 h 6555026"/>
              <a:gd name="connsiteX8" fmla="*/ 44498 w 4589511"/>
              <a:gd name="connsiteY8" fmla="*/ 4448077 h 655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89511" h="6555026">
                <a:moveTo>
                  <a:pt x="44498" y="4448077"/>
                </a:moveTo>
                <a:cubicBezTo>
                  <a:pt x="-165449" y="3431369"/>
                  <a:pt x="350092" y="1272239"/>
                  <a:pt x="1962992" y="0"/>
                </a:cubicBezTo>
                <a:lnTo>
                  <a:pt x="4392979" y="9962"/>
                </a:lnTo>
                <a:cubicBezTo>
                  <a:pt x="4433804" y="-3724"/>
                  <a:pt x="4576547" y="134405"/>
                  <a:pt x="4568874" y="198557"/>
                </a:cubicBezTo>
                <a:cubicBezTo>
                  <a:pt x="4574536" y="2226764"/>
                  <a:pt x="4581441" y="4495702"/>
                  <a:pt x="4589511" y="5676802"/>
                </a:cubicBezTo>
                <a:cubicBezTo>
                  <a:pt x="4428644" y="5983084"/>
                  <a:pt x="4030844" y="6187576"/>
                  <a:pt x="3705274" y="6333927"/>
                </a:cubicBezTo>
                <a:cubicBezTo>
                  <a:pt x="3379704" y="6480278"/>
                  <a:pt x="3148325" y="6548136"/>
                  <a:pt x="2636092" y="6554909"/>
                </a:cubicBezTo>
                <a:cubicBezTo>
                  <a:pt x="2123859" y="6561682"/>
                  <a:pt x="1343206" y="6273586"/>
                  <a:pt x="1028114" y="6039287"/>
                </a:cubicBezTo>
                <a:cubicBezTo>
                  <a:pt x="596182" y="5688148"/>
                  <a:pt x="254445" y="5464785"/>
                  <a:pt x="44498" y="4448077"/>
                </a:cubicBezTo>
                <a:close/>
              </a:path>
            </a:pathLst>
          </a:custGeom>
          <a:solidFill>
            <a:schemeClr val="accent3"/>
          </a:solidFill>
          <a:ln>
            <a:noFill/>
          </a:ln>
        </p:spPr>
        <p:txBody>
          <a:bodyPr lIns="182880" tIns="274320" rIns="274320">
            <a:normAutofit/>
          </a:bodyPr>
          <a:lstStyle>
            <a:lvl1pPr marL="0" indent="0" algn="r">
              <a:buNone/>
              <a:defRPr sz="2000"/>
            </a:lvl1pPr>
          </a:lstStyle>
          <a:p>
            <a:r>
              <a:rPr lang="en-US"/>
              <a:t>Click icon to add picture</a:t>
            </a:r>
            <a:endParaRPr lang="en-US" dirty="0"/>
          </a:p>
        </p:txBody>
      </p:sp>
      <p:sp>
        <p:nvSpPr>
          <p:cNvPr id="6" name="Slide Number Placeholder 5">
            <a:extLst>
              <a:ext uri="{FF2B5EF4-FFF2-40B4-BE49-F238E27FC236}">
                <a16:creationId xmlns:a16="http://schemas.microsoft.com/office/drawing/2014/main" id="{2FA893C5-3725-2BF8-B201-6C4123C13131}"/>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403009466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3B57D9-86AF-A333-72B5-F387677E33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716097B-2AAF-BB62-EE1B-3B3DA29D35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44B38-E59B-D511-CC7B-CC87760C7CAA}"/>
              </a:ext>
            </a:extLst>
          </p:cNvPr>
          <p:cNvSpPr>
            <a:spLocks noGrp="1"/>
          </p:cNvSpPr>
          <p:nvPr>
            <p:ph type="dt" sz="half" idx="2"/>
          </p:nvPr>
        </p:nvSpPr>
        <p:spPr>
          <a:xfrm>
            <a:off x="365760" y="6464808"/>
            <a:ext cx="987552" cy="310896"/>
          </a:xfrm>
          <a:prstGeom prst="rect">
            <a:avLst/>
          </a:prstGeom>
        </p:spPr>
        <p:txBody>
          <a:bodyPr vert="horz" lIns="91440" tIns="45720" rIns="91440" bIns="45720" rtlCol="0" anchor="ctr"/>
          <a:lstStyle>
            <a:lvl1pPr algn="l">
              <a:defRPr sz="1400">
                <a:solidFill>
                  <a:schemeClr val="tx1"/>
                </a:solidFill>
              </a:defRPr>
            </a:lvl1pPr>
          </a:lstStyle>
          <a:p>
            <a:endParaRPr lang="en-US" dirty="0"/>
          </a:p>
        </p:txBody>
      </p:sp>
      <p:sp>
        <p:nvSpPr>
          <p:cNvPr id="5" name="Footer Placeholder 4">
            <a:extLst>
              <a:ext uri="{FF2B5EF4-FFF2-40B4-BE49-F238E27FC236}">
                <a16:creationId xmlns:a16="http://schemas.microsoft.com/office/drawing/2014/main" id="{64C4DA96-9345-993B-EDB3-7477F7A187E0}"/>
              </a:ext>
            </a:extLst>
          </p:cNvPr>
          <p:cNvSpPr>
            <a:spLocks noGrp="1"/>
          </p:cNvSpPr>
          <p:nvPr>
            <p:ph type="ftr" sz="quarter" idx="3"/>
          </p:nvPr>
        </p:nvSpPr>
        <p:spPr>
          <a:xfrm>
            <a:off x="4379976" y="6464808"/>
            <a:ext cx="3438144" cy="310896"/>
          </a:xfrm>
          <a:prstGeom prst="rect">
            <a:avLst/>
          </a:prstGeom>
        </p:spPr>
        <p:txBody>
          <a:bodyPr vert="horz" lIns="91440" tIns="45720" rIns="91440" bIns="45720" rtlCol="0" anchor="ctr"/>
          <a:lstStyle>
            <a:lvl1pPr algn="ctr">
              <a:defRPr sz="14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362B7E2D-2283-8730-5E1E-7F19B1CD941D}"/>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cxnSp>
        <p:nvCxnSpPr>
          <p:cNvPr id="8" name="Straight Connector 7">
            <a:extLst>
              <a:ext uri="{FF2B5EF4-FFF2-40B4-BE49-F238E27FC236}">
                <a16:creationId xmlns:a16="http://schemas.microsoft.com/office/drawing/2014/main" id="{AA994521-4157-D242-5242-0C3BD99E8EA8}"/>
              </a:ext>
            </a:extLst>
          </p:cNvPr>
          <p:cNvCxnSpPr>
            <a:cxnSpLocks/>
            <a:endCxn id="6" idx="1"/>
          </p:cNvCxnSpPr>
          <p:nvPr userDrawn="1"/>
        </p:nvCxnSpPr>
        <p:spPr>
          <a:xfrm>
            <a:off x="10938933" y="6327754"/>
            <a:ext cx="414867"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3600315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51" r:id="rId4"/>
    <p:sldLayoutId id="2147483676" r:id="rId5"/>
    <p:sldLayoutId id="2147483661" r:id="rId6"/>
    <p:sldLayoutId id="2147483670" r:id="rId7"/>
    <p:sldLayoutId id="2147483678" r:id="rId8"/>
    <p:sldLayoutId id="2147483664" r:id="rId9"/>
    <p:sldLayoutId id="2147483680" r:id="rId10"/>
    <p:sldLayoutId id="2147483681" r:id="rId11"/>
    <p:sldLayoutId id="2147483682" r:id="rId12"/>
    <p:sldLayoutId id="2147483666" r:id="rId13"/>
    <p:sldLayoutId id="2147483654" r:id="rId14"/>
    <p:sldLayoutId id="2147483683" r:id="rId15"/>
    <p:sldLayoutId id="2147483684" r:id="rId16"/>
    <p:sldLayoutId id="2147483685" r:id="rId17"/>
  </p:sldLayoutIdLst>
  <p:hf hdr="0" ftr="0" dt="0"/>
  <p:txStyles>
    <p:titleStyle>
      <a:lvl1pPr algn="l" defTabSz="914400" rtl="0" eaLnBrk="1" latinLnBrk="0" hangingPunct="1">
        <a:lnSpc>
          <a:spcPct val="90000"/>
        </a:lnSpc>
        <a:spcBef>
          <a:spcPct val="0"/>
        </a:spcBef>
        <a:buNone/>
        <a:defRPr sz="6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6.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oleObject" Target="../embeddings/oleObject2.bin"/><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3.bin"/><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4.bin"/><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oleObject" Target="../embeddings/oleObject5.bin"/><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6.bin"/><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6.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8.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7.bin"/><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oleObject" Target="../embeddings/oleObject8.bin"/><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92719-D5D9-FEC2-B9D6-942BD02028E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45A4A65-E8B8-40CF-7ABD-97EA8FA97521}"/>
              </a:ext>
            </a:extLst>
          </p:cNvPr>
          <p:cNvSpPr>
            <a:spLocks noGrp="1"/>
          </p:cNvSpPr>
          <p:nvPr>
            <p:ph type="ctrTitle"/>
          </p:nvPr>
        </p:nvSpPr>
        <p:spPr>
          <a:xfrm>
            <a:off x="0" y="914400"/>
            <a:ext cx="12192000" cy="5029200"/>
          </a:xfrm>
        </p:spPr>
        <p:txBody>
          <a:bodyPr anchor="ctr"/>
          <a:lstStyle/>
          <a:p>
            <a:r>
              <a:rPr lang="en-US" sz="8000" b="1" dirty="0" err="1"/>
              <a:t>KINH</a:t>
            </a:r>
            <a:r>
              <a:rPr lang="en-US" sz="8000" b="1" dirty="0"/>
              <a:t> </a:t>
            </a:r>
            <a:r>
              <a:rPr lang="en-US" sz="8000" b="1" dirty="0" err="1"/>
              <a:t>TẾ</a:t>
            </a:r>
            <a:r>
              <a:rPr lang="en-US" sz="8000" b="1" dirty="0"/>
              <a:t> VI </a:t>
            </a:r>
            <a:r>
              <a:rPr lang="en-US" sz="8000" b="1" dirty="0" err="1"/>
              <a:t>MÔ</a:t>
            </a:r>
            <a:br>
              <a:rPr lang="en-US" sz="6600" b="1" dirty="0">
                <a:latin typeface="VNI-Souvir" pitchFamily="2" charset="0"/>
              </a:rPr>
            </a:br>
            <a:br>
              <a:rPr lang="en-US" sz="6600" b="1" dirty="0">
                <a:latin typeface="VNI-Souvir" pitchFamily="2" charset="0"/>
              </a:rPr>
            </a:br>
            <a:r>
              <a:rPr lang="en-US" b="1" dirty="0"/>
              <a:t>KHOA </a:t>
            </a:r>
            <a:r>
              <a:rPr lang="en-US" b="1" dirty="0" err="1"/>
              <a:t>KINH</a:t>
            </a:r>
            <a:r>
              <a:rPr lang="en-US" b="1" dirty="0"/>
              <a:t> </a:t>
            </a:r>
            <a:r>
              <a:rPr lang="en-US" b="1" dirty="0" err="1"/>
              <a:t>TẾ</a:t>
            </a:r>
            <a:r>
              <a:rPr lang="en-US" b="1" dirty="0"/>
              <a:t>- </a:t>
            </a:r>
            <a:r>
              <a:rPr lang="en-US" b="1" dirty="0" err="1"/>
              <a:t>TRƯỜNG</a:t>
            </a:r>
            <a:r>
              <a:rPr lang="en-US" b="1" dirty="0"/>
              <a:t> CAO </a:t>
            </a:r>
            <a:r>
              <a:rPr lang="en-US" b="1" dirty="0" err="1"/>
              <a:t>ĐẲNG</a:t>
            </a:r>
            <a:r>
              <a:rPr lang="en-US" b="1" dirty="0"/>
              <a:t> LÝ </a:t>
            </a:r>
            <a:r>
              <a:rPr lang="en-US" b="1" dirty="0" err="1"/>
              <a:t>TỰ</a:t>
            </a:r>
            <a:r>
              <a:rPr lang="en-US" b="1" dirty="0"/>
              <a:t> </a:t>
            </a:r>
            <a:r>
              <a:rPr lang="en-US" b="1" dirty="0" err="1"/>
              <a:t>TRỌNG</a:t>
            </a:r>
            <a:r>
              <a:rPr lang="en-US" b="1" dirty="0"/>
              <a:t> </a:t>
            </a:r>
            <a:r>
              <a:rPr lang="en-US" b="1" dirty="0" err="1"/>
              <a:t>TP.HCM</a:t>
            </a:r>
            <a:br>
              <a:rPr lang="en-US" b="1" dirty="0">
                <a:latin typeface="VNI-Souvir" pitchFamily="2" charset="0"/>
              </a:rPr>
            </a:br>
            <a:br>
              <a:rPr lang="en-US" dirty="0">
                <a:latin typeface="VNI-Souvir" pitchFamily="2" charset="0"/>
              </a:rPr>
            </a:br>
            <a:r>
              <a:rPr lang="en-US" dirty="0" err="1"/>
              <a:t>Giảng</a:t>
            </a:r>
            <a:r>
              <a:rPr lang="en-US" dirty="0"/>
              <a:t> </a:t>
            </a:r>
            <a:r>
              <a:rPr lang="en-US" dirty="0" err="1"/>
              <a:t>viên</a:t>
            </a:r>
            <a:r>
              <a:rPr lang="en-US" dirty="0">
                <a:latin typeface="VNI-Souvir" pitchFamily="2" charset="0"/>
              </a:rPr>
              <a:t>: </a:t>
            </a:r>
            <a:r>
              <a:rPr lang="en-US" dirty="0" err="1">
                <a:latin typeface="VNI-Souvir" pitchFamily="2" charset="0"/>
              </a:rPr>
              <a:t>Phạm</a:t>
            </a:r>
            <a:r>
              <a:rPr lang="en-US" dirty="0">
                <a:latin typeface="VNI-Souvir" pitchFamily="2" charset="0"/>
              </a:rPr>
              <a:t> </a:t>
            </a:r>
            <a:r>
              <a:rPr lang="en-US" dirty="0" err="1">
                <a:latin typeface="VNI-Souvir" pitchFamily="2" charset="0"/>
              </a:rPr>
              <a:t>Quỳnh</a:t>
            </a:r>
            <a:r>
              <a:rPr lang="en-US" dirty="0">
                <a:latin typeface="VNI-Souvir" pitchFamily="2" charset="0"/>
              </a:rPr>
              <a:t> </a:t>
            </a:r>
            <a:r>
              <a:rPr lang="en-US" dirty="0" err="1">
                <a:latin typeface="VNI-Souvir" pitchFamily="2" charset="0"/>
              </a:rPr>
              <a:t>Như</a:t>
            </a:r>
            <a:br>
              <a:rPr lang="en-US" dirty="0">
                <a:latin typeface="VNI-Souvir" pitchFamily="2" charset="0"/>
              </a:rPr>
            </a:br>
            <a:r>
              <a:rPr lang="en-US" dirty="0">
                <a:latin typeface="VNI-Souvir" pitchFamily="2" charset="0"/>
              </a:rPr>
              <a:t>Cell phone: 0917.737.028</a:t>
            </a:r>
          </a:p>
        </p:txBody>
      </p:sp>
    </p:spTree>
    <p:extLst>
      <p:ext uri="{BB962C8B-B14F-4D97-AF65-F5344CB8AC3E}">
        <p14:creationId xmlns:p14="http://schemas.microsoft.com/office/powerpoint/2010/main" val="1338167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8484" name="Slide Number Placeholder 4">
            <a:extLst>
              <a:ext uri="{FF2B5EF4-FFF2-40B4-BE49-F238E27FC236}">
                <a16:creationId xmlns:a16="http://schemas.microsoft.com/office/drawing/2014/main" id="{19BFD702-FDC0-F525-C917-AED55A6CFAED}"/>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551E49D8-5E3D-4FD4-B603-EB3F5048E86F}" type="slidenum">
              <a:rPr lang="en-US" altLang="en-US" sz="2400" smtClean="0"/>
              <a:pPr algn="ctr">
                <a:spcBef>
                  <a:spcPct val="0"/>
                </a:spcBef>
                <a:spcAft>
                  <a:spcPts val="600"/>
                </a:spcAft>
                <a:buClrTx/>
                <a:buSzTx/>
                <a:buFontTx/>
                <a:buNone/>
              </a:pPr>
              <a:t>10</a:t>
            </a:fld>
            <a:endParaRPr lang="en-US" altLang="en-US" sz="2400"/>
          </a:p>
        </p:txBody>
      </p:sp>
      <p:sp>
        <p:nvSpPr>
          <p:cNvPr id="6" name="Rectangle 3">
            <a:extLst>
              <a:ext uri="{FF2B5EF4-FFF2-40B4-BE49-F238E27FC236}">
                <a16:creationId xmlns:a16="http://schemas.microsoft.com/office/drawing/2014/main" id="{AC128BAF-D2F4-5F32-E1A3-B7BAA5FBF962}"/>
              </a:ext>
            </a:extLst>
          </p:cNvPr>
          <p:cNvSpPr txBox="1">
            <a:spLocks noChangeArrowheads="1"/>
          </p:cNvSpPr>
          <p:nvPr/>
        </p:nvSpPr>
        <p:spPr>
          <a:xfrm>
            <a:off x="1392767" y="2178170"/>
            <a:ext cx="10320866" cy="4679830"/>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dirty="0" err="1">
                <a:latin typeface="VNI-Souvir" pitchFamily="2" charset="0"/>
              </a:rPr>
              <a:t>Caân</a:t>
            </a:r>
            <a:r>
              <a:rPr lang="en-US" altLang="en-US" sz="3200" dirty="0">
                <a:latin typeface="VNI-Souvir" pitchFamily="2" charset="0"/>
              </a:rPr>
              <a:t> </a:t>
            </a:r>
            <a:r>
              <a:rPr lang="en-US" altLang="en-US" sz="3200" dirty="0" err="1">
                <a:latin typeface="VNI-Souvir" pitchFamily="2" charset="0"/>
              </a:rPr>
              <a:t>bằng</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a:t>
            </a:r>
          </a:p>
          <a:p>
            <a:pPr lvl="1" algn="l"/>
            <a:r>
              <a:rPr lang="en-US" altLang="en-US" sz="3200" dirty="0" err="1">
                <a:latin typeface="VNI-Souvir" pitchFamily="2" charset="0"/>
              </a:rPr>
              <a:t>Laø</a:t>
            </a:r>
            <a:r>
              <a:rPr lang="en-US" altLang="en-US" sz="3200" dirty="0">
                <a:latin typeface="VNI-Souvir" pitchFamily="2" charset="0"/>
              </a:rPr>
              <a:t> </a:t>
            </a:r>
            <a:r>
              <a:rPr lang="en-US" altLang="en-US" sz="3200" dirty="0" err="1">
                <a:latin typeface="VNI-Souvir" pitchFamily="2" charset="0"/>
              </a:rPr>
              <a:t>traïng</a:t>
            </a:r>
            <a:r>
              <a:rPr lang="en-US" altLang="en-US" sz="3200" dirty="0">
                <a:latin typeface="VNI-Souvir" pitchFamily="2" charset="0"/>
              </a:rPr>
              <a:t> </a:t>
            </a:r>
            <a:r>
              <a:rPr lang="en-US" altLang="en-US" sz="3200" dirty="0" err="1">
                <a:latin typeface="VNI-Souvir" pitchFamily="2" charset="0"/>
              </a:rPr>
              <a:t>thaùi</a:t>
            </a:r>
            <a:r>
              <a:rPr lang="en-US" altLang="en-US" sz="3200" dirty="0">
                <a:latin typeface="VNI-Souvir" pitchFamily="2" charset="0"/>
              </a:rPr>
              <a:t> </a:t>
            </a:r>
            <a:r>
              <a:rPr lang="en-US" altLang="en-US" sz="3200" dirty="0" err="1">
                <a:latin typeface="VNI-Souvir" pitchFamily="2" charset="0"/>
              </a:rPr>
              <a:t>maø</a:t>
            </a:r>
            <a:r>
              <a:rPr lang="en-US" altLang="en-US" sz="3200" dirty="0">
                <a:latin typeface="VNI-Souvir" pitchFamily="2" charset="0"/>
              </a:rPr>
              <a:t> </a:t>
            </a:r>
            <a:r>
              <a:rPr lang="en-US" altLang="en-US" sz="3200" dirty="0" err="1">
                <a:latin typeface="VNI-Souvir" pitchFamily="2" charset="0"/>
              </a:rPr>
              <a:t>NTD</a:t>
            </a:r>
            <a:r>
              <a:rPr lang="en-US" altLang="en-US" sz="3200" dirty="0">
                <a:latin typeface="VNI-Souvir" pitchFamily="2" charset="0"/>
              </a:rPr>
              <a:t> </a:t>
            </a:r>
            <a:r>
              <a:rPr lang="en-US" altLang="en-US" sz="3200" dirty="0" err="1">
                <a:latin typeface="VNI-Souvir" pitchFamily="2" charset="0"/>
              </a:rPr>
              <a:t>ñaït</a:t>
            </a:r>
            <a:r>
              <a:rPr lang="en-US" altLang="en-US" sz="3200" dirty="0">
                <a:latin typeface="VNI-Souvir" pitchFamily="2" charset="0"/>
              </a:rPr>
              <a:t> </a:t>
            </a:r>
            <a:r>
              <a:rPr lang="en-US" altLang="en-US" sz="3200" dirty="0" err="1">
                <a:latin typeface="VNI-Souvir" pitchFamily="2" charset="0"/>
              </a:rPr>
              <a:t>möùc</a:t>
            </a:r>
            <a:r>
              <a:rPr lang="en-US" altLang="en-US" sz="3200" dirty="0">
                <a:latin typeface="VNI-Souvir" pitchFamily="2" charset="0"/>
              </a:rPr>
              <a:t> </a:t>
            </a:r>
            <a:r>
              <a:rPr lang="en-US" altLang="en-US" sz="3200" b="1" i="1" dirty="0" err="1">
                <a:solidFill>
                  <a:schemeClr val="accent2"/>
                </a:solidFill>
                <a:latin typeface="VNI-Souvir" pitchFamily="2" charset="0"/>
              </a:rPr>
              <a:t>thoaû</a:t>
            </a:r>
            <a:r>
              <a:rPr lang="en-US" altLang="en-US" sz="3200" b="1" i="1" dirty="0">
                <a:solidFill>
                  <a:schemeClr val="accent2"/>
                </a:solidFill>
                <a:latin typeface="VNI-Souvir" pitchFamily="2" charset="0"/>
              </a:rPr>
              <a:t> </a:t>
            </a:r>
            <a:r>
              <a:rPr lang="en-US" altLang="en-US" sz="3200" b="1" i="1" dirty="0" err="1">
                <a:solidFill>
                  <a:schemeClr val="accent2"/>
                </a:solidFill>
                <a:latin typeface="VNI-Souvir" pitchFamily="2" charset="0"/>
              </a:rPr>
              <a:t>maõn</a:t>
            </a:r>
            <a:r>
              <a:rPr lang="en-US" altLang="en-US" sz="3200" b="1" i="1" dirty="0">
                <a:solidFill>
                  <a:schemeClr val="accent2"/>
                </a:solidFill>
                <a:latin typeface="VNI-Souvir" pitchFamily="2" charset="0"/>
              </a:rPr>
              <a:t> </a:t>
            </a:r>
            <a:r>
              <a:rPr lang="en-US" altLang="en-US" sz="3200" b="1" i="1" dirty="0" err="1">
                <a:solidFill>
                  <a:schemeClr val="accent2"/>
                </a:solidFill>
                <a:latin typeface="VNI-Souvir" pitchFamily="2" charset="0"/>
              </a:rPr>
              <a:t>toái</a:t>
            </a:r>
            <a:r>
              <a:rPr lang="en-US" altLang="en-US" sz="3200" b="1" i="1" dirty="0">
                <a:solidFill>
                  <a:schemeClr val="accent2"/>
                </a:solidFill>
                <a:latin typeface="VNI-Souvir" pitchFamily="2" charset="0"/>
              </a:rPr>
              <a:t> </a:t>
            </a:r>
            <a:r>
              <a:rPr lang="en-US" altLang="en-US" sz="3200" b="1" i="1" dirty="0" err="1">
                <a:solidFill>
                  <a:schemeClr val="accent2"/>
                </a:solidFill>
                <a:latin typeface="VNI-Souvir" pitchFamily="2" charset="0"/>
              </a:rPr>
              <a:t>ña</a:t>
            </a:r>
            <a:endParaRPr lang="en-US" altLang="en-US" sz="3200" b="1" i="1" dirty="0">
              <a:solidFill>
                <a:schemeClr val="accent2"/>
              </a:solidFill>
              <a:latin typeface="VNI-Souvir" pitchFamily="2" charset="0"/>
            </a:endParaRPr>
          </a:p>
          <a:p>
            <a:pPr lvl="1" algn="l"/>
            <a:r>
              <a:rPr lang="en-US" altLang="en-US" sz="3200" dirty="0" err="1">
                <a:latin typeface="VNI-Souvir" pitchFamily="2" charset="0"/>
              </a:rPr>
              <a:t>Khoâng</a:t>
            </a:r>
            <a:r>
              <a:rPr lang="en-US" altLang="en-US" sz="3200" dirty="0">
                <a:latin typeface="VNI-Souvir" pitchFamily="2" charset="0"/>
              </a:rPr>
              <a:t> </a:t>
            </a:r>
            <a:r>
              <a:rPr lang="en-US" altLang="en-US" sz="3200" dirty="0" err="1">
                <a:latin typeface="VNI-Souvir" pitchFamily="2" charset="0"/>
              </a:rPr>
              <a:t>coøn</a:t>
            </a:r>
            <a:r>
              <a:rPr lang="en-US" altLang="en-US" sz="3200" dirty="0">
                <a:latin typeface="VNI-Souvir" pitchFamily="2" charset="0"/>
              </a:rPr>
              <a:t> </a:t>
            </a:r>
            <a:r>
              <a:rPr lang="en-US" altLang="en-US" sz="3200" dirty="0" err="1">
                <a:latin typeface="VNI-Souvir" pitchFamily="2" charset="0"/>
              </a:rPr>
              <a:t>ñoäng</a:t>
            </a:r>
            <a:r>
              <a:rPr lang="en-US" altLang="en-US" sz="3200" dirty="0">
                <a:latin typeface="VNI-Souvir" pitchFamily="2" charset="0"/>
              </a:rPr>
              <a:t> </a:t>
            </a:r>
            <a:r>
              <a:rPr lang="en-US" altLang="en-US" sz="3200" dirty="0" err="1">
                <a:latin typeface="VNI-Souvir" pitchFamily="2" charset="0"/>
              </a:rPr>
              <a:t>cơ</a:t>
            </a:r>
            <a:r>
              <a:rPr lang="en-US" altLang="en-US" sz="3200" dirty="0">
                <a:latin typeface="VNI-Souvir" pitchFamily="2" charset="0"/>
              </a:rPr>
              <a:t> </a:t>
            </a:r>
            <a:r>
              <a:rPr lang="en-US" altLang="en-US" sz="3200" dirty="0" err="1">
                <a:latin typeface="VNI-Souvir" pitchFamily="2" charset="0"/>
              </a:rPr>
              <a:t>thay</a:t>
            </a:r>
            <a:r>
              <a:rPr lang="en-US" altLang="en-US" sz="3200" dirty="0">
                <a:latin typeface="VNI-Souvir" pitchFamily="2" charset="0"/>
              </a:rPr>
              <a:t> </a:t>
            </a:r>
            <a:r>
              <a:rPr lang="en-US" altLang="en-US" sz="3200" dirty="0" err="1">
                <a:latin typeface="VNI-Souvir" pitchFamily="2" charset="0"/>
              </a:rPr>
              <a:t>ñổi</a:t>
            </a:r>
            <a:endParaRPr lang="en-US" altLang="en-US" sz="3200" dirty="0">
              <a:latin typeface="VNI-Souvir" pitchFamily="2" charset="0"/>
            </a:endParaRPr>
          </a:p>
        </p:txBody>
      </p:sp>
    </p:spTree>
    <p:extLst>
      <p:ext uri="{BB962C8B-B14F-4D97-AF65-F5344CB8AC3E}">
        <p14:creationId xmlns:p14="http://schemas.microsoft.com/office/powerpoint/2010/main" val="3451569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amond(i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amond(i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amond(in)">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lide Number Placeholder 3">
            <a:extLst>
              <a:ext uri="{FF2B5EF4-FFF2-40B4-BE49-F238E27FC236}">
                <a16:creationId xmlns:a16="http://schemas.microsoft.com/office/drawing/2014/main" id="{F0B872DC-BEBF-E458-56CC-5A13BF663703}"/>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100</a:t>
            </a:fld>
            <a:endParaRPr lang="en-US" altLang="en-US" sz="1200">
              <a:latin typeface="Verdana" panose="020B0604030504040204" pitchFamily="34" charset="0"/>
            </a:endParaRPr>
          </a:p>
        </p:txBody>
      </p:sp>
      <p:sp>
        <p:nvSpPr>
          <p:cNvPr id="86019" name="Line 4">
            <a:extLst>
              <a:ext uri="{FF2B5EF4-FFF2-40B4-BE49-F238E27FC236}">
                <a16:creationId xmlns:a16="http://schemas.microsoft.com/office/drawing/2014/main" id="{0F1410D0-F506-3E81-787D-A51792656576}"/>
              </a:ext>
            </a:extLst>
          </p:cNvPr>
          <p:cNvSpPr>
            <a:spLocks noChangeShapeType="1"/>
          </p:cNvSpPr>
          <p:nvPr/>
        </p:nvSpPr>
        <p:spPr bwMode="auto">
          <a:xfrm>
            <a:off x="4343400" y="3810000"/>
            <a:ext cx="0" cy="2057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18" name="Line 6">
            <a:extLst>
              <a:ext uri="{FF2B5EF4-FFF2-40B4-BE49-F238E27FC236}">
                <a16:creationId xmlns:a16="http://schemas.microsoft.com/office/drawing/2014/main" id="{E1CF0BD8-42D3-2B4A-97B2-5AABA2ABA4D6}"/>
              </a:ext>
            </a:extLst>
          </p:cNvPr>
          <p:cNvSpPr>
            <a:spLocks noChangeShapeType="1"/>
          </p:cNvSpPr>
          <p:nvPr/>
        </p:nvSpPr>
        <p:spPr bwMode="auto">
          <a:xfrm>
            <a:off x="5486400" y="4038600"/>
            <a:ext cx="0" cy="1752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5719" name="Line 7">
            <a:extLst>
              <a:ext uri="{FF2B5EF4-FFF2-40B4-BE49-F238E27FC236}">
                <a16:creationId xmlns:a16="http://schemas.microsoft.com/office/drawing/2014/main" id="{4C05D954-0DBF-E747-931A-79DFCD3A3BE4}"/>
              </a:ext>
            </a:extLst>
          </p:cNvPr>
          <p:cNvSpPr>
            <a:spLocks noChangeShapeType="1"/>
          </p:cNvSpPr>
          <p:nvPr/>
        </p:nvSpPr>
        <p:spPr bwMode="auto">
          <a:xfrm>
            <a:off x="6172200" y="3581400"/>
            <a:ext cx="0" cy="2133600"/>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6022" name="Text Box 8">
            <a:extLst>
              <a:ext uri="{FF2B5EF4-FFF2-40B4-BE49-F238E27FC236}">
                <a16:creationId xmlns:a16="http://schemas.microsoft.com/office/drawing/2014/main" id="{79FE95CF-B2E3-D2A8-B128-CEC4016A37B0}"/>
              </a:ext>
            </a:extLst>
          </p:cNvPr>
          <p:cNvSpPr txBox="1">
            <a:spLocks noChangeArrowheads="1"/>
          </p:cNvSpPr>
          <p:nvPr/>
        </p:nvSpPr>
        <p:spPr bwMode="auto">
          <a:xfrm>
            <a:off x="7772400" y="53340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p>
        </p:txBody>
      </p:sp>
      <p:sp>
        <p:nvSpPr>
          <p:cNvPr id="86023" name="Text Box 9">
            <a:extLst>
              <a:ext uri="{FF2B5EF4-FFF2-40B4-BE49-F238E27FC236}">
                <a16:creationId xmlns:a16="http://schemas.microsoft.com/office/drawing/2014/main" id="{CD7AA67C-EC06-8426-B6C5-D9F62F84FF66}"/>
              </a:ext>
            </a:extLst>
          </p:cNvPr>
          <p:cNvSpPr txBox="1">
            <a:spLocks noChangeArrowheads="1"/>
          </p:cNvSpPr>
          <p:nvPr/>
        </p:nvSpPr>
        <p:spPr bwMode="auto">
          <a:xfrm>
            <a:off x="3810000" y="33528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I</a:t>
            </a:r>
            <a:endParaRPr lang="en-US" altLang="en-US" baseline="-25000"/>
          </a:p>
        </p:txBody>
      </p:sp>
      <p:sp>
        <p:nvSpPr>
          <p:cNvPr id="115722" name="Line 10">
            <a:extLst>
              <a:ext uri="{FF2B5EF4-FFF2-40B4-BE49-F238E27FC236}">
                <a16:creationId xmlns:a16="http://schemas.microsoft.com/office/drawing/2014/main" id="{3C5AC072-065A-1B98-2B7D-E72B05F56E32}"/>
              </a:ext>
            </a:extLst>
          </p:cNvPr>
          <p:cNvSpPr>
            <a:spLocks noChangeShapeType="1"/>
          </p:cNvSpPr>
          <p:nvPr/>
        </p:nvSpPr>
        <p:spPr bwMode="auto">
          <a:xfrm flipH="1">
            <a:off x="4343400" y="5181600"/>
            <a:ext cx="1066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5723" name="Line 11">
            <a:extLst>
              <a:ext uri="{FF2B5EF4-FFF2-40B4-BE49-F238E27FC236}">
                <a16:creationId xmlns:a16="http://schemas.microsoft.com/office/drawing/2014/main" id="{A842E926-2F6B-B671-D776-23E18140FEC6}"/>
              </a:ext>
            </a:extLst>
          </p:cNvPr>
          <p:cNvSpPr>
            <a:spLocks noChangeShapeType="1"/>
          </p:cNvSpPr>
          <p:nvPr/>
        </p:nvSpPr>
        <p:spPr bwMode="auto">
          <a:xfrm flipH="1">
            <a:off x="4343400" y="4419600"/>
            <a:ext cx="1828800" cy="0"/>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5724" name="Text Box 12">
            <a:extLst>
              <a:ext uri="{FF2B5EF4-FFF2-40B4-BE49-F238E27FC236}">
                <a16:creationId xmlns:a16="http://schemas.microsoft.com/office/drawing/2014/main" id="{7AC8EED3-51EA-AD5D-D9FC-0BD0EFD1A7D9}"/>
              </a:ext>
            </a:extLst>
          </p:cNvPr>
          <p:cNvSpPr txBox="1">
            <a:spLocks noChangeArrowheads="1"/>
          </p:cNvSpPr>
          <p:nvPr/>
        </p:nvSpPr>
        <p:spPr bwMode="auto">
          <a:xfrm>
            <a:off x="5105400" y="4572001"/>
            <a:ext cx="381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E</a:t>
            </a:r>
          </a:p>
        </p:txBody>
      </p:sp>
      <p:sp>
        <p:nvSpPr>
          <p:cNvPr id="115725" name="Text Box 13">
            <a:extLst>
              <a:ext uri="{FF2B5EF4-FFF2-40B4-BE49-F238E27FC236}">
                <a16:creationId xmlns:a16="http://schemas.microsoft.com/office/drawing/2014/main" id="{44DC1C48-F0B8-95BB-257B-8E4A5E76E063}"/>
              </a:ext>
            </a:extLst>
          </p:cNvPr>
          <p:cNvSpPr txBox="1">
            <a:spLocks noChangeArrowheads="1"/>
          </p:cNvSpPr>
          <p:nvPr/>
        </p:nvSpPr>
        <p:spPr bwMode="auto">
          <a:xfrm>
            <a:off x="6324600" y="4267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F</a:t>
            </a:r>
          </a:p>
        </p:txBody>
      </p:sp>
      <p:sp>
        <p:nvSpPr>
          <p:cNvPr id="115727" name="Text Box 15">
            <a:extLst>
              <a:ext uri="{FF2B5EF4-FFF2-40B4-BE49-F238E27FC236}">
                <a16:creationId xmlns:a16="http://schemas.microsoft.com/office/drawing/2014/main" id="{6C6A20F8-F7C5-0D87-314E-380E3B23A1B0}"/>
              </a:ext>
            </a:extLst>
          </p:cNvPr>
          <p:cNvSpPr txBox="1">
            <a:spLocks noChangeArrowheads="1"/>
          </p:cNvSpPr>
          <p:nvPr/>
        </p:nvSpPr>
        <p:spPr bwMode="auto">
          <a:xfrm>
            <a:off x="5257800" y="57150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r>
              <a:rPr lang="en-US" altLang="en-US" baseline="-25000"/>
              <a:t>1</a:t>
            </a:r>
            <a:endParaRPr lang="en-US" altLang="en-US"/>
          </a:p>
        </p:txBody>
      </p:sp>
      <p:sp>
        <p:nvSpPr>
          <p:cNvPr id="115728" name="Text Box 16">
            <a:extLst>
              <a:ext uri="{FF2B5EF4-FFF2-40B4-BE49-F238E27FC236}">
                <a16:creationId xmlns:a16="http://schemas.microsoft.com/office/drawing/2014/main" id="{EAB70905-E164-0DBC-63DB-942F3A1A0E42}"/>
              </a:ext>
            </a:extLst>
          </p:cNvPr>
          <p:cNvSpPr txBox="1">
            <a:spLocks noChangeArrowheads="1"/>
          </p:cNvSpPr>
          <p:nvPr/>
        </p:nvSpPr>
        <p:spPr bwMode="auto">
          <a:xfrm>
            <a:off x="6096000" y="56388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r>
              <a:rPr lang="en-US" altLang="en-US" baseline="-25000"/>
              <a:t>2</a:t>
            </a:r>
            <a:endParaRPr lang="en-US" altLang="en-US"/>
          </a:p>
        </p:txBody>
      </p:sp>
      <p:sp>
        <p:nvSpPr>
          <p:cNvPr id="115729" name="Text Box 17">
            <a:extLst>
              <a:ext uri="{FF2B5EF4-FFF2-40B4-BE49-F238E27FC236}">
                <a16:creationId xmlns:a16="http://schemas.microsoft.com/office/drawing/2014/main" id="{008141AB-FC09-58A2-0640-A240D386D6AD}"/>
              </a:ext>
            </a:extLst>
          </p:cNvPr>
          <p:cNvSpPr txBox="1">
            <a:spLocks noChangeArrowheads="1"/>
          </p:cNvSpPr>
          <p:nvPr/>
        </p:nvSpPr>
        <p:spPr bwMode="auto">
          <a:xfrm>
            <a:off x="3581400" y="40386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I</a:t>
            </a:r>
            <a:r>
              <a:rPr lang="en-US" altLang="en-US" baseline="-25000"/>
              <a:t>2</a:t>
            </a:r>
          </a:p>
        </p:txBody>
      </p:sp>
      <p:sp>
        <p:nvSpPr>
          <p:cNvPr id="115730" name="Text Box 18">
            <a:extLst>
              <a:ext uri="{FF2B5EF4-FFF2-40B4-BE49-F238E27FC236}">
                <a16:creationId xmlns:a16="http://schemas.microsoft.com/office/drawing/2014/main" id="{9D53B0DE-E3A1-0EA2-5CCA-E26A6E780481}"/>
              </a:ext>
            </a:extLst>
          </p:cNvPr>
          <p:cNvSpPr txBox="1">
            <a:spLocks noChangeArrowheads="1"/>
          </p:cNvSpPr>
          <p:nvPr/>
        </p:nvSpPr>
        <p:spPr bwMode="auto">
          <a:xfrm>
            <a:off x="3733800" y="4876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I</a:t>
            </a:r>
            <a:r>
              <a:rPr lang="en-US" altLang="en-US" baseline="-25000"/>
              <a:t>1</a:t>
            </a:r>
          </a:p>
        </p:txBody>
      </p:sp>
      <p:sp>
        <p:nvSpPr>
          <p:cNvPr id="86032" name="Line 19">
            <a:extLst>
              <a:ext uri="{FF2B5EF4-FFF2-40B4-BE49-F238E27FC236}">
                <a16:creationId xmlns:a16="http://schemas.microsoft.com/office/drawing/2014/main" id="{B2BB2F4D-E8A5-9139-47CA-48507C63A658}"/>
              </a:ext>
            </a:extLst>
          </p:cNvPr>
          <p:cNvSpPr>
            <a:spLocks noChangeShapeType="1"/>
          </p:cNvSpPr>
          <p:nvPr/>
        </p:nvSpPr>
        <p:spPr bwMode="auto">
          <a:xfrm>
            <a:off x="4267200" y="0"/>
            <a:ext cx="0" cy="3048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033" name="Line 20">
            <a:extLst>
              <a:ext uri="{FF2B5EF4-FFF2-40B4-BE49-F238E27FC236}">
                <a16:creationId xmlns:a16="http://schemas.microsoft.com/office/drawing/2014/main" id="{81152950-25DC-D69B-177B-E14BD53364AF}"/>
              </a:ext>
            </a:extLst>
          </p:cNvPr>
          <p:cNvSpPr>
            <a:spLocks noChangeShapeType="1"/>
          </p:cNvSpPr>
          <p:nvPr/>
        </p:nvSpPr>
        <p:spPr bwMode="auto">
          <a:xfrm>
            <a:off x="4267200" y="3048000"/>
            <a:ext cx="4876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33" name="Line 21">
            <a:extLst>
              <a:ext uri="{FF2B5EF4-FFF2-40B4-BE49-F238E27FC236}">
                <a16:creationId xmlns:a16="http://schemas.microsoft.com/office/drawing/2014/main" id="{1ACABEDA-D135-C639-77AA-65E2DE8C5F88}"/>
              </a:ext>
            </a:extLst>
          </p:cNvPr>
          <p:cNvSpPr>
            <a:spLocks noChangeShapeType="1"/>
          </p:cNvSpPr>
          <p:nvPr/>
        </p:nvSpPr>
        <p:spPr bwMode="auto">
          <a:xfrm>
            <a:off x="4267200" y="685800"/>
            <a:ext cx="3962400" cy="2362200"/>
          </a:xfrm>
          <a:prstGeom prst="line">
            <a:avLst/>
          </a:prstGeom>
          <a:noFill/>
          <a:ln w="5715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35" name="Arc 23">
            <a:extLst>
              <a:ext uri="{FF2B5EF4-FFF2-40B4-BE49-F238E27FC236}">
                <a16:creationId xmlns:a16="http://schemas.microsoft.com/office/drawing/2014/main" id="{732C4462-54A2-EC50-5C52-7CC9B176DF12}"/>
              </a:ext>
            </a:extLst>
          </p:cNvPr>
          <p:cNvSpPr>
            <a:spLocks/>
          </p:cNvSpPr>
          <p:nvPr/>
        </p:nvSpPr>
        <p:spPr bwMode="auto">
          <a:xfrm rot="9113502">
            <a:off x="5715000" y="0"/>
            <a:ext cx="1447800" cy="2319338"/>
          </a:xfrm>
          <a:custGeom>
            <a:avLst/>
            <a:gdLst>
              <a:gd name="T0" fmla="*/ 0 w 21600"/>
              <a:gd name="T1" fmla="*/ 0 h 34601"/>
              <a:gd name="T2" fmla="*/ 2147483647 w 21600"/>
              <a:gd name="T3" fmla="*/ 2147483647 h 34601"/>
              <a:gd name="T4" fmla="*/ 0 w 21600"/>
              <a:gd name="T5" fmla="*/ 2147483647 h 34601"/>
              <a:gd name="T6" fmla="*/ 0 60000 65536"/>
              <a:gd name="T7" fmla="*/ 0 60000 65536"/>
              <a:gd name="T8" fmla="*/ 0 60000 65536"/>
              <a:gd name="T9" fmla="*/ 0 w 21600"/>
              <a:gd name="T10" fmla="*/ 0 h 34601"/>
              <a:gd name="T11" fmla="*/ 21600 w 21600"/>
              <a:gd name="T12" fmla="*/ 34601 h 34601"/>
            </a:gdLst>
            <a:ahLst/>
            <a:cxnLst>
              <a:cxn ang="T6">
                <a:pos x="T0" y="T1"/>
              </a:cxn>
              <a:cxn ang="T7">
                <a:pos x="T2" y="T3"/>
              </a:cxn>
              <a:cxn ang="T8">
                <a:pos x="T4" y="T5"/>
              </a:cxn>
            </a:cxnLst>
            <a:rect l="T9" t="T10" r="T11" b="T12"/>
            <a:pathLst>
              <a:path w="21600" h="34601" fill="none" extrusionOk="0">
                <a:moveTo>
                  <a:pt x="-1" y="0"/>
                </a:moveTo>
                <a:cubicBezTo>
                  <a:pt x="11929" y="0"/>
                  <a:pt x="21600" y="9670"/>
                  <a:pt x="21600" y="21600"/>
                </a:cubicBezTo>
                <a:cubicBezTo>
                  <a:pt x="21600" y="26291"/>
                  <a:pt x="20072" y="30854"/>
                  <a:pt x="17249" y="34601"/>
                </a:cubicBezTo>
              </a:path>
              <a:path w="21600" h="34601" stroke="0" extrusionOk="0">
                <a:moveTo>
                  <a:pt x="-1" y="0"/>
                </a:moveTo>
                <a:cubicBezTo>
                  <a:pt x="11929" y="0"/>
                  <a:pt x="21600" y="9670"/>
                  <a:pt x="21600" y="21600"/>
                </a:cubicBezTo>
                <a:cubicBezTo>
                  <a:pt x="21600" y="26291"/>
                  <a:pt x="20072" y="30854"/>
                  <a:pt x="17249" y="34601"/>
                </a:cubicBezTo>
                <a:lnTo>
                  <a:pt x="0" y="21600"/>
                </a:lnTo>
                <a:lnTo>
                  <a:pt x="-1" y="0"/>
                </a:lnTo>
                <a:close/>
              </a:path>
            </a:pathLst>
          </a:custGeom>
          <a:noFill/>
          <a:ln w="381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5736" name="Arc 24">
            <a:extLst>
              <a:ext uri="{FF2B5EF4-FFF2-40B4-BE49-F238E27FC236}">
                <a16:creationId xmlns:a16="http://schemas.microsoft.com/office/drawing/2014/main" id="{1B5FFE7A-72C8-7BAE-2D34-0FBDCFEADE89}"/>
              </a:ext>
            </a:extLst>
          </p:cNvPr>
          <p:cNvSpPr>
            <a:spLocks/>
          </p:cNvSpPr>
          <p:nvPr/>
        </p:nvSpPr>
        <p:spPr bwMode="auto">
          <a:xfrm rot="9113502">
            <a:off x="5181600" y="452438"/>
            <a:ext cx="1638300" cy="2368550"/>
          </a:xfrm>
          <a:custGeom>
            <a:avLst/>
            <a:gdLst>
              <a:gd name="T0" fmla="*/ 0 w 23205"/>
              <a:gd name="T1" fmla="*/ 21320421 h 33441"/>
              <a:gd name="T2" fmla="*/ 2147483647 w 23205"/>
              <a:gd name="T3" fmla="*/ 2147483647 h 33441"/>
              <a:gd name="T4" fmla="*/ 564821381 w 23205"/>
              <a:gd name="T5" fmla="*/ 2147483647 h 33441"/>
              <a:gd name="T6" fmla="*/ 0 60000 65536"/>
              <a:gd name="T7" fmla="*/ 0 60000 65536"/>
              <a:gd name="T8" fmla="*/ 0 60000 65536"/>
              <a:gd name="T9" fmla="*/ 0 w 23205"/>
              <a:gd name="T10" fmla="*/ 0 h 33441"/>
              <a:gd name="T11" fmla="*/ 23205 w 23205"/>
              <a:gd name="T12" fmla="*/ 33441 h 33441"/>
            </a:gdLst>
            <a:ahLst/>
            <a:cxnLst>
              <a:cxn ang="T6">
                <a:pos x="T0" y="T1"/>
              </a:cxn>
              <a:cxn ang="T7">
                <a:pos x="T2" y="T3"/>
              </a:cxn>
              <a:cxn ang="T8">
                <a:pos x="T4" y="T5"/>
              </a:cxn>
            </a:cxnLst>
            <a:rect l="T9" t="T10" r="T11" b="T12"/>
            <a:pathLst>
              <a:path w="23205" h="33441" fill="none" extrusionOk="0">
                <a:moveTo>
                  <a:pt x="-1" y="59"/>
                </a:moveTo>
                <a:cubicBezTo>
                  <a:pt x="534" y="19"/>
                  <a:pt x="1069" y="-1"/>
                  <a:pt x="1605" y="0"/>
                </a:cubicBezTo>
                <a:cubicBezTo>
                  <a:pt x="13534" y="0"/>
                  <a:pt x="23205" y="9670"/>
                  <a:pt x="23205" y="21600"/>
                </a:cubicBezTo>
                <a:cubicBezTo>
                  <a:pt x="23205" y="25807"/>
                  <a:pt x="21976" y="29922"/>
                  <a:pt x="19670" y="33441"/>
                </a:cubicBezTo>
              </a:path>
              <a:path w="23205" h="33441" stroke="0" extrusionOk="0">
                <a:moveTo>
                  <a:pt x="-1" y="59"/>
                </a:moveTo>
                <a:cubicBezTo>
                  <a:pt x="534" y="19"/>
                  <a:pt x="1069" y="-1"/>
                  <a:pt x="1605" y="0"/>
                </a:cubicBezTo>
                <a:cubicBezTo>
                  <a:pt x="13534" y="0"/>
                  <a:pt x="23205" y="9670"/>
                  <a:pt x="23205" y="21600"/>
                </a:cubicBezTo>
                <a:cubicBezTo>
                  <a:pt x="23205" y="25807"/>
                  <a:pt x="21976" y="29922"/>
                  <a:pt x="19670" y="33441"/>
                </a:cubicBezTo>
                <a:lnTo>
                  <a:pt x="1605" y="21600"/>
                </a:lnTo>
                <a:lnTo>
                  <a:pt x="-1" y="59"/>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6037" name="Text Box 25">
            <a:extLst>
              <a:ext uri="{FF2B5EF4-FFF2-40B4-BE49-F238E27FC236}">
                <a16:creationId xmlns:a16="http://schemas.microsoft.com/office/drawing/2014/main" id="{5D0C2287-5CCD-026E-9C91-86A91FA5A0C7}"/>
              </a:ext>
            </a:extLst>
          </p:cNvPr>
          <p:cNvSpPr txBox="1">
            <a:spLocks noChangeArrowheads="1"/>
          </p:cNvSpPr>
          <p:nvPr/>
        </p:nvSpPr>
        <p:spPr bwMode="auto">
          <a:xfrm>
            <a:off x="3581400" y="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Y</a:t>
            </a:r>
          </a:p>
        </p:txBody>
      </p:sp>
      <p:sp>
        <p:nvSpPr>
          <p:cNvPr id="115738" name="Text Box 26">
            <a:extLst>
              <a:ext uri="{FF2B5EF4-FFF2-40B4-BE49-F238E27FC236}">
                <a16:creationId xmlns:a16="http://schemas.microsoft.com/office/drawing/2014/main" id="{A6ACA58A-EF30-2A85-AFAB-6865A7246CED}"/>
              </a:ext>
            </a:extLst>
          </p:cNvPr>
          <p:cNvSpPr txBox="1">
            <a:spLocks noChangeArrowheads="1"/>
          </p:cNvSpPr>
          <p:nvPr/>
        </p:nvSpPr>
        <p:spPr bwMode="auto">
          <a:xfrm>
            <a:off x="7391400" y="21336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U</a:t>
            </a:r>
            <a:r>
              <a:rPr lang="en-US" altLang="en-US" baseline="-25000"/>
              <a:t>1</a:t>
            </a:r>
            <a:endParaRPr lang="en-US" altLang="en-US"/>
          </a:p>
        </p:txBody>
      </p:sp>
      <p:sp>
        <p:nvSpPr>
          <p:cNvPr id="115739" name="Text Box 27">
            <a:extLst>
              <a:ext uri="{FF2B5EF4-FFF2-40B4-BE49-F238E27FC236}">
                <a16:creationId xmlns:a16="http://schemas.microsoft.com/office/drawing/2014/main" id="{1500500C-2A28-0651-233D-5D30A38F5578}"/>
              </a:ext>
            </a:extLst>
          </p:cNvPr>
          <p:cNvSpPr txBox="1">
            <a:spLocks noChangeArrowheads="1"/>
          </p:cNvSpPr>
          <p:nvPr/>
        </p:nvSpPr>
        <p:spPr bwMode="auto">
          <a:xfrm>
            <a:off x="7696200" y="14478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U</a:t>
            </a:r>
            <a:r>
              <a:rPr lang="en-US" altLang="en-US" baseline="-25000"/>
              <a:t>2</a:t>
            </a:r>
            <a:endParaRPr lang="en-US" altLang="en-US"/>
          </a:p>
        </p:txBody>
      </p:sp>
      <p:sp>
        <p:nvSpPr>
          <p:cNvPr id="115740" name="Text Box 28">
            <a:extLst>
              <a:ext uri="{FF2B5EF4-FFF2-40B4-BE49-F238E27FC236}">
                <a16:creationId xmlns:a16="http://schemas.microsoft.com/office/drawing/2014/main" id="{7DCC8193-298D-1E19-DCBD-B9B9FF9CD2BC}"/>
              </a:ext>
            </a:extLst>
          </p:cNvPr>
          <p:cNvSpPr txBox="1">
            <a:spLocks noChangeArrowheads="1"/>
          </p:cNvSpPr>
          <p:nvPr/>
        </p:nvSpPr>
        <p:spPr bwMode="auto">
          <a:xfrm>
            <a:off x="6477000" y="1447801"/>
            <a:ext cx="457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F</a:t>
            </a:r>
          </a:p>
        </p:txBody>
      </p:sp>
      <p:sp>
        <p:nvSpPr>
          <p:cNvPr id="115741" name="Text Box 29">
            <a:extLst>
              <a:ext uri="{FF2B5EF4-FFF2-40B4-BE49-F238E27FC236}">
                <a16:creationId xmlns:a16="http://schemas.microsoft.com/office/drawing/2014/main" id="{BED20548-95B8-F452-ECD0-6AC538C96AA5}"/>
              </a:ext>
            </a:extLst>
          </p:cNvPr>
          <p:cNvSpPr txBox="1">
            <a:spLocks noChangeArrowheads="1"/>
          </p:cNvSpPr>
          <p:nvPr/>
        </p:nvSpPr>
        <p:spPr bwMode="auto">
          <a:xfrm>
            <a:off x="5410200" y="16002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E</a:t>
            </a:r>
          </a:p>
        </p:txBody>
      </p:sp>
      <p:sp>
        <p:nvSpPr>
          <p:cNvPr id="115742" name="Line 30">
            <a:extLst>
              <a:ext uri="{FF2B5EF4-FFF2-40B4-BE49-F238E27FC236}">
                <a16:creationId xmlns:a16="http://schemas.microsoft.com/office/drawing/2014/main" id="{AE66C95D-C741-DDE0-C195-35E868CC399A}"/>
              </a:ext>
            </a:extLst>
          </p:cNvPr>
          <p:cNvSpPr>
            <a:spLocks noChangeShapeType="1"/>
          </p:cNvSpPr>
          <p:nvPr/>
        </p:nvSpPr>
        <p:spPr bwMode="auto">
          <a:xfrm>
            <a:off x="6172200" y="1981200"/>
            <a:ext cx="0" cy="1066800"/>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5743" name="Line 31">
            <a:extLst>
              <a:ext uri="{FF2B5EF4-FFF2-40B4-BE49-F238E27FC236}">
                <a16:creationId xmlns:a16="http://schemas.microsoft.com/office/drawing/2014/main" id="{4D5E200A-61D6-9FB9-98BA-8A4EC159B511}"/>
              </a:ext>
            </a:extLst>
          </p:cNvPr>
          <p:cNvSpPr>
            <a:spLocks noChangeShapeType="1"/>
          </p:cNvSpPr>
          <p:nvPr/>
        </p:nvSpPr>
        <p:spPr bwMode="auto">
          <a:xfrm>
            <a:off x="5562600" y="2133600"/>
            <a:ext cx="0" cy="990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5744" name="Line 32">
            <a:extLst>
              <a:ext uri="{FF2B5EF4-FFF2-40B4-BE49-F238E27FC236}">
                <a16:creationId xmlns:a16="http://schemas.microsoft.com/office/drawing/2014/main" id="{0AE09622-A0E0-50D0-4328-B27BEDCA4542}"/>
              </a:ext>
            </a:extLst>
          </p:cNvPr>
          <p:cNvSpPr>
            <a:spLocks noChangeShapeType="1"/>
          </p:cNvSpPr>
          <p:nvPr/>
        </p:nvSpPr>
        <p:spPr bwMode="auto">
          <a:xfrm flipH="1">
            <a:off x="4267200" y="2209800"/>
            <a:ext cx="1295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5745" name="Line 33">
            <a:extLst>
              <a:ext uri="{FF2B5EF4-FFF2-40B4-BE49-F238E27FC236}">
                <a16:creationId xmlns:a16="http://schemas.microsoft.com/office/drawing/2014/main" id="{1515863C-2EF4-D02E-E91E-9D088AC9021A}"/>
              </a:ext>
            </a:extLst>
          </p:cNvPr>
          <p:cNvSpPr>
            <a:spLocks noChangeShapeType="1"/>
          </p:cNvSpPr>
          <p:nvPr/>
        </p:nvSpPr>
        <p:spPr bwMode="auto">
          <a:xfrm flipH="1">
            <a:off x="4343400" y="1752600"/>
            <a:ext cx="1752600" cy="0"/>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5746" name="Text Box 34">
            <a:extLst>
              <a:ext uri="{FF2B5EF4-FFF2-40B4-BE49-F238E27FC236}">
                <a16:creationId xmlns:a16="http://schemas.microsoft.com/office/drawing/2014/main" id="{5B4A1117-7246-B3AF-E7BF-E13D614EA6A5}"/>
              </a:ext>
            </a:extLst>
          </p:cNvPr>
          <p:cNvSpPr txBox="1">
            <a:spLocks noChangeArrowheads="1"/>
          </p:cNvSpPr>
          <p:nvPr/>
        </p:nvSpPr>
        <p:spPr bwMode="auto">
          <a:xfrm>
            <a:off x="5334000" y="3124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r>
              <a:rPr lang="en-US" altLang="en-US" baseline="-25000"/>
              <a:t>1</a:t>
            </a:r>
            <a:endParaRPr lang="en-US" altLang="en-US"/>
          </a:p>
        </p:txBody>
      </p:sp>
      <p:sp>
        <p:nvSpPr>
          <p:cNvPr id="115747" name="Text Box 35">
            <a:extLst>
              <a:ext uri="{FF2B5EF4-FFF2-40B4-BE49-F238E27FC236}">
                <a16:creationId xmlns:a16="http://schemas.microsoft.com/office/drawing/2014/main" id="{74A5A4D4-05C6-ECCE-3433-DC08EE4DEAD2}"/>
              </a:ext>
            </a:extLst>
          </p:cNvPr>
          <p:cNvSpPr txBox="1">
            <a:spLocks noChangeArrowheads="1"/>
          </p:cNvSpPr>
          <p:nvPr/>
        </p:nvSpPr>
        <p:spPr bwMode="auto">
          <a:xfrm>
            <a:off x="6019800" y="3124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r>
              <a:rPr lang="en-US" altLang="en-US" baseline="-25000"/>
              <a:t>2</a:t>
            </a:r>
            <a:endParaRPr lang="en-US" altLang="en-US"/>
          </a:p>
        </p:txBody>
      </p:sp>
      <p:sp>
        <p:nvSpPr>
          <p:cNvPr id="115748" name="Text Box 36">
            <a:extLst>
              <a:ext uri="{FF2B5EF4-FFF2-40B4-BE49-F238E27FC236}">
                <a16:creationId xmlns:a16="http://schemas.microsoft.com/office/drawing/2014/main" id="{AD7BFFDB-7FFD-9C85-9D2B-6708ABC1F3FB}"/>
              </a:ext>
            </a:extLst>
          </p:cNvPr>
          <p:cNvSpPr txBox="1">
            <a:spLocks noChangeArrowheads="1"/>
          </p:cNvSpPr>
          <p:nvPr/>
        </p:nvSpPr>
        <p:spPr bwMode="auto">
          <a:xfrm>
            <a:off x="3505200" y="15240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y</a:t>
            </a:r>
            <a:r>
              <a:rPr lang="en-US" altLang="en-US" baseline="-25000"/>
              <a:t>2</a:t>
            </a:r>
            <a:endParaRPr lang="en-US" altLang="en-US"/>
          </a:p>
        </p:txBody>
      </p:sp>
      <p:sp>
        <p:nvSpPr>
          <p:cNvPr id="115749" name="Text Box 37">
            <a:extLst>
              <a:ext uri="{FF2B5EF4-FFF2-40B4-BE49-F238E27FC236}">
                <a16:creationId xmlns:a16="http://schemas.microsoft.com/office/drawing/2014/main" id="{F1D1AC4E-3A41-008A-2E3F-C36564A76905}"/>
              </a:ext>
            </a:extLst>
          </p:cNvPr>
          <p:cNvSpPr txBox="1">
            <a:spLocks noChangeArrowheads="1"/>
          </p:cNvSpPr>
          <p:nvPr/>
        </p:nvSpPr>
        <p:spPr bwMode="auto">
          <a:xfrm>
            <a:off x="3733800" y="2057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y</a:t>
            </a:r>
            <a:r>
              <a:rPr lang="en-US" altLang="en-US" baseline="-25000"/>
              <a:t>1</a:t>
            </a:r>
            <a:endParaRPr lang="en-US" altLang="en-US"/>
          </a:p>
        </p:txBody>
      </p:sp>
      <p:sp>
        <p:nvSpPr>
          <p:cNvPr id="115750" name="Arc 38">
            <a:extLst>
              <a:ext uri="{FF2B5EF4-FFF2-40B4-BE49-F238E27FC236}">
                <a16:creationId xmlns:a16="http://schemas.microsoft.com/office/drawing/2014/main" id="{B643B749-5E4A-E133-E175-13FB31B8FF77}"/>
              </a:ext>
            </a:extLst>
          </p:cNvPr>
          <p:cNvSpPr>
            <a:spLocks/>
          </p:cNvSpPr>
          <p:nvPr/>
        </p:nvSpPr>
        <p:spPr bwMode="auto">
          <a:xfrm flipV="1">
            <a:off x="4572000" y="0"/>
            <a:ext cx="2362200" cy="23622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57150">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5752" name="Text Box 40">
            <a:extLst>
              <a:ext uri="{FF2B5EF4-FFF2-40B4-BE49-F238E27FC236}">
                <a16:creationId xmlns:a16="http://schemas.microsoft.com/office/drawing/2014/main" id="{4CFE0601-2827-CE02-A0D2-C90D3A5B48CC}"/>
              </a:ext>
            </a:extLst>
          </p:cNvPr>
          <p:cNvSpPr txBox="1">
            <a:spLocks noChangeArrowheads="1"/>
          </p:cNvSpPr>
          <p:nvPr/>
        </p:nvSpPr>
        <p:spPr bwMode="auto">
          <a:xfrm>
            <a:off x="7924800" y="3124201"/>
            <a:ext cx="99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a:t>
            </a:r>
            <a:r>
              <a:rPr lang="en-US" altLang="en-US" b="1" baseline="-25000"/>
              <a:t>2</a:t>
            </a:r>
            <a:r>
              <a:rPr lang="en-US" altLang="en-US" b="1"/>
              <a:t>/Px</a:t>
            </a:r>
          </a:p>
        </p:txBody>
      </p:sp>
      <p:sp>
        <p:nvSpPr>
          <p:cNvPr id="115753" name="Text Box 41">
            <a:extLst>
              <a:ext uri="{FF2B5EF4-FFF2-40B4-BE49-F238E27FC236}">
                <a16:creationId xmlns:a16="http://schemas.microsoft.com/office/drawing/2014/main" id="{89D56B5A-EFE3-E577-DA9C-BACBB80536B3}"/>
              </a:ext>
            </a:extLst>
          </p:cNvPr>
          <p:cNvSpPr txBox="1">
            <a:spLocks noChangeArrowheads="1"/>
          </p:cNvSpPr>
          <p:nvPr/>
        </p:nvSpPr>
        <p:spPr bwMode="auto">
          <a:xfrm>
            <a:off x="3124200" y="457201"/>
            <a:ext cx="99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a:t>
            </a:r>
            <a:r>
              <a:rPr lang="en-US" altLang="en-US" b="1" baseline="-25000"/>
              <a:t>2</a:t>
            </a:r>
            <a:r>
              <a:rPr lang="en-US" altLang="en-US" b="1"/>
              <a:t>/Py</a:t>
            </a:r>
          </a:p>
        </p:txBody>
      </p:sp>
      <p:sp>
        <p:nvSpPr>
          <p:cNvPr id="115754" name="Text Box 42">
            <a:extLst>
              <a:ext uri="{FF2B5EF4-FFF2-40B4-BE49-F238E27FC236}">
                <a16:creationId xmlns:a16="http://schemas.microsoft.com/office/drawing/2014/main" id="{B37672C0-FD00-DA61-DA14-37DB953876D5}"/>
              </a:ext>
            </a:extLst>
          </p:cNvPr>
          <p:cNvSpPr txBox="1">
            <a:spLocks noChangeArrowheads="1"/>
          </p:cNvSpPr>
          <p:nvPr/>
        </p:nvSpPr>
        <p:spPr bwMode="auto">
          <a:xfrm>
            <a:off x="6705600" y="3124201"/>
            <a:ext cx="1143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a:t>
            </a:r>
            <a:r>
              <a:rPr lang="en-US" altLang="en-US" b="1" baseline="-25000"/>
              <a:t>1</a:t>
            </a:r>
            <a:r>
              <a:rPr lang="en-US" altLang="en-US" b="1"/>
              <a:t>/Px</a:t>
            </a:r>
          </a:p>
        </p:txBody>
      </p:sp>
      <p:sp>
        <p:nvSpPr>
          <p:cNvPr id="115755" name="AutoShape 43">
            <a:extLst>
              <a:ext uri="{FF2B5EF4-FFF2-40B4-BE49-F238E27FC236}">
                <a16:creationId xmlns:a16="http://schemas.microsoft.com/office/drawing/2014/main" id="{3BBC3007-239D-3E0A-AC75-F036879D562D}"/>
              </a:ext>
            </a:extLst>
          </p:cNvPr>
          <p:cNvSpPr>
            <a:spLocks noChangeArrowheads="1"/>
          </p:cNvSpPr>
          <p:nvPr/>
        </p:nvSpPr>
        <p:spPr bwMode="auto">
          <a:xfrm>
            <a:off x="8077200" y="0"/>
            <a:ext cx="2590800" cy="1371600"/>
          </a:xfrm>
          <a:prstGeom prst="wedgeEllipseCallout">
            <a:avLst>
              <a:gd name="adj1" fmla="val -103245"/>
              <a:gd name="adj2" fmla="val 21644"/>
            </a:avLst>
          </a:prstGeom>
          <a:solidFill>
            <a:schemeClr val="accent1"/>
          </a:solidFill>
          <a:ln w="9525">
            <a:solidFill>
              <a:schemeClr val="tx1"/>
            </a:solidFill>
            <a:miter lim="800000"/>
            <a:headEnd/>
            <a:tailEnd/>
          </a:ln>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a:spcBef>
                <a:spcPct val="0"/>
              </a:spcBef>
            </a:pPr>
            <a:r>
              <a:rPr lang="en-US" altLang="en-US" sz="2400"/>
              <a:t>Ñöôøng tieâu duøng theo thu nhaäp</a:t>
            </a:r>
          </a:p>
        </p:txBody>
      </p:sp>
      <p:sp>
        <p:nvSpPr>
          <p:cNvPr id="115756" name="Line 44">
            <a:extLst>
              <a:ext uri="{FF2B5EF4-FFF2-40B4-BE49-F238E27FC236}">
                <a16:creationId xmlns:a16="http://schemas.microsoft.com/office/drawing/2014/main" id="{8CA9044E-2C69-A193-17E2-6EB6FE17DE0F}"/>
              </a:ext>
            </a:extLst>
          </p:cNvPr>
          <p:cNvSpPr>
            <a:spLocks noChangeShapeType="1"/>
          </p:cNvSpPr>
          <p:nvPr/>
        </p:nvSpPr>
        <p:spPr bwMode="auto">
          <a:xfrm>
            <a:off x="4191000" y="1447800"/>
            <a:ext cx="2819400" cy="16764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57" name="Text Box 45">
            <a:extLst>
              <a:ext uri="{FF2B5EF4-FFF2-40B4-BE49-F238E27FC236}">
                <a16:creationId xmlns:a16="http://schemas.microsoft.com/office/drawing/2014/main" id="{D2E28C9F-513B-B2AB-C759-9581D5EEE384}"/>
              </a:ext>
            </a:extLst>
          </p:cNvPr>
          <p:cNvSpPr txBox="1">
            <a:spLocks noChangeArrowheads="1"/>
          </p:cNvSpPr>
          <p:nvPr/>
        </p:nvSpPr>
        <p:spPr bwMode="auto">
          <a:xfrm>
            <a:off x="3124200" y="990601"/>
            <a:ext cx="99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a:t>
            </a:r>
            <a:r>
              <a:rPr lang="en-US" altLang="en-US" b="1" baseline="-25000"/>
              <a:t>1</a:t>
            </a:r>
            <a:r>
              <a:rPr lang="en-US" altLang="en-US" b="1"/>
              <a:t>/Py</a:t>
            </a:r>
          </a:p>
        </p:txBody>
      </p:sp>
      <p:sp>
        <p:nvSpPr>
          <p:cNvPr id="115758" name="Arc 46">
            <a:extLst>
              <a:ext uri="{FF2B5EF4-FFF2-40B4-BE49-F238E27FC236}">
                <a16:creationId xmlns:a16="http://schemas.microsoft.com/office/drawing/2014/main" id="{E7ECD6C5-0C34-5E75-4410-C9F1ABB8BAA6}"/>
              </a:ext>
            </a:extLst>
          </p:cNvPr>
          <p:cNvSpPr>
            <a:spLocks/>
          </p:cNvSpPr>
          <p:nvPr/>
        </p:nvSpPr>
        <p:spPr bwMode="auto">
          <a:xfrm rot="10302441" flipH="1">
            <a:off x="4191000" y="2819401"/>
            <a:ext cx="2446338" cy="2525713"/>
          </a:xfrm>
          <a:custGeom>
            <a:avLst/>
            <a:gdLst>
              <a:gd name="T0" fmla="*/ 2147483647 w 20394"/>
              <a:gd name="T1" fmla="*/ 0 h 21068"/>
              <a:gd name="T2" fmla="*/ 2147483647 w 20394"/>
              <a:gd name="T3" fmla="*/ 2147483647 h 21068"/>
              <a:gd name="T4" fmla="*/ 0 w 20394"/>
              <a:gd name="T5" fmla="*/ 2147483647 h 21068"/>
              <a:gd name="T6" fmla="*/ 0 60000 65536"/>
              <a:gd name="T7" fmla="*/ 0 60000 65536"/>
              <a:gd name="T8" fmla="*/ 0 60000 65536"/>
              <a:gd name="T9" fmla="*/ 0 w 20394"/>
              <a:gd name="T10" fmla="*/ 0 h 21068"/>
              <a:gd name="T11" fmla="*/ 20394 w 20394"/>
              <a:gd name="T12" fmla="*/ 21068 h 21068"/>
            </a:gdLst>
            <a:ahLst/>
            <a:cxnLst>
              <a:cxn ang="T6">
                <a:pos x="T0" y="T1"/>
              </a:cxn>
              <a:cxn ang="T7">
                <a:pos x="T2" y="T3"/>
              </a:cxn>
              <a:cxn ang="T8">
                <a:pos x="T4" y="T5"/>
              </a:cxn>
            </a:cxnLst>
            <a:rect l="T9" t="T10" r="T11" b="T12"/>
            <a:pathLst>
              <a:path w="20394" h="21068" fill="none" extrusionOk="0">
                <a:moveTo>
                  <a:pt x="4764" y="-1"/>
                </a:moveTo>
                <a:cubicBezTo>
                  <a:pt x="12031" y="1643"/>
                  <a:pt x="17939" y="6916"/>
                  <a:pt x="20394" y="13951"/>
                </a:cubicBezTo>
              </a:path>
              <a:path w="20394" h="21068" stroke="0" extrusionOk="0">
                <a:moveTo>
                  <a:pt x="4764" y="-1"/>
                </a:moveTo>
                <a:cubicBezTo>
                  <a:pt x="12031" y="1643"/>
                  <a:pt x="17939" y="6916"/>
                  <a:pt x="20394" y="13951"/>
                </a:cubicBezTo>
                <a:lnTo>
                  <a:pt x="0" y="21068"/>
                </a:lnTo>
                <a:lnTo>
                  <a:pt x="4764" y="-1"/>
                </a:lnTo>
                <a:close/>
              </a:path>
            </a:pathLst>
          </a:custGeom>
          <a:noFill/>
          <a:ln w="57150">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6058" name="Line 47">
            <a:extLst>
              <a:ext uri="{FF2B5EF4-FFF2-40B4-BE49-F238E27FC236}">
                <a16:creationId xmlns:a16="http://schemas.microsoft.com/office/drawing/2014/main" id="{B068DCAE-8251-60E6-57A4-C707BA97BF3B}"/>
              </a:ext>
            </a:extLst>
          </p:cNvPr>
          <p:cNvSpPr>
            <a:spLocks noChangeShapeType="1"/>
          </p:cNvSpPr>
          <p:nvPr/>
        </p:nvSpPr>
        <p:spPr bwMode="auto">
          <a:xfrm>
            <a:off x="4343400" y="5791200"/>
            <a:ext cx="3200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059" name="Text Box 48">
            <a:extLst>
              <a:ext uri="{FF2B5EF4-FFF2-40B4-BE49-F238E27FC236}">
                <a16:creationId xmlns:a16="http://schemas.microsoft.com/office/drawing/2014/main" id="{C5B767B7-09D8-0EA3-EC33-0E0F0F8EC271}"/>
              </a:ext>
            </a:extLst>
          </p:cNvPr>
          <p:cNvSpPr txBox="1">
            <a:spLocks noChangeArrowheads="1"/>
          </p:cNvSpPr>
          <p:nvPr/>
        </p:nvSpPr>
        <p:spPr bwMode="auto">
          <a:xfrm>
            <a:off x="1828800" y="2438401"/>
            <a:ext cx="1600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endParaRPr lang="vi-VN" altLang="en-US"/>
          </a:p>
        </p:txBody>
      </p:sp>
      <p:sp>
        <p:nvSpPr>
          <p:cNvPr id="115762" name="Text Box 50">
            <a:extLst>
              <a:ext uri="{FF2B5EF4-FFF2-40B4-BE49-F238E27FC236}">
                <a16:creationId xmlns:a16="http://schemas.microsoft.com/office/drawing/2014/main" id="{9A2CA8C5-B4A2-FDD4-9C7A-33C4EB9BB26B}"/>
              </a:ext>
            </a:extLst>
          </p:cNvPr>
          <p:cNvSpPr txBox="1">
            <a:spLocks noChangeArrowheads="1"/>
          </p:cNvSpPr>
          <p:nvPr/>
        </p:nvSpPr>
        <p:spPr bwMode="auto">
          <a:xfrm>
            <a:off x="1676400" y="5791200"/>
            <a:ext cx="2438400" cy="4572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X laø SP thieát yeáu</a:t>
            </a:r>
          </a:p>
        </p:txBody>
      </p:sp>
      <p:sp>
        <p:nvSpPr>
          <p:cNvPr id="115763" name="AutoShape 51">
            <a:extLst>
              <a:ext uri="{FF2B5EF4-FFF2-40B4-BE49-F238E27FC236}">
                <a16:creationId xmlns:a16="http://schemas.microsoft.com/office/drawing/2014/main" id="{F5FDCBF1-F35B-6F92-BC6E-8E2610CF9434}"/>
              </a:ext>
            </a:extLst>
          </p:cNvPr>
          <p:cNvSpPr>
            <a:spLocks noChangeArrowheads="1"/>
          </p:cNvSpPr>
          <p:nvPr/>
        </p:nvSpPr>
        <p:spPr bwMode="auto">
          <a:xfrm>
            <a:off x="8610600" y="3962400"/>
            <a:ext cx="2057400" cy="1752600"/>
          </a:xfrm>
          <a:prstGeom prst="wedgeEllipseCallout">
            <a:avLst>
              <a:gd name="adj1" fmla="val -152236"/>
              <a:gd name="adj2" fmla="val -48644"/>
            </a:avLst>
          </a:prstGeom>
          <a:solidFill>
            <a:schemeClr val="accent1"/>
          </a:solidFill>
          <a:ln w="9525">
            <a:solidFill>
              <a:schemeClr val="tx1"/>
            </a:solidFill>
            <a:miter lim="800000"/>
            <a:headEnd/>
            <a:tailEnd/>
          </a:ln>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a:spcBef>
                <a:spcPct val="0"/>
              </a:spcBef>
            </a:pPr>
            <a:r>
              <a:rPr lang="en-US" altLang="en-US" sz="2400"/>
              <a:t>Ñöôøng Engel cuûa SP X</a:t>
            </a:r>
          </a:p>
        </p:txBody>
      </p:sp>
      <p:sp>
        <p:nvSpPr>
          <p:cNvPr id="115764" name="Text Box 52">
            <a:extLst>
              <a:ext uri="{FF2B5EF4-FFF2-40B4-BE49-F238E27FC236}">
                <a16:creationId xmlns:a16="http://schemas.microsoft.com/office/drawing/2014/main" id="{249F7231-C926-4182-C452-A9DDAE302569}"/>
              </a:ext>
            </a:extLst>
          </p:cNvPr>
          <p:cNvSpPr txBox="1">
            <a:spLocks noChangeArrowheads="1"/>
          </p:cNvSpPr>
          <p:nvPr/>
        </p:nvSpPr>
        <p:spPr bwMode="auto">
          <a:xfrm>
            <a:off x="4343400" y="1066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M</a:t>
            </a:r>
          </a:p>
        </p:txBody>
      </p:sp>
      <p:sp>
        <p:nvSpPr>
          <p:cNvPr id="115765" name="Text Box 53">
            <a:extLst>
              <a:ext uri="{FF2B5EF4-FFF2-40B4-BE49-F238E27FC236}">
                <a16:creationId xmlns:a16="http://schemas.microsoft.com/office/drawing/2014/main" id="{E27E6642-E0FB-9D42-DF13-A25DA7E9D751}"/>
              </a:ext>
            </a:extLst>
          </p:cNvPr>
          <p:cNvSpPr txBox="1">
            <a:spLocks noChangeArrowheads="1"/>
          </p:cNvSpPr>
          <p:nvPr/>
        </p:nvSpPr>
        <p:spPr bwMode="auto">
          <a:xfrm>
            <a:off x="4495800" y="3048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M’</a:t>
            </a:r>
          </a:p>
        </p:txBody>
      </p:sp>
      <p:sp>
        <p:nvSpPr>
          <p:cNvPr id="115766" name="Text Box 54">
            <a:extLst>
              <a:ext uri="{FF2B5EF4-FFF2-40B4-BE49-F238E27FC236}">
                <a16:creationId xmlns:a16="http://schemas.microsoft.com/office/drawing/2014/main" id="{2155E743-251D-FB9D-DB01-7B54CC7B8515}"/>
              </a:ext>
            </a:extLst>
          </p:cNvPr>
          <p:cNvSpPr txBox="1">
            <a:spLocks noChangeArrowheads="1"/>
          </p:cNvSpPr>
          <p:nvPr/>
        </p:nvSpPr>
        <p:spPr bwMode="auto">
          <a:xfrm>
            <a:off x="8077200" y="2362200"/>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N’</a:t>
            </a:r>
          </a:p>
        </p:txBody>
      </p:sp>
      <p:sp>
        <p:nvSpPr>
          <p:cNvPr id="115767" name="Text Box 55">
            <a:extLst>
              <a:ext uri="{FF2B5EF4-FFF2-40B4-BE49-F238E27FC236}">
                <a16:creationId xmlns:a16="http://schemas.microsoft.com/office/drawing/2014/main" id="{6BA36C09-0F16-D5E1-C695-03173FF1178F}"/>
              </a:ext>
            </a:extLst>
          </p:cNvPr>
          <p:cNvSpPr txBox="1">
            <a:spLocks noChangeArrowheads="1"/>
          </p:cNvSpPr>
          <p:nvPr/>
        </p:nvSpPr>
        <p:spPr bwMode="auto">
          <a:xfrm>
            <a:off x="6858000" y="2514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5757"/>
                                        </p:tgtEl>
                                        <p:attrNameLst>
                                          <p:attrName>style.visibility</p:attrName>
                                        </p:attrNameLst>
                                      </p:cBhvr>
                                      <p:to>
                                        <p:strVal val="visible"/>
                                      </p:to>
                                    </p:set>
                                    <p:anim calcmode="lin" valueType="num">
                                      <p:cBhvr additive="base">
                                        <p:cTn id="7" dur="500" fill="hold"/>
                                        <p:tgtEl>
                                          <p:spTgt spid="115757"/>
                                        </p:tgtEl>
                                        <p:attrNameLst>
                                          <p:attrName>ppt_x</p:attrName>
                                        </p:attrNameLst>
                                      </p:cBhvr>
                                      <p:tavLst>
                                        <p:tav tm="0">
                                          <p:val>
                                            <p:strVal val="#ppt_x"/>
                                          </p:val>
                                        </p:tav>
                                        <p:tav tm="100000">
                                          <p:val>
                                            <p:strVal val="#ppt_x"/>
                                          </p:val>
                                        </p:tav>
                                      </p:tavLst>
                                    </p:anim>
                                    <p:anim calcmode="lin" valueType="num">
                                      <p:cBhvr additive="base">
                                        <p:cTn id="8" dur="500" fill="hold"/>
                                        <p:tgtEl>
                                          <p:spTgt spid="11575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5754"/>
                                        </p:tgtEl>
                                        <p:attrNameLst>
                                          <p:attrName>style.visibility</p:attrName>
                                        </p:attrNameLst>
                                      </p:cBhvr>
                                      <p:to>
                                        <p:strVal val="visible"/>
                                      </p:to>
                                    </p:set>
                                    <p:anim calcmode="lin" valueType="num">
                                      <p:cBhvr additive="base">
                                        <p:cTn id="11" dur="500" fill="hold"/>
                                        <p:tgtEl>
                                          <p:spTgt spid="115754"/>
                                        </p:tgtEl>
                                        <p:attrNameLst>
                                          <p:attrName>ppt_x</p:attrName>
                                        </p:attrNameLst>
                                      </p:cBhvr>
                                      <p:tavLst>
                                        <p:tav tm="0">
                                          <p:val>
                                            <p:strVal val="#ppt_x"/>
                                          </p:val>
                                        </p:tav>
                                        <p:tav tm="100000">
                                          <p:val>
                                            <p:strVal val="#ppt_x"/>
                                          </p:val>
                                        </p:tav>
                                      </p:tavLst>
                                    </p:anim>
                                    <p:anim calcmode="lin" valueType="num">
                                      <p:cBhvr additive="base">
                                        <p:cTn id="12" dur="500" fill="hold"/>
                                        <p:tgtEl>
                                          <p:spTgt spid="11575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15756"/>
                                        </p:tgtEl>
                                        <p:attrNameLst>
                                          <p:attrName>style.visibility</p:attrName>
                                        </p:attrNameLst>
                                      </p:cBhvr>
                                      <p:to>
                                        <p:strVal val="visible"/>
                                      </p:to>
                                    </p:set>
                                    <p:anim calcmode="lin" valueType="num">
                                      <p:cBhvr additive="base">
                                        <p:cTn id="17" dur="500" fill="hold"/>
                                        <p:tgtEl>
                                          <p:spTgt spid="115756"/>
                                        </p:tgtEl>
                                        <p:attrNameLst>
                                          <p:attrName>ppt_x</p:attrName>
                                        </p:attrNameLst>
                                      </p:cBhvr>
                                      <p:tavLst>
                                        <p:tav tm="0">
                                          <p:val>
                                            <p:strVal val="#ppt_x"/>
                                          </p:val>
                                        </p:tav>
                                        <p:tav tm="100000">
                                          <p:val>
                                            <p:strVal val="#ppt_x"/>
                                          </p:val>
                                        </p:tav>
                                      </p:tavLst>
                                    </p:anim>
                                    <p:anim calcmode="lin" valueType="num">
                                      <p:cBhvr additive="base">
                                        <p:cTn id="18" dur="500" fill="hold"/>
                                        <p:tgtEl>
                                          <p:spTgt spid="11575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5764"/>
                                        </p:tgtEl>
                                        <p:attrNameLst>
                                          <p:attrName>style.visibility</p:attrName>
                                        </p:attrNameLst>
                                      </p:cBhvr>
                                      <p:to>
                                        <p:strVal val="visible"/>
                                      </p:to>
                                    </p:set>
                                    <p:anim calcmode="lin" valueType="num">
                                      <p:cBhvr additive="base">
                                        <p:cTn id="21" dur="500" fill="hold"/>
                                        <p:tgtEl>
                                          <p:spTgt spid="115764"/>
                                        </p:tgtEl>
                                        <p:attrNameLst>
                                          <p:attrName>ppt_x</p:attrName>
                                        </p:attrNameLst>
                                      </p:cBhvr>
                                      <p:tavLst>
                                        <p:tav tm="0">
                                          <p:val>
                                            <p:strVal val="#ppt_x"/>
                                          </p:val>
                                        </p:tav>
                                        <p:tav tm="100000">
                                          <p:val>
                                            <p:strVal val="#ppt_x"/>
                                          </p:val>
                                        </p:tav>
                                      </p:tavLst>
                                    </p:anim>
                                    <p:anim calcmode="lin" valueType="num">
                                      <p:cBhvr additive="base">
                                        <p:cTn id="22" dur="500" fill="hold"/>
                                        <p:tgtEl>
                                          <p:spTgt spid="11576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5767"/>
                                        </p:tgtEl>
                                        <p:attrNameLst>
                                          <p:attrName>style.visibility</p:attrName>
                                        </p:attrNameLst>
                                      </p:cBhvr>
                                      <p:to>
                                        <p:strVal val="visible"/>
                                      </p:to>
                                    </p:set>
                                    <p:anim calcmode="lin" valueType="num">
                                      <p:cBhvr additive="base">
                                        <p:cTn id="25" dur="500" fill="hold"/>
                                        <p:tgtEl>
                                          <p:spTgt spid="115767"/>
                                        </p:tgtEl>
                                        <p:attrNameLst>
                                          <p:attrName>ppt_x</p:attrName>
                                        </p:attrNameLst>
                                      </p:cBhvr>
                                      <p:tavLst>
                                        <p:tav tm="0">
                                          <p:val>
                                            <p:strVal val="#ppt_x"/>
                                          </p:val>
                                        </p:tav>
                                        <p:tav tm="100000">
                                          <p:val>
                                            <p:strVal val="#ppt_x"/>
                                          </p:val>
                                        </p:tav>
                                      </p:tavLst>
                                    </p:anim>
                                    <p:anim calcmode="lin" valueType="num">
                                      <p:cBhvr additive="base">
                                        <p:cTn id="26" dur="500" fill="hold"/>
                                        <p:tgtEl>
                                          <p:spTgt spid="11576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15736"/>
                                        </p:tgtEl>
                                        <p:attrNameLst>
                                          <p:attrName>style.visibility</p:attrName>
                                        </p:attrNameLst>
                                      </p:cBhvr>
                                      <p:to>
                                        <p:strVal val="visible"/>
                                      </p:to>
                                    </p:set>
                                    <p:anim calcmode="lin" valueType="num">
                                      <p:cBhvr additive="base">
                                        <p:cTn id="31" dur="500" fill="hold"/>
                                        <p:tgtEl>
                                          <p:spTgt spid="115736"/>
                                        </p:tgtEl>
                                        <p:attrNameLst>
                                          <p:attrName>ppt_x</p:attrName>
                                        </p:attrNameLst>
                                      </p:cBhvr>
                                      <p:tavLst>
                                        <p:tav tm="0">
                                          <p:val>
                                            <p:strVal val="#ppt_x"/>
                                          </p:val>
                                        </p:tav>
                                        <p:tav tm="100000">
                                          <p:val>
                                            <p:strVal val="#ppt_x"/>
                                          </p:val>
                                        </p:tav>
                                      </p:tavLst>
                                    </p:anim>
                                    <p:anim calcmode="lin" valueType="num">
                                      <p:cBhvr additive="base">
                                        <p:cTn id="32" dur="500" fill="hold"/>
                                        <p:tgtEl>
                                          <p:spTgt spid="11573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5738"/>
                                        </p:tgtEl>
                                        <p:attrNameLst>
                                          <p:attrName>style.visibility</p:attrName>
                                        </p:attrNameLst>
                                      </p:cBhvr>
                                      <p:to>
                                        <p:strVal val="visible"/>
                                      </p:to>
                                    </p:set>
                                    <p:anim calcmode="lin" valueType="num">
                                      <p:cBhvr additive="base">
                                        <p:cTn id="35" dur="500" fill="hold"/>
                                        <p:tgtEl>
                                          <p:spTgt spid="115738"/>
                                        </p:tgtEl>
                                        <p:attrNameLst>
                                          <p:attrName>ppt_x</p:attrName>
                                        </p:attrNameLst>
                                      </p:cBhvr>
                                      <p:tavLst>
                                        <p:tav tm="0">
                                          <p:val>
                                            <p:strVal val="#ppt_x"/>
                                          </p:val>
                                        </p:tav>
                                        <p:tav tm="100000">
                                          <p:val>
                                            <p:strVal val="#ppt_x"/>
                                          </p:val>
                                        </p:tav>
                                      </p:tavLst>
                                    </p:anim>
                                    <p:anim calcmode="lin" valueType="num">
                                      <p:cBhvr additive="base">
                                        <p:cTn id="36" dur="500" fill="hold"/>
                                        <p:tgtEl>
                                          <p:spTgt spid="115738"/>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15741"/>
                                        </p:tgtEl>
                                        <p:attrNameLst>
                                          <p:attrName>style.visibility</p:attrName>
                                        </p:attrNameLst>
                                      </p:cBhvr>
                                      <p:to>
                                        <p:strVal val="visible"/>
                                      </p:to>
                                    </p:set>
                                    <p:anim calcmode="lin" valueType="num">
                                      <p:cBhvr additive="base">
                                        <p:cTn id="41" dur="500" fill="hold"/>
                                        <p:tgtEl>
                                          <p:spTgt spid="115741"/>
                                        </p:tgtEl>
                                        <p:attrNameLst>
                                          <p:attrName>ppt_x</p:attrName>
                                        </p:attrNameLst>
                                      </p:cBhvr>
                                      <p:tavLst>
                                        <p:tav tm="0">
                                          <p:val>
                                            <p:strVal val="#ppt_x"/>
                                          </p:val>
                                        </p:tav>
                                        <p:tav tm="100000">
                                          <p:val>
                                            <p:strVal val="#ppt_x"/>
                                          </p:val>
                                        </p:tav>
                                      </p:tavLst>
                                    </p:anim>
                                    <p:anim calcmode="lin" valueType="num">
                                      <p:cBhvr additive="base">
                                        <p:cTn id="42" dur="500" fill="hold"/>
                                        <p:tgtEl>
                                          <p:spTgt spid="115741"/>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15744"/>
                                        </p:tgtEl>
                                        <p:attrNameLst>
                                          <p:attrName>style.visibility</p:attrName>
                                        </p:attrNameLst>
                                      </p:cBhvr>
                                      <p:to>
                                        <p:strVal val="visible"/>
                                      </p:to>
                                    </p:set>
                                    <p:anim calcmode="lin" valueType="num">
                                      <p:cBhvr additive="base">
                                        <p:cTn id="45" dur="500" fill="hold"/>
                                        <p:tgtEl>
                                          <p:spTgt spid="115744"/>
                                        </p:tgtEl>
                                        <p:attrNameLst>
                                          <p:attrName>ppt_x</p:attrName>
                                        </p:attrNameLst>
                                      </p:cBhvr>
                                      <p:tavLst>
                                        <p:tav tm="0">
                                          <p:val>
                                            <p:strVal val="#ppt_x"/>
                                          </p:val>
                                        </p:tav>
                                        <p:tav tm="100000">
                                          <p:val>
                                            <p:strVal val="#ppt_x"/>
                                          </p:val>
                                        </p:tav>
                                      </p:tavLst>
                                    </p:anim>
                                    <p:anim calcmode="lin" valueType="num">
                                      <p:cBhvr additive="base">
                                        <p:cTn id="46" dur="500" fill="hold"/>
                                        <p:tgtEl>
                                          <p:spTgt spid="11574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5749"/>
                                        </p:tgtEl>
                                        <p:attrNameLst>
                                          <p:attrName>style.visibility</p:attrName>
                                        </p:attrNameLst>
                                      </p:cBhvr>
                                      <p:to>
                                        <p:strVal val="visible"/>
                                      </p:to>
                                    </p:set>
                                    <p:anim calcmode="lin" valueType="num">
                                      <p:cBhvr additive="base">
                                        <p:cTn id="49" dur="500" fill="hold"/>
                                        <p:tgtEl>
                                          <p:spTgt spid="115749"/>
                                        </p:tgtEl>
                                        <p:attrNameLst>
                                          <p:attrName>ppt_x</p:attrName>
                                        </p:attrNameLst>
                                      </p:cBhvr>
                                      <p:tavLst>
                                        <p:tav tm="0">
                                          <p:val>
                                            <p:strVal val="#ppt_x"/>
                                          </p:val>
                                        </p:tav>
                                        <p:tav tm="100000">
                                          <p:val>
                                            <p:strVal val="#ppt_x"/>
                                          </p:val>
                                        </p:tav>
                                      </p:tavLst>
                                    </p:anim>
                                    <p:anim calcmode="lin" valueType="num">
                                      <p:cBhvr additive="base">
                                        <p:cTn id="50" dur="500" fill="hold"/>
                                        <p:tgtEl>
                                          <p:spTgt spid="11574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15743"/>
                                        </p:tgtEl>
                                        <p:attrNameLst>
                                          <p:attrName>style.visibility</p:attrName>
                                        </p:attrNameLst>
                                      </p:cBhvr>
                                      <p:to>
                                        <p:strVal val="visible"/>
                                      </p:to>
                                    </p:set>
                                    <p:anim calcmode="lin" valueType="num">
                                      <p:cBhvr additive="base">
                                        <p:cTn id="53" dur="500" fill="hold"/>
                                        <p:tgtEl>
                                          <p:spTgt spid="115743"/>
                                        </p:tgtEl>
                                        <p:attrNameLst>
                                          <p:attrName>ppt_x</p:attrName>
                                        </p:attrNameLst>
                                      </p:cBhvr>
                                      <p:tavLst>
                                        <p:tav tm="0">
                                          <p:val>
                                            <p:strVal val="#ppt_x"/>
                                          </p:val>
                                        </p:tav>
                                        <p:tav tm="100000">
                                          <p:val>
                                            <p:strVal val="#ppt_x"/>
                                          </p:val>
                                        </p:tav>
                                      </p:tavLst>
                                    </p:anim>
                                    <p:anim calcmode="lin" valueType="num">
                                      <p:cBhvr additive="base">
                                        <p:cTn id="54" dur="500" fill="hold"/>
                                        <p:tgtEl>
                                          <p:spTgt spid="11574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15746"/>
                                        </p:tgtEl>
                                        <p:attrNameLst>
                                          <p:attrName>style.visibility</p:attrName>
                                        </p:attrNameLst>
                                      </p:cBhvr>
                                      <p:to>
                                        <p:strVal val="visible"/>
                                      </p:to>
                                    </p:set>
                                    <p:anim calcmode="lin" valueType="num">
                                      <p:cBhvr additive="base">
                                        <p:cTn id="57" dur="500" fill="hold"/>
                                        <p:tgtEl>
                                          <p:spTgt spid="115746"/>
                                        </p:tgtEl>
                                        <p:attrNameLst>
                                          <p:attrName>ppt_x</p:attrName>
                                        </p:attrNameLst>
                                      </p:cBhvr>
                                      <p:tavLst>
                                        <p:tav tm="0">
                                          <p:val>
                                            <p:strVal val="#ppt_x"/>
                                          </p:val>
                                        </p:tav>
                                        <p:tav tm="100000">
                                          <p:val>
                                            <p:strVal val="#ppt_x"/>
                                          </p:val>
                                        </p:tav>
                                      </p:tavLst>
                                    </p:anim>
                                    <p:anim calcmode="lin" valueType="num">
                                      <p:cBhvr additive="base">
                                        <p:cTn id="58" dur="500" fill="hold"/>
                                        <p:tgtEl>
                                          <p:spTgt spid="115746"/>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15752"/>
                                        </p:tgtEl>
                                        <p:attrNameLst>
                                          <p:attrName>style.visibility</p:attrName>
                                        </p:attrNameLst>
                                      </p:cBhvr>
                                      <p:to>
                                        <p:strVal val="visible"/>
                                      </p:to>
                                    </p:set>
                                    <p:anim calcmode="lin" valueType="num">
                                      <p:cBhvr additive="base">
                                        <p:cTn id="63" dur="500" fill="hold"/>
                                        <p:tgtEl>
                                          <p:spTgt spid="115752"/>
                                        </p:tgtEl>
                                        <p:attrNameLst>
                                          <p:attrName>ppt_x</p:attrName>
                                        </p:attrNameLst>
                                      </p:cBhvr>
                                      <p:tavLst>
                                        <p:tav tm="0">
                                          <p:val>
                                            <p:strVal val="#ppt_x"/>
                                          </p:val>
                                        </p:tav>
                                        <p:tav tm="100000">
                                          <p:val>
                                            <p:strVal val="#ppt_x"/>
                                          </p:val>
                                        </p:tav>
                                      </p:tavLst>
                                    </p:anim>
                                    <p:anim calcmode="lin" valueType="num">
                                      <p:cBhvr additive="base">
                                        <p:cTn id="64" dur="500" fill="hold"/>
                                        <p:tgtEl>
                                          <p:spTgt spid="11575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15753"/>
                                        </p:tgtEl>
                                        <p:attrNameLst>
                                          <p:attrName>style.visibility</p:attrName>
                                        </p:attrNameLst>
                                      </p:cBhvr>
                                      <p:to>
                                        <p:strVal val="visible"/>
                                      </p:to>
                                    </p:set>
                                    <p:anim calcmode="lin" valueType="num">
                                      <p:cBhvr additive="base">
                                        <p:cTn id="67" dur="500" fill="hold"/>
                                        <p:tgtEl>
                                          <p:spTgt spid="115753"/>
                                        </p:tgtEl>
                                        <p:attrNameLst>
                                          <p:attrName>ppt_x</p:attrName>
                                        </p:attrNameLst>
                                      </p:cBhvr>
                                      <p:tavLst>
                                        <p:tav tm="0">
                                          <p:val>
                                            <p:strVal val="#ppt_x"/>
                                          </p:val>
                                        </p:tav>
                                        <p:tav tm="100000">
                                          <p:val>
                                            <p:strVal val="#ppt_x"/>
                                          </p:val>
                                        </p:tav>
                                      </p:tavLst>
                                    </p:anim>
                                    <p:anim calcmode="lin" valueType="num">
                                      <p:cBhvr additive="base">
                                        <p:cTn id="68" dur="500" fill="hold"/>
                                        <p:tgtEl>
                                          <p:spTgt spid="115753"/>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nodeType="clickEffect">
                                  <p:stCondLst>
                                    <p:cond delay="0"/>
                                  </p:stCondLst>
                                  <p:childTnLst>
                                    <p:set>
                                      <p:cBhvr>
                                        <p:cTn id="72" dur="1" fill="hold">
                                          <p:stCondLst>
                                            <p:cond delay="0"/>
                                          </p:stCondLst>
                                        </p:cTn>
                                        <p:tgtEl>
                                          <p:spTgt spid="115733"/>
                                        </p:tgtEl>
                                        <p:attrNameLst>
                                          <p:attrName>style.visibility</p:attrName>
                                        </p:attrNameLst>
                                      </p:cBhvr>
                                      <p:to>
                                        <p:strVal val="visible"/>
                                      </p:to>
                                    </p:set>
                                    <p:anim calcmode="lin" valueType="num">
                                      <p:cBhvr additive="base">
                                        <p:cTn id="73" dur="500" fill="hold"/>
                                        <p:tgtEl>
                                          <p:spTgt spid="115733"/>
                                        </p:tgtEl>
                                        <p:attrNameLst>
                                          <p:attrName>ppt_x</p:attrName>
                                        </p:attrNameLst>
                                      </p:cBhvr>
                                      <p:tavLst>
                                        <p:tav tm="0">
                                          <p:val>
                                            <p:strVal val="#ppt_x"/>
                                          </p:val>
                                        </p:tav>
                                        <p:tav tm="100000">
                                          <p:val>
                                            <p:strVal val="#ppt_x"/>
                                          </p:val>
                                        </p:tav>
                                      </p:tavLst>
                                    </p:anim>
                                    <p:anim calcmode="lin" valueType="num">
                                      <p:cBhvr additive="base">
                                        <p:cTn id="74" dur="500" fill="hold"/>
                                        <p:tgtEl>
                                          <p:spTgt spid="11573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15766"/>
                                        </p:tgtEl>
                                        <p:attrNameLst>
                                          <p:attrName>style.visibility</p:attrName>
                                        </p:attrNameLst>
                                      </p:cBhvr>
                                      <p:to>
                                        <p:strVal val="visible"/>
                                      </p:to>
                                    </p:set>
                                    <p:anim calcmode="lin" valueType="num">
                                      <p:cBhvr additive="base">
                                        <p:cTn id="77" dur="500" fill="hold"/>
                                        <p:tgtEl>
                                          <p:spTgt spid="115766"/>
                                        </p:tgtEl>
                                        <p:attrNameLst>
                                          <p:attrName>ppt_x</p:attrName>
                                        </p:attrNameLst>
                                      </p:cBhvr>
                                      <p:tavLst>
                                        <p:tav tm="0">
                                          <p:val>
                                            <p:strVal val="#ppt_x"/>
                                          </p:val>
                                        </p:tav>
                                        <p:tav tm="100000">
                                          <p:val>
                                            <p:strVal val="#ppt_x"/>
                                          </p:val>
                                        </p:tav>
                                      </p:tavLst>
                                    </p:anim>
                                    <p:anim calcmode="lin" valueType="num">
                                      <p:cBhvr additive="base">
                                        <p:cTn id="78" dur="500" fill="hold"/>
                                        <p:tgtEl>
                                          <p:spTgt spid="115766"/>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15765"/>
                                        </p:tgtEl>
                                        <p:attrNameLst>
                                          <p:attrName>style.visibility</p:attrName>
                                        </p:attrNameLst>
                                      </p:cBhvr>
                                      <p:to>
                                        <p:strVal val="visible"/>
                                      </p:to>
                                    </p:set>
                                    <p:anim calcmode="lin" valueType="num">
                                      <p:cBhvr additive="base">
                                        <p:cTn id="81" dur="500" fill="hold"/>
                                        <p:tgtEl>
                                          <p:spTgt spid="115765"/>
                                        </p:tgtEl>
                                        <p:attrNameLst>
                                          <p:attrName>ppt_x</p:attrName>
                                        </p:attrNameLst>
                                      </p:cBhvr>
                                      <p:tavLst>
                                        <p:tav tm="0">
                                          <p:val>
                                            <p:strVal val="#ppt_x"/>
                                          </p:val>
                                        </p:tav>
                                        <p:tav tm="100000">
                                          <p:val>
                                            <p:strVal val="#ppt_x"/>
                                          </p:val>
                                        </p:tav>
                                      </p:tavLst>
                                    </p:anim>
                                    <p:anim calcmode="lin" valueType="num">
                                      <p:cBhvr additive="base">
                                        <p:cTn id="82" dur="500" fill="hold"/>
                                        <p:tgtEl>
                                          <p:spTgt spid="115765"/>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2" presetClass="entr" presetSubtype="4" fill="hold" nodeType="clickEffect">
                                  <p:stCondLst>
                                    <p:cond delay="0"/>
                                  </p:stCondLst>
                                  <p:childTnLst>
                                    <p:set>
                                      <p:cBhvr>
                                        <p:cTn id="86" dur="1" fill="hold">
                                          <p:stCondLst>
                                            <p:cond delay="0"/>
                                          </p:stCondLst>
                                        </p:cTn>
                                        <p:tgtEl>
                                          <p:spTgt spid="115735"/>
                                        </p:tgtEl>
                                        <p:attrNameLst>
                                          <p:attrName>style.visibility</p:attrName>
                                        </p:attrNameLst>
                                      </p:cBhvr>
                                      <p:to>
                                        <p:strVal val="visible"/>
                                      </p:to>
                                    </p:set>
                                    <p:anim calcmode="lin" valueType="num">
                                      <p:cBhvr additive="base">
                                        <p:cTn id="87" dur="500" fill="hold"/>
                                        <p:tgtEl>
                                          <p:spTgt spid="115735"/>
                                        </p:tgtEl>
                                        <p:attrNameLst>
                                          <p:attrName>ppt_x</p:attrName>
                                        </p:attrNameLst>
                                      </p:cBhvr>
                                      <p:tavLst>
                                        <p:tav tm="0">
                                          <p:val>
                                            <p:strVal val="#ppt_x"/>
                                          </p:val>
                                        </p:tav>
                                        <p:tav tm="100000">
                                          <p:val>
                                            <p:strVal val="#ppt_x"/>
                                          </p:val>
                                        </p:tav>
                                      </p:tavLst>
                                    </p:anim>
                                    <p:anim calcmode="lin" valueType="num">
                                      <p:cBhvr additive="base">
                                        <p:cTn id="88" dur="500" fill="hold"/>
                                        <p:tgtEl>
                                          <p:spTgt spid="115735"/>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15739"/>
                                        </p:tgtEl>
                                        <p:attrNameLst>
                                          <p:attrName>style.visibility</p:attrName>
                                        </p:attrNameLst>
                                      </p:cBhvr>
                                      <p:to>
                                        <p:strVal val="visible"/>
                                      </p:to>
                                    </p:set>
                                    <p:anim calcmode="lin" valueType="num">
                                      <p:cBhvr additive="base">
                                        <p:cTn id="91" dur="500" fill="hold"/>
                                        <p:tgtEl>
                                          <p:spTgt spid="115739"/>
                                        </p:tgtEl>
                                        <p:attrNameLst>
                                          <p:attrName>ppt_x</p:attrName>
                                        </p:attrNameLst>
                                      </p:cBhvr>
                                      <p:tavLst>
                                        <p:tav tm="0">
                                          <p:val>
                                            <p:strVal val="#ppt_x"/>
                                          </p:val>
                                        </p:tav>
                                        <p:tav tm="100000">
                                          <p:val>
                                            <p:strVal val="#ppt_x"/>
                                          </p:val>
                                        </p:tav>
                                      </p:tavLst>
                                    </p:anim>
                                    <p:anim calcmode="lin" valueType="num">
                                      <p:cBhvr additive="base">
                                        <p:cTn id="92" dur="500" fill="hold"/>
                                        <p:tgtEl>
                                          <p:spTgt spid="115739"/>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15740"/>
                                        </p:tgtEl>
                                        <p:attrNameLst>
                                          <p:attrName>style.visibility</p:attrName>
                                        </p:attrNameLst>
                                      </p:cBhvr>
                                      <p:to>
                                        <p:strVal val="visible"/>
                                      </p:to>
                                    </p:set>
                                    <p:anim calcmode="lin" valueType="num">
                                      <p:cBhvr additive="base">
                                        <p:cTn id="97" dur="500" fill="hold"/>
                                        <p:tgtEl>
                                          <p:spTgt spid="115740"/>
                                        </p:tgtEl>
                                        <p:attrNameLst>
                                          <p:attrName>ppt_x</p:attrName>
                                        </p:attrNameLst>
                                      </p:cBhvr>
                                      <p:tavLst>
                                        <p:tav tm="0">
                                          <p:val>
                                            <p:strVal val="#ppt_x"/>
                                          </p:val>
                                        </p:tav>
                                        <p:tav tm="100000">
                                          <p:val>
                                            <p:strVal val="#ppt_x"/>
                                          </p:val>
                                        </p:tav>
                                      </p:tavLst>
                                    </p:anim>
                                    <p:anim calcmode="lin" valueType="num">
                                      <p:cBhvr additive="base">
                                        <p:cTn id="98" dur="500" fill="hold"/>
                                        <p:tgtEl>
                                          <p:spTgt spid="115740"/>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115742"/>
                                        </p:tgtEl>
                                        <p:attrNameLst>
                                          <p:attrName>style.visibility</p:attrName>
                                        </p:attrNameLst>
                                      </p:cBhvr>
                                      <p:to>
                                        <p:strVal val="visible"/>
                                      </p:to>
                                    </p:set>
                                    <p:anim calcmode="lin" valueType="num">
                                      <p:cBhvr additive="base">
                                        <p:cTn id="101" dur="500" fill="hold"/>
                                        <p:tgtEl>
                                          <p:spTgt spid="115742"/>
                                        </p:tgtEl>
                                        <p:attrNameLst>
                                          <p:attrName>ppt_x</p:attrName>
                                        </p:attrNameLst>
                                      </p:cBhvr>
                                      <p:tavLst>
                                        <p:tav tm="0">
                                          <p:val>
                                            <p:strVal val="#ppt_x"/>
                                          </p:val>
                                        </p:tav>
                                        <p:tav tm="100000">
                                          <p:val>
                                            <p:strVal val="#ppt_x"/>
                                          </p:val>
                                        </p:tav>
                                      </p:tavLst>
                                    </p:anim>
                                    <p:anim calcmode="lin" valueType="num">
                                      <p:cBhvr additive="base">
                                        <p:cTn id="102" dur="500" fill="hold"/>
                                        <p:tgtEl>
                                          <p:spTgt spid="115742"/>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115747"/>
                                        </p:tgtEl>
                                        <p:attrNameLst>
                                          <p:attrName>style.visibility</p:attrName>
                                        </p:attrNameLst>
                                      </p:cBhvr>
                                      <p:to>
                                        <p:strVal val="visible"/>
                                      </p:to>
                                    </p:set>
                                    <p:anim calcmode="lin" valueType="num">
                                      <p:cBhvr additive="base">
                                        <p:cTn id="105" dur="500" fill="hold"/>
                                        <p:tgtEl>
                                          <p:spTgt spid="115747"/>
                                        </p:tgtEl>
                                        <p:attrNameLst>
                                          <p:attrName>ppt_x</p:attrName>
                                        </p:attrNameLst>
                                      </p:cBhvr>
                                      <p:tavLst>
                                        <p:tav tm="0">
                                          <p:val>
                                            <p:strVal val="#ppt_x"/>
                                          </p:val>
                                        </p:tav>
                                        <p:tav tm="100000">
                                          <p:val>
                                            <p:strVal val="#ppt_x"/>
                                          </p:val>
                                        </p:tav>
                                      </p:tavLst>
                                    </p:anim>
                                    <p:anim calcmode="lin" valueType="num">
                                      <p:cBhvr additive="base">
                                        <p:cTn id="106" dur="500" fill="hold"/>
                                        <p:tgtEl>
                                          <p:spTgt spid="115747"/>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115748"/>
                                        </p:tgtEl>
                                        <p:attrNameLst>
                                          <p:attrName>style.visibility</p:attrName>
                                        </p:attrNameLst>
                                      </p:cBhvr>
                                      <p:to>
                                        <p:strVal val="visible"/>
                                      </p:to>
                                    </p:set>
                                    <p:anim calcmode="lin" valueType="num">
                                      <p:cBhvr additive="base">
                                        <p:cTn id="109" dur="500" fill="hold"/>
                                        <p:tgtEl>
                                          <p:spTgt spid="115748"/>
                                        </p:tgtEl>
                                        <p:attrNameLst>
                                          <p:attrName>ppt_x</p:attrName>
                                        </p:attrNameLst>
                                      </p:cBhvr>
                                      <p:tavLst>
                                        <p:tav tm="0">
                                          <p:val>
                                            <p:strVal val="#ppt_x"/>
                                          </p:val>
                                        </p:tav>
                                        <p:tav tm="100000">
                                          <p:val>
                                            <p:strVal val="#ppt_x"/>
                                          </p:val>
                                        </p:tav>
                                      </p:tavLst>
                                    </p:anim>
                                    <p:anim calcmode="lin" valueType="num">
                                      <p:cBhvr additive="base">
                                        <p:cTn id="110" dur="500" fill="hold"/>
                                        <p:tgtEl>
                                          <p:spTgt spid="115748"/>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115745"/>
                                        </p:tgtEl>
                                        <p:attrNameLst>
                                          <p:attrName>style.visibility</p:attrName>
                                        </p:attrNameLst>
                                      </p:cBhvr>
                                      <p:to>
                                        <p:strVal val="visible"/>
                                      </p:to>
                                    </p:set>
                                    <p:anim calcmode="lin" valueType="num">
                                      <p:cBhvr additive="base">
                                        <p:cTn id="113" dur="500" fill="hold"/>
                                        <p:tgtEl>
                                          <p:spTgt spid="115745"/>
                                        </p:tgtEl>
                                        <p:attrNameLst>
                                          <p:attrName>ppt_x</p:attrName>
                                        </p:attrNameLst>
                                      </p:cBhvr>
                                      <p:tavLst>
                                        <p:tav tm="0">
                                          <p:val>
                                            <p:strVal val="#ppt_x"/>
                                          </p:val>
                                        </p:tav>
                                        <p:tav tm="100000">
                                          <p:val>
                                            <p:strVal val="#ppt_x"/>
                                          </p:val>
                                        </p:tav>
                                      </p:tavLst>
                                    </p:anim>
                                    <p:anim calcmode="lin" valueType="num">
                                      <p:cBhvr additive="base">
                                        <p:cTn id="114" dur="500" fill="hold"/>
                                        <p:tgtEl>
                                          <p:spTgt spid="115745"/>
                                        </p:tgtEl>
                                        <p:attrNameLst>
                                          <p:attrName>ppt_y</p:attrName>
                                        </p:attrNameLst>
                                      </p:cBhvr>
                                      <p:tavLst>
                                        <p:tav tm="0">
                                          <p:val>
                                            <p:strVal val="1+#ppt_h/2"/>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 presetClass="entr" presetSubtype="4" fill="hold" nodeType="clickEffect">
                                  <p:stCondLst>
                                    <p:cond delay="0"/>
                                  </p:stCondLst>
                                  <p:childTnLst>
                                    <p:set>
                                      <p:cBhvr>
                                        <p:cTn id="118" dur="1" fill="hold">
                                          <p:stCondLst>
                                            <p:cond delay="0"/>
                                          </p:stCondLst>
                                        </p:cTn>
                                        <p:tgtEl>
                                          <p:spTgt spid="115750"/>
                                        </p:tgtEl>
                                        <p:attrNameLst>
                                          <p:attrName>style.visibility</p:attrName>
                                        </p:attrNameLst>
                                      </p:cBhvr>
                                      <p:to>
                                        <p:strVal val="visible"/>
                                      </p:to>
                                    </p:set>
                                    <p:anim calcmode="lin" valueType="num">
                                      <p:cBhvr additive="base">
                                        <p:cTn id="119" dur="500" fill="hold"/>
                                        <p:tgtEl>
                                          <p:spTgt spid="115750"/>
                                        </p:tgtEl>
                                        <p:attrNameLst>
                                          <p:attrName>ppt_x</p:attrName>
                                        </p:attrNameLst>
                                      </p:cBhvr>
                                      <p:tavLst>
                                        <p:tav tm="0">
                                          <p:val>
                                            <p:strVal val="#ppt_x"/>
                                          </p:val>
                                        </p:tav>
                                        <p:tav tm="100000">
                                          <p:val>
                                            <p:strVal val="#ppt_x"/>
                                          </p:val>
                                        </p:tav>
                                      </p:tavLst>
                                    </p:anim>
                                    <p:anim calcmode="lin" valueType="num">
                                      <p:cBhvr additive="base">
                                        <p:cTn id="120" dur="500" fill="hold"/>
                                        <p:tgtEl>
                                          <p:spTgt spid="115750"/>
                                        </p:tgtEl>
                                        <p:attrNameLst>
                                          <p:attrName>ppt_y</p:attrName>
                                        </p:attrNameLst>
                                      </p:cBhvr>
                                      <p:tavLst>
                                        <p:tav tm="0">
                                          <p:val>
                                            <p:strVal val="1+#ppt_h/2"/>
                                          </p:val>
                                        </p:tav>
                                        <p:tav tm="100000">
                                          <p:val>
                                            <p:strVal val="#ppt_y"/>
                                          </p:val>
                                        </p:tav>
                                      </p:tavLst>
                                    </p:anim>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115755"/>
                                        </p:tgtEl>
                                        <p:attrNameLst>
                                          <p:attrName>style.visibility</p:attrName>
                                        </p:attrNameLst>
                                      </p:cBhvr>
                                      <p:to>
                                        <p:strVal val="visible"/>
                                      </p:to>
                                    </p:set>
                                    <p:anim calcmode="lin" valueType="num">
                                      <p:cBhvr additive="base">
                                        <p:cTn id="125" dur="500" fill="hold"/>
                                        <p:tgtEl>
                                          <p:spTgt spid="115755"/>
                                        </p:tgtEl>
                                        <p:attrNameLst>
                                          <p:attrName>ppt_x</p:attrName>
                                        </p:attrNameLst>
                                      </p:cBhvr>
                                      <p:tavLst>
                                        <p:tav tm="0">
                                          <p:val>
                                            <p:strVal val="#ppt_x"/>
                                          </p:val>
                                        </p:tav>
                                        <p:tav tm="100000">
                                          <p:val>
                                            <p:strVal val="#ppt_x"/>
                                          </p:val>
                                        </p:tav>
                                      </p:tavLst>
                                    </p:anim>
                                    <p:anim calcmode="lin" valueType="num">
                                      <p:cBhvr additive="base">
                                        <p:cTn id="126" dur="500" fill="hold"/>
                                        <p:tgtEl>
                                          <p:spTgt spid="115755"/>
                                        </p:tgtEl>
                                        <p:attrNameLst>
                                          <p:attrName>ppt_y</p:attrName>
                                        </p:attrNameLst>
                                      </p:cBhvr>
                                      <p:tavLst>
                                        <p:tav tm="0">
                                          <p:val>
                                            <p:strVal val="1+#ppt_h/2"/>
                                          </p:val>
                                        </p:tav>
                                        <p:tav tm="100000">
                                          <p:val>
                                            <p:strVal val="#ppt_y"/>
                                          </p:val>
                                        </p:tav>
                                      </p:tavLst>
                                    </p:anim>
                                  </p:childTnLst>
                                </p:cTn>
                              </p:par>
                            </p:childTnLst>
                          </p:cTn>
                        </p:par>
                      </p:childTnLst>
                    </p:cTn>
                  </p:par>
                  <p:par>
                    <p:cTn id="127" fill="hold" nodeType="clickPar">
                      <p:stCondLst>
                        <p:cond delay="indefinite"/>
                      </p:stCondLst>
                      <p:childTnLst>
                        <p:par>
                          <p:cTn id="128" fill="hold" nodeType="withGroup">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115730"/>
                                        </p:tgtEl>
                                        <p:attrNameLst>
                                          <p:attrName>style.visibility</p:attrName>
                                        </p:attrNameLst>
                                      </p:cBhvr>
                                      <p:to>
                                        <p:strVal val="visible"/>
                                      </p:to>
                                    </p:set>
                                    <p:anim calcmode="lin" valueType="num">
                                      <p:cBhvr additive="base">
                                        <p:cTn id="131" dur="500" fill="hold"/>
                                        <p:tgtEl>
                                          <p:spTgt spid="115730"/>
                                        </p:tgtEl>
                                        <p:attrNameLst>
                                          <p:attrName>ppt_x</p:attrName>
                                        </p:attrNameLst>
                                      </p:cBhvr>
                                      <p:tavLst>
                                        <p:tav tm="0">
                                          <p:val>
                                            <p:strVal val="#ppt_x"/>
                                          </p:val>
                                        </p:tav>
                                        <p:tav tm="100000">
                                          <p:val>
                                            <p:strVal val="#ppt_x"/>
                                          </p:val>
                                        </p:tav>
                                      </p:tavLst>
                                    </p:anim>
                                    <p:anim calcmode="lin" valueType="num">
                                      <p:cBhvr additive="base">
                                        <p:cTn id="132" dur="500" fill="hold"/>
                                        <p:tgtEl>
                                          <p:spTgt spid="115730"/>
                                        </p:tgtEl>
                                        <p:attrNameLst>
                                          <p:attrName>ppt_y</p:attrName>
                                        </p:attrNameLst>
                                      </p:cBhvr>
                                      <p:tavLst>
                                        <p:tav tm="0">
                                          <p:val>
                                            <p:strVal val="1+#ppt_h/2"/>
                                          </p:val>
                                        </p:tav>
                                        <p:tav tm="100000">
                                          <p:val>
                                            <p:strVal val="#ppt_y"/>
                                          </p:val>
                                        </p:tav>
                                      </p:tavLst>
                                    </p:anim>
                                  </p:childTnLst>
                                </p:cTn>
                              </p:par>
                            </p:childTnLst>
                          </p:cTn>
                        </p:par>
                      </p:childTnLst>
                    </p:cTn>
                  </p:par>
                  <p:par>
                    <p:cTn id="133" fill="hold" nodeType="clickPar">
                      <p:stCondLst>
                        <p:cond delay="indefinite"/>
                      </p:stCondLst>
                      <p:childTnLst>
                        <p:par>
                          <p:cTn id="134" fill="hold" nodeType="withGroup">
                            <p:stCondLst>
                              <p:cond delay="0"/>
                            </p:stCondLst>
                            <p:childTnLst>
                              <p:par>
                                <p:cTn id="135" presetID="2" presetClass="entr" presetSubtype="4" fill="hold" nodeType="clickEffect">
                                  <p:stCondLst>
                                    <p:cond delay="0"/>
                                  </p:stCondLst>
                                  <p:childTnLst>
                                    <p:set>
                                      <p:cBhvr>
                                        <p:cTn id="136" dur="1" fill="hold">
                                          <p:stCondLst>
                                            <p:cond delay="0"/>
                                          </p:stCondLst>
                                        </p:cTn>
                                        <p:tgtEl>
                                          <p:spTgt spid="115722"/>
                                        </p:tgtEl>
                                        <p:attrNameLst>
                                          <p:attrName>style.visibility</p:attrName>
                                        </p:attrNameLst>
                                      </p:cBhvr>
                                      <p:to>
                                        <p:strVal val="visible"/>
                                      </p:to>
                                    </p:set>
                                    <p:anim calcmode="lin" valueType="num">
                                      <p:cBhvr additive="base">
                                        <p:cTn id="137" dur="500" fill="hold"/>
                                        <p:tgtEl>
                                          <p:spTgt spid="115722"/>
                                        </p:tgtEl>
                                        <p:attrNameLst>
                                          <p:attrName>ppt_x</p:attrName>
                                        </p:attrNameLst>
                                      </p:cBhvr>
                                      <p:tavLst>
                                        <p:tav tm="0">
                                          <p:val>
                                            <p:strVal val="#ppt_x"/>
                                          </p:val>
                                        </p:tav>
                                        <p:tav tm="100000">
                                          <p:val>
                                            <p:strVal val="#ppt_x"/>
                                          </p:val>
                                        </p:tav>
                                      </p:tavLst>
                                    </p:anim>
                                    <p:anim calcmode="lin" valueType="num">
                                      <p:cBhvr additive="base">
                                        <p:cTn id="138" dur="500" fill="hold"/>
                                        <p:tgtEl>
                                          <p:spTgt spid="115722"/>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115724"/>
                                        </p:tgtEl>
                                        <p:attrNameLst>
                                          <p:attrName>style.visibility</p:attrName>
                                        </p:attrNameLst>
                                      </p:cBhvr>
                                      <p:to>
                                        <p:strVal val="visible"/>
                                      </p:to>
                                    </p:set>
                                    <p:anim calcmode="lin" valueType="num">
                                      <p:cBhvr additive="base">
                                        <p:cTn id="141" dur="500" fill="hold"/>
                                        <p:tgtEl>
                                          <p:spTgt spid="115724"/>
                                        </p:tgtEl>
                                        <p:attrNameLst>
                                          <p:attrName>ppt_x</p:attrName>
                                        </p:attrNameLst>
                                      </p:cBhvr>
                                      <p:tavLst>
                                        <p:tav tm="0">
                                          <p:val>
                                            <p:strVal val="#ppt_x"/>
                                          </p:val>
                                        </p:tav>
                                        <p:tav tm="100000">
                                          <p:val>
                                            <p:strVal val="#ppt_x"/>
                                          </p:val>
                                        </p:tav>
                                      </p:tavLst>
                                    </p:anim>
                                    <p:anim calcmode="lin" valueType="num">
                                      <p:cBhvr additive="base">
                                        <p:cTn id="142" dur="500" fill="hold"/>
                                        <p:tgtEl>
                                          <p:spTgt spid="115724"/>
                                        </p:tgtEl>
                                        <p:attrNameLst>
                                          <p:attrName>ppt_y</p:attrName>
                                        </p:attrNameLst>
                                      </p:cBhvr>
                                      <p:tavLst>
                                        <p:tav tm="0">
                                          <p:val>
                                            <p:strVal val="1+#ppt_h/2"/>
                                          </p:val>
                                        </p:tav>
                                        <p:tav tm="100000">
                                          <p:val>
                                            <p:strVal val="#ppt_y"/>
                                          </p:val>
                                        </p:tav>
                                      </p:tavLst>
                                    </p:anim>
                                  </p:childTnLst>
                                </p:cTn>
                              </p:par>
                              <p:par>
                                <p:cTn id="143" presetID="2" presetClass="entr" presetSubtype="4" fill="hold" nodeType="withEffect">
                                  <p:stCondLst>
                                    <p:cond delay="0"/>
                                  </p:stCondLst>
                                  <p:childTnLst>
                                    <p:set>
                                      <p:cBhvr>
                                        <p:cTn id="144" dur="1" fill="hold">
                                          <p:stCondLst>
                                            <p:cond delay="0"/>
                                          </p:stCondLst>
                                        </p:cTn>
                                        <p:tgtEl>
                                          <p:spTgt spid="115718"/>
                                        </p:tgtEl>
                                        <p:attrNameLst>
                                          <p:attrName>style.visibility</p:attrName>
                                        </p:attrNameLst>
                                      </p:cBhvr>
                                      <p:to>
                                        <p:strVal val="visible"/>
                                      </p:to>
                                    </p:set>
                                    <p:anim calcmode="lin" valueType="num">
                                      <p:cBhvr additive="base">
                                        <p:cTn id="145" dur="500" fill="hold"/>
                                        <p:tgtEl>
                                          <p:spTgt spid="115718"/>
                                        </p:tgtEl>
                                        <p:attrNameLst>
                                          <p:attrName>ppt_x</p:attrName>
                                        </p:attrNameLst>
                                      </p:cBhvr>
                                      <p:tavLst>
                                        <p:tav tm="0">
                                          <p:val>
                                            <p:strVal val="#ppt_x"/>
                                          </p:val>
                                        </p:tav>
                                        <p:tav tm="100000">
                                          <p:val>
                                            <p:strVal val="#ppt_x"/>
                                          </p:val>
                                        </p:tav>
                                      </p:tavLst>
                                    </p:anim>
                                    <p:anim calcmode="lin" valueType="num">
                                      <p:cBhvr additive="base">
                                        <p:cTn id="146" dur="500" fill="hold"/>
                                        <p:tgtEl>
                                          <p:spTgt spid="115718"/>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115727"/>
                                        </p:tgtEl>
                                        <p:attrNameLst>
                                          <p:attrName>style.visibility</p:attrName>
                                        </p:attrNameLst>
                                      </p:cBhvr>
                                      <p:to>
                                        <p:strVal val="visible"/>
                                      </p:to>
                                    </p:set>
                                    <p:anim calcmode="lin" valueType="num">
                                      <p:cBhvr additive="base">
                                        <p:cTn id="149" dur="500" fill="hold"/>
                                        <p:tgtEl>
                                          <p:spTgt spid="115727"/>
                                        </p:tgtEl>
                                        <p:attrNameLst>
                                          <p:attrName>ppt_x</p:attrName>
                                        </p:attrNameLst>
                                      </p:cBhvr>
                                      <p:tavLst>
                                        <p:tav tm="0">
                                          <p:val>
                                            <p:strVal val="#ppt_x"/>
                                          </p:val>
                                        </p:tav>
                                        <p:tav tm="100000">
                                          <p:val>
                                            <p:strVal val="#ppt_x"/>
                                          </p:val>
                                        </p:tav>
                                      </p:tavLst>
                                    </p:anim>
                                    <p:anim calcmode="lin" valueType="num">
                                      <p:cBhvr additive="base">
                                        <p:cTn id="150" dur="500" fill="hold"/>
                                        <p:tgtEl>
                                          <p:spTgt spid="115727"/>
                                        </p:tgtEl>
                                        <p:attrNameLst>
                                          <p:attrName>ppt_y</p:attrName>
                                        </p:attrNameLst>
                                      </p:cBhvr>
                                      <p:tavLst>
                                        <p:tav tm="0">
                                          <p:val>
                                            <p:strVal val="1+#ppt_h/2"/>
                                          </p:val>
                                        </p:tav>
                                        <p:tav tm="100000">
                                          <p:val>
                                            <p:strVal val="#ppt_y"/>
                                          </p:val>
                                        </p:tav>
                                      </p:tavLst>
                                    </p:anim>
                                  </p:childTnLst>
                                </p:cTn>
                              </p:par>
                            </p:childTnLst>
                          </p:cTn>
                        </p:par>
                      </p:childTnLst>
                    </p:cTn>
                  </p:par>
                  <p:par>
                    <p:cTn id="151" fill="hold" nodeType="clickPar">
                      <p:stCondLst>
                        <p:cond delay="indefinite"/>
                      </p:stCondLst>
                      <p:childTnLst>
                        <p:par>
                          <p:cTn id="152" fill="hold" nodeType="withGroup">
                            <p:stCondLst>
                              <p:cond delay="0"/>
                            </p:stCondLst>
                            <p:childTnLst>
                              <p:par>
                                <p:cTn id="153" presetID="2" presetClass="entr" presetSubtype="4" fill="hold" grpId="0" nodeType="clickEffect">
                                  <p:stCondLst>
                                    <p:cond delay="0"/>
                                  </p:stCondLst>
                                  <p:childTnLst>
                                    <p:set>
                                      <p:cBhvr>
                                        <p:cTn id="154" dur="1" fill="hold">
                                          <p:stCondLst>
                                            <p:cond delay="0"/>
                                          </p:stCondLst>
                                        </p:cTn>
                                        <p:tgtEl>
                                          <p:spTgt spid="115729"/>
                                        </p:tgtEl>
                                        <p:attrNameLst>
                                          <p:attrName>style.visibility</p:attrName>
                                        </p:attrNameLst>
                                      </p:cBhvr>
                                      <p:to>
                                        <p:strVal val="visible"/>
                                      </p:to>
                                    </p:set>
                                    <p:anim calcmode="lin" valueType="num">
                                      <p:cBhvr additive="base">
                                        <p:cTn id="155" dur="500" fill="hold"/>
                                        <p:tgtEl>
                                          <p:spTgt spid="115729"/>
                                        </p:tgtEl>
                                        <p:attrNameLst>
                                          <p:attrName>ppt_x</p:attrName>
                                        </p:attrNameLst>
                                      </p:cBhvr>
                                      <p:tavLst>
                                        <p:tav tm="0">
                                          <p:val>
                                            <p:strVal val="#ppt_x"/>
                                          </p:val>
                                        </p:tav>
                                        <p:tav tm="100000">
                                          <p:val>
                                            <p:strVal val="#ppt_x"/>
                                          </p:val>
                                        </p:tav>
                                      </p:tavLst>
                                    </p:anim>
                                    <p:anim calcmode="lin" valueType="num">
                                      <p:cBhvr additive="base">
                                        <p:cTn id="156" dur="500" fill="hold"/>
                                        <p:tgtEl>
                                          <p:spTgt spid="115729"/>
                                        </p:tgtEl>
                                        <p:attrNameLst>
                                          <p:attrName>ppt_y</p:attrName>
                                        </p:attrNameLst>
                                      </p:cBhvr>
                                      <p:tavLst>
                                        <p:tav tm="0">
                                          <p:val>
                                            <p:strVal val="1+#ppt_h/2"/>
                                          </p:val>
                                        </p:tav>
                                        <p:tav tm="100000">
                                          <p:val>
                                            <p:strVal val="#ppt_y"/>
                                          </p:val>
                                        </p:tav>
                                      </p:tavLst>
                                    </p:anim>
                                  </p:childTnLst>
                                </p:cTn>
                              </p:par>
                            </p:childTnLst>
                          </p:cTn>
                        </p:par>
                      </p:childTnLst>
                    </p:cTn>
                  </p:par>
                  <p:par>
                    <p:cTn id="157" fill="hold" nodeType="clickPar">
                      <p:stCondLst>
                        <p:cond delay="indefinite"/>
                      </p:stCondLst>
                      <p:childTnLst>
                        <p:par>
                          <p:cTn id="158" fill="hold" nodeType="withGroup">
                            <p:stCondLst>
                              <p:cond delay="0"/>
                            </p:stCondLst>
                            <p:childTnLst>
                              <p:par>
                                <p:cTn id="159" presetID="2" presetClass="entr" presetSubtype="4" fill="hold" nodeType="clickEffect">
                                  <p:stCondLst>
                                    <p:cond delay="0"/>
                                  </p:stCondLst>
                                  <p:childTnLst>
                                    <p:set>
                                      <p:cBhvr>
                                        <p:cTn id="160" dur="1" fill="hold">
                                          <p:stCondLst>
                                            <p:cond delay="0"/>
                                          </p:stCondLst>
                                        </p:cTn>
                                        <p:tgtEl>
                                          <p:spTgt spid="115723"/>
                                        </p:tgtEl>
                                        <p:attrNameLst>
                                          <p:attrName>style.visibility</p:attrName>
                                        </p:attrNameLst>
                                      </p:cBhvr>
                                      <p:to>
                                        <p:strVal val="visible"/>
                                      </p:to>
                                    </p:set>
                                    <p:anim calcmode="lin" valueType="num">
                                      <p:cBhvr additive="base">
                                        <p:cTn id="161" dur="500" fill="hold"/>
                                        <p:tgtEl>
                                          <p:spTgt spid="115723"/>
                                        </p:tgtEl>
                                        <p:attrNameLst>
                                          <p:attrName>ppt_x</p:attrName>
                                        </p:attrNameLst>
                                      </p:cBhvr>
                                      <p:tavLst>
                                        <p:tav tm="0">
                                          <p:val>
                                            <p:strVal val="#ppt_x"/>
                                          </p:val>
                                        </p:tav>
                                        <p:tav tm="100000">
                                          <p:val>
                                            <p:strVal val="#ppt_x"/>
                                          </p:val>
                                        </p:tav>
                                      </p:tavLst>
                                    </p:anim>
                                    <p:anim calcmode="lin" valueType="num">
                                      <p:cBhvr additive="base">
                                        <p:cTn id="162" dur="500" fill="hold"/>
                                        <p:tgtEl>
                                          <p:spTgt spid="115723"/>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115725"/>
                                        </p:tgtEl>
                                        <p:attrNameLst>
                                          <p:attrName>style.visibility</p:attrName>
                                        </p:attrNameLst>
                                      </p:cBhvr>
                                      <p:to>
                                        <p:strVal val="visible"/>
                                      </p:to>
                                    </p:set>
                                    <p:anim calcmode="lin" valueType="num">
                                      <p:cBhvr additive="base">
                                        <p:cTn id="165" dur="500" fill="hold"/>
                                        <p:tgtEl>
                                          <p:spTgt spid="115725"/>
                                        </p:tgtEl>
                                        <p:attrNameLst>
                                          <p:attrName>ppt_x</p:attrName>
                                        </p:attrNameLst>
                                      </p:cBhvr>
                                      <p:tavLst>
                                        <p:tav tm="0">
                                          <p:val>
                                            <p:strVal val="#ppt_x"/>
                                          </p:val>
                                        </p:tav>
                                        <p:tav tm="100000">
                                          <p:val>
                                            <p:strVal val="#ppt_x"/>
                                          </p:val>
                                        </p:tav>
                                      </p:tavLst>
                                    </p:anim>
                                    <p:anim calcmode="lin" valueType="num">
                                      <p:cBhvr additive="base">
                                        <p:cTn id="166" dur="500" fill="hold"/>
                                        <p:tgtEl>
                                          <p:spTgt spid="115725"/>
                                        </p:tgtEl>
                                        <p:attrNameLst>
                                          <p:attrName>ppt_y</p:attrName>
                                        </p:attrNameLst>
                                      </p:cBhvr>
                                      <p:tavLst>
                                        <p:tav tm="0">
                                          <p:val>
                                            <p:strVal val="1+#ppt_h/2"/>
                                          </p:val>
                                        </p:tav>
                                        <p:tav tm="100000">
                                          <p:val>
                                            <p:strVal val="#ppt_y"/>
                                          </p:val>
                                        </p:tav>
                                      </p:tavLst>
                                    </p:anim>
                                  </p:childTnLst>
                                </p:cTn>
                              </p:par>
                              <p:par>
                                <p:cTn id="167" presetID="2" presetClass="entr" presetSubtype="4" fill="hold" nodeType="withEffect">
                                  <p:stCondLst>
                                    <p:cond delay="0"/>
                                  </p:stCondLst>
                                  <p:childTnLst>
                                    <p:set>
                                      <p:cBhvr>
                                        <p:cTn id="168" dur="1" fill="hold">
                                          <p:stCondLst>
                                            <p:cond delay="0"/>
                                          </p:stCondLst>
                                        </p:cTn>
                                        <p:tgtEl>
                                          <p:spTgt spid="115719"/>
                                        </p:tgtEl>
                                        <p:attrNameLst>
                                          <p:attrName>style.visibility</p:attrName>
                                        </p:attrNameLst>
                                      </p:cBhvr>
                                      <p:to>
                                        <p:strVal val="visible"/>
                                      </p:to>
                                    </p:set>
                                    <p:anim calcmode="lin" valueType="num">
                                      <p:cBhvr additive="base">
                                        <p:cTn id="169" dur="500" fill="hold"/>
                                        <p:tgtEl>
                                          <p:spTgt spid="115719"/>
                                        </p:tgtEl>
                                        <p:attrNameLst>
                                          <p:attrName>ppt_x</p:attrName>
                                        </p:attrNameLst>
                                      </p:cBhvr>
                                      <p:tavLst>
                                        <p:tav tm="0">
                                          <p:val>
                                            <p:strVal val="#ppt_x"/>
                                          </p:val>
                                        </p:tav>
                                        <p:tav tm="100000">
                                          <p:val>
                                            <p:strVal val="#ppt_x"/>
                                          </p:val>
                                        </p:tav>
                                      </p:tavLst>
                                    </p:anim>
                                    <p:anim calcmode="lin" valueType="num">
                                      <p:cBhvr additive="base">
                                        <p:cTn id="170" dur="500" fill="hold"/>
                                        <p:tgtEl>
                                          <p:spTgt spid="115719"/>
                                        </p:tgtEl>
                                        <p:attrNameLst>
                                          <p:attrName>ppt_y</p:attrName>
                                        </p:attrNameLst>
                                      </p:cBhvr>
                                      <p:tavLst>
                                        <p:tav tm="0">
                                          <p:val>
                                            <p:strVal val="1+#ppt_h/2"/>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115728"/>
                                        </p:tgtEl>
                                        <p:attrNameLst>
                                          <p:attrName>style.visibility</p:attrName>
                                        </p:attrNameLst>
                                      </p:cBhvr>
                                      <p:to>
                                        <p:strVal val="visible"/>
                                      </p:to>
                                    </p:set>
                                    <p:anim calcmode="lin" valueType="num">
                                      <p:cBhvr additive="base">
                                        <p:cTn id="173" dur="500" fill="hold"/>
                                        <p:tgtEl>
                                          <p:spTgt spid="115728"/>
                                        </p:tgtEl>
                                        <p:attrNameLst>
                                          <p:attrName>ppt_x</p:attrName>
                                        </p:attrNameLst>
                                      </p:cBhvr>
                                      <p:tavLst>
                                        <p:tav tm="0">
                                          <p:val>
                                            <p:strVal val="#ppt_x"/>
                                          </p:val>
                                        </p:tav>
                                        <p:tav tm="100000">
                                          <p:val>
                                            <p:strVal val="#ppt_x"/>
                                          </p:val>
                                        </p:tav>
                                      </p:tavLst>
                                    </p:anim>
                                    <p:anim calcmode="lin" valueType="num">
                                      <p:cBhvr additive="base">
                                        <p:cTn id="174" dur="500" fill="hold"/>
                                        <p:tgtEl>
                                          <p:spTgt spid="115728"/>
                                        </p:tgtEl>
                                        <p:attrNameLst>
                                          <p:attrName>ppt_y</p:attrName>
                                        </p:attrNameLst>
                                      </p:cBhvr>
                                      <p:tavLst>
                                        <p:tav tm="0">
                                          <p:val>
                                            <p:strVal val="1+#ppt_h/2"/>
                                          </p:val>
                                        </p:tav>
                                        <p:tav tm="100000">
                                          <p:val>
                                            <p:strVal val="#ppt_y"/>
                                          </p:val>
                                        </p:tav>
                                      </p:tavLst>
                                    </p:anim>
                                  </p:childTnLst>
                                </p:cTn>
                              </p:par>
                            </p:childTnLst>
                          </p:cTn>
                        </p:par>
                      </p:childTnLst>
                    </p:cTn>
                  </p:par>
                  <p:par>
                    <p:cTn id="175" fill="hold" nodeType="clickPar">
                      <p:stCondLst>
                        <p:cond delay="indefinite"/>
                      </p:stCondLst>
                      <p:childTnLst>
                        <p:par>
                          <p:cTn id="176" fill="hold" nodeType="withGroup">
                            <p:stCondLst>
                              <p:cond delay="0"/>
                            </p:stCondLst>
                            <p:childTnLst>
                              <p:par>
                                <p:cTn id="177" presetID="2" presetClass="entr" presetSubtype="4" fill="hold" nodeType="clickEffect">
                                  <p:stCondLst>
                                    <p:cond delay="0"/>
                                  </p:stCondLst>
                                  <p:childTnLst>
                                    <p:set>
                                      <p:cBhvr>
                                        <p:cTn id="178" dur="1" fill="hold">
                                          <p:stCondLst>
                                            <p:cond delay="0"/>
                                          </p:stCondLst>
                                        </p:cTn>
                                        <p:tgtEl>
                                          <p:spTgt spid="115758"/>
                                        </p:tgtEl>
                                        <p:attrNameLst>
                                          <p:attrName>style.visibility</p:attrName>
                                        </p:attrNameLst>
                                      </p:cBhvr>
                                      <p:to>
                                        <p:strVal val="visible"/>
                                      </p:to>
                                    </p:set>
                                    <p:anim calcmode="lin" valueType="num">
                                      <p:cBhvr additive="base">
                                        <p:cTn id="179" dur="500" fill="hold"/>
                                        <p:tgtEl>
                                          <p:spTgt spid="115758"/>
                                        </p:tgtEl>
                                        <p:attrNameLst>
                                          <p:attrName>ppt_x</p:attrName>
                                        </p:attrNameLst>
                                      </p:cBhvr>
                                      <p:tavLst>
                                        <p:tav tm="0">
                                          <p:val>
                                            <p:strVal val="#ppt_x"/>
                                          </p:val>
                                        </p:tav>
                                        <p:tav tm="100000">
                                          <p:val>
                                            <p:strVal val="#ppt_x"/>
                                          </p:val>
                                        </p:tav>
                                      </p:tavLst>
                                    </p:anim>
                                    <p:anim calcmode="lin" valueType="num">
                                      <p:cBhvr additive="base">
                                        <p:cTn id="180" dur="500" fill="hold"/>
                                        <p:tgtEl>
                                          <p:spTgt spid="115758"/>
                                        </p:tgtEl>
                                        <p:attrNameLst>
                                          <p:attrName>ppt_y</p:attrName>
                                        </p:attrNameLst>
                                      </p:cBhvr>
                                      <p:tavLst>
                                        <p:tav tm="0">
                                          <p:val>
                                            <p:strVal val="1+#ppt_h/2"/>
                                          </p:val>
                                        </p:tav>
                                        <p:tav tm="100000">
                                          <p:val>
                                            <p:strVal val="#ppt_y"/>
                                          </p:val>
                                        </p:tav>
                                      </p:tavLst>
                                    </p:anim>
                                  </p:childTnLst>
                                </p:cTn>
                              </p:par>
                            </p:childTnLst>
                          </p:cTn>
                        </p:par>
                      </p:childTnLst>
                    </p:cTn>
                  </p:par>
                  <p:par>
                    <p:cTn id="181" fill="hold" nodeType="clickPar">
                      <p:stCondLst>
                        <p:cond delay="indefinite"/>
                      </p:stCondLst>
                      <p:childTnLst>
                        <p:par>
                          <p:cTn id="182" fill="hold" nodeType="withGroup">
                            <p:stCondLst>
                              <p:cond delay="0"/>
                            </p:stCondLst>
                            <p:childTnLst>
                              <p:par>
                                <p:cTn id="183" presetID="2" presetClass="entr" presetSubtype="4" fill="hold" grpId="0" nodeType="clickEffect">
                                  <p:stCondLst>
                                    <p:cond delay="0"/>
                                  </p:stCondLst>
                                  <p:childTnLst>
                                    <p:set>
                                      <p:cBhvr>
                                        <p:cTn id="184" dur="1" fill="hold">
                                          <p:stCondLst>
                                            <p:cond delay="0"/>
                                          </p:stCondLst>
                                        </p:cTn>
                                        <p:tgtEl>
                                          <p:spTgt spid="115763"/>
                                        </p:tgtEl>
                                        <p:attrNameLst>
                                          <p:attrName>style.visibility</p:attrName>
                                        </p:attrNameLst>
                                      </p:cBhvr>
                                      <p:to>
                                        <p:strVal val="visible"/>
                                      </p:to>
                                    </p:set>
                                    <p:anim calcmode="lin" valueType="num">
                                      <p:cBhvr additive="base">
                                        <p:cTn id="185" dur="500" fill="hold"/>
                                        <p:tgtEl>
                                          <p:spTgt spid="115763"/>
                                        </p:tgtEl>
                                        <p:attrNameLst>
                                          <p:attrName>ppt_x</p:attrName>
                                        </p:attrNameLst>
                                      </p:cBhvr>
                                      <p:tavLst>
                                        <p:tav tm="0">
                                          <p:val>
                                            <p:strVal val="#ppt_x"/>
                                          </p:val>
                                        </p:tav>
                                        <p:tav tm="100000">
                                          <p:val>
                                            <p:strVal val="#ppt_x"/>
                                          </p:val>
                                        </p:tav>
                                      </p:tavLst>
                                    </p:anim>
                                    <p:anim calcmode="lin" valueType="num">
                                      <p:cBhvr additive="base">
                                        <p:cTn id="186" dur="500" fill="hold"/>
                                        <p:tgtEl>
                                          <p:spTgt spid="115763"/>
                                        </p:tgtEl>
                                        <p:attrNameLst>
                                          <p:attrName>ppt_y</p:attrName>
                                        </p:attrNameLst>
                                      </p:cBhvr>
                                      <p:tavLst>
                                        <p:tav tm="0">
                                          <p:val>
                                            <p:strVal val="1+#ppt_h/2"/>
                                          </p:val>
                                        </p:tav>
                                        <p:tav tm="100000">
                                          <p:val>
                                            <p:strVal val="#ppt_y"/>
                                          </p:val>
                                        </p:tav>
                                      </p:tavLst>
                                    </p:anim>
                                  </p:childTnLst>
                                </p:cTn>
                              </p:par>
                            </p:childTnLst>
                          </p:cTn>
                        </p:par>
                      </p:childTnLst>
                    </p:cTn>
                  </p:par>
                  <p:par>
                    <p:cTn id="187" fill="hold" nodeType="clickPar">
                      <p:stCondLst>
                        <p:cond delay="indefinite"/>
                      </p:stCondLst>
                      <p:childTnLst>
                        <p:par>
                          <p:cTn id="188" fill="hold" nodeType="withGroup">
                            <p:stCondLst>
                              <p:cond delay="0"/>
                            </p:stCondLst>
                            <p:childTnLst>
                              <p:par>
                                <p:cTn id="189" presetID="2" presetClass="entr" presetSubtype="4" fill="hold" grpId="0" nodeType="clickEffect">
                                  <p:stCondLst>
                                    <p:cond delay="0"/>
                                  </p:stCondLst>
                                  <p:childTnLst>
                                    <p:set>
                                      <p:cBhvr>
                                        <p:cTn id="190" dur="1" fill="hold">
                                          <p:stCondLst>
                                            <p:cond delay="0"/>
                                          </p:stCondLst>
                                        </p:cTn>
                                        <p:tgtEl>
                                          <p:spTgt spid="115762"/>
                                        </p:tgtEl>
                                        <p:attrNameLst>
                                          <p:attrName>style.visibility</p:attrName>
                                        </p:attrNameLst>
                                      </p:cBhvr>
                                      <p:to>
                                        <p:strVal val="visible"/>
                                      </p:to>
                                    </p:set>
                                    <p:anim calcmode="lin" valueType="num">
                                      <p:cBhvr additive="base">
                                        <p:cTn id="191" dur="500" fill="hold"/>
                                        <p:tgtEl>
                                          <p:spTgt spid="115762"/>
                                        </p:tgtEl>
                                        <p:attrNameLst>
                                          <p:attrName>ppt_x</p:attrName>
                                        </p:attrNameLst>
                                      </p:cBhvr>
                                      <p:tavLst>
                                        <p:tav tm="0">
                                          <p:val>
                                            <p:strVal val="#ppt_x"/>
                                          </p:val>
                                        </p:tav>
                                        <p:tav tm="100000">
                                          <p:val>
                                            <p:strVal val="#ppt_x"/>
                                          </p:val>
                                        </p:tav>
                                      </p:tavLst>
                                    </p:anim>
                                    <p:anim calcmode="lin" valueType="num">
                                      <p:cBhvr additive="base">
                                        <p:cTn id="192" dur="500" fill="hold"/>
                                        <p:tgtEl>
                                          <p:spTgt spid="1157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24" grpId="0"/>
      <p:bldP spid="115725" grpId="0"/>
      <p:bldP spid="115727" grpId="0"/>
      <p:bldP spid="115728" grpId="0"/>
      <p:bldP spid="115729" grpId="0"/>
      <p:bldP spid="115730" grpId="0"/>
      <p:bldP spid="115738" grpId="0"/>
      <p:bldP spid="115739" grpId="0"/>
      <p:bldP spid="115740" grpId="0"/>
      <p:bldP spid="115741" grpId="0"/>
      <p:bldP spid="115746" grpId="0"/>
      <p:bldP spid="115747" grpId="0"/>
      <p:bldP spid="115748" grpId="0"/>
      <p:bldP spid="115749" grpId="0"/>
      <p:bldP spid="115752" grpId="0"/>
      <p:bldP spid="115753" grpId="0"/>
      <p:bldP spid="115754" grpId="0"/>
      <p:bldP spid="115755" grpId="0" animBg="1"/>
      <p:bldP spid="115757" grpId="0"/>
      <p:bldP spid="115762" grpId="0" animBg="1"/>
      <p:bldP spid="115763" grpId="0" animBg="1"/>
      <p:bldP spid="115764" grpId="0"/>
      <p:bldP spid="115765" grpId="0"/>
      <p:bldP spid="115766" grpId="0"/>
      <p:bldP spid="11576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101</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87044" name="Rectangle 3">
            <a:extLst>
              <a:ext uri="{FF2B5EF4-FFF2-40B4-BE49-F238E27FC236}">
                <a16:creationId xmlns:a16="http://schemas.microsoft.com/office/drawing/2014/main" id="{22051E21-2EA7-0B1A-D24E-CC16A0CF5172}"/>
              </a:ext>
            </a:extLst>
          </p:cNvPr>
          <p:cNvSpPr txBox="1">
            <a:spLocks noChangeArrowheads="1"/>
          </p:cNvSpPr>
          <p:nvPr/>
        </p:nvSpPr>
        <p:spPr>
          <a:xfrm>
            <a:off x="872066" y="1653382"/>
            <a:ext cx="10447867"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Wingdings" panose="05000000000000000000" pitchFamily="2" charset="2"/>
              <a:buNone/>
            </a:pPr>
            <a:r>
              <a:rPr lang="en-US" altLang="en-US" sz="3200">
                <a:latin typeface="VNI-Souvir" pitchFamily="2" charset="0"/>
              </a:rPr>
              <a:t>     Laø söï khaùc nhau giöõa giaù maø ngöôøi tieâu duøng muoán traû cho moät maët haøng, vôùi giaù maø anh ta thöïc teá traû khi mua maët haøng naøy.</a:t>
            </a:r>
          </a:p>
          <a:p>
            <a:pPr algn="just">
              <a:buFont typeface="Wingdings" panose="05000000000000000000" pitchFamily="2" charset="2"/>
              <a:buNone/>
            </a:pPr>
            <a:r>
              <a:rPr lang="en-US" altLang="en-US" sz="3200">
                <a:latin typeface="VNI-Souvir" pitchFamily="2" charset="0"/>
              </a:rPr>
              <a:t>	Vd: anh a mua moät maët haøng coù giaù laø P</a:t>
            </a:r>
            <a:r>
              <a:rPr lang="en-US" altLang="en-US" sz="3200" baseline="-25000">
                <a:latin typeface="VNI-Souvir" pitchFamily="2" charset="0"/>
              </a:rPr>
              <a:t>x</a:t>
            </a:r>
            <a:r>
              <a:rPr lang="en-US" altLang="en-US" sz="3200">
                <a:latin typeface="VNI-Souvir" pitchFamily="2" charset="0"/>
              </a:rPr>
              <a:t> =$4,……</a:t>
            </a:r>
          </a:p>
          <a:p>
            <a:pPr algn="just">
              <a:buFont typeface="Wingdings" panose="05000000000000000000" pitchFamily="2" charset="2"/>
              <a:buNone/>
            </a:pPr>
            <a:endParaRPr lang="en-US" altLang="en-US" sz="3200">
              <a:latin typeface="VNI-Souvir" pitchFamily="2" charset="0"/>
            </a:endParaRPr>
          </a:p>
          <a:p>
            <a:pPr>
              <a:buFont typeface="Wingdings" panose="05000000000000000000" pitchFamily="2" charset="2"/>
              <a:buNone/>
            </a:pPr>
            <a:endParaRPr lang="en-US" altLang="en-US" sz="3200" dirty="0">
              <a:latin typeface="VNI-Souvir" pitchFamily="2" charset="0"/>
            </a:endParaRPr>
          </a:p>
        </p:txBody>
      </p:sp>
      <p:sp>
        <p:nvSpPr>
          <p:cNvPr id="2" name="Rectangle 2">
            <a:extLst>
              <a:ext uri="{FF2B5EF4-FFF2-40B4-BE49-F238E27FC236}">
                <a16:creationId xmlns:a16="http://schemas.microsoft.com/office/drawing/2014/main" id="{2961B780-5861-5CD1-DB1D-0ADC90D4A7D3}"/>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a:solidFill>
                  <a:srgbClr val="FFFF00"/>
                </a:solidFill>
              </a:rPr>
              <a:t>2. </a:t>
            </a:r>
            <a:r>
              <a:rPr lang="en-US" altLang="en-US" sz="3600" b="1" dirty="0" err="1">
                <a:solidFill>
                  <a:srgbClr val="FFFF00"/>
                </a:solidFill>
              </a:rPr>
              <a:t>THẶNG</a:t>
            </a:r>
            <a:r>
              <a:rPr lang="en-US" altLang="en-US" sz="3600" b="1" dirty="0">
                <a:solidFill>
                  <a:srgbClr val="FFFF00"/>
                </a:solidFill>
              </a:rPr>
              <a:t> </a:t>
            </a:r>
            <a:r>
              <a:rPr lang="en-US" altLang="en-US" sz="3600" b="1" dirty="0" err="1">
                <a:solidFill>
                  <a:srgbClr val="FFFF00"/>
                </a:solidFill>
              </a:rPr>
              <a:t>DƯ</a:t>
            </a:r>
            <a:r>
              <a:rPr lang="en-US" altLang="en-US" sz="3600" b="1" dirty="0">
                <a:solidFill>
                  <a:srgbClr val="FFFF00"/>
                </a:solidFill>
              </a:rPr>
              <a:t> </a:t>
            </a:r>
            <a:r>
              <a:rPr lang="en-US" altLang="en-US" sz="3600" b="1" dirty="0" err="1">
                <a:solidFill>
                  <a:srgbClr val="FFFF00"/>
                </a:solidFill>
              </a:rPr>
              <a:t>TIÊU</a:t>
            </a:r>
            <a:r>
              <a:rPr lang="en-US" altLang="en-US" sz="3600" b="1" dirty="0">
                <a:solidFill>
                  <a:srgbClr val="FFFF00"/>
                </a:solidFill>
              </a:rPr>
              <a:t> </a:t>
            </a:r>
            <a:r>
              <a:rPr lang="en-US" altLang="en-US" sz="3600" b="1" dirty="0" err="1">
                <a:solidFill>
                  <a:srgbClr val="FFFF00"/>
                </a:solidFill>
              </a:rPr>
              <a:t>DÙNG</a:t>
            </a:r>
            <a:endParaRPr lang="en-US" altLang="en-US" sz="3600" b="1" dirty="0">
              <a:solidFill>
                <a:srgbClr val="FFFF00"/>
              </a:solidFill>
            </a:endParaRPr>
          </a:p>
        </p:txBody>
      </p:sp>
    </p:spTree>
    <p:extLst>
      <p:ext uri="{BB962C8B-B14F-4D97-AF65-F5344CB8AC3E}">
        <p14:creationId xmlns:p14="http://schemas.microsoft.com/office/powerpoint/2010/main" val="173363606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102</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2" name="Rectangle 2">
            <a:extLst>
              <a:ext uri="{FF2B5EF4-FFF2-40B4-BE49-F238E27FC236}">
                <a16:creationId xmlns:a16="http://schemas.microsoft.com/office/drawing/2014/main" id="{2961B780-5861-5CD1-DB1D-0ADC90D4A7D3}"/>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a:solidFill>
                  <a:srgbClr val="FF0000"/>
                </a:solidFill>
              </a:rPr>
              <a:t>2. </a:t>
            </a:r>
            <a:r>
              <a:rPr lang="en-US" altLang="en-US" sz="3600" b="1" dirty="0" err="1">
                <a:solidFill>
                  <a:srgbClr val="FF0000"/>
                </a:solidFill>
              </a:rPr>
              <a:t>THẶNG</a:t>
            </a:r>
            <a:r>
              <a:rPr lang="en-US" altLang="en-US" sz="3600" b="1" dirty="0">
                <a:solidFill>
                  <a:srgbClr val="FF0000"/>
                </a:solidFill>
              </a:rPr>
              <a:t> </a:t>
            </a:r>
            <a:r>
              <a:rPr lang="en-US" altLang="en-US" sz="3600" b="1" dirty="0" err="1">
                <a:solidFill>
                  <a:srgbClr val="FF0000"/>
                </a:solidFill>
              </a:rPr>
              <a:t>DƯ</a:t>
            </a:r>
            <a:r>
              <a:rPr lang="en-US" altLang="en-US" sz="3600" b="1" dirty="0">
                <a:solidFill>
                  <a:srgbClr val="FF0000"/>
                </a:solidFill>
              </a:rPr>
              <a:t> </a:t>
            </a:r>
            <a:r>
              <a:rPr lang="en-US" altLang="en-US" sz="3600" b="1" dirty="0" err="1">
                <a:solidFill>
                  <a:srgbClr val="FF0000"/>
                </a:solidFill>
              </a:rPr>
              <a:t>TIÊU</a:t>
            </a:r>
            <a:r>
              <a:rPr lang="en-US" altLang="en-US" sz="3600" b="1" dirty="0">
                <a:solidFill>
                  <a:srgbClr val="FF0000"/>
                </a:solidFill>
              </a:rPr>
              <a:t> </a:t>
            </a:r>
            <a:r>
              <a:rPr lang="en-US" altLang="en-US" sz="3600" b="1" dirty="0" err="1">
                <a:solidFill>
                  <a:srgbClr val="FF0000"/>
                </a:solidFill>
              </a:rPr>
              <a:t>DÙNG</a:t>
            </a:r>
            <a:endParaRPr lang="en-US" altLang="en-US" sz="3600" b="1" dirty="0">
              <a:solidFill>
                <a:srgbClr val="FF0000"/>
              </a:solidFill>
            </a:endParaRPr>
          </a:p>
        </p:txBody>
      </p:sp>
      <p:sp>
        <p:nvSpPr>
          <p:cNvPr id="88068" name="Rectangle 3">
            <a:extLst>
              <a:ext uri="{FF2B5EF4-FFF2-40B4-BE49-F238E27FC236}">
                <a16:creationId xmlns:a16="http://schemas.microsoft.com/office/drawing/2014/main" id="{F3E97C04-DEAD-0D8C-6B15-7BE7FE0D4A14}"/>
              </a:ext>
            </a:extLst>
          </p:cNvPr>
          <p:cNvSpPr txBox="1">
            <a:spLocks noChangeArrowheads="1"/>
          </p:cNvSpPr>
          <p:nvPr/>
        </p:nvSpPr>
        <p:spPr>
          <a:xfrm>
            <a:off x="1727199" y="1978025"/>
            <a:ext cx="9313333"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en-US" altLang="en-US" sz="3200">
                <a:latin typeface="VNI-Souvir" pitchFamily="2" charset="0"/>
              </a:rPr>
              <a:t>     Laø toång soá lôïi ích roøng, maø taát caû nhöõng ngöôøi tieâu duøng ñang mua ñöôïc moät maët haøng nhaát ñònh ñöôïc höôûng. </a:t>
            </a:r>
            <a:endParaRPr lang="en-US" altLang="en-US" sz="3200" dirty="0">
              <a:latin typeface="VNI-Souvir" pitchFamily="2" charset="0"/>
            </a:endParaRPr>
          </a:p>
        </p:txBody>
      </p:sp>
    </p:spTree>
    <p:extLst>
      <p:ext uri="{BB962C8B-B14F-4D97-AF65-F5344CB8AC3E}">
        <p14:creationId xmlns:p14="http://schemas.microsoft.com/office/powerpoint/2010/main" val="175961779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103</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89092" name="Rectangle 3">
            <a:extLst>
              <a:ext uri="{FF2B5EF4-FFF2-40B4-BE49-F238E27FC236}">
                <a16:creationId xmlns:a16="http://schemas.microsoft.com/office/drawing/2014/main" id="{BE7EC609-6891-7BFD-5BB4-C217CF4FC90E}"/>
              </a:ext>
            </a:extLst>
          </p:cNvPr>
          <p:cNvSpPr txBox="1">
            <a:spLocks noChangeArrowheads="1"/>
          </p:cNvSpPr>
          <p:nvPr/>
        </p:nvSpPr>
        <p:spPr>
          <a:xfrm>
            <a:off x="2378068" y="2041645"/>
            <a:ext cx="8350264"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en-US" altLang="en-US" sz="3200">
                <a:latin typeface="VNI-Souvir" pitchFamily="2" charset="0"/>
              </a:rPr>
              <a:t>WL = CS + PS</a:t>
            </a:r>
          </a:p>
          <a:p>
            <a:pPr>
              <a:buFont typeface="Wingdings" panose="05000000000000000000" pitchFamily="2" charset="2"/>
              <a:buNone/>
            </a:pPr>
            <a:r>
              <a:rPr lang="en-US" altLang="en-US" sz="3200">
                <a:latin typeface="VNI-Souvir" pitchFamily="2" charset="0"/>
              </a:rPr>
              <a:t>Taïi ñieåm caân baèng: WL</a:t>
            </a:r>
            <a:r>
              <a:rPr lang="en-US" altLang="en-US" sz="3200" baseline="-25000">
                <a:latin typeface="VNI-Souvir" pitchFamily="2" charset="0"/>
              </a:rPr>
              <a:t>max</a:t>
            </a:r>
            <a:r>
              <a:rPr lang="en-US" altLang="en-US" sz="3200">
                <a:latin typeface="VNI-Souvir" pitchFamily="2" charset="0"/>
              </a:rPr>
              <a:t> = CS + PS </a:t>
            </a:r>
            <a:endParaRPr lang="en-US" altLang="en-US" sz="3200" dirty="0">
              <a:latin typeface="VNI-Souvir" pitchFamily="2"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a:solidFill>
                  <a:srgbClr val="FF0000"/>
                </a:solidFill>
              </a:rPr>
              <a:t>2. </a:t>
            </a:r>
            <a:r>
              <a:rPr lang="en-US" altLang="en-US" sz="3600" b="1" dirty="0" err="1">
                <a:solidFill>
                  <a:srgbClr val="FF0000"/>
                </a:solidFill>
              </a:rPr>
              <a:t>THẶNG</a:t>
            </a:r>
            <a:r>
              <a:rPr lang="en-US" altLang="en-US" sz="3600" b="1" dirty="0">
                <a:solidFill>
                  <a:srgbClr val="FF0000"/>
                </a:solidFill>
              </a:rPr>
              <a:t> </a:t>
            </a:r>
            <a:r>
              <a:rPr lang="en-US" altLang="en-US" sz="3600" b="1" dirty="0" err="1">
                <a:solidFill>
                  <a:srgbClr val="FF0000"/>
                </a:solidFill>
              </a:rPr>
              <a:t>DƯ</a:t>
            </a:r>
            <a:r>
              <a:rPr lang="en-US" altLang="en-US" sz="3600" b="1" dirty="0">
                <a:solidFill>
                  <a:srgbClr val="FF0000"/>
                </a:solidFill>
              </a:rPr>
              <a:t> </a:t>
            </a:r>
            <a:r>
              <a:rPr lang="en-US" altLang="en-US" sz="3600" b="1" dirty="0" err="1">
                <a:solidFill>
                  <a:srgbClr val="FF0000"/>
                </a:solidFill>
              </a:rPr>
              <a:t>SẢN</a:t>
            </a:r>
            <a:r>
              <a:rPr lang="en-US" altLang="en-US" sz="3600" b="1" dirty="0">
                <a:solidFill>
                  <a:srgbClr val="FF0000"/>
                </a:solidFill>
              </a:rPr>
              <a:t> </a:t>
            </a:r>
            <a:r>
              <a:rPr lang="en-US" altLang="en-US" sz="3600" b="1" dirty="0" err="1">
                <a:solidFill>
                  <a:srgbClr val="FF0000"/>
                </a:solidFill>
              </a:rPr>
              <a:t>XUẤT</a:t>
            </a:r>
            <a:endParaRPr lang="en-US" altLang="en-US" sz="3600" b="1" dirty="0">
              <a:solidFill>
                <a:srgbClr val="FF0000"/>
              </a:solidFill>
            </a:endParaRPr>
          </a:p>
        </p:txBody>
      </p:sp>
    </p:spTree>
    <p:extLst>
      <p:ext uri="{BB962C8B-B14F-4D97-AF65-F5344CB8AC3E}">
        <p14:creationId xmlns:p14="http://schemas.microsoft.com/office/powerpoint/2010/main" val="418591441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104</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err="1">
                <a:solidFill>
                  <a:srgbClr val="FF0000"/>
                </a:solidFill>
              </a:rPr>
              <a:t>CÂU</a:t>
            </a:r>
            <a:r>
              <a:rPr lang="en-US" altLang="en-US" sz="3600" b="1" dirty="0">
                <a:solidFill>
                  <a:srgbClr val="FF0000"/>
                </a:solidFill>
              </a:rPr>
              <a:t> </a:t>
            </a:r>
            <a:r>
              <a:rPr lang="en-US" altLang="en-US" sz="3600" b="1" dirty="0" err="1">
                <a:solidFill>
                  <a:srgbClr val="FF0000"/>
                </a:solidFill>
              </a:rPr>
              <a:t>HỎI</a:t>
            </a:r>
            <a:r>
              <a:rPr lang="en-US" altLang="en-US" sz="3600" b="1" dirty="0">
                <a:solidFill>
                  <a:srgbClr val="FF0000"/>
                </a:solidFill>
              </a:rPr>
              <a:t> </a:t>
            </a:r>
            <a:r>
              <a:rPr lang="en-US" altLang="en-US" sz="3600" b="1" dirty="0" err="1">
                <a:solidFill>
                  <a:srgbClr val="FF0000"/>
                </a:solidFill>
              </a:rPr>
              <a:t>TRẮC</a:t>
            </a:r>
            <a:r>
              <a:rPr lang="en-US" altLang="en-US" sz="3600" b="1" dirty="0">
                <a:solidFill>
                  <a:srgbClr val="FF0000"/>
                </a:solidFill>
              </a:rPr>
              <a:t> </a:t>
            </a:r>
            <a:r>
              <a:rPr lang="en-US" altLang="en-US" sz="3600" b="1" dirty="0" err="1">
                <a:solidFill>
                  <a:srgbClr val="FF0000"/>
                </a:solidFill>
              </a:rPr>
              <a:t>NGHIỆM</a:t>
            </a:r>
            <a:endParaRPr lang="en-US" altLang="en-US" sz="3600" b="1" dirty="0">
              <a:solidFill>
                <a:srgbClr val="FF0000"/>
              </a:solidFill>
            </a:endParaRPr>
          </a:p>
        </p:txBody>
      </p:sp>
      <p:sp>
        <p:nvSpPr>
          <p:cNvPr id="6" name="TextBox 5">
            <a:extLst>
              <a:ext uri="{FF2B5EF4-FFF2-40B4-BE49-F238E27FC236}">
                <a16:creationId xmlns:a16="http://schemas.microsoft.com/office/drawing/2014/main" id="{B2932B84-A4EF-8D7C-612A-24047A11490E}"/>
              </a:ext>
            </a:extLst>
          </p:cNvPr>
          <p:cNvSpPr txBox="1"/>
          <p:nvPr/>
        </p:nvSpPr>
        <p:spPr>
          <a:xfrm>
            <a:off x="176784" y="1384791"/>
            <a:ext cx="11838432" cy="4495013"/>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thuyết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việc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giữa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độ</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lòng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41814551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105</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err="1">
                <a:solidFill>
                  <a:srgbClr val="FF0000"/>
                </a:solidFill>
              </a:rPr>
              <a:t>CÂU</a:t>
            </a:r>
            <a:r>
              <a:rPr lang="en-US" altLang="en-US" sz="3600" b="1" dirty="0">
                <a:solidFill>
                  <a:srgbClr val="FF0000"/>
                </a:solidFill>
              </a:rPr>
              <a:t> </a:t>
            </a:r>
            <a:r>
              <a:rPr lang="en-US" altLang="en-US" sz="3600" b="1" dirty="0" err="1">
                <a:solidFill>
                  <a:srgbClr val="FF0000"/>
                </a:solidFill>
              </a:rPr>
              <a:t>HỎI</a:t>
            </a:r>
            <a:r>
              <a:rPr lang="en-US" altLang="en-US" sz="3600" b="1" dirty="0">
                <a:solidFill>
                  <a:srgbClr val="FF0000"/>
                </a:solidFill>
              </a:rPr>
              <a:t> </a:t>
            </a:r>
            <a:r>
              <a:rPr lang="en-US" altLang="en-US" sz="3600" b="1" dirty="0" err="1">
                <a:solidFill>
                  <a:srgbClr val="FF0000"/>
                </a:solidFill>
              </a:rPr>
              <a:t>TRẮC</a:t>
            </a:r>
            <a:r>
              <a:rPr lang="en-US" altLang="en-US" sz="3600" b="1" dirty="0">
                <a:solidFill>
                  <a:srgbClr val="FF0000"/>
                </a:solidFill>
              </a:rPr>
              <a:t> </a:t>
            </a:r>
            <a:r>
              <a:rPr lang="en-US" altLang="en-US" sz="3600" b="1" dirty="0" err="1">
                <a:solidFill>
                  <a:srgbClr val="FF0000"/>
                </a:solidFill>
              </a:rPr>
              <a:t>NGHIỆM</a:t>
            </a:r>
            <a:endParaRPr lang="en-US" altLang="en-US" sz="3600" b="1" dirty="0">
              <a:solidFill>
                <a:srgbClr val="FF0000"/>
              </a:solidFill>
            </a:endParaRPr>
          </a:p>
        </p:txBody>
      </p:sp>
      <p:sp>
        <p:nvSpPr>
          <p:cNvPr id="5" name="TextBox 4">
            <a:extLst>
              <a:ext uri="{FF2B5EF4-FFF2-40B4-BE49-F238E27FC236}">
                <a16:creationId xmlns:a16="http://schemas.microsoft.com/office/drawing/2014/main" id="{3EB95EC8-83D8-3667-6F48-3F6160A1B0DF}"/>
              </a:ext>
            </a:extLst>
          </p:cNvPr>
          <p:cNvSpPr txBox="1"/>
          <p:nvPr/>
        </p:nvSpPr>
        <p:spPr>
          <a:xfrm>
            <a:off x="1033441" y="1708432"/>
            <a:ext cx="10651067" cy="3441135"/>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đồ</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lồi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lõm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237888814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106</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err="1">
                <a:solidFill>
                  <a:srgbClr val="FF0000"/>
                </a:solidFill>
              </a:rPr>
              <a:t>CÂU</a:t>
            </a:r>
            <a:r>
              <a:rPr lang="en-US" altLang="en-US" sz="3600" b="1" dirty="0">
                <a:solidFill>
                  <a:srgbClr val="FF0000"/>
                </a:solidFill>
              </a:rPr>
              <a:t> </a:t>
            </a:r>
            <a:r>
              <a:rPr lang="en-US" altLang="en-US" sz="3600" b="1" dirty="0" err="1">
                <a:solidFill>
                  <a:srgbClr val="FF0000"/>
                </a:solidFill>
              </a:rPr>
              <a:t>HỎI</a:t>
            </a:r>
            <a:r>
              <a:rPr lang="en-US" altLang="en-US" sz="3600" b="1" dirty="0">
                <a:solidFill>
                  <a:srgbClr val="FF0000"/>
                </a:solidFill>
              </a:rPr>
              <a:t> </a:t>
            </a:r>
            <a:r>
              <a:rPr lang="en-US" altLang="en-US" sz="3600" b="1" dirty="0" err="1">
                <a:solidFill>
                  <a:srgbClr val="FF0000"/>
                </a:solidFill>
              </a:rPr>
              <a:t>TRẮC</a:t>
            </a:r>
            <a:r>
              <a:rPr lang="en-US" altLang="en-US" sz="3600" b="1" dirty="0">
                <a:solidFill>
                  <a:srgbClr val="FF0000"/>
                </a:solidFill>
              </a:rPr>
              <a:t> </a:t>
            </a:r>
            <a:r>
              <a:rPr lang="en-US" altLang="en-US" sz="3600" b="1" dirty="0" err="1">
                <a:solidFill>
                  <a:srgbClr val="FF0000"/>
                </a:solidFill>
              </a:rPr>
              <a:t>NGHIỆM</a:t>
            </a:r>
            <a:endParaRPr lang="en-US" altLang="en-US" sz="3600" b="1" dirty="0">
              <a:solidFill>
                <a:srgbClr val="FF0000"/>
              </a:solidFill>
            </a:endParaRPr>
          </a:p>
        </p:txBody>
      </p:sp>
      <p:sp>
        <p:nvSpPr>
          <p:cNvPr id="6" name="TextBox 5">
            <a:extLst>
              <a:ext uri="{FF2B5EF4-FFF2-40B4-BE49-F238E27FC236}">
                <a16:creationId xmlns:a16="http://schemas.microsoft.com/office/drawing/2014/main" id="{B27C6D63-1915-9546-71A6-17243FC66467}"/>
              </a:ext>
            </a:extLst>
          </p:cNvPr>
          <p:cNvSpPr txBox="1"/>
          <p:nvPr/>
        </p:nvSpPr>
        <p:spPr>
          <a:xfrm>
            <a:off x="435525" y="1527843"/>
            <a:ext cx="11320949" cy="4495013"/>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3:</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X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Y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20,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100,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thì</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phương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10X+20Y=100</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10X+20Y=200</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5X+10Y=50</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2X+5Y=10</a:t>
            </a:r>
          </a:p>
        </p:txBody>
      </p:sp>
    </p:spTree>
    <p:extLst>
      <p:ext uri="{BB962C8B-B14F-4D97-AF65-F5344CB8AC3E}">
        <p14:creationId xmlns:p14="http://schemas.microsoft.com/office/powerpoint/2010/main" val="57065198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107</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err="1">
                <a:solidFill>
                  <a:srgbClr val="FF0000"/>
                </a:solidFill>
              </a:rPr>
              <a:t>CÂU</a:t>
            </a:r>
            <a:r>
              <a:rPr lang="en-US" altLang="en-US" sz="3600" b="1" dirty="0">
                <a:solidFill>
                  <a:srgbClr val="FF0000"/>
                </a:solidFill>
              </a:rPr>
              <a:t> </a:t>
            </a:r>
            <a:r>
              <a:rPr lang="en-US" altLang="en-US" sz="3600" b="1" dirty="0" err="1">
                <a:solidFill>
                  <a:srgbClr val="FF0000"/>
                </a:solidFill>
              </a:rPr>
              <a:t>HỎI</a:t>
            </a:r>
            <a:r>
              <a:rPr lang="en-US" altLang="en-US" sz="3600" b="1" dirty="0">
                <a:solidFill>
                  <a:srgbClr val="FF0000"/>
                </a:solidFill>
              </a:rPr>
              <a:t> </a:t>
            </a:r>
            <a:r>
              <a:rPr lang="en-US" altLang="en-US" sz="3600" b="1" dirty="0" err="1">
                <a:solidFill>
                  <a:srgbClr val="FF0000"/>
                </a:solidFill>
              </a:rPr>
              <a:t>TRẮC</a:t>
            </a:r>
            <a:r>
              <a:rPr lang="en-US" altLang="en-US" sz="3600" b="1" dirty="0">
                <a:solidFill>
                  <a:srgbClr val="FF0000"/>
                </a:solidFill>
              </a:rPr>
              <a:t> </a:t>
            </a:r>
            <a:r>
              <a:rPr lang="en-US" altLang="en-US" sz="3600" b="1" dirty="0" err="1">
                <a:solidFill>
                  <a:srgbClr val="FF0000"/>
                </a:solidFill>
              </a:rPr>
              <a:t>NGHIỆM</a:t>
            </a:r>
            <a:endParaRPr lang="en-US" altLang="en-US" sz="3600" b="1" dirty="0">
              <a:solidFill>
                <a:srgbClr val="FF0000"/>
              </a:solidFill>
            </a:endParaRPr>
          </a:p>
        </p:txBody>
      </p:sp>
      <p:sp>
        <p:nvSpPr>
          <p:cNvPr id="5" name="TextBox 4">
            <a:extLst>
              <a:ext uri="{FF2B5EF4-FFF2-40B4-BE49-F238E27FC236}">
                <a16:creationId xmlns:a16="http://schemas.microsoft.com/office/drawing/2014/main" id="{5C4BB6AC-3B34-82EB-A9AD-C0740F3BA163}"/>
              </a:ext>
            </a:extLst>
          </p:cNvPr>
          <p:cNvSpPr txBox="1"/>
          <p:nvPr/>
        </p:nvSpPr>
        <p:spPr>
          <a:xfrm>
            <a:off x="1185333" y="1708432"/>
            <a:ext cx="9821334" cy="3441135"/>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4:</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Khi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X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chuyển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sang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chuyển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sang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Trở</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thành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279568281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108</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err="1">
                <a:solidFill>
                  <a:srgbClr val="FF0000"/>
                </a:solidFill>
              </a:rPr>
              <a:t>CÂU</a:t>
            </a:r>
            <a:r>
              <a:rPr lang="en-US" altLang="en-US" sz="3600" b="1" dirty="0">
                <a:solidFill>
                  <a:srgbClr val="FF0000"/>
                </a:solidFill>
              </a:rPr>
              <a:t> </a:t>
            </a:r>
            <a:r>
              <a:rPr lang="en-US" altLang="en-US" sz="3600" b="1" dirty="0" err="1">
                <a:solidFill>
                  <a:srgbClr val="FF0000"/>
                </a:solidFill>
              </a:rPr>
              <a:t>HỎI</a:t>
            </a:r>
            <a:r>
              <a:rPr lang="en-US" altLang="en-US" sz="3600" b="1" dirty="0">
                <a:solidFill>
                  <a:srgbClr val="FF0000"/>
                </a:solidFill>
              </a:rPr>
              <a:t> </a:t>
            </a:r>
            <a:r>
              <a:rPr lang="en-US" altLang="en-US" sz="3600" b="1" dirty="0" err="1">
                <a:solidFill>
                  <a:srgbClr val="FF0000"/>
                </a:solidFill>
              </a:rPr>
              <a:t>TRẮC</a:t>
            </a:r>
            <a:r>
              <a:rPr lang="en-US" altLang="en-US" sz="3600" b="1" dirty="0">
                <a:solidFill>
                  <a:srgbClr val="FF0000"/>
                </a:solidFill>
              </a:rPr>
              <a:t> </a:t>
            </a:r>
            <a:r>
              <a:rPr lang="en-US" altLang="en-US" sz="3600" b="1" dirty="0" err="1">
                <a:solidFill>
                  <a:srgbClr val="FF0000"/>
                </a:solidFill>
              </a:rPr>
              <a:t>NGHIỆM</a:t>
            </a:r>
            <a:endParaRPr lang="en-US" altLang="en-US" sz="3600" b="1" dirty="0">
              <a:solidFill>
                <a:srgbClr val="FF0000"/>
              </a:solidFill>
            </a:endParaRPr>
          </a:p>
        </p:txBody>
      </p:sp>
      <p:sp>
        <p:nvSpPr>
          <p:cNvPr id="6" name="TextBox 5">
            <a:extLst>
              <a:ext uri="{FF2B5EF4-FFF2-40B4-BE49-F238E27FC236}">
                <a16:creationId xmlns:a16="http://schemas.microsoft.com/office/drawing/2014/main" id="{4886665C-B1E1-5FEB-A3D0-7ADA989BE481}"/>
              </a:ext>
            </a:extLst>
          </p:cNvPr>
          <p:cNvSpPr txBox="1"/>
          <p:nvPr/>
        </p:nvSpPr>
        <p:spPr>
          <a:xfrm>
            <a:off x="1049866" y="1574425"/>
            <a:ext cx="10092267" cy="396807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5:</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chuyển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sang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Dịch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chuyển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sang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phải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độ</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157781466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109</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err="1">
                <a:solidFill>
                  <a:srgbClr val="FF0000"/>
                </a:solidFill>
              </a:rPr>
              <a:t>CÂU</a:t>
            </a:r>
            <a:r>
              <a:rPr lang="en-US" altLang="en-US" sz="3600" b="1" dirty="0">
                <a:solidFill>
                  <a:srgbClr val="FF0000"/>
                </a:solidFill>
              </a:rPr>
              <a:t> </a:t>
            </a:r>
            <a:r>
              <a:rPr lang="en-US" altLang="en-US" sz="3600" b="1" dirty="0" err="1">
                <a:solidFill>
                  <a:srgbClr val="FF0000"/>
                </a:solidFill>
              </a:rPr>
              <a:t>HỎI</a:t>
            </a:r>
            <a:r>
              <a:rPr lang="en-US" altLang="en-US" sz="3600" b="1" dirty="0">
                <a:solidFill>
                  <a:srgbClr val="FF0000"/>
                </a:solidFill>
              </a:rPr>
              <a:t> </a:t>
            </a:r>
            <a:r>
              <a:rPr lang="en-US" altLang="en-US" sz="3600" b="1" dirty="0" err="1">
                <a:solidFill>
                  <a:srgbClr val="FF0000"/>
                </a:solidFill>
              </a:rPr>
              <a:t>TRẮC</a:t>
            </a:r>
            <a:r>
              <a:rPr lang="en-US" altLang="en-US" sz="3600" b="1" dirty="0">
                <a:solidFill>
                  <a:srgbClr val="FF0000"/>
                </a:solidFill>
              </a:rPr>
              <a:t> </a:t>
            </a:r>
            <a:r>
              <a:rPr lang="en-US" altLang="en-US" sz="3600" b="1" dirty="0" err="1">
                <a:solidFill>
                  <a:srgbClr val="FF0000"/>
                </a:solidFill>
              </a:rPr>
              <a:t>NGHIỆM</a:t>
            </a:r>
            <a:endParaRPr lang="en-US" altLang="en-US" sz="3600" b="1" dirty="0">
              <a:solidFill>
                <a:srgbClr val="FF0000"/>
              </a:solidFill>
            </a:endParaRPr>
          </a:p>
        </p:txBody>
      </p:sp>
      <p:sp>
        <p:nvSpPr>
          <p:cNvPr id="5" name="TextBox 4">
            <a:extLst>
              <a:ext uri="{FF2B5EF4-FFF2-40B4-BE49-F238E27FC236}">
                <a16:creationId xmlns:a16="http://schemas.microsoft.com/office/drawing/2014/main" id="{3B5EB7C9-3D2A-D754-B1D9-F94014AF4A36}"/>
              </a:ext>
            </a:extLst>
          </p:cNvPr>
          <p:cNvSpPr txBox="1"/>
          <p:nvPr/>
        </p:nvSpPr>
        <p:spPr>
          <a:xfrm>
            <a:off x="2308380" y="1444963"/>
            <a:ext cx="8669867" cy="396807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6:</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Độ</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Tỉ</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giữa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X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Y.</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giữa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X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Y.</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Tỉ</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lệ</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chi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2726073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A28A2A4-93DC-BEBD-498C-F2F520FF8A2C}"/>
              </a:ext>
            </a:extLst>
          </p:cNvPr>
          <p:cNvSpPr txBox="1">
            <a:spLocks noChangeArrowheads="1"/>
          </p:cNvSpPr>
          <p:nvPr/>
        </p:nvSpPr>
        <p:spPr>
          <a:xfrm>
            <a:off x="766233" y="304801"/>
            <a:ext cx="10668000" cy="1216025"/>
          </a:xfrm>
          <a:prstGeom prst="rect">
            <a:avLst/>
          </a:prstGeom>
        </p:spPr>
        <p:txBody>
          <a:bodyPr vert="horz" lIns="91440" tIns="45720" rIns="91440" bIns="4572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gn="ctr">
              <a:spcBef>
                <a:spcPct val="0"/>
              </a:spcBef>
              <a:spcAft>
                <a:spcPts val="600"/>
              </a:spcAft>
            </a:pPr>
            <a:r>
              <a:rPr lang="en-US" altLang="en-US" b="1" kern="1200" dirty="0" err="1">
                <a:latin typeface="VNI-Souvir" pitchFamily="2" charset="0"/>
                <a:ea typeface="+mj-ea"/>
                <a:cs typeface="+mj-cs"/>
              </a:rPr>
              <a:t>PHAÂN</a:t>
            </a:r>
            <a:r>
              <a:rPr lang="en-US" altLang="en-US" b="1" kern="1200" dirty="0">
                <a:latin typeface="VNI-Souvir" pitchFamily="2" charset="0"/>
                <a:ea typeface="+mj-ea"/>
                <a:cs typeface="+mj-cs"/>
              </a:rPr>
              <a:t> </a:t>
            </a:r>
            <a:r>
              <a:rPr lang="en-US" altLang="en-US" b="1" kern="1200" dirty="0" err="1">
                <a:latin typeface="VNI-Souvir" pitchFamily="2" charset="0"/>
                <a:ea typeface="+mj-ea"/>
                <a:cs typeface="+mj-cs"/>
              </a:rPr>
              <a:t>TÍCH</a:t>
            </a:r>
            <a:r>
              <a:rPr lang="en-US" altLang="en-US" b="1" kern="1200" dirty="0">
                <a:latin typeface="VNI-Souvir" pitchFamily="2" charset="0"/>
                <a:ea typeface="+mj-ea"/>
                <a:cs typeface="+mj-cs"/>
              </a:rPr>
              <a:t> </a:t>
            </a:r>
            <a:r>
              <a:rPr lang="en-US" altLang="en-US" b="1" kern="1200" dirty="0" err="1">
                <a:latin typeface="VNI-Souvir" pitchFamily="2" charset="0"/>
                <a:ea typeface="+mj-ea"/>
                <a:cs typeface="+mj-cs"/>
              </a:rPr>
              <a:t>TRAÏNG</a:t>
            </a:r>
            <a:r>
              <a:rPr lang="en-US" altLang="en-US" b="1" kern="1200" dirty="0">
                <a:latin typeface="VNI-Souvir" pitchFamily="2" charset="0"/>
                <a:ea typeface="+mj-ea"/>
                <a:cs typeface="+mj-cs"/>
              </a:rPr>
              <a:t> </a:t>
            </a:r>
            <a:r>
              <a:rPr lang="en-US" altLang="en-US" b="1" kern="1200" dirty="0" err="1">
                <a:latin typeface="VNI-Souvir" pitchFamily="2" charset="0"/>
                <a:ea typeface="+mj-ea"/>
                <a:cs typeface="+mj-cs"/>
              </a:rPr>
              <a:t>THAÙI</a:t>
            </a:r>
            <a:r>
              <a:rPr lang="en-US" altLang="en-US" b="1" kern="1200" dirty="0">
                <a:latin typeface="VNI-Souvir" pitchFamily="2" charset="0"/>
                <a:ea typeface="+mj-ea"/>
                <a:cs typeface="+mj-cs"/>
              </a:rPr>
              <a:t> </a:t>
            </a:r>
          </a:p>
          <a:p>
            <a:pPr algn="ctr">
              <a:spcBef>
                <a:spcPct val="0"/>
              </a:spcBef>
              <a:spcAft>
                <a:spcPts val="600"/>
              </a:spcAft>
            </a:pPr>
            <a:r>
              <a:rPr lang="en-US" altLang="en-US" b="1" i="1" kern="1200" dirty="0" err="1">
                <a:latin typeface="VNI-Souvir" pitchFamily="2" charset="0"/>
                <a:ea typeface="+mj-ea"/>
                <a:cs typeface="+mj-cs"/>
              </a:rPr>
              <a:t>CAÂN</a:t>
            </a:r>
            <a:r>
              <a:rPr lang="en-US" altLang="en-US" b="1" i="1" kern="1200" dirty="0">
                <a:latin typeface="VNI-Souvir" pitchFamily="2" charset="0"/>
                <a:ea typeface="+mj-ea"/>
                <a:cs typeface="+mj-cs"/>
              </a:rPr>
              <a:t> </a:t>
            </a:r>
            <a:r>
              <a:rPr lang="en-US" altLang="en-US" b="1" i="1" kern="1200" dirty="0" err="1">
                <a:latin typeface="VNI-Souvir" pitchFamily="2" charset="0"/>
                <a:ea typeface="+mj-ea"/>
                <a:cs typeface="+mj-cs"/>
              </a:rPr>
              <a:t>BAÈNG</a:t>
            </a:r>
            <a:r>
              <a:rPr lang="en-US" altLang="en-US" b="1" i="1" kern="1200" dirty="0">
                <a:latin typeface="VNI-Souvir" pitchFamily="2" charset="0"/>
                <a:ea typeface="+mj-ea"/>
                <a:cs typeface="+mj-cs"/>
              </a:rPr>
              <a:t> </a:t>
            </a:r>
            <a:r>
              <a:rPr lang="en-US" altLang="en-US" b="1" i="1" kern="1200" dirty="0" err="1">
                <a:latin typeface="VNI-Souvir" pitchFamily="2" charset="0"/>
                <a:ea typeface="+mj-ea"/>
                <a:cs typeface="+mj-cs"/>
              </a:rPr>
              <a:t>TIEÂU</a:t>
            </a:r>
            <a:r>
              <a:rPr lang="en-US" altLang="en-US" b="1" i="1" kern="1200" dirty="0">
                <a:latin typeface="VNI-Souvir" pitchFamily="2" charset="0"/>
                <a:ea typeface="+mj-ea"/>
                <a:cs typeface="+mj-cs"/>
              </a:rPr>
              <a:t> </a:t>
            </a:r>
            <a:r>
              <a:rPr lang="en-US" altLang="en-US" b="1" i="1" kern="1200" dirty="0" err="1">
                <a:latin typeface="VNI-Souvir" pitchFamily="2" charset="0"/>
                <a:ea typeface="+mj-ea"/>
                <a:cs typeface="+mj-cs"/>
              </a:rPr>
              <a:t>DUØNG</a:t>
            </a:r>
            <a:r>
              <a:rPr lang="en-US" altLang="en-US" b="1" kern="1200" dirty="0">
                <a:latin typeface="VNI-Souvir" pitchFamily="2" charset="0"/>
                <a:ea typeface="+mj-ea"/>
                <a:cs typeface="+mj-cs"/>
              </a:rPr>
              <a:t>: </a:t>
            </a:r>
            <a:r>
              <a:rPr lang="en-US" altLang="en-US" b="1" kern="1200" dirty="0" err="1">
                <a:latin typeface="VNI-Souvir" pitchFamily="2" charset="0"/>
                <a:ea typeface="+mj-ea"/>
                <a:cs typeface="+mj-cs"/>
              </a:rPr>
              <a:t>Baèng</a:t>
            </a:r>
            <a:r>
              <a:rPr lang="en-US" altLang="en-US" b="1" kern="1200" dirty="0">
                <a:latin typeface="VNI-Souvir" pitchFamily="2" charset="0"/>
                <a:ea typeface="+mj-ea"/>
                <a:cs typeface="+mj-cs"/>
              </a:rPr>
              <a:t> </a:t>
            </a:r>
            <a:r>
              <a:rPr lang="en-US" altLang="en-US" b="1" kern="1200" dirty="0" err="1">
                <a:latin typeface="VNI-Souvir" pitchFamily="2" charset="0"/>
                <a:ea typeface="+mj-ea"/>
                <a:cs typeface="+mj-cs"/>
              </a:rPr>
              <a:t>thuyeát</a:t>
            </a:r>
            <a:r>
              <a:rPr lang="en-US" altLang="en-US" b="1" kern="1200" dirty="0">
                <a:latin typeface="VNI-Souvir" pitchFamily="2" charset="0"/>
                <a:ea typeface="+mj-ea"/>
                <a:cs typeface="+mj-cs"/>
              </a:rPr>
              <a:t> </a:t>
            </a:r>
            <a:r>
              <a:rPr lang="en-US" altLang="en-US" b="1" kern="1200" dirty="0" err="1">
                <a:latin typeface="VNI-Souvir" pitchFamily="2" charset="0"/>
                <a:ea typeface="+mj-ea"/>
                <a:cs typeface="+mj-cs"/>
              </a:rPr>
              <a:t>höõu</a:t>
            </a:r>
            <a:r>
              <a:rPr lang="en-US" altLang="en-US" b="1" kern="1200" dirty="0">
                <a:latin typeface="VNI-Souvir" pitchFamily="2" charset="0"/>
                <a:ea typeface="+mj-ea"/>
                <a:cs typeface="+mj-cs"/>
              </a:rPr>
              <a:t> </a:t>
            </a:r>
            <a:r>
              <a:rPr lang="en-US" altLang="en-US" b="1" kern="1200" dirty="0" err="1">
                <a:latin typeface="VNI-Souvir" pitchFamily="2" charset="0"/>
                <a:ea typeface="+mj-ea"/>
                <a:cs typeface="+mj-cs"/>
              </a:rPr>
              <a:t>duïng</a:t>
            </a:r>
            <a:endParaRPr lang="en-US" altLang="en-US" b="1" kern="1200" dirty="0">
              <a:latin typeface="VNI-Souvir" pitchFamily="2" charset="0"/>
              <a:ea typeface="+mj-ea"/>
              <a:cs typeface="+mj-cs"/>
            </a:endParaRPr>
          </a:p>
          <a:p>
            <a:pPr algn="ctr">
              <a:spcBef>
                <a:spcPct val="0"/>
              </a:spcBef>
              <a:spcAft>
                <a:spcPts val="600"/>
              </a:spcAft>
            </a:pPr>
            <a:endParaRPr lang="en-US" altLang="en-US" kern="1200" dirty="0">
              <a:latin typeface="VNI-Souvir" pitchFamily="2" charset="0"/>
              <a:ea typeface="+mj-ea"/>
              <a:cs typeface="+mj-cs"/>
            </a:endParaRPr>
          </a:p>
        </p:txBody>
      </p:sp>
      <p:sp>
        <p:nvSpPr>
          <p:cNvPr id="4" name="Slide Number Placeholder 5">
            <a:extLst>
              <a:ext uri="{FF2B5EF4-FFF2-40B4-BE49-F238E27FC236}">
                <a16:creationId xmlns:a16="http://schemas.microsoft.com/office/drawing/2014/main" id="{70DF8552-83F2-49B1-8260-F307EA012F53}"/>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b="0" i="0" kern="1200">
                <a:latin typeface="Sagona Book" panose="02020503050505020204" pitchFamily="18" charset="0"/>
                <a:ea typeface="+mn-ea"/>
                <a:cs typeface="+mn-cs"/>
              </a:rPr>
              <a:pPr algn="ctr">
                <a:spcAft>
                  <a:spcPts val="600"/>
                </a:spcAft>
              </a:pPr>
              <a:t>11</a:t>
            </a:fld>
            <a:endParaRPr lang="en-US" altLang="en-US" sz="2400" b="0" i="0" kern="1200">
              <a:latin typeface="Sagona Book" panose="02020503050505020204" pitchFamily="18" charset="0"/>
              <a:ea typeface="+mn-ea"/>
              <a:cs typeface="+mn-cs"/>
            </a:endParaRPr>
          </a:p>
        </p:txBody>
      </p:sp>
      <p:graphicFrame>
        <p:nvGraphicFramePr>
          <p:cNvPr id="5126" name="Rectangle 3">
            <a:extLst>
              <a:ext uri="{FF2B5EF4-FFF2-40B4-BE49-F238E27FC236}">
                <a16:creationId xmlns:a16="http://schemas.microsoft.com/office/drawing/2014/main" id="{3F30C9D0-7797-0CA0-8335-EFA7AE1AA228}"/>
              </a:ext>
            </a:extLst>
          </p:cNvPr>
          <p:cNvGraphicFramePr/>
          <p:nvPr>
            <p:extLst>
              <p:ext uri="{D42A27DB-BD31-4B8C-83A1-F6EECF244321}">
                <p14:modId xmlns:p14="http://schemas.microsoft.com/office/powerpoint/2010/main" val="721181927"/>
              </p:ext>
            </p:extLst>
          </p:nvPr>
        </p:nvGraphicFramePr>
        <p:xfrm>
          <a:off x="755651" y="1752600"/>
          <a:ext cx="10668000"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110</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err="1">
                <a:solidFill>
                  <a:srgbClr val="FF0000"/>
                </a:solidFill>
              </a:rPr>
              <a:t>CÂU</a:t>
            </a:r>
            <a:r>
              <a:rPr lang="en-US" altLang="en-US" sz="3600" b="1" dirty="0">
                <a:solidFill>
                  <a:srgbClr val="FF0000"/>
                </a:solidFill>
              </a:rPr>
              <a:t> </a:t>
            </a:r>
            <a:r>
              <a:rPr lang="en-US" altLang="en-US" sz="3600" b="1" dirty="0" err="1">
                <a:solidFill>
                  <a:srgbClr val="FF0000"/>
                </a:solidFill>
              </a:rPr>
              <a:t>HỎI</a:t>
            </a:r>
            <a:r>
              <a:rPr lang="en-US" altLang="en-US" sz="3600" b="1" dirty="0">
                <a:solidFill>
                  <a:srgbClr val="FF0000"/>
                </a:solidFill>
              </a:rPr>
              <a:t> </a:t>
            </a:r>
            <a:r>
              <a:rPr lang="en-US" altLang="en-US" sz="3600" b="1" dirty="0" err="1">
                <a:solidFill>
                  <a:srgbClr val="FF0000"/>
                </a:solidFill>
              </a:rPr>
              <a:t>TRẮC</a:t>
            </a:r>
            <a:r>
              <a:rPr lang="en-US" altLang="en-US" sz="3600" b="1" dirty="0">
                <a:solidFill>
                  <a:srgbClr val="FF0000"/>
                </a:solidFill>
              </a:rPr>
              <a:t> </a:t>
            </a:r>
            <a:r>
              <a:rPr lang="en-US" altLang="en-US" sz="3600" b="1" dirty="0" err="1">
                <a:solidFill>
                  <a:srgbClr val="FF0000"/>
                </a:solidFill>
              </a:rPr>
              <a:t>NGHIỆM</a:t>
            </a:r>
            <a:endParaRPr lang="en-US" altLang="en-US" sz="3600" b="1" dirty="0">
              <a:solidFill>
                <a:srgbClr val="FF0000"/>
              </a:solidFill>
            </a:endParaRPr>
          </a:p>
        </p:txBody>
      </p:sp>
      <p:sp>
        <p:nvSpPr>
          <p:cNvPr id="6" name="TextBox 5">
            <a:extLst>
              <a:ext uri="{FF2B5EF4-FFF2-40B4-BE49-F238E27FC236}">
                <a16:creationId xmlns:a16="http://schemas.microsoft.com/office/drawing/2014/main" id="{3B14BA7D-2CA9-9AA3-4A7C-1E6E0FD12B1C}"/>
              </a:ext>
            </a:extLst>
          </p:cNvPr>
          <p:cNvSpPr txBox="1"/>
          <p:nvPr/>
        </p:nvSpPr>
        <p:spPr>
          <a:xfrm>
            <a:off x="728642" y="1328739"/>
            <a:ext cx="10955866" cy="4495013"/>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7:</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ở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nằm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này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nghĩa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vượt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quá</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giới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ở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ưu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182374724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111</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err="1">
                <a:solidFill>
                  <a:srgbClr val="FF0000"/>
                </a:solidFill>
              </a:rPr>
              <a:t>CÂU</a:t>
            </a:r>
            <a:r>
              <a:rPr lang="en-US" altLang="en-US" sz="3600" b="1" dirty="0">
                <a:solidFill>
                  <a:srgbClr val="FF0000"/>
                </a:solidFill>
              </a:rPr>
              <a:t> </a:t>
            </a:r>
            <a:r>
              <a:rPr lang="en-US" altLang="en-US" sz="3600" b="1" dirty="0" err="1">
                <a:solidFill>
                  <a:srgbClr val="FF0000"/>
                </a:solidFill>
              </a:rPr>
              <a:t>HỎI</a:t>
            </a:r>
            <a:r>
              <a:rPr lang="en-US" altLang="en-US" sz="3600" b="1" dirty="0">
                <a:solidFill>
                  <a:srgbClr val="FF0000"/>
                </a:solidFill>
              </a:rPr>
              <a:t> </a:t>
            </a:r>
            <a:r>
              <a:rPr lang="en-US" altLang="en-US" sz="3600" b="1" dirty="0" err="1">
                <a:solidFill>
                  <a:srgbClr val="FF0000"/>
                </a:solidFill>
              </a:rPr>
              <a:t>TRẮC</a:t>
            </a:r>
            <a:r>
              <a:rPr lang="en-US" altLang="en-US" sz="3600" b="1" dirty="0">
                <a:solidFill>
                  <a:srgbClr val="FF0000"/>
                </a:solidFill>
              </a:rPr>
              <a:t> </a:t>
            </a:r>
            <a:r>
              <a:rPr lang="en-US" altLang="en-US" sz="3600" b="1" dirty="0" err="1">
                <a:solidFill>
                  <a:srgbClr val="FF0000"/>
                </a:solidFill>
              </a:rPr>
              <a:t>NGHIỆM</a:t>
            </a:r>
            <a:endParaRPr lang="en-US" altLang="en-US" sz="3600" b="1" dirty="0">
              <a:solidFill>
                <a:srgbClr val="FF0000"/>
              </a:solidFill>
            </a:endParaRPr>
          </a:p>
        </p:txBody>
      </p:sp>
      <p:sp>
        <p:nvSpPr>
          <p:cNvPr id="5" name="TextBox 4">
            <a:extLst>
              <a:ext uri="{FF2B5EF4-FFF2-40B4-BE49-F238E27FC236}">
                <a16:creationId xmlns:a16="http://schemas.microsoft.com/office/drawing/2014/main" id="{E85B210C-0DD1-F125-0676-2A2DD3CFC957}"/>
              </a:ext>
            </a:extLst>
          </p:cNvPr>
          <p:cNvSpPr txBox="1"/>
          <p:nvPr/>
        </p:nvSpPr>
        <p:spPr>
          <a:xfrm>
            <a:off x="880533" y="1444963"/>
            <a:ext cx="11134683" cy="396807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8:</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Khi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lựa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chọn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điểm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ưu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này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xảy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ngoài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giao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nhau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nằm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192125867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112</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07564"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err="1">
                <a:solidFill>
                  <a:srgbClr val="FF0000"/>
                </a:solidFill>
              </a:rPr>
              <a:t>CÂU</a:t>
            </a:r>
            <a:r>
              <a:rPr lang="en-US" altLang="en-US" sz="3600" b="1" dirty="0">
                <a:solidFill>
                  <a:srgbClr val="FF0000"/>
                </a:solidFill>
              </a:rPr>
              <a:t> </a:t>
            </a:r>
            <a:r>
              <a:rPr lang="en-US" altLang="en-US" sz="3600" b="1" dirty="0" err="1">
                <a:solidFill>
                  <a:srgbClr val="FF0000"/>
                </a:solidFill>
              </a:rPr>
              <a:t>HỎI</a:t>
            </a:r>
            <a:r>
              <a:rPr lang="en-US" altLang="en-US" sz="3600" b="1" dirty="0">
                <a:solidFill>
                  <a:srgbClr val="FF0000"/>
                </a:solidFill>
              </a:rPr>
              <a:t> </a:t>
            </a:r>
            <a:r>
              <a:rPr lang="en-US" altLang="en-US" sz="3600" b="1" dirty="0" err="1">
                <a:solidFill>
                  <a:srgbClr val="FF0000"/>
                </a:solidFill>
              </a:rPr>
              <a:t>TRẮC</a:t>
            </a:r>
            <a:r>
              <a:rPr lang="en-US" altLang="en-US" sz="3600" b="1" dirty="0">
                <a:solidFill>
                  <a:srgbClr val="FF0000"/>
                </a:solidFill>
              </a:rPr>
              <a:t> </a:t>
            </a:r>
            <a:r>
              <a:rPr lang="en-US" altLang="en-US" sz="3600" b="1" dirty="0" err="1">
                <a:solidFill>
                  <a:srgbClr val="FF0000"/>
                </a:solidFill>
              </a:rPr>
              <a:t>NGHIỆM</a:t>
            </a:r>
            <a:endParaRPr lang="en-US" altLang="en-US" sz="3600" b="1" dirty="0">
              <a:solidFill>
                <a:srgbClr val="FF0000"/>
              </a:solidFill>
            </a:endParaRPr>
          </a:p>
        </p:txBody>
      </p:sp>
      <p:sp>
        <p:nvSpPr>
          <p:cNvPr id="6" name="TextBox 5">
            <a:extLst>
              <a:ext uri="{FF2B5EF4-FFF2-40B4-BE49-F238E27FC236}">
                <a16:creationId xmlns:a16="http://schemas.microsoft.com/office/drawing/2014/main" id="{8CDC2B86-DEC8-0041-13A4-6CA5FA06BBBC}"/>
              </a:ext>
            </a:extLst>
          </p:cNvPr>
          <p:cNvSpPr txBox="1"/>
          <p:nvPr/>
        </p:nvSpPr>
        <p:spPr>
          <a:xfrm>
            <a:off x="897467" y="1083358"/>
            <a:ext cx="10456333" cy="396807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9:</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X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Y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hoàn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hảo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dốc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ngang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lồi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lõm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147101151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113</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err="1">
                <a:solidFill>
                  <a:srgbClr val="FF0000"/>
                </a:solidFill>
              </a:rPr>
              <a:t>CÂU</a:t>
            </a:r>
            <a:r>
              <a:rPr lang="en-US" altLang="en-US" sz="3600" b="1" dirty="0">
                <a:solidFill>
                  <a:srgbClr val="FF0000"/>
                </a:solidFill>
              </a:rPr>
              <a:t> </a:t>
            </a:r>
            <a:r>
              <a:rPr lang="en-US" altLang="en-US" sz="3600" b="1" dirty="0" err="1">
                <a:solidFill>
                  <a:srgbClr val="FF0000"/>
                </a:solidFill>
              </a:rPr>
              <a:t>HỎI</a:t>
            </a:r>
            <a:r>
              <a:rPr lang="en-US" altLang="en-US" sz="3600" b="1" dirty="0">
                <a:solidFill>
                  <a:srgbClr val="FF0000"/>
                </a:solidFill>
              </a:rPr>
              <a:t> </a:t>
            </a:r>
            <a:r>
              <a:rPr lang="en-US" altLang="en-US" sz="3600" b="1" dirty="0" err="1">
                <a:solidFill>
                  <a:srgbClr val="FF0000"/>
                </a:solidFill>
              </a:rPr>
              <a:t>TRẮC</a:t>
            </a:r>
            <a:r>
              <a:rPr lang="en-US" altLang="en-US" sz="3600" b="1" dirty="0">
                <a:solidFill>
                  <a:srgbClr val="FF0000"/>
                </a:solidFill>
              </a:rPr>
              <a:t> </a:t>
            </a:r>
            <a:r>
              <a:rPr lang="en-US" altLang="en-US" sz="3600" b="1" dirty="0" err="1">
                <a:solidFill>
                  <a:srgbClr val="FF0000"/>
                </a:solidFill>
              </a:rPr>
              <a:t>NGHIỆM</a:t>
            </a:r>
            <a:endParaRPr lang="en-US" altLang="en-US" sz="3600" b="1" dirty="0">
              <a:solidFill>
                <a:srgbClr val="FF0000"/>
              </a:solidFill>
            </a:endParaRPr>
          </a:p>
        </p:txBody>
      </p:sp>
      <p:sp>
        <p:nvSpPr>
          <p:cNvPr id="5" name="TextBox 4">
            <a:extLst>
              <a:ext uri="{FF2B5EF4-FFF2-40B4-BE49-F238E27FC236}">
                <a16:creationId xmlns:a16="http://schemas.microsoft.com/office/drawing/2014/main" id="{5961C79C-25B6-5D14-E545-202F248CB37F}"/>
              </a:ext>
            </a:extLst>
          </p:cNvPr>
          <p:cNvSpPr txBox="1"/>
          <p:nvPr/>
        </p:nvSpPr>
        <p:spPr>
          <a:xfrm>
            <a:off x="524933" y="1328739"/>
            <a:ext cx="11490283" cy="5021952"/>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10:</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Khái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niệm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quan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như</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thế</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tất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cả</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kết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hợp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họ</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phần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quan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đến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ngân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sách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hiện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303302736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114</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AAF3FE31-AADD-6645-2E98-2651D5197559}"/>
              </a:ext>
            </a:extLst>
          </p:cNvPr>
          <p:cNvSpPr txBox="1">
            <a:spLocks noChangeArrowheads="1"/>
          </p:cNvSpPr>
          <p:nvPr/>
        </p:nvSpPr>
        <p:spPr>
          <a:xfrm>
            <a:off x="3124498" y="0"/>
            <a:ext cx="7037633"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err="1">
                <a:solidFill>
                  <a:srgbClr val="FF0000"/>
                </a:solidFill>
              </a:rPr>
              <a:t>CÂU</a:t>
            </a:r>
            <a:r>
              <a:rPr lang="en-US" altLang="en-US" sz="3600" b="1" dirty="0">
                <a:solidFill>
                  <a:srgbClr val="FF0000"/>
                </a:solidFill>
              </a:rPr>
              <a:t> </a:t>
            </a:r>
            <a:r>
              <a:rPr lang="en-US" altLang="en-US" sz="3600" b="1" dirty="0" err="1">
                <a:solidFill>
                  <a:srgbClr val="FF0000"/>
                </a:solidFill>
              </a:rPr>
              <a:t>HỎI</a:t>
            </a:r>
            <a:r>
              <a:rPr lang="en-US" altLang="en-US" sz="3600" b="1" dirty="0">
                <a:solidFill>
                  <a:srgbClr val="FF0000"/>
                </a:solidFill>
              </a:rPr>
              <a:t> </a:t>
            </a:r>
            <a:r>
              <a:rPr lang="en-US" altLang="en-US" sz="3600" b="1" dirty="0" err="1">
                <a:solidFill>
                  <a:srgbClr val="FF0000"/>
                </a:solidFill>
              </a:rPr>
              <a:t>TRẮC</a:t>
            </a:r>
            <a:r>
              <a:rPr lang="en-US" altLang="en-US" sz="3600" b="1" dirty="0">
                <a:solidFill>
                  <a:srgbClr val="FF0000"/>
                </a:solidFill>
              </a:rPr>
              <a:t> </a:t>
            </a:r>
            <a:r>
              <a:rPr lang="en-US" altLang="en-US" sz="3600" b="1" dirty="0" err="1">
                <a:solidFill>
                  <a:srgbClr val="FF0000"/>
                </a:solidFill>
              </a:rPr>
              <a:t>NGHIỆM</a:t>
            </a:r>
            <a:endParaRPr lang="en-US" altLang="en-US" sz="3600" b="1" dirty="0">
              <a:solidFill>
                <a:srgbClr val="FF0000"/>
              </a:solidFill>
            </a:endParaRPr>
          </a:p>
        </p:txBody>
      </p:sp>
      <p:sp>
        <p:nvSpPr>
          <p:cNvPr id="6" name="TextBox 5">
            <a:extLst>
              <a:ext uri="{FF2B5EF4-FFF2-40B4-BE49-F238E27FC236}">
                <a16:creationId xmlns:a16="http://schemas.microsoft.com/office/drawing/2014/main" id="{18A52D66-E79D-8316-25EE-C8F6B6A88A27}"/>
              </a:ext>
            </a:extLst>
          </p:cNvPr>
          <p:cNvSpPr txBox="1"/>
          <p:nvPr/>
        </p:nvSpPr>
        <p:spPr>
          <a:xfrm>
            <a:off x="635000" y="1730148"/>
            <a:ext cx="10922000" cy="396807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11:</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X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Y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bổ</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sung,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hình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dạng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ích</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lồi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lõm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Đường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thẳng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đứng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232185343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99896B28-B284-F4BF-BBCC-4B9DD00865C5}"/>
              </a:ext>
            </a:extLst>
          </p:cNvPr>
          <p:cNvSpPr txBox="1">
            <a:spLocks noChangeArrowheads="1"/>
          </p:cNvSpPr>
          <p:nvPr/>
        </p:nvSpPr>
        <p:spPr>
          <a:xfrm>
            <a:off x="838200" y="365125"/>
            <a:ext cx="10515600" cy="1325563"/>
          </a:xfrm>
          <a:prstGeom prst="rect">
            <a:avLst/>
          </a:prstGeom>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sz="6000" b="1" kern="1200">
                <a:solidFill>
                  <a:schemeClr val="tx1"/>
                </a:solidFill>
                <a:latin typeface="+mj-lt"/>
                <a:ea typeface="+mj-ea"/>
                <a:cs typeface="+mj-cs"/>
              </a:rPr>
              <a:t>BÀI TẬP 1</a:t>
            </a:r>
          </a:p>
        </p:txBody>
      </p:sp>
      <p:sp>
        <p:nvSpPr>
          <p:cNvPr id="90116" name="Rectangle 3">
            <a:extLst>
              <a:ext uri="{FF2B5EF4-FFF2-40B4-BE49-F238E27FC236}">
                <a16:creationId xmlns:a16="http://schemas.microsoft.com/office/drawing/2014/main" id="{33B3254C-512A-CC92-7942-0D37E8761100}"/>
              </a:ext>
            </a:extLst>
          </p:cNvPr>
          <p:cNvSpPr>
            <a:spLocks noGrp="1" noChangeArrowheads="1"/>
          </p:cNvSpPr>
          <p:nvPr>
            <p:ph sz="half" idx="1"/>
          </p:nvPr>
        </p:nvSpPr>
        <p:spPr>
          <a:xfrm>
            <a:off x="389467" y="1752600"/>
            <a:ext cx="5598584" cy="4267200"/>
          </a:xfrm>
        </p:spPr>
        <p:txBody>
          <a:bodyPr vert="horz" lIns="91440" tIns="45720" rIns="91440" bIns="45720" rtlCol="0">
            <a:normAutofit/>
          </a:bodyPr>
          <a:lstStyle/>
          <a:p>
            <a:r>
              <a:rPr lang="en-US" altLang="en-US" sz="3200" cap="none" dirty="0" err="1">
                <a:latin typeface="+mj-lt"/>
              </a:rPr>
              <a:t>Một</a:t>
            </a:r>
            <a:r>
              <a:rPr lang="en-US" altLang="en-US" sz="3200" cap="none" dirty="0">
                <a:latin typeface="+mj-lt"/>
              </a:rPr>
              <a:t> </a:t>
            </a:r>
            <a:r>
              <a:rPr lang="en-US" altLang="en-US" sz="3200" cap="none" dirty="0" err="1">
                <a:latin typeface="+mj-lt"/>
              </a:rPr>
              <a:t>người</a:t>
            </a:r>
            <a:r>
              <a:rPr lang="en-US" altLang="en-US" sz="3200" cap="none" dirty="0">
                <a:latin typeface="+mj-lt"/>
              </a:rPr>
              <a:t> </a:t>
            </a:r>
            <a:r>
              <a:rPr lang="en-US" altLang="en-US" sz="3200" cap="none" dirty="0" err="1">
                <a:latin typeface="+mj-lt"/>
              </a:rPr>
              <a:t>tiêu</a:t>
            </a:r>
            <a:r>
              <a:rPr lang="en-US" altLang="en-US" sz="3200" cap="none" dirty="0">
                <a:latin typeface="+mj-lt"/>
              </a:rPr>
              <a:t> </a:t>
            </a:r>
            <a:r>
              <a:rPr lang="en-US" altLang="en-US" sz="3200" cap="none" dirty="0" err="1">
                <a:latin typeface="+mj-lt"/>
              </a:rPr>
              <a:t>dùng</a:t>
            </a:r>
            <a:r>
              <a:rPr lang="en-US" altLang="en-US" sz="3200" cap="none" dirty="0">
                <a:latin typeface="+mj-lt"/>
              </a:rPr>
              <a:t> </a:t>
            </a:r>
            <a:r>
              <a:rPr lang="en-US" altLang="en-US" sz="3200" cap="none" dirty="0" err="1">
                <a:latin typeface="+mj-lt"/>
              </a:rPr>
              <a:t>sử</a:t>
            </a:r>
            <a:r>
              <a:rPr lang="en-US" altLang="en-US" sz="3200" cap="none" dirty="0">
                <a:latin typeface="+mj-lt"/>
              </a:rPr>
              <a:t> </a:t>
            </a:r>
            <a:r>
              <a:rPr lang="en-US" altLang="en-US" sz="3200" cap="none" dirty="0" err="1">
                <a:latin typeface="+mj-lt"/>
              </a:rPr>
              <a:t>dụng</a:t>
            </a:r>
            <a:r>
              <a:rPr lang="en-US" altLang="en-US" sz="3200" cap="none" dirty="0">
                <a:latin typeface="+mj-lt"/>
              </a:rPr>
              <a:t> </a:t>
            </a:r>
            <a:r>
              <a:rPr lang="en-US" altLang="en-US" sz="3200" cap="none" dirty="0" err="1">
                <a:latin typeface="+mj-lt"/>
              </a:rPr>
              <a:t>hết</a:t>
            </a:r>
            <a:r>
              <a:rPr lang="en-US" altLang="en-US" sz="3200" cap="none" dirty="0">
                <a:latin typeface="+mj-lt"/>
              </a:rPr>
              <a:t> </a:t>
            </a:r>
            <a:r>
              <a:rPr lang="en-US" altLang="en-US" sz="3200" cap="none" dirty="0" err="1">
                <a:latin typeface="+mj-lt"/>
              </a:rPr>
              <a:t>số</a:t>
            </a:r>
            <a:r>
              <a:rPr lang="en-US" altLang="en-US" sz="3200" cap="none" dirty="0">
                <a:latin typeface="+mj-lt"/>
              </a:rPr>
              <a:t> </a:t>
            </a:r>
            <a:r>
              <a:rPr lang="en-US" altLang="en-US" sz="3200" cap="none" dirty="0" err="1">
                <a:latin typeface="+mj-lt"/>
              </a:rPr>
              <a:t>tiền</a:t>
            </a:r>
            <a:r>
              <a:rPr lang="en-US" altLang="en-US" sz="3200" cap="none" dirty="0">
                <a:latin typeface="+mj-lt"/>
              </a:rPr>
              <a:t> I = 40 USD </a:t>
            </a:r>
            <a:r>
              <a:rPr lang="en-US" altLang="en-US" sz="3200" cap="none" dirty="0" err="1">
                <a:latin typeface="+mj-lt"/>
              </a:rPr>
              <a:t>để</a:t>
            </a:r>
            <a:r>
              <a:rPr lang="en-US" altLang="en-US" sz="3200" cap="none" dirty="0">
                <a:latin typeface="+mj-lt"/>
              </a:rPr>
              <a:t> </a:t>
            </a:r>
            <a:r>
              <a:rPr lang="en-US" altLang="en-US" sz="3200" cap="none" dirty="0" err="1">
                <a:latin typeface="+mj-lt"/>
              </a:rPr>
              <a:t>mua</a:t>
            </a:r>
            <a:r>
              <a:rPr lang="en-US" altLang="en-US" sz="3200" cap="none" dirty="0">
                <a:latin typeface="+mj-lt"/>
              </a:rPr>
              <a:t> 2 </a:t>
            </a:r>
            <a:r>
              <a:rPr lang="en-US" altLang="en-US" sz="3200" cap="none" dirty="0" err="1">
                <a:latin typeface="+mj-lt"/>
              </a:rPr>
              <a:t>loại</a:t>
            </a:r>
            <a:r>
              <a:rPr lang="en-US" altLang="en-US" sz="3200" cap="none" dirty="0">
                <a:latin typeface="+mj-lt"/>
              </a:rPr>
              <a:t> </a:t>
            </a:r>
            <a:r>
              <a:rPr lang="en-US" altLang="en-US" sz="3200" cap="none" dirty="0" err="1">
                <a:latin typeface="+mj-lt"/>
              </a:rPr>
              <a:t>hàng</a:t>
            </a:r>
            <a:r>
              <a:rPr lang="en-US" altLang="en-US" sz="3200" cap="none" dirty="0">
                <a:latin typeface="+mj-lt"/>
              </a:rPr>
              <a:t> </a:t>
            </a:r>
            <a:r>
              <a:rPr lang="en-US" altLang="en-US" sz="3200" cap="none" dirty="0" err="1">
                <a:latin typeface="+mj-lt"/>
              </a:rPr>
              <a:t>hóa</a:t>
            </a:r>
            <a:r>
              <a:rPr lang="en-US" altLang="en-US" sz="3200" cap="none" dirty="0">
                <a:latin typeface="+mj-lt"/>
              </a:rPr>
              <a:t> X </a:t>
            </a:r>
            <a:r>
              <a:rPr lang="en-US" altLang="en-US" sz="3200" cap="none" dirty="0" err="1">
                <a:latin typeface="+mj-lt"/>
              </a:rPr>
              <a:t>và</a:t>
            </a:r>
            <a:r>
              <a:rPr lang="en-US" altLang="en-US" sz="3200" cap="none" dirty="0">
                <a:latin typeface="+mj-lt"/>
              </a:rPr>
              <a:t> Y, </a:t>
            </a:r>
            <a:r>
              <a:rPr lang="en-US" altLang="en-US" sz="3200" cap="none" dirty="0" err="1">
                <a:latin typeface="+mj-lt"/>
              </a:rPr>
              <a:t>với</a:t>
            </a:r>
            <a:r>
              <a:rPr lang="en-US" altLang="en-US" sz="3200" cap="none" dirty="0">
                <a:latin typeface="+mj-lt"/>
              </a:rPr>
              <a:t> </a:t>
            </a:r>
            <a:r>
              <a:rPr lang="en-US" altLang="en-US" sz="3200" cap="none" dirty="0" err="1">
                <a:latin typeface="+mj-lt"/>
              </a:rPr>
              <a:t>giá</a:t>
            </a:r>
            <a:r>
              <a:rPr lang="en-US" altLang="en-US" sz="3200" cap="none" dirty="0">
                <a:latin typeface="+mj-lt"/>
              </a:rPr>
              <a:t> </a:t>
            </a:r>
            <a:r>
              <a:rPr lang="en-US" altLang="en-US" sz="3200" cap="none" dirty="0" err="1">
                <a:latin typeface="+mj-lt"/>
              </a:rPr>
              <a:t>PX</a:t>
            </a:r>
            <a:r>
              <a:rPr lang="en-US" altLang="en-US" sz="3200" cap="none" dirty="0">
                <a:latin typeface="+mj-lt"/>
              </a:rPr>
              <a:t> = 5 USD </a:t>
            </a:r>
            <a:r>
              <a:rPr lang="en-US" altLang="en-US" sz="3200" cap="none" dirty="0" err="1">
                <a:latin typeface="+mj-lt"/>
              </a:rPr>
              <a:t>và</a:t>
            </a:r>
            <a:r>
              <a:rPr lang="en-US" altLang="en-US" sz="3200" cap="none" dirty="0">
                <a:latin typeface="+mj-lt"/>
              </a:rPr>
              <a:t> </a:t>
            </a:r>
            <a:r>
              <a:rPr lang="en-US" altLang="en-US" sz="3200" cap="none" dirty="0" err="1">
                <a:latin typeface="+mj-lt"/>
              </a:rPr>
              <a:t>PY</a:t>
            </a:r>
            <a:r>
              <a:rPr lang="en-US" altLang="en-US" sz="3200" cap="none" dirty="0">
                <a:latin typeface="+mj-lt"/>
              </a:rPr>
              <a:t> = 10 USD. </a:t>
            </a:r>
            <a:r>
              <a:rPr lang="en-US" altLang="en-US" sz="3200" cap="none" dirty="0" err="1">
                <a:latin typeface="+mj-lt"/>
              </a:rPr>
              <a:t>Tổng</a:t>
            </a:r>
            <a:r>
              <a:rPr lang="en-US" altLang="en-US" sz="3200" cap="none" dirty="0">
                <a:latin typeface="+mj-lt"/>
              </a:rPr>
              <a:t> </a:t>
            </a:r>
            <a:r>
              <a:rPr lang="en-US" altLang="en-US" sz="3200" cap="none" dirty="0" err="1">
                <a:latin typeface="+mj-lt"/>
              </a:rPr>
              <a:t>lợi</a:t>
            </a:r>
            <a:r>
              <a:rPr lang="en-US" altLang="en-US" sz="3200" cap="none" dirty="0">
                <a:latin typeface="+mj-lt"/>
              </a:rPr>
              <a:t> </a:t>
            </a:r>
            <a:r>
              <a:rPr lang="en-US" altLang="en-US" sz="3200" cap="none" dirty="0" err="1">
                <a:latin typeface="+mj-lt"/>
              </a:rPr>
              <a:t>ích</a:t>
            </a:r>
            <a:r>
              <a:rPr lang="en-US" altLang="en-US" sz="3200" cap="none" dirty="0">
                <a:latin typeface="+mj-lt"/>
              </a:rPr>
              <a:t> </a:t>
            </a:r>
            <a:r>
              <a:rPr lang="en-US" altLang="en-US" sz="3200" cap="none" dirty="0" err="1">
                <a:latin typeface="+mj-lt"/>
              </a:rPr>
              <a:t>thu</a:t>
            </a:r>
            <a:r>
              <a:rPr lang="en-US" altLang="en-US" sz="3200" cap="none" dirty="0">
                <a:latin typeface="+mj-lt"/>
              </a:rPr>
              <a:t> </a:t>
            </a:r>
            <a:r>
              <a:rPr lang="en-US" altLang="en-US" sz="3200" cap="none" dirty="0" err="1">
                <a:latin typeface="+mj-lt"/>
              </a:rPr>
              <a:t>được</a:t>
            </a:r>
            <a:r>
              <a:rPr lang="en-US" altLang="en-US" sz="3200" cap="none" dirty="0">
                <a:latin typeface="+mj-lt"/>
              </a:rPr>
              <a:t> </a:t>
            </a:r>
            <a:r>
              <a:rPr lang="en-US" altLang="en-US" sz="3200" cap="none" dirty="0" err="1">
                <a:latin typeface="+mj-lt"/>
              </a:rPr>
              <a:t>khi</a:t>
            </a:r>
            <a:r>
              <a:rPr lang="en-US" altLang="en-US" sz="3200" cap="none" dirty="0">
                <a:latin typeface="+mj-lt"/>
              </a:rPr>
              <a:t> </a:t>
            </a:r>
            <a:r>
              <a:rPr lang="en-US" altLang="en-US" sz="3200" cap="none" dirty="0" err="1">
                <a:latin typeface="+mj-lt"/>
              </a:rPr>
              <a:t>tiêu</a:t>
            </a:r>
            <a:r>
              <a:rPr lang="en-US" altLang="en-US" sz="3200" cap="none" dirty="0">
                <a:latin typeface="+mj-lt"/>
              </a:rPr>
              <a:t> </a:t>
            </a:r>
            <a:r>
              <a:rPr lang="en-US" altLang="en-US" sz="3200" cap="none" dirty="0" err="1">
                <a:latin typeface="+mj-lt"/>
              </a:rPr>
              <a:t>dùng</a:t>
            </a:r>
            <a:r>
              <a:rPr lang="en-US" altLang="en-US" sz="3200" cap="none" dirty="0">
                <a:latin typeface="+mj-lt"/>
              </a:rPr>
              <a:t> </a:t>
            </a:r>
            <a:r>
              <a:rPr lang="en-US" altLang="en-US" sz="3200" cap="none" dirty="0" err="1">
                <a:latin typeface="+mj-lt"/>
              </a:rPr>
              <a:t>độc</a:t>
            </a:r>
            <a:r>
              <a:rPr lang="en-US" altLang="en-US" sz="3200" cap="none" dirty="0">
                <a:latin typeface="+mj-lt"/>
              </a:rPr>
              <a:t> </a:t>
            </a:r>
            <a:r>
              <a:rPr lang="en-US" altLang="en-US" sz="3200" cap="none" dirty="0" err="1">
                <a:latin typeface="+mj-lt"/>
              </a:rPr>
              <a:t>lập</a:t>
            </a:r>
            <a:r>
              <a:rPr lang="en-US" altLang="en-US" sz="3200" cap="none" dirty="0">
                <a:latin typeface="+mj-lt"/>
              </a:rPr>
              <a:t> </a:t>
            </a:r>
            <a:r>
              <a:rPr lang="en-US" altLang="en-US" sz="3200" cap="none" dirty="0" err="1">
                <a:latin typeface="+mj-lt"/>
              </a:rPr>
              <a:t>các</a:t>
            </a:r>
            <a:r>
              <a:rPr lang="en-US" altLang="en-US" sz="3200" cap="none" dirty="0">
                <a:latin typeface="+mj-lt"/>
              </a:rPr>
              <a:t> </a:t>
            </a:r>
            <a:r>
              <a:rPr lang="en-US" altLang="en-US" sz="3200" cap="none" dirty="0" err="1">
                <a:latin typeface="+mj-lt"/>
              </a:rPr>
              <a:t>hàng</a:t>
            </a:r>
            <a:r>
              <a:rPr lang="en-US" altLang="en-US" sz="3200" cap="none" dirty="0">
                <a:latin typeface="+mj-lt"/>
              </a:rPr>
              <a:t> </a:t>
            </a:r>
            <a:r>
              <a:rPr lang="en-US" altLang="en-US" sz="3200" cap="none" dirty="0" err="1">
                <a:latin typeface="+mj-lt"/>
              </a:rPr>
              <a:t>hóa</a:t>
            </a:r>
            <a:r>
              <a:rPr lang="en-US" altLang="en-US" sz="3200" cap="none" dirty="0">
                <a:latin typeface="+mj-lt"/>
              </a:rPr>
              <a:t> X </a:t>
            </a:r>
            <a:r>
              <a:rPr lang="en-US" altLang="en-US" sz="3200" cap="none" dirty="0" err="1">
                <a:latin typeface="+mj-lt"/>
              </a:rPr>
              <a:t>và</a:t>
            </a:r>
            <a:r>
              <a:rPr lang="en-US" altLang="en-US" sz="3200" cap="none" dirty="0">
                <a:latin typeface="+mj-lt"/>
              </a:rPr>
              <a:t> Y </a:t>
            </a:r>
            <a:r>
              <a:rPr lang="en-US" altLang="en-US" sz="3200" cap="none" dirty="0" err="1">
                <a:latin typeface="+mj-lt"/>
              </a:rPr>
              <a:t>cho</a:t>
            </a:r>
            <a:r>
              <a:rPr lang="en-US" altLang="en-US" sz="3200" cap="none" dirty="0">
                <a:latin typeface="+mj-lt"/>
              </a:rPr>
              <a:t> ở </a:t>
            </a:r>
            <a:r>
              <a:rPr lang="en-US" altLang="en-US" sz="3200" cap="none" dirty="0" err="1">
                <a:latin typeface="+mj-lt"/>
              </a:rPr>
              <a:t>bảng</a:t>
            </a:r>
            <a:r>
              <a:rPr lang="en-US" altLang="en-US" sz="3200" cap="none" dirty="0">
                <a:latin typeface="+mj-lt"/>
              </a:rPr>
              <a:t> </a:t>
            </a:r>
            <a:r>
              <a:rPr lang="en-US" altLang="en-US" sz="3200" cap="none" dirty="0" err="1">
                <a:latin typeface="+mj-lt"/>
              </a:rPr>
              <a:t>sau</a:t>
            </a:r>
            <a:endParaRPr lang="en-US" altLang="en-US" sz="3200" cap="none" dirty="0">
              <a:latin typeface="+mj-lt"/>
            </a:endParaRPr>
          </a:p>
          <a:p>
            <a:endParaRPr lang="en-US" altLang="en-US" sz="3200" cap="none" dirty="0">
              <a:latin typeface="+mj-lt"/>
            </a:endParaRPr>
          </a:p>
        </p:txBody>
      </p:sp>
      <p:sp>
        <p:nvSpPr>
          <p:cNvPr id="4" name="Slide Number Placeholder 5">
            <a:extLst>
              <a:ext uri="{FF2B5EF4-FFF2-40B4-BE49-F238E27FC236}">
                <a16:creationId xmlns:a16="http://schemas.microsoft.com/office/drawing/2014/main" id="{7ED7F1DB-2BE4-9B61-E6BF-0A16631D242F}"/>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b="0" i="0" kern="1200">
                <a:latin typeface="Sagona Book" panose="02020503050505020204" pitchFamily="18" charset="0"/>
                <a:ea typeface="+mn-ea"/>
                <a:cs typeface="+mn-cs"/>
              </a:rPr>
              <a:pPr algn="ctr">
                <a:spcAft>
                  <a:spcPts val="600"/>
                </a:spcAft>
              </a:pPr>
              <a:t>115</a:t>
            </a:fld>
            <a:endParaRPr lang="en-US" altLang="en-US" sz="2400" b="0" i="0" kern="1200">
              <a:latin typeface="Sagona Book" panose="02020503050505020204" pitchFamily="18" charset="0"/>
              <a:ea typeface="+mn-ea"/>
              <a:cs typeface="+mn-cs"/>
            </a:endParaRPr>
          </a:p>
        </p:txBody>
      </p:sp>
      <p:graphicFrame>
        <p:nvGraphicFramePr>
          <p:cNvPr id="3" name="Group 3">
            <a:extLst>
              <a:ext uri="{FF2B5EF4-FFF2-40B4-BE49-F238E27FC236}">
                <a16:creationId xmlns:a16="http://schemas.microsoft.com/office/drawing/2014/main" id="{B44462F1-2FA4-CC93-C982-AC30CF971D2C}"/>
              </a:ext>
            </a:extLst>
          </p:cNvPr>
          <p:cNvGraphicFramePr>
            <a:graphicFrameLocks/>
          </p:cNvGraphicFramePr>
          <p:nvPr>
            <p:extLst>
              <p:ext uri="{D42A27DB-BD31-4B8C-83A1-F6EECF244321}">
                <p14:modId xmlns:p14="http://schemas.microsoft.com/office/powerpoint/2010/main" val="188059200"/>
              </p:ext>
            </p:extLst>
          </p:nvPr>
        </p:nvGraphicFramePr>
        <p:xfrm>
          <a:off x="6191251" y="1886843"/>
          <a:ext cx="5232402" cy="3998720"/>
        </p:xfrm>
        <a:graphic>
          <a:graphicData uri="http://schemas.openxmlformats.org/drawingml/2006/table">
            <a:tbl>
              <a:tblPr firstRow="1" bandRow="1">
                <a:solidFill>
                  <a:schemeClr val="bg1"/>
                </a:solidFill>
              </a:tblPr>
              <a:tblGrid>
                <a:gridCol w="2335077">
                  <a:extLst>
                    <a:ext uri="{9D8B030D-6E8A-4147-A177-3AD203B41FA5}">
                      <a16:colId xmlns:a16="http://schemas.microsoft.com/office/drawing/2014/main" val="20000"/>
                    </a:ext>
                  </a:extLst>
                </a:gridCol>
                <a:gridCol w="1378079">
                  <a:extLst>
                    <a:ext uri="{9D8B030D-6E8A-4147-A177-3AD203B41FA5}">
                      <a16:colId xmlns:a16="http://schemas.microsoft.com/office/drawing/2014/main" val="20001"/>
                    </a:ext>
                  </a:extLst>
                </a:gridCol>
                <a:gridCol w="1519246">
                  <a:extLst>
                    <a:ext uri="{9D8B030D-6E8A-4147-A177-3AD203B41FA5}">
                      <a16:colId xmlns:a16="http://schemas.microsoft.com/office/drawing/2014/main" val="20002"/>
                    </a:ext>
                  </a:extLst>
                </a:gridCol>
              </a:tblGrid>
              <a:tr h="49984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FR" sz="1600" b="0" i="0" u="none" strike="noStrike" cap="none" spc="0" normalizeH="0" baseline="0">
                          <a:ln>
                            <a:noFill/>
                          </a:ln>
                          <a:solidFill>
                            <a:schemeClr val="bg1"/>
                          </a:solidFill>
                          <a:effectLst/>
                          <a:latin typeface="Verdana" pitchFamily="34" charset="0"/>
                        </a:rPr>
                        <a:t>Số lượng  SP(X/Y)</a:t>
                      </a:r>
                      <a:r>
                        <a:rPr kumimoji="0" lang="en-US" sz="1600" b="0" i="0" u="none" strike="noStrike" cap="none" spc="0" normalizeH="0" baseline="0">
                          <a:ln>
                            <a:noFill/>
                          </a:ln>
                          <a:solidFill>
                            <a:schemeClr val="bg1"/>
                          </a:solidFill>
                          <a:effectLst/>
                          <a:latin typeface="Verdana" pitchFamily="34" charset="0"/>
                        </a:rPr>
                        <a:t> </a:t>
                      </a:r>
                    </a:p>
                  </a:txBody>
                  <a:tcPr marL="137280" marR="105600" marT="105600" marB="105600" anchor="ctr" horzOverflow="overflow">
                    <a:lnL w="19050" cap="flat" cmpd="sng" algn="ctr">
                      <a:solidFill>
                        <a:schemeClr val="tx1"/>
                      </a:solidFill>
                      <a:prstDash val="solid"/>
                    </a:lnL>
                    <a:lnR w="12700" cmpd="sng">
                      <a:noFill/>
                    </a:lnR>
                    <a:lnT w="19050" cap="flat" cmpd="sng" algn="ctr">
                      <a:solidFill>
                        <a:schemeClr val="tx1"/>
                      </a:solidFill>
                      <a:prstDash val="solid"/>
                    </a:lnT>
                    <a:lnB w="38100" cmpd="sng">
                      <a:noFill/>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bg1"/>
                          </a:solidFill>
                          <a:effectLst/>
                          <a:latin typeface="Verdana" pitchFamily="34" charset="0"/>
                        </a:rPr>
                        <a:t>TU</a:t>
                      </a:r>
                      <a:r>
                        <a:rPr kumimoji="0" lang="en-US" sz="1600" b="0" i="0" u="none" strike="noStrike" cap="none" spc="0" normalizeH="0" baseline="-25000">
                          <a:ln>
                            <a:noFill/>
                          </a:ln>
                          <a:solidFill>
                            <a:schemeClr val="bg1"/>
                          </a:solidFill>
                          <a:effectLst/>
                          <a:latin typeface="Verdana" pitchFamily="34" charset="0"/>
                        </a:rPr>
                        <a:t>X</a:t>
                      </a:r>
                      <a:r>
                        <a:rPr kumimoji="0" lang="en-US" sz="1600" b="0" i="0" u="none" strike="noStrike" cap="none" spc="0" normalizeH="0" baseline="0">
                          <a:ln>
                            <a:noFill/>
                          </a:ln>
                          <a:solidFill>
                            <a:schemeClr val="bg1"/>
                          </a:solidFill>
                          <a:effectLst/>
                          <a:latin typeface="Verdana" pitchFamily="34" charset="0"/>
                        </a:rPr>
                        <a:t> </a:t>
                      </a:r>
                      <a:r>
                        <a:rPr kumimoji="0" lang="en-US" sz="1600" b="0" i="0" u="none" strike="noStrike" cap="none" spc="0" normalizeH="0" baseline="0">
                          <a:ln>
                            <a:noFill/>
                          </a:ln>
                          <a:solidFill>
                            <a:schemeClr val="bg1"/>
                          </a:solidFill>
                          <a:effectLst/>
                          <a:latin typeface="VNI-Times" pitchFamily="2" charset="0"/>
                        </a:rPr>
                        <a:t>(ñvhd)</a:t>
                      </a:r>
                      <a:endParaRPr kumimoji="0" lang="en-US" sz="1600" b="0" i="0" u="none" strike="noStrike" cap="none" spc="0" normalizeH="0" baseline="0">
                        <a:ln>
                          <a:noFill/>
                        </a:ln>
                        <a:solidFill>
                          <a:schemeClr val="bg1"/>
                        </a:solidFill>
                        <a:effectLst/>
                        <a:latin typeface="Verdana" pitchFamily="34" charset="0"/>
                      </a:endParaRPr>
                    </a:p>
                  </a:txBody>
                  <a:tcPr marL="137280" marR="105600" marT="105600" marB="105600" anchor="ctr" horzOverflow="overflow">
                    <a:lnL w="12700" cmpd="sng">
                      <a:noFill/>
                    </a:lnL>
                    <a:lnR w="12700" cmpd="sng">
                      <a:noFill/>
                    </a:lnR>
                    <a:lnT w="19050" cap="flat" cmpd="sng" algn="ctr">
                      <a:solidFill>
                        <a:schemeClr val="tx1"/>
                      </a:solidFill>
                      <a:prstDash val="solid"/>
                    </a:lnT>
                    <a:lnB w="38100" cmpd="sng">
                      <a:noFill/>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bg1"/>
                          </a:solidFill>
                          <a:effectLst/>
                          <a:latin typeface="Verdana" pitchFamily="34" charset="0"/>
                        </a:rPr>
                        <a:t>TU </a:t>
                      </a:r>
                      <a:r>
                        <a:rPr kumimoji="0" lang="en-US" sz="1600" b="0" i="0" u="none" strike="noStrike" cap="none" spc="0" normalizeH="0" baseline="-25000">
                          <a:ln>
                            <a:noFill/>
                          </a:ln>
                          <a:solidFill>
                            <a:schemeClr val="bg1"/>
                          </a:solidFill>
                          <a:effectLst/>
                          <a:latin typeface="Verdana" pitchFamily="34" charset="0"/>
                        </a:rPr>
                        <a:t>Y </a:t>
                      </a:r>
                      <a:r>
                        <a:rPr kumimoji="0" lang="en-US" sz="1600" b="0" i="0" u="none" strike="noStrike" cap="none" spc="0" normalizeH="0" baseline="0">
                          <a:ln>
                            <a:noFill/>
                          </a:ln>
                          <a:solidFill>
                            <a:schemeClr val="bg1"/>
                          </a:solidFill>
                          <a:effectLst/>
                          <a:latin typeface="Verdana" pitchFamily="34" charset="0"/>
                        </a:rPr>
                        <a:t> (</a:t>
                      </a:r>
                      <a:r>
                        <a:rPr kumimoji="0" lang="en-US" sz="1600" b="0" i="0" u="none" strike="noStrike" cap="none" spc="0" normalizeH="0" baseline="0">
                          <a:ln>
                            <a:noFill/>
                          </a:ln>
                          <a:solidFill>
                            <a:schemeClr val="bg1"/>
                          </a:solidFill>
                          <a:effectLst/>
                          <a:latin typeface="VNI-Times" pitchFamily="2" charset="0"/>
                        </a:rPr>
                        <a:t>ñvhd)</a:t>
                      </a:r>
                      <a:endParaRPr kumimoji="0" lang="en-US" sz="1600" b="0" i="0" u="none" strike="noStrike" cap="none" spc="0" normalizeH="0" baseline="0">
                        <a:ln>
                          <a:noFill/>
                        </a:ln>
                        <a:solidFill>
                          <a:schemeClr val="bg1"/>
                        </a:solidFill>
                        <a:effectLst/>
                        <a:latin typeface="Verdana" pitchFamily="34" charset="0"/>
                      </a:endParaRPr>
                    </a:p>
                  </a:txBody>
                  <a:tcPr marL="137280" marR="105600" marT="105600" marB="105600" anchor="ctr" horzOverflow="overflow">
                    <a:lnL w="12700" cmpd="sng">
                      <a:noFill/>
                    </a:lnL>
                    <a:lnR w="12700" cmpd="sng">
                      <a:noFill/>
                    </a:lnR>
                    <a:lnT w="19050" cap="flat" cmpd="sng" algn="ctr">
                      <a:solidFill>
                        <a:schemeClr val="tx1"/>
                      </a:solidFill>
                      <a:prstDash val="solid"/>
                    </a:lnT>
                    <a:lnB w="38100" cmpd="sng">
                      <a:noFill/>
                    </a:lnB>
                    <a:lnTlToBr>
                      <a:noFill/>
                    </a:lnTlToBr>
                    <a:lnBlToTr>
                      <a:noFill/>
                    </a:lnBlToTr>
                    <a:solidFill>
                      <a:schemeClr val="tx1"/>
                    </a:solidFill>
                  </a:tcPr>
                </a:tc>
                <a:extLst>
                  <a:ext uri="{0D108BD9-81ED-4DB2-BD59-A6C34878D82A}">
                    <a16:rowId xmlns:a16="http://schemas.microsoft.com/office/drawing/2014/main" val="10000"/>
                  </a:ext>
                </a:extLst>
              </a:tr>
              <a:tr h="49984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1</a:t>
                      </a:r>
                    </a:p>
                  </a:txBody>
                  <a:tcPr marL="137280" marR="105600" marT="105600" marB="105600" horzOverflow="overflow">
                    <a:lnL w="19050" cap="flat" cmpd="sng" algn="ctr">
                      <a:solidFill>
                        <a:schemeClr val="tx1"/>
                      </a:solidFill>
                      <a:prstDash val="solid"/>
                    </a:lnL>
                    <a:lnR w="6350" cap="flat" cmpd="sng" algn="ctr">
                      <a:solidFill>
                        <a:schemeClr val="tx1">
                          <a:lumMod val="50000"/>
                          <a:lumOff val="50000"/>
                        </a:schemeClr>
                      </a:solidFill>
                      <a:prstDash val="solid"/>
                    </a:lnR>
                    <a:lnT w="38100" cmpd="sng">
                      <a:noFill/>
                    </a:lnT>
                    <a:lnB w="6350" cap="flat" cmpd="sng" algn="ctr">
                      <a:solidFill>
                        <a:schemeClr val="tx1">
                          <a:lumMod val="50000"/>
                          <a:lumOff val="50000"/>
                        </a:schemeClr>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50</a:t>
                      </a:r>
                    </a:p>
                  </a:txBody>
                  <a:tcPr marL="137280" marR="105600" marT="105600" marB="105600" horzOverflow="overflow">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38100" cmpd="sng">
                      <a:noFill/>
                    </a:lnT>
                    <a:lnB w="6350" cap="flat" cmpd="sng" algn="ctr">
                      <a:solidFill>
                        <a:schemeClr val="tx1">
                          <a:lumMod val="50000"/>
                          <a:lumOff val="50000"/>
                        </a:schemeClr>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80</a:t>
                      </a:r>
                    </a:p>
                  </a:txBody>
                  <a:tcPr marL="137280" marR="105600" marT="105600" marB="105600" horzOverflow="overflow">
                    <a:lnL w="6350" cap="flat" cmpd="sng" algn="ctr">
                      <a:solidFill>
                        <a:schemeClr val="tx1">
                          <a:lumMod val="50000"/>
                          <a:lumOff val="50000"/>
                        </a:schemeClr>
                      </a:solidFill>
                      <a:prstDash val="solid"/>
                    </a:lnL>
                    <a:lnR w="19050" cap="flat" cmpd="sng" algn="ctr">
                      <a:solidFill>
                        <a:schemeClr val="tx1"/>
                      </a:solidFill>
                      <a:prstDash val="solid"/>
                    </a:lnR>
                    <a:lnT w="38100" cmpd="sng">
                      <a:noFill/>
                    </a:lnT>
                    <a:lnB w="6350" cap="flat" cmpd="sng" algn="ctr">
                      <a:solidFill>
                        <a:schemeClr val="tx1">
                          <a:lumMod val="50000"/>
                          <a:lumOff val="50000"/>
                        </a:schemeClr>
                      </a:solidFill>
                      <a:prstDash val="solid"/>
                    </a:lnB>
                    <a:lnTlToBr>
                      <a:noFill/>
                    </a:lnTlToBr>
                    <a:lnBlToTr>
                      <a:noFill/>
                    </a:lnBlToTr>
                    <a:noFill/>
                  </a:tcPr>
                </a:tc>
                <a:extLst>
                  <a:ext uri="{0D108BD9-81ED-4DB2-BD59-A6C34878D82A}">
                    <a16:rowId xmlns:a16="http://schemas.microsoft.com/office/drawing/2014/main" val="10001"/>
                  </a:ext>
                </a:extLst>
              </a:tr>
              <a:tr h="49984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2</a:t>
                      </a:r>
                    </a:p>
                  </a:txBody>
                  <a:tcPr marL="137280" marR="105600" marT="105600" marB="105600" horzOverflow="overflow">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6350" cap="flat" cmpd="sng" algn="ctr">
                      <a:solidFill>
                        <a:schemeClr val="tx1">
                          <a:lumMod val="50000"/>
                          <a:lumOff val="50000"/>
                        </a:schemeClr>
                      </a:solidFill>
                      <a:prstDash val="solid"/>
                    </a:lnT>
                    <a:lnB w="12700" cmpd="sng">
                      <a:noFill/>
                      <a:prstDash val="soli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95</a:t>
                      </a:r>
                    </a:p>
                  </a:txBody>
                  <a:tcPr marL="137280" marR="105600" marT="105600" marB="105600" horzOverflow="overflow">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6350" cap="flat" cmpd="sng" algn="ctr">
                      <a:solidFill>
                        <a:schemeClr val="tx1">
                          <a:lumMod val="50000"/>
                          <a:lumOff val="50000"/>
                        </a:schemeClr>
                      </a:solidFill>
                      <a:prstDash val="solid"/>
                    </a:lnT>
                    <a:lnB w="12700" cmpd="sng">
                      <a:noFill/>
                      <a:prstDash val="soli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150</a:t>
                      </a:r>
                    </a:p>
                  </a:txBody>
                  <a:tcPr marL="137280" marR="105600" marT="105600" marB="105600" horzOverflow="overflow">
                    <a:lnL w="6350" cap="flat" cmpd="sng" algn="ctr">
                      <a:solidFill>
                        <a:schemeClr val="tx1">
                          <a:lumMod val="50000"/>
                          <a:lumOff val="50000"/>
                        </a:schemeClr>
                      </a:solidFill>
                      <a:prstDash val="solid"/>
                    </a:lnL>
                    <a:lnR w="12700" cmpd="sng">
                      <a:noFill/>
                      <a:prstDash val="solid"/>
                    </a:lnR>
                    <a:lnT w="6350" cap="flat" cmpd="sng" algn="ctr">
                      <a:solidFill>
                        <a:schemeClr val="tx1">
                          <a:lumMod val="50000"/>
                          <a:lumOff val="50000"/>
                        </a:schemeClr>
                      </a:solidFill>
                      <a:prstDash val="solid"/>
                    </a:lnT>
                    <a:lnB w="12700" cmpd="sng">
                      <a:noFill/>
                      <a:prstDash val="solid"/>
                    </a:lnB>
                    <a:lnTlToBr>
                      <a:noFill/>
                    </a:lnTlToBr>
                    <a:lnBlToTr>
                      <a:noFill/>
                    </a:lnBlToTr>
                    <a:solidFill>
                      <a:schemeClr val="bg1">
                        <a:lumMod val="85000"/>
                      </a:schemeClr>
                    </a:solidFill>
                  </a:tcPr>
                </a:tc>
                <a:extLst>
                  <a:ext uri="{0D108BD9-81ED-4DB2-BD59-A6C34878D82A}">
                    <a16:rowId xmlns:a16="http://schemas.microsoft.com/office/drawing/2014/main" val="10002"/>
                  </a:ext>
                </a:extLst>
              </a:tr>
              <a:tr h="49984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3</a:t>
                      </a:r>
                    </a:p>
                  </a:txBody>
                  <a:tcPr marL="137280" marR="105600" marT="105600" marB="105600" horzOverflow="overflow">
                    <a:lnL w="19050" cap="flat" cmpd="sng" algn="ctr">
                      <a:solidFill>
                        <a:schemeClr val="tx1"/>
                      </a:solidFill>
                      <a:prstDash val="solid"/>
                    </a:lnL>
                    <a:lnR w="6350" cap="flat" cmpd="sng" algn="ctr">
                      <a:solidFill>
                        <a:schemeClr val="tx1">
                          <a:lumMod val="50000"/>
                          <a:lumOff val="50000"/>
                        </a:schemeClr>
                      </a:solidFill>
                      <a:prstDash val="solid"/>
                    </a:lnR>
                    <a:lnT w="12700" cmpd="sng">
                      <a:noFill/>
                      <a:prstDash val="solid"/>
                    </a:lnT>
                    <a:lnB w="6350" cap="flat" cmpd="sng" algn="ctr">
                      <a:solidFill>
                        <a:schemeClr val="tx1">
                          <a:lumMod val="50000"/>
                          <a:lumOff val="50000"/>
                        </a:schemeClr>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135</a:t>
                      </a:r>
                    </a:p>
                  </a:txBody>
                  <a:tcPr marL="137280" marR="105600" marT="105600" marB="105600" horzOverflow="overflow">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12700" cmpd="sng">
                      <a:noFill/>
                      <a:prstDash val="solid"/>
                    </a:lnT>
                    <a:lnB w="6350" cap="flat" cmpd="sng" algn="ctr">
                      <a:solidFill>
                        <a:schemeClr val="tx1">
                          <a:lumMod val="50000"/>
                          <a:lumOff val="50000"/>
                        </a:schemeClr>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210</a:t>
                      </a:r>
                    </a:p>
                  </a:txBody>
                  <a:tcPr marL="137280" marR="105600" marT="105600" marB="105600" horzOverflow="overflow">
                    <a:lnL w="6350" cap="flat" cmpd="sng" algn="ctr">
                      <a:solidFill>
                        <a:schemeClr val="tx1">
                          <a:lumMod val="50000"/>
                          <a:lumOff val="50000"/>
                        </a:schemeClr>
                      </a:solidFill>
                      <a:prstDash val="solid"/>
                    </a:lnL>
                    <a:lnR w="19050" cap="flat" cmpd="sng" algn="ctr">
                      <a:solidFill>
                        <a:schemeClr val="tx1"/>
                      </a:solidFill>
                      <a:prstDash val="solid"/>
                    </a:lnR>
                    <a:lnT w="12700" cmpd="sng">
                      <a:noFill/>
                      <a:prstDash val="solid"/>
                    </a:lnT>
                    <a:lnB w="6350" cap="flat" cmpd="sng" algn="ctr">
                      <a:solidFill>
                        <a:schemeClr val="tx1">
                          <a:lumMod val="50000"/>
                          <a:lumOff val="50000"/>
                        </a:schemeClr>
                      </a:solidFill>
                      <a:prstDash val="solid"/>
                    </a:lnB>
                    <a:lnTlToBr>
                      <a:noFill/>
                    </a:lnTlToBr>
                    <a:lnBlToTr>
                      <a:noFill/>
                    </a:lnBlToTr>
                    <a:noFill/>
                  </a:tcPr>
                </a:tc>
                <a:extLst>
                  <a:ext uri="{0D108BD9-81ED-4DB2-BD59-A6C34878D82A}">
                    <a16:rowId xmlns:a16="http://schemas.microsoft.com/office/drawing/2014/main" val="10003"/>
                  </a:ext>
                </a:extLst>
              </a:tr>
              <a:tr h="49984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4</a:t>
                      </a:r>
                    </a:p>
                  </a:txBody>
                  <a:tcPr marL="137280" marR="105600" marT="105600" marB="105600" horzOverflow="overflow">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6350" cap="flat" cmpd="sng" algn="ctr">
                      <a:solidFill>
                        <a:schemeClr val="tx1">
                          <a:lumMod val="50000"/>
                          <a:lumOff val="50000"/>
                        </a:schemeClr>
                      </a:solidFill>
                      <a:prstDash val="solid"/>
                    </a:lnT>
                    <a:lnB w="12700" cmpd="sng">
                      <a:noFill/>
                      <a:prstDash val="soli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170</a:t>
                      </a:r>
                    </a:p>
                  </a:txBody>
                  <a:tcPr marL="137280" marR="105600" marT="105600" marB="105600" horzOverflow="overflow">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6350" cap="flat" cmpd="sng" algn="ctr">
                      <a:solidFill>
                        <a:schemeClr val="tx1">
                          <a:lumMod val="50000"/>
                          <a:lumOff val="50000"/>
                        </a:schemeClr>
                      </a:solidFill>
                      <a:prstDash val="solid"/>
                    </a:lnT>
                    <a:lnB w="12700" cmpd="sng">
                      <a:noFill/>
                      <a:prstDash val="soli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260</a:t>
                      </a:r>
                    </a:p>
                  </a:txBody>
                  <a:tcPr marL="137280" marR="105600" marT="105600" marB="105600" horzOverflow="overflow">
                    <a:lnL w="6350" cap="flat" cmpd="sng" algn="ctr">
                      <a:solidFill>
                        <a:schemeClr val="tx1">
                          <a:lumMod val="50000"/>
                          <a:lumOff val="50000"/>
                        </a:schemeClr>
                      </a:solidFill>
                      <a:prstDash val="solid"/>
                    </a:lnL>
                    <a:lnR w="12700" cmpd="sng">
                      <a:noFill/>
                      <a:prstDash val="solid"/>
                    </a:lnR>
                    <a:lnT w="6350" cap="flat" cmpd="sng" algn="ctr">
                      <a:solidFill>
                        <a:schemeClr val="tx1">
                          <a:lumMod val="50000"/>
                          <a:lumOff val="50000"/>
                        </a:schemeClr>
                      </a:solidFill>
                      <a:prstDash val="solid"/>
                    </a:lnT>
                    <a:lnB w="12700" cmpd="sng">
                      <a:noFill/>
                      <a:prstDash val="solid"/>
                    </a:lnB>
                    <a:lnTlToBr>
                      <a:noFill/>
                    </a:lnTlToBr>
                    <a:lnBlToTr>
                      <a:noFill/>
                    </a:lnBlToTr>
                    <a:solidFill>
                      <a:schemeClr val="bg1">
                        <a:lumMod val="85000"/>
                      </a:schemeClr>
                    </a:solidFill>
                  </a:tcPr>
                </a:tc>
                <a:extLst>
                  <a:ext uri="{0D108BD9-81ED-4DB2-BD59-A6C34878D82A}">
                    <a16:rowId xmlns:a16="http://schemas.microsoft.com/office/drawing/2014/main" val="10004"/>
                  </a:ext>
                </a:extLst>
              </a:tr>
              <a:tr h="49984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5</a:t>
                      </a:r>
                    </a:p>
                  </a:txBody>
                  <a:tcPr marL="137280" marR="105600" marT="105600" marB="105600" horzOverflow="overflow">
                    <a:lnL w="19050" cap="flat" cmpd="sng" algn="ctr">
                      <a:solidFill>
                        <a:schemeClr val="tx1"/>
                      </a:solidFill>
                      <a:prstDash val="solid"/>
                    </a:lnL>
                    <a:lnR w="6350" cap="flat" cmpd="sng" algn="ctr">
                      <a:solidFill>
                        <a:schemeClr val="tx1">
                          <a:lumMod val="50000"/>
                          <a:lumOff val="50000"/>
                        </a:schemeClr>
                      </a:solidFill>
                      <a:prstDash val="solid"/>
                    </a:lnR>
                    <a:lnT w="12700" cmpd="sng">
                      <a:noFill/>
                      <a:prstDash val="solid"/>
                    </a:lnT>
                    <a:lnB w="6350" cap="flat" cmpd="sng" algn="ctr">
                      <a:solidFill>
                        <a:schemeClr val="tx1">
                          <a:lumMod val="50000"/>
                          <a:lumOff val="50000"/>
                        </a:schemeClr>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200</a:t>
                      </a:r>
                    </a:p>
                  </a:txBody>
                  <a:tcPr marL="137280" marR="105600" marT="105600" marB="105600" horzOverflow="overflow">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12700" cmpd="sng">
                      <a:noFill/>
                      <a:prstDash val="solid"/>
                    </a:lnT>
                    <a:lnB w="6350" cap="flat" cmpd="sng" algn="ctr">
                      <a:solidFill>
                        <a:schemeClr val="tx1">
                          <a:lumMod val="50000"/>
                          <a:lumOff val="50000"/>
                        </a:schemeClr>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300</a:t>
                      </a:r>
                    </a:p>
                  </a:txBody>
                  <a:tcPr marL="137280" marR="105600" marT="105600" marB="105600" horzOverflow="overflow">
                    <a:lnL w="6350" cap="flat" cmpd="sng" algn="ctr">
                      <a:solidFill>
                        <a:schemeClr val="tx1">
                          <a:lumMod val="50000"/>
                          <a:lumOff val="50000"/>
                        </a:schemeClr>
                      </a:solidFill>
                      <a:prstDash val="solid"/>
                    </a:lnL>
                    <a:lnR w="19050" cap="flat" cmpd="sng" algn="ctr">
                      <a:solidFill>
                        <a:schemeClr val="tx1"/>
                      </a:solidFill>
                      <a:prstDash val="solid"/>
                    </a:lnR>
                    <a:lnT w="12700" cmpd="sng">
                      <a:noFill/>
                      <a:prstDash val="solid"/>
                    </a:lnT>
                    <a:lnB w="6350" cap="flat" cmpd="sng" algn="ctr">
                      <a:solidFill>
                        <a:schemeClr val="tx1">
                          <a:lumMod val="50000"/>
                          <a:lumOff val="50000"/>
                        </a:schemeClr>
                      </a:solidFill>
                      <a:prstDash val="solid"/>
                    </a:lnB>
                    <a:lnTlToBr>
                      <a:noFill/>
                    </a:lnTlToBr>
                    <a:lnBlToTr>
                      <a:noFill/>
                    </a:lnBlToTr>
                    <a:noFill/>
                  </a:tcPr>
                </a:tc>
                <a:extLst>
                  <a:ext uri="{0D108BD9-81ED-4DB2-BD59-A6C34878D82A}">
                    <a16:rowId xmlns:a16="http://schemas.microsoft.com/office/drawing/2014/main" val="10005"/>
                  </a:ext>
                </a:extLst>
              </a:tr>
              <a:tr h="49984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6</a:t>
                      </a:r>
                    </a:p>
                  </a:txBody>
                  <a:tcPr marL="137280" marR="105600" marT="105600" marB="105600" horzOverflow="overflow">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6350" cap="flat" cmpd="sng" algn="ctr">
                      <a:solidFill>
                        <a:schemeClr val="tx1">
                          <a:lumMod val="50000"/>
                          <a:lumOff val="50000"/>
                        </a:schemeClr>
                      </a:solidFill>
                      <a:prstDash val="solid"/>
                    </a:lnT>
                    <a:lnB w="12700" cmpd="sng">
                      <a:noFill/>
                      <a:prstDash val="soli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225</a:t>
                      </a:r>
                    </a:p>
                  </a:txBody>
                  <a:tcPr marL="137280" marR="105600" marT="105600" marB="105600" horzOverflow="overflow">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6350" cap="flat" cmpd="sng" algn="ctr">
                      <a:solidFill>
                        <a:schemeClr val="tx1">
                          <a:lumMod val="50000"/>
                          <a:lumOff val="50000"/>
                        </a:schemeClr>
                      </a:solidFill>
                      <a:prstDash val="solid"/>
                    </a:lnT>
                    <a:lnB w="12700" cmpd="sng">
                      <a:noFill/>
                      <a:prstDash val="soli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330</a:t>
                      </a:r>
                    </a:p>
                  </a:txBody>
                  <a:tcPr marL="137280" marR="105600" marT="105600" marB="105600" horzOverflow="overflow">
                    <a:lnL w="6350" cap="flat" cmpd="sng" algn="ctr">
                      <a:solidFill>
                        <a:schemeClr val="tx1">
                          <a:lumMod val="50000"/>
                          <a:lumOff val="50000"/>
                        </a:schemeClr>
                      </a:solidFill>
                      <a:prstDash val="solid"/>
                    </a:lnL>
                    <a:lnR w="12700" cmpd="sng">
                      <a:noFill/>
                      <a:prstDash val="solid"/>
                    </a:lnR>
                    <a:lnT w="6350" cap="flat" cmpd="sng" algn="ctr">
                      <a:solidFill>
                        <a:schemeClr val="tx1">
                          <a:lumMod val="50000"/>
                          <a:lumOff val="50000"/>
                        </a:schemeClr>
                      </a:solidFill>
                      <a:prstDash val="solid"/>
                    </a:lnT>
                    <a:lnB w="12700" cmpd="sng">
                      <a:noFill/>
                      <a:prstDash val="solid"/>
                    </a:lnB>
                    <a:lnTlToBr>
                      <a:noFill/>
                    </a:lnTlToBr>
                    <a:lnBlToTr>
                      <a:noFill/>
                    </a:lnBlToTr>
                    <a:solidFill>
                      <a:schemeClr val="bg1">
                        <a:lumMod val="85000"/>
                      </a:schemeClr>
                    </a:solidFill>
                  </a:tcPr>
                </a:tc>
                <a:extLst>
                  <a:ext uri="{0D108BD9-81ED-4DB2-BD59-A6C34878D82A}">
                    <a16:rowId xmlns:a16="http://schemas.microsoft.com/office/drawing/2014/main" val="10006"/>
                  </a:ext>
                </a:extLst>
              </a:tr>
              <a:tr h="49984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7</a:t>
                      </a:r>
                    </a:p>
                  </a:txBody>
                  <a:tcPr marL="137280" marR="105600" marT="105600" marB="105600" horzOverflow="overflow">
                    <a:lnL w="19050" cap="flat" cmpd="sng" algn="ctr">
                      <a:solidFill>
                        <a:schemeClr val="tx1"/>
                      </a:solidFill>
                      <a:prstDash val="solid"/>
                    </a:lnL>
                    <a:lnR w="6350" cap="flat" cmpd="sng" algn="ctr">
                      <a:solidFill>
                        <a:schemeClr val="tx1">
                          <a:lumMod val="50000"/>
                          <a:lumOff val="50000"/>
                        </a:schemeClr>
                      </a:solidFill>
                      <a:prstDash val="solid"/>
                    </a:lnR>
                    <a:lnT w="12700" cmpd="sng">
                      <a:noFill/>
                      <a:prstDash val="solid"/>
                    </a:lnT>
                    <a:lnB w="19050" cap="flat" cmpd="sng" algn="ctr">
                      <a:solidFill>
                        <a:schemeClr val="tx1"/>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245</a:t>
                      </a:r>
                    </a:p>
                  </a:txBody>
                  <a:tcPr marL="137280" marR="105600" marT="105600" marB="105600" horzOverflow="overflow">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12700" cmpd="sng">
                      <a:noFill/>
                      <a:prstDash val="solid"/>
                    </a:lnT>
                    <a:lnB w="19050" cap="flat" cmpd="sng" algn="ctr">
                      <a:solidFill>
                        <a:schemeClr val="tx1"/>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1600" b="0" i="0" u="none" strike="noStrike" cap="none" spc="0" normalizeH="0" baseline="0">
                          <a:ln>
                            <a:noFill/>
                          </a:ln>
                          <a:solidFill>
                            <a:schemeClr val="tx1"/>
                          </a:solidFill>
                          <a:effectLst/>
                          <a:latin typeface="Verdana" pitchFamily="34" charset="0"/>
                        </a:rPr>
                        <a:t>350</a:t>
                      </a:r>
                    </a:p>
                  </a:txBody>
                  <a:tcPr marL="137280" marR="105600" marT="105600" marB="105600" horzOverflow="overflow">
                    <a:lnL w="6350" cap="flat" cmpd="sng" algn="ctr">
                      <a:solidFill>
                        <a:schemeClr val="tx1">
                          <a:lumMod val="50000"/>
                          <a:lumOff val="50000"/>
                        </a:schemeClr>
                      </a:solidFill>
                      <a:prstDash val="solid"/>
                    </a:lnL>
                    <a:lnR w="19050" cap="flat" cmpd="sng" algn="ctr">
                      <a:solidFill>
                        <a:schemeClr val="tx1"/>
                      </a:solidFill>
                      <a:prstDash val="solid"/>
                    </a:lnR>
                    <a:lnT w="12700" cmpd="sng">
                      <a:noFill/>
                      <a:prstDash val="solid"/>
                    </a:lnT>
                    <a:lnB w="19050" cap="flat" cmpd="sng" algn="ctr">
                      <a:solidFill>
                        <a:schemeClr val="tx1"/>
                      </a:solidFill>
                      <a:prstDash val="soli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7854B389-B12E-C05F-AE4F-D1504D8B25CB}"/>
              </a:ext>
            </a:extLst>
          </p:cNvPr>
          <p:cNvSpPr txBox="1">
            <a:spLocks noChangeArrowheads="1"/>
          </p:cNvSpPr>
          <p:nvPr/>
        </p:nvSpPr>
        <p:spPr>
          <a:xfrm>
            <a:off x="766233" y="304801"/>
            <a:ext cx="10668000" cy="1216025"/>
          </a:xfrm>
          <a:prstGeom prst="rect">
            <a:avLst/>
          </a:prstGeom>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sz="6000" b="1" kern="1200">
                <a:solidFill>
                  <a:schemeClr val="tx1"/>
                </a:solidFill>
                <a:latin typeface="+mj-lt"/>
                <a:ea typeface="+mj-ea"/>
                <a:cs typeface="+mj-cs"/>
              </a:rPr>
              <a:t>YÊU CẦU</a:t>
            </a:r>
          </a:p>
        </p:txBody>
      </p:sp>
      <p:sp>
        <p:nvSpPr>
          <p:cNvPr id="4" name="Slide Number Placeholder 5">
            <a:extLst>
              <a:ext uri="{FF2B5EF4-FFF2-40B4-BE49-F238E27FC236}">
                <a16:creationId xmlns:a16="http://schemas.microsoft.com/office/drawing/2014/main" id="{A41E1C6A-D81B-2BAE-5268-47C456ACD699}"/>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b="0" i="0" kern="1200">
                <a:latin typeface="Sagona Book" panose="02020503050505020204" pitchFamily="18" charset="0"/>
                <a:ea typeface="+mn-ea"/>
                <a:cs typeface="+mn-cs"/>
              </a:rPr>
              <a:pPr algn="ctr">
                <a:spcAft>
                  <a:spcPts val="600"/>
                </a:spcAft>
              </a:pPr>
              <a:t>116</a:t>
            </a:fld>
            <a:endParaRPr lang="en-US" altLang="en-US" sz="2400" b="0" i="0" kern="1200">
              <a:latin typeface="Sagona Book" panose="02020503050505020204" pitchFamily="18" charset="0"/>
              <a:ea typeface="+mn-ea"/>
              <a:cs typeface="+mn-cs"/>
            </a:endParaRPr>
          </a:p>
        </p:txBody>
      </p:sp>
      <p:graphicFrame>
        <p:nvGraphicFramePr>
          <p:cNvPr id="92166" name="Rectangle 3">
            <a:extLst>
              <a:ext uri="{FF2B5EF4-FFF2-40B4-BE49-F238E27FC236}">
                <a16:creationId xmlns:a16="http://schemas.microsoft.com/office/drawing/2014/main" id="{A85A4086-1275-0455-8370-1500FA9DF44A}"/>
              </a:ext>
            </a:extLst>
          </p:cNvPr>
          <p:cNvGraphicFramePr/>
          <p:nvPr>
            <p:extLst>
              <p:ext uri="{D42A27DB-BD31-4B8C-83A1-F6EECF244321}">
                <p14:modId xmlns:p14="http://schemas.microsoft.com/office/powerpoint/2010/main" val="2893769485"/>
              </p:ext>
            </p:extLst>
          </p:nvPr>
        </p:nvGraphicFramePr>
        <p:xfrm>
          <a:off x="755650" y="1752600"/>
          <a:ext cx="11259565"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72B9BDC8-E780-178F-C372-85A8F851867B}"/>
              </a:ext>
            </a:extLst>
          </p:cNvPr>
          <p:cNvSpPr txBox="1">
            <a:spLocks noChangeArrowheads="1"/>
          </p:cNvSpPr>
          <p:nvPr/>
        </p:nvSpPr>
        <p:spPr>
          <a:xfrm>
            <a:off x="1066800" y="0"/>
            <a:ext cx="7534656" cy="91440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b="1" kern="1200" dirty="0" err="1">
                <a:solidFill>
                  <a:schemeClr val="tx1"/>
                </a:solidFill>
                <a:latin typeface="+mj-lt"/>
                <a:ea typeface="+mj-ea"/>
                <a:cs typeface="+mj-cs"/>
              </a:rPr>
              <a:t>BÀI</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TẬP</a:t>
            </a:r>
            <a:r>
              <a:rPr lang="en-US" altLang="en-US" b="1" kern="1200" dirty="0">
                <a:solidFill>
                  <a:schemeClr val="tx1"/>
                </a:solidFill>
                <a:latin typeface="+mj-lt"/>
                <a:ea typeface="+mj-ea"/>
                <a:cs typeface="+mj-cs"/>
              </a:rPr>
              <a:t> 2</a:t>
            </a:r>
          </a:p>
        </p:txBody>
      </p:sp>
      <p:sp>
        <p:nvSpPr>
          <p:cNvPr id="93188" name="Rectangle 3">
            <a:extLst>
              <a:ext uri="{FF2B5EF4-FFF2-40B4-BE49-F238E27FC236}">
                <a16:creationId xmlns:a16="http://schemas.microsoft.com/office/drawing/2014/main" id="{B2837449-1843-5CF7-E2FC-86690A63625E}"/>
              </a:ext>
            </a:extLst>
          </p:cNvPr>
          <p:cNvSpPr>
            <a:spLocks noGrp="1" noChangeArrowheads="1"/>
          </p:cNvSpPr>
          <p:nvPr>
            <p:ph sz="quarter" idx="10"/>
          </p:nvPr>
        </p:nvSpPr>
        <p:spPr>
          <a:xfrm>
            <a:off x="728133" y="1361779"/>
            <a:ext cx="10210800" cy="3356576"/>
          </a:xfrm>
        </p:spPr>
        <p:txBody>
          <a:bodyPr vert="horz" lIns="91440" tIns="45720" rIns="91440" bIns="45720" rtlCol="0">
            <a:noAutofit/>
          </a:bodyPr>
          <a:lstStyle/>
          <a:p>
            <a:r>
              <a:rPr lang="en-US" altLang="en-US" sz="3200" cap="none" dirty="0" err="1">
                <a:latin typeface="VNI-Souvir" pitchFamily="2" charset="0"/>
              </a:rPr>
              <a:t>Moät</a:t>
            </a:r>
            <a:r>
              <a:rPr lang="en-US" altLang="en-US" sz="3200" cap="none" dirty="0">
                <a:latin typeface="VNI-Souvir" pitchFamily="2" charset="0"/>
              </a:rPr>
              <a:t> </a:t>
            </a:r>
            <a:r>
              <a:rPr lang="en-US" altLang="en-US" sz="3200" cap="none" dirty="0" err="1">
                <a:latin typeface="VNI-Souvir" pitchFamily="2" charset="0"/>
              </a:rPr>
              <a:t>ngöôøi</a:t>
            </a:r>
            <a:r>
              <a:rPr lang="en-US" altLang="en-US" sz="3200" cap="none" dirty="0">
                <a:latin typeface="VNI-Souvir" pitchFamily="2" charset="0"/>
              </a:rPr>
              <a:t> </a:t>
            </a:r>
            <a:r>
              <a:rPr lang="en-US" altLang="en-US" sz="3200" cap="none" dirty="0" err="1">
                <a:latin typeface="VNI-Souvir" pitchFamily="2" charset="0"/>
              </a:rPr>
              <a:t>tieâu</a:t>
            </a:r>
            <a:r>
              <a:rPr lang="en-US" altLang="en-US" sz="3200" cap="none" dirty="0">
                <a:latin typeface="VNI-Souvir" pitchFamily="2" charset="0"/>
              </a:rPr>
              <a:t> </a:t>
            </a:r>
            <a:r>
              <a:rPr lang="en-US" altLang="en-US" sz="3200" cap="none" dirty="0" err="1">
                <a:latin typeface="VNI-Souvir" pitchFamily="2" charset="0"/>
              </a:rPr>
              <a:t>thuï</a:t>
            </a:r>
            <a:r>
              <a:rPr lang="en-US" altLang="en-US" sz="3200" cap="none" dirty="0">
                <a:latin typeface="VNI-Souvir" pitchFamily="2" charset="0"/>
              </a:rPr>
              <a:t> </a:t>
            </a:r>
            <a:r>
              <a:rPr lang="en-US" altLang="en-US" sz="3200" cap="none" dirty="0" err="1">
                <a:latin typeface="VNI-Souvir" pitchFamily="2" charset="0"/>
              </a:rPr>
              <a:t>coù</a:t>
            </a:r>
            <a:r>
              <a:rPr lang="en-US" altLang="en-US" sz="3200" cap="none" dirty="0">
                <a:latin typeface="VNI-Souvir" pitchFamily="2" charset="0"/>
              </a:rPr>
              <a:t> </a:t>
            </a:r>
            <a:r>
              <a:rPr lang="en-US" altLang="en-US" sz="3200" cap="none" dirty="0" err="1">
                <a:latin typeface="VNI-Souvir" pitchFamily="2" charset="0"/>
              </a:rPr>
              <a:t>möùc</a:t>
            </a:r>
            <a:r>
              <a:rPr lang="en-US" altLang="en-US" sz="3200" cap="none" dirty="0">
                <a:latin typeface="VNI-Souvir" pitchFamily="2" charset="0"/>
              </a:rPr>
              <a:t> </a:t>
            </a:r>
            <a:r>
              <a:rPr lang="en-US" altLang="en-US" sz="3200" cap="none" dirty="0" err="1">
                <a:latin typeface="VNI-Souvir" pitchFamily="2" charset="0"/>
              </a:rPr>
              <a:t>thu</a:t>
            </a:r>
            <a:r>
              <a:rPr lang="en-US" altLang="en-US" sz="3200" cap="none" dirty="0">
                <a:latin typeface="VNI-Souvir" pitchFamily="2" charset="0"/>
              </a:rPr>
              <a:t> </a:t>
            </a:r>
            <a:r>
              <a:rPr lang="en-US" altLang="en-US" sz="3200" cap="none" dirty="0" err="1">
                <a:latin typeface="VNI-Souvir" pitchFamily="2" charset="0"/>
              </a:rPr>
              <a:t>nhaäp</a:t>
            </a:r>
            <a:r>
              <a:rPr lang="en-US" altLang="en-US" sz="3200" cap="none" dirty="0">
                <a:latin typeface="VNI-Souvir" pitchFamily="2" charset="0"/>
              </a:rPr>
              <a:t> I = 1200ñvt., </a:t>
            </a:r>
            <a:r>
              <a:rPr lang="en-US" altLang="en-US" sz="3200" cap="none" dirty="0" err="1">
                <a:latin typeface="VNI-Souvir" pitchFamily="2" charset="0"/>
              </a:rPr>
              <a:t>Duøng</a:t>
            </a:r>
            <a:r>
              <a:rPr lang="en-US" altLang="en-US" sz="3200" cap="none" dirty="0">
                <a:latin typeface="VNI-Souvir" pitchFamily="2" charset="0"/>
              </a:rPr>
              <a:t> </a:t>
            </a:r>
            <a:r>
              <a:rPr lang="en-US" altLang="en-US" sz="3200" cap="none" dirty="0" err="1">
                <a:latin typeface="VNI-Souvir" pitchFamily="2" charset="0"/>
              </a:rPr>
              <a:t>ñeå</a:t>
            </a:r>
            <a:r>
              <a:rPr lang="en-US" altLang="en-US" sz="3200" cap="none" dirty="0">
                <a:latin typeface="VNI-Souvir" pitchFamily="2" charset="0"/>
              </a:rPr>
              <a:t> </a:t>
            </a:r>
            <a:r>
              <a:rPr lang="en-US" altLang="en-US" sz="3200" cap="none" dirty="0" err="1">
                <a:latin typeface="VNI-Souvir" pitchFamily="2" charset="0"/>
              </a:rPr>
              <a:t>mua</a:t>
            </a:r>
            <a:r>
              <a:rPr lang="en-US" altLang="en-US" sz="3200" cap="none" dirty="0">
                <a:latin typeface="VNI-Souvir" pitchFamily="2" charset="0"/>
              </a:rPr>
              <a:t> </a:t>
            </a:r>
            <a:r>
              <a:rPr lang="en-US" altLang="en-US" sz="3200" cap="none" dirty="0" err="1">
                <a:latin typeface="VNI-Souvir" pitchFamily="2" charset="0"/>
              </a:rPr>
              <a:t>hai</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phaåm</a:t>
            </a:r>
            <a:r>
              <a:rPr lang="en-US" altLang="en-US" sz="3200" cap="none" dirty="0">
                <a:latin typeface="VNI-Souvir" pitchFamily="2" charset="0"/>
              </a:rPr>
              <a:t> X </a:t>
            </a:r>
            <a:r>
              <a:rPr lang="en-US" altLang="en-US" sz="3200" cap="none" dirty="0" err="1">
                <a:latin typeface="VNI-Souvir" pitchFamily="2" charset="0"/>
              </a:rPr>
              <a:t>vaø</a:t>
            </a:r>
            <a:r>
              <a:rPr lang="en-US" altLang="en-US" sz="3200" cap="none" dirty="0">
                <a:latin typeface="VNI-Souvir" pitchFamily="2" charset="0"/>
              </a:rPr>
              <a:t> Y.</a:t>
            </a:r>
          </a:p>
          <a:p>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phaåm</a:t>
            </a:r>
            <a:r>
              <a:rPr lang="en-US" altLang="en-US" sz="3200" cap="none" dirty="0">
                <a:latin typeface="VNI-Souvir" pitchFamily="2" charset="0"/>
              </a:rPr>
              <a:t> x </a:t>
            </a:r>
            <a:r>
              <a:rPr lang="en-US" altLang="en-US" sz="3200" cap="none" dirty="0" err="1">
                <a:latin typeface="VNI-Souvir" pitchFamily="2" charset="0"/>
              </a:rPr>
              <a:t>laø</a:t>
            </a:r>
            <a:r>
              <a:rPr lang="en-US" altLang="en-US" sz="3200" cap="none" dirty="0">
                <a:latin typeface="VNI-Souvir" pitchFamily="2" charset="0"/>
              </a:rPr>
              <a:t> </a:t>
            </a:r>
            <a:r>
              <a:rPr lang="en-US" altLang="en-US" sz="3200" cap="none" dirty="0" err="1">
                <a:latin typeface="VNI-Souvir" pitchFamily="2" charset="0"/>
              </a:rPr>
              <a:t>px</a:t>
            </a:r>
            <a:r>
              <a:rPr lang="en-US" altLang="en-US" sz="3200" cap="none" dirty="0">
                <a:latin typeface="VNI-Souvir" pitchFamily="2" charset="0"/>
              </a:rPr>
              <a:t> = 100ñvt/sp. </a:t>
            </a:r>
            <a:r>
              <a:rPr lang="en-US" altLang="en-US" sz="3200" cap="none" dirty="0" err="1">
                <a:latin typeface="VNI-Souvir" pitchFamily="2" charset="0"/>
              </a:rPr>
              <a:t>Giaù</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phaåm</a:t>
            </a:r>
            <a:r>
              <a:rPr lang="en-US" altLang="en-US" sz="3200" cap="none" dirty="0">
                <a:latin typeface="VNI-Souvir" pitchFamily="2" charset="0"/>
              </a:rPr>
              <a:t> Y </a:t>
            </a:r>
            <a:r>
              <a:rPr lang="en-US" altLang="en-US" sz="3200" cap="none" dirty="0" err="1">
                <a:latin typeface="VNI-Souvir" pitchFamily="2" charset="0"/>
              </a:rPr>
              <a:t>laø</a:t>
            </a:r>
            <a:r>
              <a:rPr lang="en-US" altLang="en-US" sz="3200" cap="none" dirty="0">
                <a:latin typeface="VNI-Souvir" pitchFamily="2" charset="0"/>
              </a:rPr>
              <a:t> </a:t>
            </a:r>
            <a:r>
              <a:rPr lang="en-US" altLang="en-US" sz="3200" cap="none" dirty="0" err="1">
                <a:latin typeface="VNI-Souvir" pitchFamily="2" charset="0"/>
              </a:rPr>
              <a:t>Py</a:t>
            </a:r>
            <a:r>
              <a:rPr lang="en-US" altLang="en-US" sz="3200" cap="none" dirty="0">
                <a:latin typeface="VNI-Souvir" pitchFamily="2" charset="0"/>
              </a:rPr>
              <a:t> = 300ñvt/sp.</a:t>
            </a:r>
          </a:p>
          <a:p>
            <a:r>
              <a:rPr lang="en-US" altLang="en-US" sz="3200" cap="none" dirty="0" err="1">
                <a:latin typeface="VNI-Souvir" pitchFamily="2" charset="0"/>
              </a:rPr>
              <a:t>Möùc</a:t>
            </a:r>
            <a:r>
              <a:rPr lang="en-US" altLang="en-US" sz="3200" cap="none" dirty="0">
                <a:latin typeface="VNI-Souvir" pitchFamily="2" charset="0"/>
              </a:rPr>
              <a:t> </a:t>
            </a:r>
            <a:r>
              <a:rPr lang="en-US" altLang="en-US" sz="3200" cap="none" dirty="0" err="1">
                <a:latin typeface="VNI-Souvir" pitchFamily="2" charset="0"/>
              </a:rPr>
              <a:t>thoûa</a:t>
            </a:r>
            <a:r>
              <a:rPr lang="en-US" altLang="en-US" sz="3200" cap="none" dirty="0">
                <a:latin typeface="VNI-Souvir" pitchFamily="2" charset="0"/>
              </a:rPr>
              <a:t> </a:t>
            </a:r>
            <a:r>
              <a:rPr lang="en-US" altLang="en-US" sz="3200" cap="none" dirty="0" err="1">
                <a:latin typeface="VNI-Souvir" pitchFamily="2" charset="0"/>
              </a:rPr>
              <a:t>maõn</a:t>
            </a:r>
            <a:r>
              <a:rPr lang="en-US" altLang="en-US" sz="3200" cap="none" dirty="0">
                <a:latin typeface="VNI-Souvir" pitchFamily="2" charset="0"/>
              </a:rPr>
              <a:t> </a:t>
            </a:r>
            <a:r>
              <a:rPr lang="en-US" altLang="en-US" sz="3200" cap="none" dirty="0" err="1">
                <a:latin typeface="VNI-Souvir" pitchFamily="2" charset="0"/>
              </a:rPr>
              <a:t>ñöôïc</a:t>
            </a:r>
            <a:r>
              <a:rPr lang="en-US" altLang="en-US" sz="3200" cap="none" dirty="0">
                <a:latin typeface="VNI-Souvir" pitchFamily="2" charset="0"/>
              </a:rPr>
              <a:t> </a:t>
            </a:r>
            <a:r>
              <a:rPr lang="en-US" altLang="en-US" sz="3200" cap="none" dirty="0" err="1">
                <a:latin typeface="VNI-Souvir" pitchFamily="2" charset="0"/>
              </a:rPr>
              <a:t>theå</a:t>
            </a:r>
            <a:r>
              <a:rPr lang="en-US" altLang="en-US" sz="3200" cap="none" dirty="0">
                <a:latin typeface="VNI-Souvir" pitchFamily="2" charset="0"/>
              </a:rPr>
              <a:t> </a:t>
            </a:r>
            <a:r>
              <a:rPr lang="en-US" altLang="en-US" sz="3200" cap="none" dirty="0" err="1">
                <a:latin typeface="VNI-Souvir" pitchFamily="2" charset="0"/>
              </a:rPr>
              <a:t>hieän</a:t>
            </a:r>
            <a:r>
              <a:rPr lang="en-US" altLang="en-US" sz="3200" cap="none" dirty="0">
                <a:latin typeface="VNI-Souvir" pitchFamily="2" charset="0"/>
              </a:rPr>
              <a:t> qua </a:t>
            </a:r>
            <a:r>
              <a:rPr lang="en-US" altLang="en-US" sz="3200" cap="none" dirty="0" err="1">
                <a:latin typeface="VNI-Souvir" pitchFamily="2" charset="0"/>
              </a:rPr>
              <a:t>haøm</a:t>
            </a:r>
            <a:r>
              <a:rPr lang="en-US" altLang="en-US" sz="3200" cap="none" dirty="0">
                <a:latin typeface="VNI-Souvir" pitchFamily="2" charset="0"/>
              </a:rPr>
              <a:t> </a:t>
            </a:r>
            <a:r>
              <a:rPr lang="en-US" altLang="en-US" sz="3200" cap="none" dirty="0" err="1">
                <a:latin typeface="VNI-Souvir" pitchFamily="2" charset="0"/>
              </a:rPr>
              <a:t>soá</a:t>
            </a:r>
            <a:r>
              <a:rPr lang="en-US" altLang="en-US" sz="3200" cap="none" dirty="0">
                <a:latin typeface="VNI-Souvir" pitchFamily="2" charset="0"/>
              </a:rPr>
              <a:t> </a:t>
            </a:r>
            <a:r>
              <a:rPr lang="en-US" altLang="en-US" sz="3200" cap="none" dirty="0" err="1">
                <a:latin typeface="VNI-Souvir" pitchFamily="2" charset="0"/>
              </a:rPr>
              <a:t>sau</a:t>
            </a:r>
            <a:r>
              <a:rPr lang="en-US" altLang="en-US" sz="3200" cap="none" dirty="0">
                <a:latin typeface="VNI-Souvir" pitchFamily="2" charset="0"/>
              </a:rPr>
              <a:t>:</a:t>
            </a:r>
          </a:p>
          <a:p>
            <a:r>
              <a:rPr lang="en-US" altLang="en-US" sz="3200" cap="none" dirty="0" err="1">
                <a:latin typeface="VNI-Souvir" pitchFamily="2" charset="0"/>
              </a:rPr>
              <a:t>TU</a:t>
            </a:r>
            <a:r>
              <a:rPr lang="en-US" altLang="en-US" sz="3200" cap="none" baseline="-25000" dirty="0" err="1">
                <a:latin typeface="VNI-Souvir" pitchFamily="2" charset="0"/>
              </a:rPr>
              <a:t>x</a:t>
            </a:r>
            <a:r>
              <a:rPr lang="en-US" altLang="en-US" sz="3200" cap="none" dirty="0">
                <a:latin typeface="VNI-Souvir" pitchFamily="2" charset="0"/>
              </a:rPr>
              <a:t>= -1/3 x</a:t>
            </a:r>
            <a:r>
              <a:rPr lang="en-US" altLang="en-US" sz="3200" cap="none" baseline="30000" dirty="0">
                <a:latin typeface="VNI-Souvir" pitchFamily="2" charset="0"/>
              </a:rPr>
              <a:t>2</a:t>
            </a:r>
            <a:r>
              <a:rPr lang="en-US" altLang="en-US" sz="3200" cap="none" dirty="0">
                <a:latin typeface="VNI-Souvir" pitchFamily="2" charset="0"/>
              </a:rPr>
              <a:t> + 10x.</a:t>
            </a:r>
          </a:p>
          <a:p>
            <a:r>
              <a:rPr lang="en-US" altLang="en-US" sz="3200" cap="none" dirty="0" err="1">
                <a:latin typeface="VNI-Souvir" pitchFamily="2" charset="0"/>
              </a:rPr>
              <a:t>TU</a:t>
            </a:r>
            <a:r>
              <a:rPr lang="en-US" altLang="en-US" sz="3200" cap="none" baseline="-25000" dirty="0" err="1">
                <a:latin typeface="VNI-Souvir" pitchFamily="2" charset="0"/>
              </a:rPr>
              <a:t>y</a:t>
            </a:r>
            <a:r>
              <a:rPr lang="en-US" altLang="en-US" sz="3200" cap="none" dirty="0">
                <a:latin typeface="VNI-Souvir" pitchFamily="2" charset="0"/>
              </a:rPr>
              <a:t> = - 1/2y</a:t>
            </a:r>
            <a:r>
              <a:rPr lang="en-US" altLang="en-US" sz="3200" cap="none" baseline="30000" dirty="0">
                <a:latin typeface="VNI-Souvir" pitchFamily="2" charset="0"/>
              </a:rPr>
              <a:t>2</a:t>
            </a:r>
            <a:r>
              <a:rPr lang="en-US" altLang="en-US" sz="3200" cap="none" dirty="0">
                <a:latin typeface="VNI-Souvir" pitchFamily="2" charset="0"/>
              </a:rPr>
              <a:t> + 20y.</a:t>
            </a:r>
          </a:p>
          <a:p>
            <a:r>
              <a:rPr lang="en-US" altLang="en-US" sz="3200" cap="none" dirty="0" err="1">
                <a:latin typeface="VNI-Souvir" pitchFamily="2" charset="0"/>
              </a:rPr>
              <a:t>Tìm</a:t>
            </a:r>
            <a:r>
              <a:rPr lang="en-US" altLang="en-US" sz="3200" cap="none" dirty="0">
                <a:latin typeface="VNI-Souvir" pitchFamily="2" charset="0"/>
              </a:rPr>
              <a:t> </a:t>
            </a:r>
            <a:r>
              <a:rPr lang="en-US" altLang="en-US" sz="3200" cap="none" dirty="0" err="1">
                <a:latin typeface="VNI-Souvir" pitchFamily="2" charset="0"/>
              </a:rPr>
              <a:t>phöông</a:t>
            </a:r>
            <a:r>
              <a:rPr lang="en-US" altLang="en-US" sz="3200" cap="none" dirty="0">
                <a:latin typeface="VNI-Souvir" pitchFamily="2" charset="0"/>
              </a:rPr>
              <a:t> </a:t>
            </a:r>
            <a:r>
              <a:rPr lang="en-US" altLang="en-US" sz="3200" cap="none" dirty="0" err="1">
                <a:latin typeface="VNI-Souvir" pitchFamily="2" charset="0"/>
              </a:rPr>
              <a:t>aùn</a:t>
            </a:r>
            <a:r>
              <a:rPr lang="en-US" altLang="en-US" sz="3200" cap="none" dirty="0">
                <a:latin typeface="VNI-Souvir" pitchFamily="2" charset="0"/>
              </a:rPr>
              <a:t> </a:t>
            </a:r>
            <a:r>
              <a:rPr lang="en-US" altLang="en-US" sz="3200" cap="none" dirty="0" err="1">
                <a:latin typeface="VNI-Souvir" pitchFamily="2" charset="0"/>
              </a:rPr>
              <a:t>tieâu</a:t>
            </a:r>
            <a:r>
              <a:rPr lang="en-US" altLang="en-US" sz="3200" cap="none" dirty="0">
                <a:latin typeface="VNI-Souvir" pitchFamily="2" charset="0"/>
              </a:rPr>
              <a:t> </a:t>
            </a:r>
            <a:r>
              <a:rPr lang="en-US" altLang="en-US" sz="3200" cap="none" dirty="0" err="1">
                <a:latin typeface="VNI-Souvir" pitchFamily="2" charset="0"/>
              </a:rPr>
              <a:t>duøng</a:t>
            </a:r>
            <a:r>
              <a:rPr lang="en-US" altLang="en-US" sz="3200" cap="none" dirty="0">
                <a:latin typeface="VNI-Souvir" pitchFamily="2" charset="0"/>
              </a:rPr>
              <a:t> </a:t>
            </a:r>
            <a:r>
              <a:rPr lang="en-US" altLang="en-US" sz="3200" cap="none" dirty="0" err="1">
                <a:latin typeface="VNI-Souvir" pitchFamily="2" charset="0"/>
              </a:rPr>
              <a:t>toái</a:t>
            </a:r>
            <a:r>
              <a:rPr lang="en-US" altLang="en-US" sz="3200" cap="none" dirty="0">
                <a:latin typeface="VNI-Souvir" pitchFamily="2" charset="0"/>
              </a:rPr>
              <a:t> </a:t>
            </a:r>
            <a:r>
              <a:rPr lang="en-US" altLang="en-US" sz="3200" cap="none" dirty="0" err="1">
                <a:latin typeface="VNI-Souvir" pitchFamily="2" charset="0"/>
              </a:rPr>
              <a:t>öu</a:t>
            </a:r>
            <a:r>
              <a:rPr lang="en-US" altLang="en-US" sz="3200" cap="none" dirty="0">
                <a:latin typeface="VNI-Souvir" pitchFamily="2" charset="0"/>
              </a:rPr>
              <a:t> </a:t>
            </a:r>
            <a:r>
              <a:rPr lang="en-US" altLang="en-US" sz="3200" cap="none" dirty="0" err="1">
                <a:latin typeface="VNI-Souvir" pitchFamily="2" charset="0"/>
              </a:rPr>
              <a:t>vaø</a:t>
            </a:r>
            <a:r>
              <a:rPr lang="en-US" altLang="en-US" sz="3200" cap="none" dirty="0">
                <a:latin typeface="VNI-Souvir" pitchFamily="2" charset="0"/>
              </a:rPr>
              <a:t> </a:t>
            </a:r>
            <a:r>
              <a:rPr lang="en-US" altLang="en-US" sz="3200" cap="none" dirty="0" err="1">
                <a:latin typeface="VNI-Souvir" pitchFamily="2" charset="0"/>
              </a:rPr>
              <a:t>toång</a:t>
            </a:r>
            <a:r>
              <a:rPr lang="en-US" altLang="en-US" sz="3200" cap="none" dirty="0">
                <a:latin typeface="VNI-Souvir" pitchFamily="2" charset="0"/>
              </a:rPr>
              <a:t> </a:t>
            </a:r>
            <a:r>
              <a:rPr lang="en-US" altLang="en-US" sz="3200" cap="none" dirty="0" err="1">
                <a:latin typeface="VNI-Souvir" pitchFamily="2" charset="0"/>
              </a:rPr>
              <a:t>höõu</a:t>
            </a:r>
            <a:r>
              <a:rPr lang="en-US" altLang="en-US" sz="3200" cap="none" dirty="0">
                <a:latin typeface="VNI-Souvir" pitchFamily="2" charset="0"/>
              </a:rPr>
              <a:t> </a:t>
            </a:r>
            <a:r>
              <a:rPr lang="en-US" altLang="en-US" sz="3200" cap="none" dirty="0" err="1">
                <a:latin typeface="VNI-Souvir" pitchFamily="2" charset="0"/>
              </a:rPr>
              <a:t>duïng</a:t>
            </a:r>
            <a:r>
              <a:rPr lang="en-US" altLang="en-US" sz="3200" cap="none" dirty="0">
                <a:latin typeface="VNI-Souvir" pitchFamily="2" charset="0"/>
              </a:rPr>
              <a:t> </a:t>
            </a:r>
            <a:r>
              <a:rPr lang="en-US" altLang="en-US" sz="3200" cap="none" dirty="0" err="1">
                <a:latin typeface="VNI-Souvir" pitchFamily="2" charset="0"/>
              </a:rPr>
              <a:t>ñaït</a:t>
            </a:r>
            <a:r>
              <a:rPr lang="en-US" altLang="en-US" sz="3200" cap="none" dirty="0">
                <a:latin typeface="VNI-Souvir" pitchFamily="2" charset="0"/>
              </a:rPr>
              <a:t> </a:t>
            </a:r>
            <a:r>
              <a:rPr lang="en-US" altLang="en-US" sz="3200" cap="none" dirty="0" err="1">
                <a:latin typeface="VNI-Souvir" pitchFamily="2" charset="0"/>
              </a:rPr>
              <a:t>ñöôïc</a:t>
            </a:r>
            <a:r>
              <a:rPr lang="en-US" altLang="en-US" sz="3200" cap="none" dirty="0">
                <a:latin typeface="VNI-Souvir" pitchFamily="2" charset="0"/>
              </a:rPr>
              <a:t>.</a:t>
            </a:r>
          </a:p>
          <a:p>
            <a:endParaRPr lang="en-US" altLang="en-US" sz="3200" cap="none" dirty="0">
              <a:latin typeface="VNI-Souvir" pitchFamily="2" charset="0"/>
            </a:endParaRPr>
          </a:p>
        </p:txBody>
      </p:sp>
      <p:sp>
        <p:nvSpPr>
          <p:cNvPr id="4" name="Slide Number Placeholder 5">
            <a:extLst>
              <a:ext uri="{FF2B5EF4-FFF2-40B4-BE49-F238E27FC236}">
                <a16:creationId xmlns:a16="http://schemas.microsoft.com/office/drawing/2014/main" id="{ED90BF80-52F8-DBF5-88B4-12623E36C6A7}"/>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117</a:t>
            </a:fld>
            <a:endParaRPr lang="en-US" altLang="en-US" sz="2400">
              <a:latin typeface="Sagona Book" panose="02020503050505020204" pitchFamily="18"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1574476E-5AC3-E950-8BF1-D0911A785F7D}"/>
              </a:ext>
            </a:extLst>
          </p:cNvPr>
          <p:cNvSpPr txBox="1">
            <a:spLocks noChangeArrowheads="1"/>
          </p:cNvSpPr>
          <p:nvPr/>
        </p:nvSpPr>
        <p:spPr>
          <a:xfrm>
            <a:off x="914400" y="0"/>
            <a:ext cx="7534656" cy="91440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b="1" kern="1200" dirty="0" err="1">
                <a:solidFill>
                  <a:schemeClr val="tx1"/>
                </a:solidFill>
                <a:latin typeface="+mj-lt"/>
                <a:ea typeface="+mj-ea"/>
                <a:cs typeface="+mj-cs"/>
              </a:rPr>
              <a:t>BÀI</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TẬP</a:t>
            </a:r>
            <a:r>
              <a:rPr lang="en-US" altLang="en-US" b="1" kern="1200" dirty="0">
                <a:solidFill>
                  <a:schemeClr val="tx1"/>
                </a:solidFill>
                <a:latin typeface="+mj-lt"/>
                <a:ea typeface="+mj-ea"/>
                <a:cs typeface="+mj-cs"/>
              </a:rPr>
              <a:t> 3</a:t>
            </a:r>
          </a:p>
        </p:txBody>
      </p:sp>
      <p:sp>
        <p:nvSpPr>
          <p:cNvPr id="94211" name="Rectangle 3">
            <a:extLst>
              <a:ext uri="{FF2B5EF4-FFF2-40B4-BE49-F238E27FC236}">
                <a16:creationId xmlns:a16="http://schemas.microsoft.com/office/drawing/2014/main" id="{0517C2F0-C177-7D31-6F2B-F55296FAA531}"/>
              </a:ext>
            </a:extLst>
          </p:cNvPr>
          <p:cNvSpPr>
            <a:spLocks noGrp="1" noChangeArrowheads="1"/>
          </p:cNvSpPr>
          <p:nvPr>
            <p:ph sz="quarter" idx="10"/>
          </p:nvPr>
        </p:nvSpPr>
        <p:spPr>
          <a:xfrm>
            <a:off x="541867" y="1107779"/>
            <a:ext cx="11473349" cy="3356576"/>
          </a:xfrm>
        </p:spPr>
        <p:txBody>
          <a:bodyPr vert="horz" lIns="91440" tIns="45720" rIns="91440" bIns="45720" rtlCol="0">
            <a:noAutofit/>
          </a:bodyPr>
          <a:lstStyle/>
          <a:p>
            <a:r>
              <a:rPr lang="en-US" altLang="en-US" sz="2800" cap="none" dirty="0">
                <a:latin typeface="VNI-Souvir" pitchFamily="2" charset="0"/>
              </a:rPr>
              <a:t>Cho </a:t>
            </a:r>
            <a:r>
              <a:rPr lang="en-US" altLang="en-US" sz="2800" cap="none" dirty="0" err="1">
                <a:latin typeface="VNI-Souvir" pitchFamily="2" charset="0"/>
              </a:rPr>
              <a:t>thò</a:t>
            </a:r>
            <a:r>
              <a:rPr lang="en-US" altLang="en-US" sz="2800" cap="none" dirty="0">
                <a:latin typeface="VNI-Souvir" pitchFamily="2" charset="0"/>
              </a:rPr>
              <a:t> </a:t>
            </a:r>
            <a:r>
              <a:rPr lang="en-US" altLang="en-US" sz="2800" cap="none" dirty="0" err="1">
                <a:latin typeface="VNI-Souvir" pitchFamily="2" charset="0"/>
              </a:rPr>
              <a:t>tröôøng</a:t>
            </a:r>
            <a:r>
              <a:rPr lang="en-US" altLang="en-US" sz="2800" cap="none" dirty="0">
                <a:latin typeface="VNI-Souvir" pitchFamily="2" charset="0"/>
              </a:rPr>
              <a:t> </a:t>
            </a:r>
            <a:r>
              <a:rPr lang="en-US" altLang="en-US" sz="2800" cap="none" dirty="0" err="1">
                <a:latin typeface="VNI-Souvir" pitchFamily="2" charset="0"/>
              </a:rPr>
              <a:t>xaêng</a:t>
            </a:r>
            <a:r>
              <a:rPr lang="en-US" altLang="en-US" sz="2800" cap="none" dirty="0">
                <a:latin typeface="VNI-Souvir" pitchFamily="2" charset="0"/>
              </a:rPr>
              <a:t> </a:t>
            </a:r>
            <a:r>
              <a:rPr lang="en-US" altLang="en-US" sz="2800" cap="none" dirty="0" err="1">
                <a:latin typeface="VNI-Souvir" pitchFamily="2" charset="0"/>
              </a:rPr>
              <a:t>daàu</a:t>
            </a:r>
            <a:r>
              <a:rPr lang="en-US" altLang="en-US" sz="2800" cap="none" dirty="0">
                <a:latin typeface="VNI-Souvir" pitchFamily="2" charset="0"/>
              </a:rPr>
              <a:t> </a:t>
            </a:r>
            <a:r>
              <a:rPr lang="en-US" altLang="en-US" sz="2800" cap="none" dirty="0" err="1">
                <a:latin typeface="VNI-Souvir" pitchFamily="2" charset="0"/>
              </a:rPr>
              <a:t>cuûa</a:t>
            </a:r>
            <a:r>
              <a:rPr lang="en-US" altLang="en-US" sz="2800" cap="none" dirty="0">
                <a:latin typeface="VNI-Souvir" pitchFamily="2" charset="0"/>
              </a:rPr>
              <a:t> </a:t>
            </a:r>
            <a:r>
              <a:rPr lang="en-US" altLang="en-US" sz="2800" cap="none" dirty="0" err="1">
                <a:latin typeface="VNI-Souvir" pitchFamily="2" charset="0"/>
              </a:rPr>
              <a:t>vnõ</a:t>
            </a:r>
            <a:r>
              <a:rPr lang="en-US" altLang="en-US" sz="2800" cap="none" dirty="0">
                <a:latin typeface="VNI-Souvir" pitchFamily="2" charset="0"/>
              </a:rPr>
              <a:t> </a:t>
            </a:r>
            <a:r>
              <a:rPr lang="en-US" altLang="en-US" sz="2800" cap="none" dirty="0" err="1">
                <a:latin typeface="VNI-Souvir" pitchFamily="2" charset="0"/>
              </a:rPr>
              <a:t>nhö</a:t>
            </a:r>
            <a:r>
              <a:rPr lang="en-US" altLang="en-US" sz="2800" cap="none" dirty="0">
                <a:latin typeface="VNI-Souvir" pitchFamily="2" charset="0"/>
              </a:rPr>
              <a:t> </a:t>
            </a:r>
            <a:r>
              <a:rPr lang="en-US" altLang="en-US" sz="2800" cap="none" dirty="0" err="1">
                <a:latin typeface="VNI-Souvir" pitchFamily="2" charset="0"/>
              </a:rPr>
              <a:t>sau</a:t>
            </a:r>
            <a:r>
              <a:rPr lang="en-US" altLang="en-US" sz="2800" cap="none" dirty="0">
                <a:latin typeface="VNI-Souvir" pitchFamily="2" charset="0"/>
              </a:rPr>
              <a:t>:</a:t>
            </a:r>
          </a:p>
          <a:p>
            <a:r>
              <a:rPr lang="en-US" altLang="en-US" sz="2800" cap="none" dirty="0" err="1">
                <a:latin typeface="VNI-Souvir" pitchFamily="2" charset="0"/>
              </a:rPr>
              <a:t>Q</a:t>
            </a:r>
            <a:r>
              <a:rPr lang="en-US" altLang="en-US" sz="2800" cap="none" baseline="-25000" dirty="0" err="1">
                <a:latin typeface="VNI-Souvir" pitchFamily="2" charset="0"/>
              </a:rPr>
              <a:t>d</a:t>
            </a:r>
            <a:r>
              <a:rPr lang="en-US" altLang="en-US" sz="2800" cap="none" dirty="0">
                <a:latin typeface="VNI-Souvir" pitchFamily="2" charset="0"/>
              </a:rPr>
              <a:t> = 150 – 50p.</a:t>
            </a:r>
          </a:p>
          <a:p>
            <a:r>
              <a:rPr lang="en-US" altLang="en-US" sz="2800" cap="none" dirty="0">
                <a:latin typeface="VNI-Souvir" pitchFamily="2" charset="0"/>
              </a:rPr>
              <a:t>Q</a:t>
            </a:r>
            <a:r>
              <a:rPr lang="en-US" altLang="en-US" sz="2800" cap="none" baseline="-25000" dirty="0">
                <a:latin typeface="VNI-Souvir" pitchFamily="2" charset="0"/>
              </a:rPr>
              <a:t>s</a:t>
            </a:r>
            <a:r>
              <a:rPr lang="en-US" altLang="en-US" sz="2800" cap="none" dirty="0">
                <a:latin typeface="VNI-Souvir" pitchFamily="2" charset="0"/>
              </a:rPr>
              <a:t> = 60 + 40p.</a:t>
            </a:r>
          </a:p>
          <a:p>
            <a:r>
              <a:rPr lang="en-US" altLang="en-US" sz="2800" cap="none" dirty="0">
                <a:latin typeface="VNI-Souvir" pitchFamily="2" charset="0"/>
              </a:rPr>
              <a:t>P= 1000ñ</a:t>
            </a:r>
          </a:p>
          <a:p>
            <a:r>
              <a:rPr lang="en-US" altLang="en-US" sz="2800" cap="none" dirty="0">
                <a:latin typeface="VNI-Souvir" pitchFamily="2" charset="0"/>
              </a:rPr>
              <a:t>Q= 1000sp</a:t>
            </a:r>
          </a:p>
          <a:p>
            <a:r>
              <a:rPr lang="en-US" altLang="en-US" sz="2800" cap="none" dirty="0">
                <a:latin typeface="VNI-Souvir" pitchFamily="2" charset="0"/>
              </a:rPr>
              <a:t>1. </a:t>
            </a:r>
            <a:r>
              <a:rPr lang="en-US" altLang="en-US" sz="2800" cap="none" dirty="0" err="1">
                <a:latin typeface="VNI-Souvir" pitchFamily="2" charset="0"/>
              </a:rPr>
              <a:t>Xaùc</a:t>
            </a:r>
            <a:r>
              <a:rPr lang="en-US" altLang="en-US" sz="2800" cap="none" dirty="0">
                <a:latin typeface="VNI-Souvir" pitchFamily="2" charset="0"/>
              </a:rPr>
              <a:t> </a:t>
            </a:r>
            <a:r>
              <a:rPr lang="en-US" altLang="en-US" sz="2800" cap="none" dirty="0" err="1">
                <a:latin typeface="VNI-Souvir" pitchFamily="2" charset="0"/>
              </a:rPr>
              <a:t>ñònh</a:t>
            </a:r>
            <a:r>
              <a:rPr lang="en-US" altLang="en-US" sz="2800" cap="none" dirty="0">
                <a:latin typeface="VNI-Souvir" pitchFamily="2" charset="0"/>
              </a:rPr>
              <a:t> </a:t>
            </a:r>
            <a:r>
              <a:rPr lang="en-US" altLang="en-US" sz="2800" cap="none" dirty="0" err="1">
                <a:latin typeface="VNI-Souvir" pitchFamily="2" charset="0"/>
              </a:rPr>
              <a:t>giaù</a:t>
            </a:r>
            <a:r>
              <a:rPr lang="en-US" altLang="en-US" sz="2800" cap="none" dirty="0">
                <a:latin typeface="VNI-Souvir" pitchFamily="2" charset="0"/>
              </a:rPr>
              <a:t> </a:t>
            </a:r>
            <a:r>
              <a:rPr lang="en-US" altLang="en-US" sz="2800" cap="none" dirty="0" err="1">
                <a:latin typeface="VNI-Souvir" pitchFamily="2" charset="0"/>
              </a:rPr>
              <a:t>vaø</a:t>
            </a:r>
            <a:r>
              <a:rPr lang="en-US" altLang="en-US" sz="2800" cap="none" dirty="0">
                <a:latin typeface="VNI-Souvir" pitchFamily="2" charset="0"/>
              </a:rPr>
              <a:t> </a:t>
            </a:r>
            <a:r>
              <a:rPr lang="en-US" altLang="en-US" sz="2800" cap="none" dirty="0" err="1">
                <a:latin typeface="VNI-Souvir" pitchFamily="2" charset="0"/>
              </a:rPr>
              <a:t>saûn</a:t>
            </a:r>
            <a:r>
              <a:rPr lang="en-US" altLang="en-US" sz="2800" cap="none" dirty="0">
                <a:latin typeface="VNI-Souvir" pitchFamily="2" charset="0"/>
              </a:rPr>
              <a:t> </a:t>
            </a:r>
            <a:r>
              <a:rPr lang="en-US" altLang="en-US" sz="2800" cap="none" dirty="0" err="1">
                <a:latin typeface="VNI-Souvir" pitchFamily="2" charset="0"/>
              </a:rPr>
              <a:t>löôïng</a:t>
            </a:r>
            <a:r>
              <a:rPr lang="en-US" altLang="en-US" sz="2800" cap="none" dirty="0">
                <a:latin typeface="VNI-Souvir" pitchFamily="2" charset="0"/>
              </a:rPr>
              <a:t> </a:t>
            </a:r>
            <a:r>
              <a:rPr lang="en-US" altLang="en-US" sz="2800" cap="none" dirty="0" err="1">
                <a:latin typeface="VNI-Souvir" pitchFamily="2" charset="0"/>
              </a:rPr>
              <a:t>caên</a:t>
            </a:r>
            <a:r>
              <a:rPr lang="en-US" altLang="en-US" sz="2800" cap="none" dirty="0">
                <a:latin typeface="VNI-Souvir" pitchFamily="2" charset="0"/>
              </a:rPr>
              <a:t> </a:t>
            </a:r>
            <a:r>
              <a:rPr lang="en-US" altLang="en-US" sz="2800" cap="none" dirty="0" err="1">
                <a:latin typeface="VNI-Souvir" pitchFamily="2" charset="0"/>
              </a:rPr>
              <a:t>baèng</a:t>
            </a:r>
            <a:r>
              <a:rPr lang="en-US" altLang="en-US" sz="2800" cap="none" dirty="0">
                <a:latin typeface="VNI-Souvir" pitchFamily="2" charset="0"/>
              </a:rPr>
              <a:t> </a:t>
            </a:r>
            <a:r>
              <a:rPr lang="en-US" altLang="en-US" sz="2800" cap="none" dirty="0" err="1">
                <a:latin typeface="VNI-Souvir" pitchFamily="2" charset="0"/>
              </a:rPr>
              <a:t>treân</a:t>
            </a:r>
            <a:r>
              <a:rPr lang="en-US" altLang="en-US" sz="2800" cap="none" dirty="0">
                <a:latin typeface="VNI-Souvir" pitchFamily="2" charset="0"/>
              </a:rPr>
              <a:t> </a:t>
            </a:r>
            <a:r>
              <a:rPr lang="en-US" altLang="en-US" sz="2800" cap="none" dirty="0" err="1">
                <a:latin typeface="VNI-Souvir" pitchFamily="2" charset="0"/>
              </a:rPr>
              <a:t>thò</a:t>
            </a:r>
            <a:r>
              <a:rPr lang="en-US" altLang="en-US" sz="2800" cap="none" dirty="0">
                <a:latin typeface="VNI-Souvir" pitchFamily="2" charset="0"/>
              </a:rPr>
              <a:t> </a:t>
            </a:r>
            <a:r>
              <a:rPr lang="en-US" altLang="en-US" sz="2800" cap="none" dirty="0" err="1">
                <a:latin typeface="VNI-Souvir" pitchFamily="2" charset="0"/>
              </a:rPr>
              <a:t>tröôøng</a:t>
            </a:r>
            <a:r>
              <a:rPr lang="en-US" altLang="en-US" sz="2800" cap="none" dirty="0">
                <a:latin typeface="VNI-Souvir" pitchFamily="2" charset="0"/>
              </a:rPr>
              <a:t> </a:t>
            </a:r>
            <a:r>
              <a:rPr lang="en-US" altLang="en-US" sz="2800" cap="none" dirty="0" err="1">
                <a:latin typeface="VNI-Souvir" pitchFamily="2" charset="0"/>
              </a:rPr>
              <a:t>xaêng</a:t>
            </a:r>
            <a:endParaRPr lang="en-US" altLang="en-US" sz="2800" cap="none" dirty="0">
              <a:latin typeface="VNI-Souvir" pitchFamily="2" charset="0"/>
            </a:endParaRPr>
          </a:p>
          <a:p>
            <a:r>
              <a:rPr lang="en-US" altLang="en-US" sz="2800" cap="none" dirty="0">
                <a:latin typeface="VNI-Souvir" pitchFamily="2" charset="0"/>
              </a:rPr>
              <a:t>2. </a:t>
            </a:r>
            <a:r>
              <a:rPr lang="en-US" altLang="en-US" sz="2800" cap="none" dirty="0" err="1">
                <a:latin typeface="VNI-Souvir" pitchFamily="2" charset="0"/>
              </a:rPr>
              <a:t>Xaùc</a:t>
            </a:r>
            <a:r>
              <a:rPr lang="en-US" altLang="en-US" sz="2800" cap="none" dirty="0">
                <a:latin typeface="VNI-Souvir" pitchFamily="2" charset="0"/>
              </a:rPr>
              <a:t> </a:t>
            </a:r>
            <a:r>
              <a:rPr lang="en-US" altLang="en-US" sz="2800" cap="none" dirty="0" err="1">
                <a:latin typeface="VNI-Souvir" pitchFamily="2" charset="0"/>
              </a:rPr>
              <a:t>ñònh</a:t>
            </a:r>
            <a:r>
              <a:rPr lang="en-US" altLang="en-US" sz="2800" cap="none" dirty="0">
                <a:latin typeface="VNI-Souvir" pitchFamily="2" charset="0"/>
              </a:rPr>
              <a:t> </a:t>
            </a:r>
            <a:r>
              <a:rPr lang="en-US" altLang="en-US" sz="2800" cap="none" dirty="0" err="1">
                <a:latin typeface="VNI-Souvir" pitchFamily="2" charset="0"/>
              </a:rPr>
              <a:t>giaù</a:t>
            </a:r>
            <a:r>
              <a:rPr lang="en-US" altLang="en-US" sz="2800" cap="none" dirty="0">
                <a:latin typeface="VNI-Souvir" pitchFamily="2" charset="0"/>
              </a:rPr>
              <a:t> </a:t>
            </a:r>
            <a:r>
              <a:rPr lang="en-US" altLang="en-US" sz="2800" cap="none" dirty="0" err="1">
                <a:latin typeface="VNI-Souvir" pitchFamily="2" charset="0"/>
              </a:rPr>
              <a:t>vaø</a:t>
            </a:r>
            <a:r>
              <a:rPr lang="en-US" altLang="en-US" sz="2800" cap="none" dirty="0">
                <a:latin typeface="VNI-Souvir" pitchFamily="2" charset="0"/>
              </a:rPr>
              <a:t> </a:t>
            </a:r>
            <a:r>
              <a:rPr lang="en-US" altLang="en-US" sz="2800" cap="none" dirty="0" err="1">
                <a:latin typeface="VNI-Souvir" pitchFamily="2" charset="0"/>
              </a:rPr>
              <a:t>saûn</a:t>
            </a:r>
            <a:r>
              <a:rPr lang="en-US" altLang="en-US" sz="2800" cap="none" dirty="0">
                <a:latin typeface="VNI-Souvir" pitchFamily="2" charset="0"/>
              </a:rPr>
              <a:t> </a:t>
            </a:r>
            <a:r>
              <a:rPr lang="en-US" altLang="en-US" sz="2800" cap="none" dirty="0" err="1">
                <a:latin typeface="VNI-Souvir" pitchFamily="2" charset="0"/>
              </a:rPr>
              <a:t>löôïng</a:t>
            </a:r>
            <a:r>
              <a:rPr lang="en-US" altLang="en-US" sz="2800" cap="none" dirty="0">
                <a:latin typeface="VNI-Souvir" pitchFamily="2" charset="0"/>
              </a:rPr>
              <a:t> </a:t>
            </a:r>
            <a:r>
              <a:rPr lang="en-US" altLang="en-US" sz="2800" cap="none" dirty="0" err="1">
                <a:latin typeface="VNI-Souvir" pitchFamily="2" charset="0"/>
              </a:rPr>
              <a:t>caân</a:t>
            </a:r>
            <a:r>
              <a:rPr lang="en-US" altLang="en-US" sz="2800" cap="none" dirty="0">
                <a:latin typeface="VNI-Souvir" pitchFamily="2" charset="0"/>
              </a:rPr>
              <a:t> </a:t>
            </a:r>
            <a:r>
              <a:rPr lang="en-US" altLang="en-US" sz="2800" cap="none" dirty="0" err="1">
                <a:latin typeface="VNI-Souvir" pitchFamily="2" charset="0"/>
              </a:rPr>
              <a:t>baèng</a:t>
            </a:r>
            <a:r>
              <a:rPr lang="en-US" altLang="en-US" sz="2800" cap="none" dirty="0">
                <a:latin typeface="VNI-Souvir" pitchFamily="2" charset="0"/>
              </a:rPr>
              <a:t> </a:t>
            </a:r>
            <a:r>
              <a:rPr lang="en-US" altLang="en-US" sz="2800" cap="none" dirty="0" err="1">
                <a:latin typeface="VNI-Souvir" pitchFamily="2" charset="0"/>
              </a:rPr>
              <a:t>treân</a:t>
            </a:r>
            <a:r>
              <a:rPr lang="en-US" altLang="en-US" sz="2800" cap="none" dirty="0">
                <a:latin typeface="VNI-Souvir" pitchFamily="2" charset="0"/>
              </a:rPr>
              <a:t> </a:t>
            </a:r>
            <a:r>
              <a:rPr lang="en-US" altLang="en-US" sz="2800" cap="none" dirty="0" err="1">
                <a:latin typeface="VNI-Souvir" pitchFamily="2" charset="0"/>
              </a:rPr>
              <a:t>thò</a:t>
            </a:r>
            <a:r>
              <a:rPr lang="en-US" altLang="en-US" sz="2800" cap="none" dirty="0">
                <a:latin typeface="VNI-Souvir" pitchFamily="2" charset="0"/>
              </a:rPr>
              <a:t> </a:t>
            </a:r>
            <a:r>
              <a:rPr lang="en-US" altLang="en-US" sz="2800" cap="none" dirty="0" err="1">
                <a:latin typeface="VNI-Souvir" pitchFamily="2" charset="0"/>
              </a:rPr>
              <a:t>tröôøng</a:t>
            </a:r>
            <a:r>
              <a:rPr lang="en-US" altLang="en-US" sz="2800" cap="none" dirty="0">
                <a:latin typeface="VNI-Souvir" pitchFamily="2" charset="0"/>
              </a:rPr>
              <a:t> </a:t>
            </a:r>
            <a:r>
              <a:rPr lang="en-US" altLang="en-US" sz="2800" cap="none" dirty="0" err="1">
                <a:latin typeface="VNI-Souvir" pitchFamily="2" charset="0"/>
              </a:rPr>
              <a:t>xaêng</a:t>
            </a:r>
            <a:r>
              <a:rPr lang="en-US" altLang="en-US" sz="2800" cap="none" dirty="0">
                <a:latin typeface="VNI-Souvir" pitchFamily="2" charset="0"/>
              </a:rPr>
              <a:t> </a:t>
            </a:r>
            <a:r>
              <a:rPr lang="en-US" altLang="en-US" sz="2800" cap="none" dirty="0" err="1">
                <a:latin typeface="VNI-Souvir" pitchFamily="2" charset="0"/>
              </a:rPr>
              <a:t>khi</a:t>
            </a:r>
            <a:r>
              <a:rPr lang="en-US" altLang="en-US" sz="2800" cap="none" dirty="0">
                <a:latin typeface="VNI-Souvir" pitchFamily="2" charset="0"/>
              </a:rPr>
              <a:t> </a:t>
            </a:r>
            <a:r>
              <a:rPr lang="en-US" altLang="en-US" sz="2800" cap="none" dirty="0" err="1">
                <a:latin typeface="VNI-Souvir" pitchFamily="2" charset="0"/>
              </a:rPr>
              <a:t>chính</a:t>
            </a:r>
            <a:r>
              <a:rPr lang="en-US" altLang="en-US" sz="2800" cap="none" dirty="0">
                <a:latin typeface="VNI-Souvir" pitchFamily="2" charset="0"/>
              </a:rPr>
              <a:t> </a:t>
            </a:r>
            <a:r>
              <a:rPr lang="en-US" altLang="en-US" sz="2800" cap="none" dirty="0" err="1">
                <a:latin typeface="VNI-Souvir" pitchFamily="2" charset="0"/>
              </a:rPr>
              <a:t>phuû</a:t>
            </a:r>
            <a:r>
              <a:rPr lang="en-US" altLang="en-US" sz="2800" cap="none" dirty="0">
                <a:latin typeface="VNI-Souvir" pitchFamily="2" charset="0"/>
              </a:rPr>
              <a:t> </a:t>
            </a:r>
            <a:r>
              <a:rPr lang="en-US" altLang="en-US" sz="2800" cap="none" dirty="0" err="1">
                <a:latin typeface="VNI-Souvir" pitchFamily="2" charset="0"/>
              </a:rPr>
              <a:t>ñaùnh</a:t>
            </a:r>
            <a:r>
              <a:rPr lang="en-US" altLang="en-US" sz="2800" cap="none" dirty="0">
                <a:latin typeface="VNI-Souvir" pitchFamily="2" charset="0"/>
              </a:rPr>
              <a:t> </a:t>
            </a:r>
            <a:r>
              <a:rPr lang="en-US" altLang="en-US" sz="2800" cap="none" dirty="0" err="1">
                <a:latin typeface="VNI-Souvir" pitchFamily="2" charset="0"/>
              </a:rPr>
              <a:t>thueá</a:t>
            </a:r>
            <a:r>
              <a:rPr lang="en-US" altLang="en-US" sz="2800" cap="none" dirty="0">
                <a:latin typeface="VNI-Souvir" pitchFamily="2" charset="0"/>
              </a:rPr>
              <a:t> t= 500ñ/lit, td, </a:t>
            </a:r>
            <a:r>
              <a:rPr lang="en-US" altLang="en-US" sz="2800" cap="none" dirty="0" err="1">
                <a:latin typeface="VNI-Souvir" pitchFamily="2" charset="0"/>
              </a:rPr>
              <a:t>ts</a:t>
            </a:r>
            <a:r>
              <a:rPr lang="en-US" altLang="en-US" sz="2800" cap="none" dirty="0">
                <a:latin typeface="VNI-Souvir" pitchFamily="2" charset="0"/>
              </a:rPr>
              <a:t>, ps.</a:t>
            </a:r>
          </a:p>
          <a:p>
            <a:r>
              <a:rPr lang="en-US" altLang="en-US" sz="2800" cap="none" dirty="0">
                <a:latin typeface="VNI-Souvir" pitchFamily="2" charset="0"/>
              </a:rPr>
              <a:t>3. </a:t>
            </a:r>
            <a:r>
              <a:rPr lang="en-US" altLang="en-US" sz="2800" cap="none" dirty="0" err="1">
                <a:latin typeface="VNI-Souvir" pitchFamily="2" charset="0"/>
              </a:rPr>
              <a:t>Xaùc</a:t>
            </a:r>
            <a:r>
              <a:rPr lang="en-US" altLang="en-US" sz="2800" cap="none" dirty="0">
                <a:latin typeface="VNI-Souvir" pitchFamily="2" charset="0"/>
              </a:rPr>
              <a:t> </a:t>
            </a:r>
            <a:r>
              <a:rPr lang="en-US" altLang="en-US" sz="2800" cap="none" dirty="0" err="1">
                <a:latin typeface="VNI-Souvir" pitchFamily="2" charset="0"/>
              </a:rPr>
              <a:t>ñònh</a:t>
            </a:r>
            <a:r>
              <a:rPr lang="en-US" altLang="en-US" sz="2800" cap="none" dirty="0">
                <a:latin typeface="VNI-Souvir" pitchFamily="2" charset="0"/>
              </a:rPr>
              <a:t> </a:t>
            </a:r>
            <a:r>
              <a:rPr lang="en-US" altLang="en-US" sz="2800" cap="none" dirty="0" err="1">
                <a:latin typeface="VNI-Souvir" pitchFamily="2" charset="0"/>
              </a:rPr>
              <a:t>thu</a:t>
            </a:r>
            <a:r>
              <a:rPr lang="en-US" altLang="en-US" sz="2800" cap="none" dirty="0">
                <a:latin typeface="VNI-Souvir" pitchFamily="2" charset="0"/>
              </a:rPr>
              <a:t> </a:t>
            </a:r>
            <a:r>
              <a:rPr lang="en-US" altLang="en-US" sz="2800" cap="none" dirty="0" err="1">
                <a:latin typeface="VNI-Souvir" pitchFamily="2" charset="0"/>
              </a:rPr>
              <a:t>nhaäp</a:t>
            </a:r>
            <a:r>
              <a:rPr lang="en-US" altLang="en-US" sz="2800" cap="none" dirty="0">
                <a:latin typeface="VNI-Souvir" pitchFamily="2" charset="0"/>
              </a:rPr>
              <a:t> </a:t>
            </a:r>
            <a:r>
              <a:rPr lang="en-US" altLang="en-US" sz="2800" cap="none" dirty="0" err="1">
                <a:latin typeface="VNI-Souvir" pitchFamily="2" charset="0"/>
              </a:rPr>
              <a:t>cuûa</a:t>
            </a:r>
            <a:r>
              <a:rPr lang="en-US" altLang="en-US" sz="2800" cap="none" dirty="0">
                <a:latin typeface="VNI-Souvir" pitchFamily="2" charset="0"/>
              </a:rPr>
              <a:t> </a:t>
            </a:r>
            <a:r>
              <a:rPr lang="en-US" altLang="en-US" sz="2800" cap="none" dirty="0" err="1">
                <a:latin typeface="VNI-Souvir" pitchFamily="2" charset="0"/>
              </a:rPr>
              <a:t>chính</a:t>
            </a:r>
            <a:r>
              <a:rPr lang="en-US" altLang="en-US" sz="2800" cap="none" dirty="0">
                <a:latin typeface="VNI-Souvir" pitchFamily="2" charset="0"/>
              </a:rPr>
              <a:t> </a:t>
            </a:r>
            <a:r>
              <a:rPr lang="en-US" altLang="en-US" sz="2800" cap="none" dirty="0" err="1">
                <a:latin typeface="VNI-Souvir" pitchFamily="2" charset="0"/>
              </a:rPr>
              <a:t>phuû</a:t>
            </a:r>
            <a:r>
              <a:rPr lang="en-US" altLang="en-US" sz="2800" cap="none" dirty="0">
                <a:latin typeface="VNI-Souvir" pitchFamily="2" charset="0"/>
              </a:rPr>
              <a:t> </a:t>
            </a:r>
            <a:r>
              <a:rPr lang="en-US" altLang="en-US" sz="2800" cap="none" dirty="0" err="1">
                <a:latin typeface="VNI-Souvir" pitchFamily="2" charset="0"/>
              </a:rPr>
              <a:t>töø</a:t>
            </a:r>
            <a:r>
              <a:rPr lang="en-US" altLang="en-US" sz="2800" cap="none" dirty="0">
                <a:latin typeface="VNI-Souvir" pitchFamily="2" charset="0"/>
              </a:rPr>
              <a:t> </a:t>
            </a:r>
            <a:r>
              <a:rPr lang="en-US" altLang="en-US" sz="2800" cap="none" dirty="0" err="1">
                <a:latin typeface="VNI-Souvir" pitchFamily="2" charset="0"/>
              </a:rPr>
              <a:t>thueá</a:t>
            </a:r>
            <a:r>
              <a:rPr lang="en-US" altLang="en-US" sz="2800" cap="none" dirty="0">
                <a:latin typeface="VNI-Souvir" pitchFamily="2" charset="0"/>
              </a:rPr>
              <a:t>.</a:t>
            </a:r>
          </a:p>
          <a:p>
            <a:r>
              <a:rPr lang="en-US" altLang="en-US" sz="2800" cap="none" dirty="0">
                <a:latin typeface="VNI-Souvir" pitchFamily="2" charset="0"/>
              </a:rPr>
              <a:t>4. </a:t>
            </a:r>
            <a:r>
              <a:rPr lang="en-US" altLang="en-US" sz="2800" cap="none" dirty="0" err="1">
                <a:latin typeface="VNI-Souvir" pitchFamily="2" charset="0"/>
              </a:rPr>
              <a:t>Xaùc</a:t>
            </a:r>
            <a:r>
              <a:rPr lang="en-US" altLang="en-US" sz="2800" cap="none" dirty="0">
                <a:latin typeface="VNI-Souvir" pitchFamily="2" charset="0"/>
              </a:rPr>
              <a:t> </a:t>
            </a:r>
            <a:r>
              <a:rPr lang="en-US" altLang="en-US" sz="2800" cap="none" dirty="0" err="1">
                <a:latin typeface="VNI-Souvir" pitchFamily="2" charset="0"/>
              </a:rPr>
              <a:t>ñinh</a:t>
            </a:r>
            <a:r>
              <a:rPr lang="en-US" altLang="en-US" sz="2800" cap="none" dirty="0">
                <a:latin typeface="VNI-Souvir" pitchFamily="2" charset="0"/>
              </a:rPr>
              <a:t> </a:t>
            </a:r>
            <a:r>
              <a:rPr lang="en-US" altLang="en-US" sz="2800" cap="none" dirty="0" err="1">
                <a:latin typeface="VNI-Souvir" pitchFamily="2" charset="0"/>
              </a:rPr>
              <a:t>söï</a:t>
            </a:r>
            <a:r>
              <a:rPr lang="en-US" altLang="en-US" sz="2800" cap="none" dirty="0">
                <a:latin typeface="VNI-Souvir" pitchFamily="2" charset="0"/>
              </a:rPr>
              <a:t> </a:t>
            </a:r>
            <a:r>
              <a:rPr lang="en-US" altLang="en-US" sz="2800" cap="none" dirty="0" err="1">
                <a:latin typeface="VNI-Souvir" pitchFamily="2" charset="0"/>
              </a:rPr>
              <a:t>thay</a:t>
            </a:r>
            <a:r>
              <a:rPr lang="en-US" altLang="en-US" sz="2800" cap="none" dirty="0">
                <a:latin typeface="VNI-Souvir" pitchFamily="2" charset="0"/>
              </a:rPr>
              <a:t> </a:t>
            </a:r>
            <a:r>
              <a:rPr lang="en-US" altLang="en-US" sz="2800" cap="none" dirty="0" err="1">
                <a:latin typeface="VNI-Souvir" pitchFamily="2" charset="0"/>
              </a:rPr>
              <a:t>ñoåi</a:t>
            </a:r>
            <a:r>
              <a:rPr lang="en-US" altLang="en-US" sz="2800" cap="none" dirty="0">
                <a:latin typeface="VNI-Souvir" pitchFamily="2" charset="0"/>
              </a:rPr>
              <a:t>  </a:t>
            </a:r>
            <a:r>
              <a:rPr lang="en-US" altLang="en-US" sz="2800" cap="none" dirty="0" err="1">
                <a:latin typeface="VNI-Souvir" pitchFamily="2" charset="0"/>
              </a:rPr>
              <a:t>trong</a:t>
            </a:r>
            <a:r>
              <a:rPr lang="en-US" altLang="en-US" sz="2800" cap="none" dirty="0">
                <a:latin typeface="VNI-Souvir" pitchFamily="2" charset="0"/>
              </a:rPr>
              <a:t>  </a:t>
            </a:r>
            <a:r>
              <a:rPr lang="en-US" altLang="en-US" sz="2800" cap="none" dirty="0" err="1">
                <a:latin typeface="VNI-Souvir" pitchFamily="2" charset="0"/>
              </a:rPr>
              <a:t>thaëng</a:t>
            </a:r>
            <a:r>
              <a:rPr lang="en-US" altLang="en-US" sz="2800" cap="none" dirty="0">
                <a:latin typeface="VNI-Souvir" pitchFamily="2" charset="0"/>
              </a:rPr>
              <a:t> </a:t>
            </a:r>
            <a:r>
              <a:rPr lang="en-US" altLang="en-US" sz="2800" cap="none" dirty="0" err="1">
                <a:latin typeface="VNI-Souvir" pitchFamily="2" charset="0"/>
              </a:rPr>
              <a:t>dö</a:t>
            </a:r>
            <a:r>
              <a:rPr lang="en-US" altLang="en-US" sz="2800" cap="none" dirty="0">
                <a:latin typeface="VNI-Souvir" pitchFamily="2" charset="0"/>
              </a:rPr>
              <a:t> </a:t>
            </a:r>
            <a:r>
              <a:rPr lang="en-US" altLang="en-US" sz="2800" cap="none" dirty="0" err="1">
                <a:latin typeface="VNI-Souvir" pitchFamily="2" charset="0"/>
              </a:rPr>
              <a:t>cuûa</a:t>
            </a:r>
            <a:r>
              <a:rPr lang="en-US" altLang="en-US" sz="2800" cap="none" dirty="0">
                <a:latin typeface="VNI-Souvir" pitchFamily="2" charset="0"/>
              </a:rPr>
              <a:t> </a:t>
            </a:r>
            <a:r>
              <a:rPr lang="en-US" altLang="en-US" sz="2800" cap="none" dirty="0" err="1">
                <a:latin typeface="VNI-Souvir" pitchFamily="2" charset="0"/>
              </a:rPr>
              <a:t>NTD</a:t>
            </a:r>
            <a:r>
              <a:rPr lang="en-US" altLang="en-US" sz="2800" cap="none" dirty="0">
                <a:latin typeface="VNI-Souvir" pitchFamily="2" charset="0"/>
              </a:rPr>
              <a:t>, NSX, </a:t>
            </a:r>
            <a:r>
              <a:rPr lang="en-US" altLang="en-US" sz="2800" cap="none" dirty="0" err="1">
                <a:latin typeface="VNI-Souvir" pitchFamily="2" charset="0"/>
              </a:rPr>
              <a:t>vaø</a:t>
            </a:r>
            <a:r>
              <a:rPr lang="en-US" altLang="en-US" sz="2800" cap="none" dirty="0">
                <a:latin typeface="VNI-Souvir" pitchFamily="2" charset="0"/>
              </a:rPr>
              <a:t> </a:t>
            </a:r>
            <a:r>
              <a:rPr lang="en-US" altLang="en-US" sz="2800" cap="none" dirty="0" err="1">
                <a:latin typeface="VNI-Souvir" pitchFamily="2" charset="0"/>
              </a:rPr>
              <a:t>söï</a:t>
            </a:r>
            <a:r>
              <a:rPr lang="en-US" altLang="en-US" sz="2800" cap="none" dirty="0">
                <a:latin typeface="VNI-Souvir" pitchFamily="2" charset="0"/>
              </a:rPr>
              <a:t> </a:t>
            </a:r>
            <a:r>
              <a:rPr lang="en-US" altLang="en-US" sz="2800" cap="none" dirty="0" err="1">
                <a:latin typeface="VNI-Souvir" pitchFamily="2" charset="0"/>
              </a:rPr>
              <a:t>thay</a:t>
            </a:r>
            <a:r>
              <a:rPr lang="en-US" altLang="en-US" sz="2800" cap="none" dirty="0">
                <a:latin typeface="VNI-Souvir" pitchFamily="2" charset="0"/>
              </a:rPr>
              <a:t> </a:t>
            </a:r>
            <a:r>
              <a:rPr lang="en-US" altLang="en-US" sz="2800" cap="none" dirty="0" err="1">
                <a:latin typeface="VNI-Souvir" pitchFamily="2" charset="0"/>
              </a:rPr>
              <a:t>ñoåi</a:t>
            </a:r>
            <a:r>
              <a:rPr lang="en-US" altLang="en-US" sz="2800" cap="none" dirty="0">
                <a:latin typeface="VNI-Souvir" pitchFamily="2" charset="0"/>
              </a:rPr>
              <a:t> </a:t>
            </a:r>
            <a:r>
              <a:rPr lang="en-US" altLang="en-US" sz="2800" cap="none" dirty="0" err="1">
                <a:latin typeface="VNI-Souvir" pitchFamily="2" charset="0"/>
              </a:rPr>
              <a:t>trong</a:t>
            </a:r>
            <a:r>
              <a:rPr lang="en-US" altLang="en-US" sz="2800" cap="none" dirty="0">
                <a:latin typeface="VNI-Souvir" pitchFamily="2" charset="0"/>
              </a:rPr>
              <a:t> </a:t>
            </a:r>
            <a:r>
              <a:rPr lang="en-US" altLang="en-US" sz="2800" cap="none" dirty="0" err="1">
                <a:latin typeface="VNI-Souvir" pitchFamily="2" charset="0"/>
              </a:rPr>
              <a:t>phuùc</a:t>
            </a:r>
            <a:r>
              <a:rPr lang="en-US" altLang="en-US" sz="2800" cap="none" dirty="0">
                <a:latin typeface="VNI-Souvir" pitchFamily="2" charset="0"/>
              </a:rPr>
              <a:t> </a:t>
            </a:r>
            <a:r>
              <a:rPr lang="en-US" altLang="en-US" sz="2800" cap="none" dirty="0" err="1">
                <a:latin typeface="VNI-Souvir" pitchFamily="2" charset="0"/>
              </a:rPr>
              <a:t>lôïi</a:t>
            </a:r>
            <a:r>
              <a:rPr lang="en-US" altLang="en-US" sz="2800" cap="none" dirty="0">
                <a:latin typeface="VNI-Souvir" pitchFamily="2" charset="0"/>
              </a:rPr>
              <a:t> </a:t>
            </a:r>
            <a:r>
              <a:rPr lang="en-US" altLang="en-US" sz="2800" cap="none" dirty="0" err="1">
                <a:latin typeface="VNI-Souvir" pitchFamily="2" charset="0"/>
              </a:rPr>
              <a:t>xaõ</a:t>
            </a:r>
            <a:r>
              <a:rPr lang="en-US" altLang="en-US" sz="2800" cap="none" dirty="0">
                <a:latin typeface="VNI-Souvir" pitchFamily="2" charset="0"/>
              </a:rPr>
              <a:t> </a:t>
            </a:r>
            <a:r>
              <a:rPr lang="en-US" altLang="en-US" sz="2800" cap="none" dirty="0" err="1">
                <a:latin typeface="VNI-Souvir" pitchFamily="2" charset="0"/>
              </a:rPr>
              <a:t>hoäi</a:t>
            </a:r>
            <a:r>
              <a:rPr lang="en-US" altLang="en-US" sz="2800" cap="none" dirty="0">
                <a:latin typeface="VNI-Souvir" pitchFamily="2" charset="0"/>
              </a:rPr>
              <a:t> do c/s </a:t>
            </a:r>
            <a:r>
              <a:rPr lang="en-US" altLang="en-US" sz="2800" cap="none" dirty="0" err="1">
                <a:latin typeface="VNI-Souvir" pitchFamily="2" charset="0"/>
              </a:rPr>
              <a:t>thue</a:t>
            </a:r>
            <a:r>
              <a:rPr lang="en-US" altLang="en-US" sz="2800" cap="none" dirty="0">
                <a:latin typeface="VNI-Souvir" pitchFamily="2" charset="0"/>
              </a:rPr>
              <a:t> gay </a:t>
            </a:r>
            <a:r>
              <a:rPr lang="en-US" altLang="en-US" sz="2800" cap="none" dirty="0" err="1">
                <a:latin typeface="VNI-Souvir" pitchFamily="2" charset="0"/>
              </a:rPr>
              <a:t>ra.</a:t>
            </a:r>
            <a:endParaRPr lang="en-US" altLang="en-US" sz="2800" cap="none" dirty="0">
              <a:latin typeface="VNI-Souvir" pitchFamily="2" charset="0"/>
            </a:endParaRPr>
          </a:p>
        </p:txBody>
      </p:sp>
      <p:sp>
        <p:nvSpPr>
          <p:cNvPr id="94216" name="Slide Number Placeholder 3">
            <a:extLst>
              <a:ext uri="{FF2B5EF4-FFF2-40B4-BE49-F238E27FC236}">
                <a16:creationId xmlns:a16="http://schemas.microsoft.com/office/drawing/2014/main" id="{E6E6C09E-1643-5B34-A79F-5006D59FFE64}"/>
              </a:ext>
            </a:extLst>
          </p:cNvPr>
          <p:cNvSpPr>
            <a:spLocks noGrp="1"/>
          </p:cNvSpPr>
          <p:nvPr>
            <p:ph type="sldNum" sz="quarter" idx="4"/>
          </p:nvPr>
        </p:nvSpPr>
        <p:spPr>
          <a:xfrm>
            <a:off x="11353800" y="5879804"/>
            <a:ext cx="661416" cy="895899"/>
          </a:xfrm>
        </p:spPr>
        <p:txBody>
          <a:bodyPr/>
          <a:lstStyle/>
          <a:p>
            <a:pPr>
              <a:spcAft>
                <a:spcPts val="600"/>
              </a:spcAft>
            </a:pPr>
            <a:fld id="{58FB4751-880F-D840-AAA9-3A15815CC996}" type="slidenum">
              <a:rPr lang="en-US" smtClean="0"/>
              <a:pPr>
                <a:spcAft>
                  <a:spcPts val="600"/>
                </a:spcAft>
              </a:pPr>
              <a:t>118</a:t>
            </a:fld>
            <a:endParaRPr lang="en-US"/>
          </a:p>
        </p:txBody>
      </p:sp>
      <p:sp>
        <p:nvSpPr>
          <p:cNvPr id="3" name="Slide Number Placeholder 5" hidden="1">
            <a:extLst>
              <a:ext uri="{FF2B5EF4-FFF2-40B4-BE49-F238E27FC236}">
                <a16:creationId xmlns:a16="http://schemas.microsoft.com/office/drawing/2014/main" id="{20DB180D-285F-48BD-6610-D257A1845DAD}"/>
              </a:ext>
            </a:extLst>
          </p:cNvPr>
          <p:cNvSpPr>
            <a:spLocks noGrp="1"/>
          </p:cNvSpPr>
          <p:nvPr>
            <p:ph type="sldNum" sz="quarter" idx="4294967295"/>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spcAft>
                <a:spcPts val="600"/>
              </a:spcAft>
            </a:pPr>
            <a:fld id="{C7B8B5A4-B985-4279-B762-A5FBBC2537DD}" type="slidenum">
              <a:rPr lang="en-US" altLang="en-US" smtClean="0"/>
              <a:pPr>
                <a:spcAft>
                  <a:spcPts val="600"/>
                </a:spcAft>
              </a:pPr>
              <a:t>118</a:t>
            </a:fld>
            <a:endParaRPr lang="en-US" altLang="en-US" sz="1200">
              <a:latin typeface="Verdana" panose="020B0604030504040204" pitchFamily="34"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DC84CF5-60D3-D977-BA21-A68E117F23D4}"/>
              </a:ext>
            </a:extLst>
          </p:cNvPr>
          <p:cNvSpPr txBox="1">
            <a:spLocks noChangeArrowheads="1"/>
          </p:cNvSpPr>
          <p:nvPr/>
        </p:nvSpPr>
        <p:spPr>
          <a:xfrm>
            <a:off x="914400" y="914400"/>
            <a:ext cx="7534656" cy="91440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b="1" kern="1200">
                <a:solidFill>
                  <a:schemeClr val="tx1"/>
                </a:solidFill>
                <a:latin typeface="+mj-lt"/>
                <a:ea typeface="+mj-ea"/>
                <a:cs typeface="+mj-cs"/>
              </a:rPr>
              <a:t>BÀI TẬP 4</a:t>
            </a:r>
          </a:p>
        </p:txBody>
      </p:sp>
      <p:sp>
        <p:nvSpPr>
          <p:cNvPr id="95235" name="Rectangle 3">
            <a:extLst>
              <a:ext uri="{FF2B5EF4-FFF2-40B4-BE49-F238E27FC236}">
                <a16:creationId xmlns:a16="http://schemas.microsoft.com/office/drawing/2014/main" id="{AE86FFAB-19A5-0BCA-331E-EC6431767303}"/>
              </a:ext>
            </a:extLst>
          </p:cNvPr>
          <p:cNvSpPr>
            <a:spLocks noGrp="1" noChangeArrowheads="1"/>
          </p:cNvSpPr>
          <p:nvPr>
            <p:ph sz="quarter" idx="10"/>
          </p:nvPr>
        </p:nvSpPr>
        <p:spPr>
          <a:xfrm>
            <a:off x="914400" y="2039112"/>
            <a:ext cx="10566400" cy="3356576"/>
          </a:xfrm>
        </p:spPr>
        <p:txBody>
          <a:bodyPr vert="horz" lIns="91440" tIns="45720" rIns="91440" bIns="45720" rtlCol="0">
            <a:noAutofit/>
          </a:bodyPr>
          <a:lstStyle/>
          <a:p>
            <a:r>
              <a:rPr lang="en-US" altLang="en-US" sz="2800" cap="none" dirty="0" err="1">
                <a:latin typeface="VNI-Souvir" pitchFamily="2" charset="0"/>
              </a:rPr>
              <a:t>Moät</a:t>
            </a:r>
            <a:r>
              <a:rPr lang="en-US" altLang="en-US" sz="2800" cap="none" dirty="0">
                <a:latin typeface="VNI-Souvir" pitchFamily="2" charset="0"/>
              </a:rPr>
              <a:t> </a:t>
            </a:r>
            <a:r>
              <a:rPr lang="en-US" altLang="en-US" sz="2800" cap="none" dirty="0" err="1">
                <a:latin typeface="VNI-Souvir" pitchFamily="2" charset="0"/>
              </a:rPr>
              <a:t>doanh</a:t>
            </a:r>
            <a:r>
              <a:rPr lang="en-US" altLang="en-US" sz="2800" cap="none" dirty="0">
                <a:latin typeface="VNI-Souvir" pitchFamily="2" charset="0"/>
              </a:rPr>
              <a:t> </a:t>
            </a:r>
            <a:r>
              <a:rPr lang="en-US" altLang="en-US" sz="2800" cap="none" dirty="0" err="1">
                <a:latin typeface="VNI-Souvir" pitchFamily="2" charset="0"/>
              </a:rPr>
              <a:t>nghieäp</a:t>
            </a:r>
            <a:r>
              <a:rPr lang="en-US" altLang="en-US" sz="2800" cap="none" dirty="0">
                <a:latin typeface="VNI-Souvir" pitchFamily="2" charset="0"/>
              </a:rPr>
              <a:t> </a:t>
            </a:r>
            <a:r>
              <a:rPr lang="en-US" altLang="en-US" sz="2800" cap="none" dirty="0" err="1">
                <a:latin typeface="VNI-Souvir" pitchFamily="2" charset="0"/>
              </a:rPr>
              <a:t>hoaït</a:t>
            </a:r>
            <a:r>
              <a:rPr lang="en-US" altLang="en-US" sz="2800" cap="none" dirty="0">
                <a:latin typeface="VNI-Souvir" pitchFamily="2" charset="0"/>
              </a:rPr>
              <a:t> </a:t>
            </a:r>
            <a:r>
              <a:rPr lang="en-US" altLang="en-US" sz="2800" cap="none" dirty="0" err="1">
                <a:latin typeface="VNI-Souvir" pitchFamily="2" charset="0"/>
              </a:rPr>
              <a:t>ñoäng</a:t>
            </a:r>
            <a:r>
              <a:rPr lang="en-US" altLang="en-US" sz="2800" cap="none" dirty="0">
                <a:latin typeface="VNI-Souvir" pitchFamily="2" charset="0"/>
              </a:rPr>
              <a:t> </a:t>
            </a:r>
            <a:r>
              <a:rPr lang="en-US" altLang="en-US" sz="2800" cap="none" dirty="0" err="1">
                <a:latin typeface="VNI-Souvir" pitchFamily="2" charset="0"/>
              </a:rPr>
              <a:t>trong</a:t>
            </a:r>
            <a:r>
              <a:rPr lang="en-US" altLang="en-US" sz="2800" cap="none" dirty="0">
                <a:latin typeface="VNI-Souvir" pitchFamily="2" charset="0"/>
              </a:rPr>
              <a:t> </a:t>
            </a:r>
            <a:r>
              <a:rPr lang="en-US" altLang="en-US" sz="2800" cap="none" dirty="0" err="1">
                <a:latin typeface="VNI-Souvir" pitchFamily="2" charset="0"/>
              </a:rPr>
              <a:t>thò</a:t>
            </a:r>
            <a:r>
              <a:rPr lang="en-US" altLang="en-US" sz="2800" cap="none" dirty="0">
                <a:latin typeface="VNI-Souvir" pitchFamily="2" charset="0"/>
              </a:rPr>
              <a:t> </a:t>
            </a:r>
            <a:r>
              <a:rPr lang="en-US" altLang="en-US" sz="2800" cap="none" dirty="0" err="1">
                <a:latin typeface="VNI-Souvir" pitchFamily="2" charset="0"/>
              </a:rPr>
              <a:t>tröôøng</a:t>
            </a:r>
            <a:r>
              <a:rPr lang="en-US" altLang="en-US" sz="2800" cap="none" dirty="0">
                <a:latin typeface="VNI-Souvir" pitchFamily="2" charset="0"/>
              </a:rPr>
              <a:t> </a:t>
            </a:r>
            <a:r>
              <a:rPr lang="en-US" altLang="en-US" sz="2800" cap="none" dirty="0" err="1">
                <a:latin typeface="VNI-Souvir" pitchFamily="2" charset="0"/>
              </a:rPr>
              <a:t>caïnh</a:t>
            </a:r>
            <a:r>
              <a:rPr lang="en-US" altLang="en-US" sz="2800" cap="none" dirty="0">
                <a:latin typeface="VNI-Souvir" pitchFamily="2" charset="0"/>
              </a:rPr>
              <a:t> </a:t>
            </a:r>
            <a:r>
              <a:rPr lang="en-US" altLang="en-US" sz="2800" cap="none" dirty="0" err="1">
                <a:latin typeface="VNI-Souvir" pitchFamily="2" charset="0"/>
              </a:rPr>
              <a:t>tranh</a:t>
            </a:r>
            <a:r>
              <a:rPr lang="en-US" altLang="en-US" sz="2800" cap="none" dirty="0">
                <a:latin typeface="VNI-Souvir" pitchFamily="2" charset="0"/>
              </a:rPr>
              <a:t> </a:t>
            </a:r>
            <a:r>
              <a:rPr lang="en-US" altLang="en-US" sz="2800" cap="none" dirty="0" err="1">
                <a:latin typeface="VNI-Souvir" pitchFamily="2" charset="0"/>
              </a:rPr>
              <a:t>hoaøn</a:t>
            </a:r>
            <a:r>
              <a:rPr lang="en-US" altLang="en-US" sz="2800" cap="none" dirty="0">
                <a:latin typeface="VNI-Souvir" pitchFamily="2" charset="0"/>
              </a:rPr>
              <a:t> </a:t>
            </a:r>
            <a:r>
              <a:rPr lang="en-US" altLang="en-US" sz="2800" cap="none" dirty="0" err="1">
                <a:latin typeface="VNI-Souvir" pitchFamily="2" charset="0"/>
              </a:rPr>
              <a:t>toaøn</a:t>
            </a:r>
            <a:r>
              <a:rPr lang="en-US" altLang="en-US" sz="2800" cap="none" dirty="0">
                <a:latin typeface="VNI-Souvir" pitchFamily="2" charset="0"/>
              </a:rPr>
              <a:t>, </a:t>
            </a:r>
            <a:r>
              <a:rPr lang="en-US" altLang="en-US" sz="2800" cap="none" dirty="0" err="1">
                <a:latin typeface="VNI-Souvir" pitchFamily="2" charset="0"/>
              </a:rPr>
              <a:t>coù</a:t>
            </a:r>
            <a:r>
              <a:rPr lang="en-US" altLang="en-US" sz="2800" cap="none" dirty="0">
                <a:latin typeface="VNI-Souvir" pitchFamily="2" charset="0"/>
              </a:rPr>
              <a:t> </a:t>
            </a:r>
            <a:r>
              <a:rPr lang="en-US" altLang="en-US" sz="2800" cap="none" dirty="0" err="1">
                <a:latin typeface="VNI-Souvir" pitchFamily="2" charset="0"/>
              </a:rPr>
              <a:t>soá</a:t>
            </a:r>
            <a:r>
              <a:rPr lang="en-US" altLang="en-US" sz="2800" cap="none" dirty="0">
                <a:latin typeface="VNI-Souvir" pitchFamily="2" charset="0"/>
              </a:rPr>
              <a:t> </a:t>
            </a:r>
            <a:r>
              <a:rPr lang="en-US" altLang="en-US" sz="2800" cap="none" dirty="0" err="1">
                <a:latin typeface="VNI-Souvir" pitchFamily="2" charset="0"/>
              </a:rPr>
              <a:t>lieäu</a:t>
            </a:r>
            <a:r>
              <a:rPr lang="en-US" altLang="en-US" sz="2800" cap="none" dirty="0">
                <a:latin typeface="VNI-Souvir" pitchFamily="2" charset="0"/>
              </a:rPr>
              <a:t> </a:t>
            </a:r>
            <a:r>
              <a:rPr lang="en-US" altLang="en-US" sz="2800" cap="none" dirty="0" err="1">
                <a:latin typeface="VNI-Souvir" pitchFamily="2" charset="0"/>
              </a:rPr>
              <a:t>veà</a:t>
            </a:r>
            <a:r>
              <a:rPr lang="en-US" altLang="en-US" sz="2800" cap="none" dirty="0">
                <a:latin typeface="VNI-Souvir" pitchFamily="2" charset="0"/>
              </a:rPr>
              <a:t> </a:t>
            </a:r>
            <a:r>
              <a:rPr lang="en-US" altLang="en-US" sz="2800" cap="none" dirty="0" err="1">
                <a:latin typeface="VNI-Souvir" pitchFamily="2" charset="0"/>
              </a:rPr>
              <a:t>saûn</a:t>
            </a:r>
            <a:r>
              <a:rPr lang="en-US" altLang="en-US" sz="2800" cap="none" dirty="0">
                <a:latin typeface="VNI-Souvir" pitchFamily="2" charset="0"/>
              </a:rPr>
              <a:t> </a:t>
            </a:r>
            <a:r>
              <a:rPr lang="en-US" altLang="en-US" sz="2800" cap="none" dirty="0" err="1">
                <a:latin typeface="VNI-Souvir" pitchFamily="2" charset="0"/>
              </a:rPr>
              <a:t>löôïng</a:t>
            </a:r>
            <a:r>
              <a:rPr lang="en-US" altLang="en-US" sz="2800" cap="none" dirty="0">
                <a:latin typeface="VNI-Souvir" pitchFamily="2" charset="0"/>
              </a:rPr>
              <a:t>  (Q) </a:t>
            </a:r>
            <a:r>
              <a:rPr lang="en-US" altLang="en-US" sz="2800" cap="none" dirty="0" err="1">
                <a:latin typeface="VNI-Souvir" pitchFamily="2" charset="0"/>
              </a:rPr>
              <a:t>vaø</a:t>
            </a:r>
            <a:r>
              <a:rPr lang="en-US" altLang="en-US" sz="2800" cap="none" dirty="0">
                <a:latin typeface="VNI-Souvir" pitchFamily="2" charset="0"/>
              </a:rPr>
              <a:t> </a:t>
            </a:r>
            <a:r>
              <a:rPr lang="en-US" altLang="en-US" sz="2800" cap="none" dirty="0" err="1">
                <a:latin typeface="VNI-Souvir" pitchFamily="2" charset="0"/>
              </a:rPr>
              <a:t>toång</a:t>
            </a:r>
            <a:r>
              <a:rPr lang="en-US" altLang="en-US" sz="2800" cap="none" dirty="0">
                <a:latin typeface="VNI-Souvir" pitchFamily="2" charset="0"/>
              </a:rPr>
              <a:t> chi </a:t>
            </a:r>
            <a:r>
              <a:rPr lang="en-US" altLang="en-US" sz="2800" cap="none" dirty="0" err="1">
                <a:latin typeface="VNI-Souvir" pitchFamily="2" charset="0"/>
              </a:rPr>
              <a:t>phí</a:t>
            </a:r>
            <a:r>
              <a:rPr lang="en-US" altLang="en-US" sz="2800" cap="none" dirty="0">
                <a:latin typeface="VNI-Souvir" pitchFamily="2" charset="0"/>
              </a:rPr>
              <a:t> ( TC )  </a:t>
            </a:r>
            <a:r>
              <a:rPr lang="en-US" altLang="en-US" sz="2800" cap="none" dirty="0" err="1">
                <a:latin typeface="VNI-Souvir" pitchFamily="2" charset="0"/>
              </a:rPr>
              <a:t>nhö</a:t>
            </a:r>
            <a:r>
              <a:rPr lang="en-US" altLang="en-US" sz="2800" cap="none" dirty="0">
                <a:latin typeface="VNI-Souvir" pitchFamily="2" charset="0"/>
              </a:rPr>
              <a:t> </a:t>
            </a:r>
            <a:r>
              <a:rPr lang="en-US" altLang="en-US" sz="2800" cap="none" dirty="0" err="1">
                <a:latin typeface="VNI-Souvir" pitchFamily="2" charset="0"/>
              </a:rPr>
              <a:t>sau</a:t>
            </a:r>
            <a:r>
              <a:rPr lang="en-US" altLang="en-US" sz="2800" cap="none" dirty="0">
                <a:latin typeface="VNI-Souvir" pitchFamily="2" charset="0"/>
              </a:rPr>
              <a:t> :</a:t>
            </a:r>
          </a:p>
          <a:p>
            <a:r>
              <a:rPr lang="en-US" altLang="en-US" sz="2800" cap="none" dirty="0">
                <a:latin typeface="VNI-Souvir" pitchFamily="2" charset="0"/>
              </a:rPr>
              <a:t>1. Chi </a:t>
            </a:r>
            <a:r>
              <a:rPr lang="en-US" altLang="en-US" sz="2800" cap="none" dirty="0" err="1">
                <a:latin typeface="VNI-Souvir" pitchFamily="2" charset="0"/>
              </a:rPr>
              <a:t>phí</a:t>
            </a:r>
            <a:r>
              <a:rPr lang="en-US" altLang="en-US" sz="2800" cap="none" dirty="0">
                <a:latin typeface="VNI-Souvir" pitchFamily="2" charset="0"/>
              </a:rPr>
              <a:t> </a:t>
            </a:r>
            <a:r>
              <a:rPr lang="en-US" altLang="en-US" sz="2800" cap="none" dirty="0" err="1">
                <a:latin typeface="VNI-Souvir" pitchFamily="2" charset="0"/>
              </a:rPr>
              <a:t>coá</a:t>
            </a:r>
            <a:r>
              <a:rPr lang="en-US" altLang="en-US" sz="2800" cap="none" dirty="0">
                <a:latin typeface="VNI-Souvir" pitchFamily="2" charset="0"/>
              </a:rPr>
              <a:t> </a:t>
            </a:r>
            <a:r>
              <a:rPr lang="en-US" altLang="en-US" sz="2800" cap="none" dirty="0" err="1">
                <a:latin typeface="VNI-Souvir" pitchFamily="2" charset="0"/>
              </a:rPr>
              <a:t>ñònh</a:t>
            </a:r>
            <a:r>
              <a:rPr lang="en-US" altLang="en-US" sz="2800" cap="none" dirty="0">
                <a:latin typeface="VNI-Souvir" pitchFamily="2" charset="0"/>
              </a:rPr>
              <a:t> ( </a:t>
            </a:r>
            <a:r>
              <a:rPr lang="en-US" altLang="en-US" sz="2800" cap="none" dirty="0" err="1">
                <a:latin typeface="VNI-Souvir" pitchFamily="2" charset="0"/>
              </a:rPr>
              <a:t>TFC</a:t>
            </a:r>
            <a:r>
              <a:rPr lang="en-US" altLang="en-US" sz="2800" cap="none" dirty="0">
                <a:latin typeface="VNI-Souvir" pitchFamily="2" charset="0"/>
              </a:rPr>
              <a:t> ) </a:t>
            </a:r>
            <a:r>
              <a:rPr lang="en-US" altLang="en-US" sz="2800" cap="none" dirty="0" err="1">
                <a:latin typeface="VNI-Souvir" pitchFamily="2" charset="0"/>
              </a:rPr>
              <a:t>cuûa</a:t>
            </a:r>
            <a:r>
              <a:rPr lang="en-US" altLang="en-US" sz="2800" cap="none" dirty="0">
                <a:latin typeface="VNI-Souvir" pitchFamily="2" charset="0"/>
              </a:rPr>
              <a:t> </a:t>
            </a:r>
            <a:r>
              <a:rPr lang="en-US" altLang="en-US" sz="2800" cap="none" dirty="0" err="1">
                <a:latin typeface="VNI-Souvir" pitchFamily="2" charset="0"/>
              </a:rPr>
              <a:t>doanh</a:t>
            </a:r>
            <a:r>
              <a:rPr lang="en-US" altLang="en-US" sz="2800" cap="none" dirty="0">
                <a:latin typeface="VNI-Souvir" pitchFamily="2" charset="0"/>
              </a:rPr>
              <a:t> </a:t>
            </a:r>
            <a:r>
              <a:rPr lang="en-US" altLang="en-US" sz="2800" cap="none" dirty="0" err="1">
                <a:latin typeface="VNI-Souvir" pitchFamily="2" charset="0"/>
              </a:rPr>
              <a:t>nghieäp</a:t>
            </a:r>
            <a:r>
              <a:rPr lang="en-US" altLang="en-US" sz="2800" cap="none" dirty="0">
                <a:latin typeface="VNI-Souvir" pitchFamily="2" charset="0"/>
              </a:rPr>
              <a:t>.</a:t>
            </a:r>
          </a:p>
          <a:p>
            <a:r>
              <a:rPr lang="en-US" altLang="en-US" sz="2800" cap="none" dirty="0">
                <a:latin typeface="VNI-Souvir" pitchFamily="2" charset="0"/>
              </a:rPr>
              <a:t>2.Tính </a:t>
            </a:r>
            <a:r>
              <a:rPr lang="en-US" altLang="en-US" sz="2800" cap="none" dirty="0" err="1">
                <a:latin typeface="VNI-Souvir" pitchFamily="2" charset="0"/>
              </a:rPr>
              <a:t>caùc</a:t>
            </a:r>
            <a:r>
              <a:rPr lang="en-US" altLang="en-US" sz="2800" cap="none" dirty="0">
                <a:latin typeface="VNI-Souvir" pitchFamily="2" charset="0"/>
              </a:rPr>
              <a:t> </a:t>
            </a:r>
            <a:r>
              <a:rPr lang="en-US" altLang="en-US" sz="2800" cap="none" dirty="0" err="1">
                <a:latin typeface="VNI-Souvir" pitchFamily="2" charset="0"/>
              </a:rPr>
              <a:t>loaïi</a:t>
            </a:r>
            <a:r>
              <a:rPr lang="en-US" altLang="en-US" sz="2800" cap="none" dirty="0">
                <a:latin typeface="VNI-Souvir" pitchFamily="2" charset="0"/>
              </a:rPr>
              <a:t> chi </a:t>
            </a:r>
            <a:r>
              <a:rPr lang="en-US" altLang="en-US" sz="2800" cap="none" dirty="0" err="1">
                <a:latin typeface="VNI-Souvir" pitchFamily="2" charset="0"/>
              </a:rPr>
              <a:t>phí</a:t>
            </a:r>
            <a:r>
              <a:rPr lang="en-US" altLang="en-US" sz="2800" cap="none" dirty="0">
                <a:latin typeface="VNI-Souvir" pitchFamily="2" charset="0"/>
              </a:rPr>
              <a:t> </a:t>
            </a:r>
            <a:r>
              <a:rPr lang="en-US" altLang="en-US" sz="2800" cap="none" dirty="0" err="1">
                <a:latin typeface="VNI-Souvir" pitchFamily="2" charset="0"/>
              </a:rPr>
              <a:t>trung</a:t>
            </a:r>
            <a:r>
              <a:rPr lang="en-US" altLang="en-US" sz="2800" cap="none" dirty="0">
                <a:latin typeface="VNI-Souvir" pitchFamily="2" charset="0"/>
              </a:rPr>
              <a:t> </a:t>
            </a:r>
            <a:r>
              <a:rPr lang="en-US" altLang="en-US" sz="2800" cap="none" dirty="0" err="1">
                <a:latin typeface="VNI-Souvir" pitchFamily="2" charset="0"/>
              </a:rPr>
              <a:t>bình</a:t>
            </a:r>
            <a:r>
              <a:rPr lang="en-US" altLang="en-US" sz="2800" cap="none" dirty="0">
                <a:latin typeface="VNI-Souvir" pitchFamily="2" charset="0"/>
              </a:rPr>
              <a:t> (AC, </a:t>
            </a:r>
            <a:r>
              <a:rPr lang="en-US" altLang="en-US" sz="2800" cap="none" dirty="0" err="1">
                <a:latin typeface="VNI-Souvir" pitchFamily="2" charset="0"/>
              </a:rPr>
              <a:t>AVC</a:t>
            </a:r>
            <a:r>
              <a:rPr lang="en-US" altLang="en-US" sz="2800" cap="none" dirty="0">
                <a:latin typeface="VNI-Souvir" pitchFamily="2" charset="0"/>
              </a:rPr>
              <a:t>, AFC) </a:t>
            </a:r>
            <a:r>
              <a:rPr lang="en-US" altLang="en-US" sz="2800" cap="none" dirty="0" err="1">
                <a:latin typeface="VNI-Souvir" pitchFamily="2" charset="0"/>
              </a:rPr>
              <a:t>vaø</a:t>
            </a:r>
            <a:r>
              <a:rPr lang="en-US" altLang="en-US" sz="2800" cap="none" dirty="0">
                <a:latin typeface="VNI-Souvir" pitchFamily="2" charset="0"/>
              </a:rPr>
              <a:t> chi </a:t>
            </a:r>
            <a:r>
              <a:rPr lang="en-US" altLang="en-US" sz="2800" cap="none" dirty="0" err="1">
                <a:latin typeface="VNI-Souvir" pitchFamily="2" charset="0"/>
              </a:rPr>
              <a:t>phí</a:t>
            </a:r>
            <a:r>
              <a:rPr lang="en-US" altLang="en-US" sz="2800" cap="none" dirty="0">
                <a:latin typeface="VNI-Souvir" pitchFamily="2" charset="0"/>
              </a:rPr>
              <a:t> </a:t>
            </a:r>
            <a:r>
              <a:rPr lang="en-US" altLang="en-US" sz="2800" cap="none" dirty="0" err="1">
                <a:latin typeface="VNI-Souvir" pitchFamily="2" charset="0"/>
              </a:rPr>
              <a:t>bieân</a:t>
            </a:r>
            <a:r>
              <a:rPr lang="en-US" altLang="en-US" sz="2800" cap="none" dirty="0">
                <a:latin typeface="VNI-Souvir" pitchFamily="2" charset="0"/>
              </a:rPr>
              <a:t> MC.</a:t>
            </a:r>
          </a:p>
          <a:p>
            <a:r>
              <a:rPr lang="en-US" altLang="en-US" sz="2800" cap="none" dirty="0">
                <a:latin typeface="VNI-Souvir" pitchFamily="2" charset="0"/>
              </a:rPr>
              <a:t>3. </a:t>
            </a:r>
            <a:r>
              <a:rPr lang="en-US" altLang="en-US" sz="2800" cap="none" dirty="0" err="1">
                <a:latin typeface="VNI-Souvir" pitchFamily="2" charset="0"/>
              </a:rPr>
              <a:t>Xaùc</a:t>
            </a:r>
            <a:r>
              <a:rPr lang="en-US" altLang="en-US" sz="2800" cap="none" dirty="0">
                <a:latin typeface="VNI-Souvir" pitchFamily="2" charset="0"/>
              </a:rPr>
              <a:t> </a:t>
            </a:r>
            <a:r>
              <a:rPr lang="en-US" altLang="en-US" sz="2800" cap="none" dirty="0" err="1">
                <a:latin typeface="VNI-Souvir" pitchFamily="2" charset="0"/>
              </a:rPr>
              <a:t>ñònh</a:t>
            </a:r>
            <a:r>
              <a:rPr lang="en-US" altLang="en-US" sz="2800" cap="none" dirty="0">
                <a:latin typeface="VNI-Souvir" pitchFamily="2" charset="0"/>
              </a:rPr>
              <a:t> </a:t>
            </a:r>
            <a:r>
              <a:rPr lang="en-US" altLang="en-US" sz="2800" cap="none" dirty="0" err="1">
                <a:latin typeface="VNI-Souvir" pitchFamily="2" charset="0"/>
              </a:rPr>
              <a:t>ngöôõng</a:t>
            </a:r>
            <a:r>
              <a:rPr lang="en-US" altLang="en-US" sz="2800" cap="none" dirty="0">
                <a:latin typeface="VNI-Souvir" pitchFamily="2" charset="0"/>
              </a:rPr>
              <a:t> </a:t>
            </a:r>
            <a:r>
              <a:rPr lang="en-US" altLang="en-US" sz="2800" cap="none" dirty="0" err="1">
                <a:latin typeface="VNI-Souvir" pitchFamily="2" charset="0"/>
              </a:rPr>
              <a:t>sinh</a:t>
            </a:r>
            <a:r>
              <a:rPr lang="en-US" altLang="en-US" sz="2800" cap="none" dirty="0">
                <a:latin typeface="VNI-Souvir" pitchFamily="2" charset="0"/>
              </a:rPr>
              <a:t> </a:t>
            </a:r>
            <a:r>
              <a:rPr lang="en-US" altLang="en-US" sz="2800" cap="none" dirty="0" err="1">
                <a:latin typeface="VNI-Souvir" pitchFamily="2" charset="0"/>
              </a:rPr>
              <a:t>lôøi</a:t>
            </a:r>
            <a:r>
              <a:rPr lang="en-US" altLang="en-US" sz="2800" cap="none" dirty="0">
                <a:latin typeface="VNI-Souvir" pitchFamily="2" charset="0"/>
              </a:rPr>
              <a:t> </a:t>
            </a:r>
            <a:r>
              <a:rPr lang="en-US" altLang="en-US" sz="2800" cap="none" dirty="0" err="1">
                <a:latin typeface="VNI-Souvir" pitchFamily="2" charset="0"/>
              </a:rPr>
              <a:t>vaø</a:t>
            </a:r>
            <a:r>
              <a:rPr lang="en-US" altLang="en-US" sz="2800" cap="none" dirty="0">
                <a:latin typeface="VNI-Souvir" pitchFamily="2" charset="0"/>
              </a:rPr>
              <a:t> </a:t>
            </a:r>
            <a:r>
              <a:rPr lang="en-US" altLang="en-US" sz="2800" cap="none" dirty="0" err="1">
                <a:latin typeface="VNI-Souvir" pitchFamily="2" charset="0"/>
              </a:rPr>
              <a:t>ngöôõng</a:t>
            </a:r>
            <a:r>
              <a:rPr lang="en-US" altLang="en-US" sz="2800" cap="none" dirty="0">
                <a:latin typeface="VNI-Souvir" pitchFamily="2" charset="0"/>
              </a:rPr>
              <a:t> </a:t>
            </a:r>
            <a:r>
              <a:rPr lang="en-US" altLang="en-US" sz="2800" cap="none" dirty="0" err="1">
                <a:latin typeface="VNI-Souvir" pitchFamily="2" charset="0"/>
              </a:rPr>
              <a:t>ñoùng</a:t>
            </a:r>
            <a:r>
              <a:rPr lang="en-US" altLang="en-US" sz="2800" cap="none" dirty="0">
                <a:latin typeface="VNI-Souvir" pitchFamily="2" charset="0"/>
              </a:rPr>
              <a:t> </a:t>
            </a:r>
            <a:r>
              <a:rPr lang="en-US" altLang="en-US" sz="2800" cap="none" dirty="0" err="1">
                <a:latin typeface="VNI-Souvir" pitchFamily="2" charset="0"/>
              </a:rPr>
              <a:t>cöûa</a:t>
            </a:r>
            <a:r>
              <a:rPr lang="en-US" altLang="en-US" sz="2800" cap="none" dirty="0">
                <a:latin typeface="VNI-Souvir" pitchFamily="2" charset="0"/>
              </a:rPr>
              <a:t> </a:t>
            </a:r>
            <a:r>
              <a:rPr lang="en-US" altLang="en-US" sz="2800" cap="none" dirty="0" err="1">
                <a:latin typeface="VNI-Souvir" pitchFamily="2" charset="0"/>
              </a:rPr>
              <a:t>cuûa</a:t>
            </a:r>
            <a:r>
              <a:rPr lang="en-US" altLang="en-US" sz="2800" cap="none" dirty="0">
                <a:latin typeface="VNI-Souvir" pitchFamily="2" charset="0"/>
              </a:rPr>
              <a:t> </a:t>
            </a:r>
            <a:r>
              <a:rPr lang="en-US" altLang="en-US" sz="2800" cap="none" dirty="0" err="1">
                <a:latin typeface="VNI-Souvir" pitchFamily="2" charset="0"/>
              </a:rPr>
              <a:t>doanh</a:t>
            </a:r>
            <a:r>
              <a:rPr lang="en-US" altLang="en-US" sz="2800" cap="none" dirty="0">
                <a:latin typeface="VNI-Souvir" pitchFamily="2" charset="0"/>
              </a:rPr>
              <a:t> </a:t>
            </a:r>
            <a:r>
              <a:rPr lang="en-US" altLang="en-US" sz="2800" cap="none" dirty="0" err="1">
                <a:latin typeface="VNI-Souvir" pitchFamily="2" charset="0"/>
              </a:rPr>
              <a:t>nghieäp</a:t>
            </a:r>
            <a:r>
              <a:rPr lang="en-US" altLang="en-US" sz="2800" cap="none" dirty="0">
                <a:latin typeface="VNI-Souvir" pitchFamily="2" charset="0"/>
              </a:rPr>
              <a:t>. </a:t>
            </a:r>
            <a:r>
              <a:rPr lang="en-US" altLang="en-US" sz="2800" cap="none" dirty="0" err="1">
                <a:latin typeface="VNI-Souvir" pitchFamily="2" charset="0"/>
              </a:rPr>
              <a:t>Neáu</a:t>
            </a:r>
            <a:r>
              <a:rPr lang="en-US" altLang="en-US" sz="2800" cap="none" dirty="0">
                <a:latin typeface="VNI-Souvir" pitchFamily="2" charset="0"/>
              </a:rPr>
              <a:t> </a:t>
            </a:r>
            <a:r>
              <a:rPr lang="en-US" altLang="en-US" sz="2800" cap="none" dirty="0" err="1">
                <a:latin typeface="VNI-Souvir" pitchFamily="2" charset="0"/>
              </a:rPr>
              <a:t>giaù</a:t>
            </a:r>
            <a:r>
              <a:rPr lang="en-US" altLang="en-US" sz="2800" cap="none" dirty="0">
                <a:latin typeface="VNI-Souvir" pitchFamily="2" charset="0"/>
              </a:rPr>
              <a:t> </a:t>
            </a:r>
            <a:r>
              <a:rPr lang="en-US" altLang="en-US" sz="2800" cap="none" dirty="0" err="1">
                <a:latin typeface="VNI-Souvir" pitchFamily="2" charset="0"/>
              </a:rPr>
              <a:t>cuûa</a:t>
            </a:r>
            <a:r>
              <a:rPr lang="en-US" altLang="en-US" sz="2800" cap="none" dirty="0">
                <a:latin typeface="VNI-Souvir" pitchFamily="2" charset="0"/>
              </a:rPr>
              <a:t> </a:t>
            </a:r>
            <a:r>
              <a:rPr lang="en-US" altLang="en-US" sz="2800" cap="none" dirty="0" err="1">
                <a:latin typeface="VNI-Souvir" pitchFamily="2" charset="0"/>
              </a:rPr>
              <a:t>thò</a:t>
            </a:r>
            <a:r>
              <a:rPr lang="en-US" altLang="en-US" sz="2800" cap="none" dirty="0">
                <a:latin typeface="VNI-Souvir" pitchFamily="2" charset="0"/>
              </a:rPr>
              <a:t> </a:t>
            </a:r>
            <a:r>
              <a:rPr lang="en-US" altLang="en-US" sz="2800" cap="none" dirty="0" err="1">
                <a:latin typeface="VNI-Souvir" pitchFamily="2" charset="0"/>
              </a:rPr>
              <a:t>tröôøng</a:t>
            </a:r>
            <a:r>
              <a:rPr lang="en-US" altLang="en-US" sz="2800" cap="none" dirty="0">
                <a:latin typeface="VNI-Souvir" pitchFamily="2" charset="0"/>
              </a:rPr>
              <a:t> </a:t>
            </a:r>
            <a:r>
              <a:rPr lang="en-US" altLang="en-US" sz="2800" cap="none" dirty="0" err="1">
                <a:latin typeface="VNI-Souvir" pitchFamily="2" charset="0"/>
              </a:rPr>
              <a:t>nhoû</a:t>
            </a:r>
            <a:r>
              <a:rPr lang="en-US" altLang="en-US" sz="2800" cap="none" dirty="0">
                <a:latin typeface="VNI-Souvir" pitchFamily="2" charset="0"/>
              </a:rPr>
              <a:t> </a:t>
            </a:r>
            <a:r>
              <a:rPr lang="en-US" altLang="en-US" sz="2800" cap="none" dirty="0" err="1">
                <a:latin typeface="VNI-Souvir" pitchFamily="2" charset="0"/>
              </a:rPr>
              <a:t>hôn</a:t>
            </a:r>
            <a:r>
              <a:rPr lang="en-US" altLang="en-US" sz="2800" cap="none" dirty="0">
                <a:latin typeface="VNI-Souvir" pitchFamily="2" charset="0"/>
              </a:rPr>
              <a:t> 25 </a:t>
            </a:r>
            <a:r>
              <a:rPr lang="en-US" altLang="en-US" sz="2800" cap="none" dirty="0" err="1">
                <a:latin typeface="VNI-Souvir" pitchFamily="2" charset="0"/>
              </a:rPr>
              <a:t>ñvt</a:t>
            </a:r>
            <a:r>
              <a:rPr lang="en-US" altLang="en-US" sz="2800" cap="none" dirty="0">
                <a:latin typeface="VNI-Souvir" pitchFamily="2" charset="0"/>
              </a:rPr>
              <a:t>/ 1 </a:t>
            </a:r>
            <a:r>
              <a:rPr lang="en-US" altLang="en-US" sz="2800" cap="none" dirty="0" err="1">
                <a:latin typeface="VNI-Souvir" pitchFamily="2" charset="0"/>
              </a:rPr>
              <a:t>ñvsp</a:t>
            </a:r>
            <a:r>
              <a:rPr lang="en-US" altLang="en-US" sz="2800" cap="none" dirty="0">
                <a:latin typeface="VNI-Souvir" pitchFamily="2" charset="0"/>
              </a:rPr>
              <a:t>, </a:t>
            </a:r>
            <a:r>
              <a:rPr lang="en-US" altLang="en-US" sz="2800" cap="none" dirty="0" err="1">
                <a:latin typeface="VNI-Souvir" pitchFamily="2" charset="0"/>
              </a:rPr>
              <a:t>doanh</a:t>
            </a:r>
            <a:r>
              <a:rPr lang="en-US" altLang="en-US" sz="2800" cap="none" dirty="0">
                <a:latin typeface="VNI-Souvir" pitchFamily="2" charset="0"/>
              </a:rPr>
              <a:t> </a:t>
            </a:r>
            <a:r>
              <a:rPr lang="en-US" altLang="en-US" sz="2800" cap="none" dirty="0" err="1">
                <a:latin typeface="VNI-Souvir" pitchFamily="2" charset="0"/>
              </a:rPr>
              <a:t>nghieäp</a:t>
            </a:r>
            <a:r>
              <a:rPr lang="en-US" altLang="en-US" sz="2800" cap="none" dirty="0">
                <a:latin typeface="VNI-Souvir" pitchFamily="2" charset="0"/>
              </a:rPr>
              <a:t> </a:t>
            </a:r>
            <a:r>
              <a:rPr lang="en-US" altLang="en-US" sz="2800" cap="none" dirty="0" err="1">
                <a:latin typeface="VNI-Souvir" pitchFamily="2" charset="0"/>
              </a:rPr>
              <a:t>coù</a:t>
            </a:r>
            <a:r>
              <a:rPr lang="en-US" altLang="en-US" sz="2800" cap="none" dirty="0">
                <a:latin typeface="VNI-Souvir" pitchFamily="2" charset="0"/>
              </a:rPr>
              <a:t> </a:t>
            </a:r>
            <a:r>
              <a:rPr lang="en-US" altLang="en-US" sz="2800" cap="none" dirty="0" err="1">
                <a:latin typeface="VNI-Souvir" pitchFamily="2" charset="0"/>
              </a:rPr>
              <a:t>tieáp</a:t>
            </a:r>
            <a:r>
              <a:rPr lang="en-US" altLang="en-US" sz="2800" cap="none" dirty="0">
                <a:latin typeface="VNI-Souvir" pitchFamily="2" charset="0"/>
              </a:rPr>
              <a:t> </a:t>
            </a:r>
            <a:r>
              <a:rPr lang="en-US" altLang="en-US" sz="2800" cap="none" dirty="0" err="1">
                <a:latin typeface="VNI-Souvir" pitchFamily="2" charset="0"/>
              </a:rPr>
              <a:t>tuïc</a:t>
            </a:r>
            <a:r>
              <a:rPr lang="en-US" altLang="en-US" sz="2800" cap="none" dirty="0">
                <a:latin typeface="VNI-Souvir" pitchFamily="2" charset="0"/>
              </a:rPr>
              <a:t> </a:t>
            </a:r>
            <a:r>
              <a:rPr lang="en-US" altLang="en-US" sz="2800" cap="none" dirty="0" err="1">
                <a:latin typeface="VNI-Souvir" pitchFamily="2" charset="0"/>
              </a:rPr>
              <a:t>saûn</a:t>
            </a:r>
            <a:r>
              <a:rPr lang="en-US" altLang="en-US" sz="2800" cap="none" dirty="0">
                <a:latin typeface="VNI-Souvir" pitchFamily="2" charset="0"/>
              </a:rPr>
              <a:t> </a:t>
            </a:r>
            <a:r>
              <a:rPr lang="en-US" altLang="en-US" sz="2800" cap="none" dirty="0" err="1">
                <a:latin typeface="VNI-Souvir" pitchFamily="2" charset="0"/>
              </a:rPr>
              <a:t>xuaát</a:t>
            </a:r>
            <a:r>
              <a:rPr lang="en-US" altLang="en-US" sz="2800" cap="none" dirty="0">
                <a:latin typeface="VNI-Souvir" pitchFamily="2" charset="0"/>
              </a:rPr>
              <a:t> </a:t>
            </a:r>
            <a:r>
              <a:rPr lang="en-US" altLang="en-US" sz="2800" cap="none" dirty="0" err="1">
                <a:latin typeface="VNI-Souvir" pitchFamily="2" charset="0"/>
              </a:rPr>
              <a:t>khoâng</a:t>
            </a:r>
            <a:r>
              <a:rPr lang="en-US" altLang="en-US" sz="2800" cap="none" dirty="0">
                <a:latin typeface="VNI-Souvir" pitchFamily="2" charset="0"/>
              </a:rPr>
              <a:t>. </a:t>
            </a:r>
            <a:r>
              <a:rPr lang="en-US" altLang="en-US" sz="2800" cap="none" dirty="0" err="1">
                <a:latin typeface="VNI-Souvir" pitchFamily="2" charset="0"/>
              </a:rPr>
              <a:t>Taïi</a:t>
            </a:r>
            <a:r>
              <a:rPr lang="en-US" altLang="en-US" sz="2800" cap="none" dirty="0">
                <a:latin typeface="VNI-Souvir" pitchFamily="2" charset="0"/>
              </a:rPr>
              <a:t> </a:t>
            </a:r>
            <a:r>
              <a:rPr lang="en-US" altLang="en-US" sz="2800" cap="none" dirty="0" err="1">
                <a:latin typeface="VNI-Souvir" pitchFamily="2" charset="0"/>
              </a:rPr>
              <a:t>sao</a:t>
            </a:r>
            <a:r>
              <a:rPr lang="en-US" altLang="en-US" sz="2800" cap="none" dirty="0">
                <a:latin typeface="VNI-Souvir" pitchFamily="2" charset="0"/>
              </a:rPr>
              <a:t>?</a:t>
            </a:r>
          </a:p>
        </p:txBody>
      </p:sp>
      <p:sp>
        <p:nvSpPr>
          <p:cNvPr id="3" name="Slide Number Placeholder 5">
            <a:extLst>
              <a:ext uri="{FF2B5EF4-FFF2-40B4-BE49-F238E27FC236}">
                <a16:creationId xmlns:a16="http://schemas.microsoft.com/office/drawing/2014/main" id="{32002CE4-BBF1-E790-0162-6CD87DB1548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119</a:t>
            </a:fld>
            <a:endParaRPr lang="en-US" altLang="en-US" sz="2400">
              <a:latin typeface="Sagona Book" panose="020205030505050202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E5B6013C-24B8-957E-9762-706A076CEFB9}"/>
              </a:ext>
            </a:extLst>
          </p:cNvPr>
          <p:cNvSpPr txBox="1">
            <a:spLocks noChangeArrowheads="1"/>
          </p:cNvSpPr>
          <p:nvPr/>
        </p:nvSpPr>
        <p:spPr>
          <a:xfrm>
            <a:off x="914400" y="914400"/>
            <a:ext cx="10360152" cy="914400"/>
          </a:xfrm>
          <a:prstGeom prst="rect">
            <a:avLst/>
          </a:prstGeom>
        </p:spPr>
        <p:txBody>
          <a:bodyPr vert="horz" lIns="91440" tIns="45720" rIns="91440" bIns="45720" rtlCol="0" anchor="b"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kern="1200" cap="none" dirty="0">
                <a:latin typeface="VNI-Souvir" pitchFamily="2" charset="0"/>
                <a:ea typeface="+mj-ea"/>
                <a:cs typeface="+mj-cs"/>
              </a:rPr>
              <a:t>2.1. </a:t>
            </a:r>
            <a:r>
              <a:rPr lang="en-US" altLang="en-US" sz="3200" kern="1200" cap="none" dirty="0" err="1">
                <a:latin typeface="VNI-Souvir" pitchFamily="2" charset="0"/>
                <a:ea typeface="+mj-ea"/>
                <a:cs typeface="+mj-cs"/>
              </a:rPr>
              <a:t>Moät</a:t>
            </a:r>
            <a:r>
              <a:rPr lang="en-US" altLang="en-US" sz="3200" kern="1200" cap="none" dirty="0">
                <a:latin typeface="VNI-Souvir" pitchFamily="2" charset="0"/>
                <a:ea typeface="+mj-ea"/>
                <a:cs typeface="+mj-cs"/>
              </a:rPr>
              <a:t> </a:t>
            </a:r>
            <a:r>
              <a:rPr lang="en-US" altLang="en-US" sz="3200" kern="1200" cap="none" dirty="0" err="1">
                <a:latin typeface="VNI-Souvir" pitchFamily="2" charset="0"/>
                <a:ea typeface="+mj-ea"/>
                <a:cs typeface="+mj-cs"/>
              </a:rPr>
              <a:t>soá</a:t>
            </a:r>
            <a:r>
              <a:rPr lang="en-US" altLang="en-US" sz="3200" kern="1200" cap="none" dirty="0">
                <a:latin typeface="VNI-Souvir" pitchFamily="2" charset="0"/>
                <a:ea typeface="+mj-ea"/>
                <a:cs typeface="+mj-cs"/>
              </a:rPr>
              <a:t> </a:t>
            </a:r>
            <a:r>
              <a:rPr lang="en-US" altLang="en-US" sz="3200" kern="1200" cap="none" dirty="0" err="1">
                <a:latin typeface="VNI-Souvir" pitchFamily="2" charset="0"/>
                <a:ea typeface="+mj-ea"/>
                <a:cs typeface="+mj-cs"/>
              </a:rPr>
              <a:t>vaán</a:t>
            </a:r>
            <a:r>
              <a:rPr lang="en-US" altLang="en-US" sz="3200" kern="1200" cap="none" dirty="0">
                <a:latin typeface="VNI-Souvir" pitchFamily="2" charset="0"/>
                <a:ea typeface="+mj-ea"/>
                <a:cs typeface="+mj-cs"/>
              </a:rPr>
              <a:t> </a:t>
            </a:r>
            <a:r>
              <a:rPr lang="en-US" altLang="en-US" sz="3200" kern="1200" cap="none" dirty="0" err="1">
                <a:latin typeface="VNI-Souvir" pitchFamily="2" charset="0"/>
                <a:ea typeface="+mj-ea"/>
                <a:cs typeface="+mj-cs"/>
              </a:rPr>
              <a:t>ñeà</a:t>
            </a:r>
            <a:r>
              <a:rPr lang="en-US" altLang="en-US" sz="3200" kern="1200" cap="none" dirty="0">
                <a:latin typeface="VNI-Souvir" pitchFamily="2" charset="0"/>
                <a:ea typeface="+mj-ea"/>
                <a:cs typeface="+mj-cs"/>
              </a:rPr>
              <a:t> </a:t>
            </a:r>
            <a:r>
              <a:rPr lang="en-US" altLang="en-US" sz="3200" kern="1200" cap="none" dirty="0" err="1">
                <a:latin typeface="VNI-Souvir" pitchFamily="2" charset="0"/>
                <a:ea typeface="+mj-ea"/>
                <a:cs typeface="+mj-cs"/>
              </a:rPr>
              <a:t>cô</a:t>
            </a:r>
            <a:r>
              <a:rPr lang="en-US" altLang="en-US" sz="3200" kern="1200" cap="none" dirty="0">
                <a:latin typeface="VNI-Souvir" pitchFamily="2" charset="0"/>
                <a:ea typeface="+mj-ea"/>
                <a:cs typeface="+mj-cs"/>
              </a:rPr>
              <a:t> </a:t>
            </a:r>
            <a:r>
              <a:rPr lang="en-US" altLang="en-US" sz="3200" kern="1200" cap="none" dirty="0" err="1">
                <a:latin typeface="VNI-Souvir" pitchFamily="2" charset="0"/>
                <a:ea typeface="+mj-ea"/>
                <a:cs typeface="+mj-cs"/>
              </a:rPr>
              <a:t>baûn</a:t>
            </a:r>
            <a:endParaRPr lang="en-US" altLang="en-US" sz="3200" kern="1200" cap="none" dirty="0">
              <a:latin typeface="VNI-Souvir" pitchFamily="2" charset="0"/>
              <a:ea typeface="+mj-ea"/>
              <a:cs typeface="+mj-cs"/>
            </a:endParaRPr>
          </a:p>
        </p:txBody>
      </p:sp>
      <p:sp>
        <p:nvSpPr>
          <p:cNvPr id="5128" name="Content Placeholder 2">
            <a:extLst>
              <a:ext uri="{FF2B5EF4-FFF2-40B4-BE49-F238E27FC236}">
                <a16:creationId xmlns:a16="http://schemas.microsoft.com/office/drawing/2014/main" id="{5484718B-814F-F6A0-4B74-47F587A646D4}"/>
              </a:ext>
            </a:extLst>
          </p:cNvPr>
          <p:cNvSpPr>
            <a:spLocks noGrp="1"/>
          </p:cNvSpPr>
          <p:nvPr>
            <p:ph sz="quarter" idx="12"/>
          </p:nvPr>
        </p:nvSpPr>
        <p:spPr>
          <a:xfrm>
            <a:off x="914399" y="2039111"/>
            <a:ext cx="2816352" cy="3840480"/>
          </a:xfrm>
        </p:spPr>
        <p:txBody>
          <a:bodyPr/>
          <a:lstStyle/>
          <a:p>
            <a:endParaRPr lang="en-US"/>
          </a:p>
        </p:txBody>
      </p:sp>
      <p:sp>
        <p:nvSpPr>
          <p:cNvPr id="5123" name="Rectangle 3">
            <a:extLst>
              <a:ext uri="{FF2B5EF4-FFF2-40B4-BE49-F238E27FC236}">
                <a16:creationId xmlns:a16="http://schemas.microsoft.com/office/drawing/2014/main" id="{4DC6BB8B-AB6A-8942-E294-2933A7B2A323}"/>
              </a:ext>
            </a:extLst>
          </p:cNvPr>
          <p:cNvSpPr>
            <a:spLocks noGrp="1" noChangeArrowheads="1"/>
          </p:cNvSpPr>
          <p:nvPr>
            <p:ph sz="quarter" idx="13"/>
          </p:nvPr>
        </p:nvSpPr>
        <p:spPr>
          <a:xfrm>
            <a:off x="4097800" y="2039111"/>
            <a:ext cx="6949440" cy="3840480"/>
          </a:xfrm>
        </p:spPr>
        <p:txBody>
          <a:bodyPr vert="horz" lIns="91440" tIns="45720" rIns="91440" bIns="45720" rtlCol="0">
            <a:normAutofit/>
          </a:bodyPr>
          <a:lstStyle/>
          <a:p>
            <a:r>
              <a:rPr lang="en-US" altLang="en-US" sz="3200" cap="none" dirty="0" err="1">
                <a:latin typeface="VNI-Souvir" pitchFamily="2" charset="0"/>
              </a:rPr>
              <a:t>Moät</a:t>
            </a:r>
            <a:r>
              <a:rPr lang="en-US" altLang="en-US" sz="3200" cap="none" dirty="0">
                <a:latin typeface="VNI-Souvir" pitchFamily="2" charset="0"/>
              </a:rPr>
              <a:t> </a:t>
            </a:r>
            <a:r>
              <a:rPr lang="en-US" altLang="en-US" sz="3200" cap="none" dirty="0" err="1">
                <a:latin typeface="VNI-Souvir" pitchFamily="2" charset="0"/>
              </a:rPr>
              <a:t>soá</a:t>
            </a:r>
            <a:r>
              <a:rPr lang="en-US" altLang="en-US" sz="3200" cap="none" dirty="0">
                <a:latin typeface="VNI-Souvir" pitchFamily="2" charset="0"/>
              </a:rPr>
              <a:t> </a:t>
            </a:r>
            <a:r>
              <a:rPr lang="en-US" altLang="en-US" sz="3200" cap="none" dirty="0" err="1">
                <a:latin typeface="VNI-Souvir" pitchFamily="2" charset="0"/>
              </a:rPr>
              <a:t>giaû</a:t>
            </a:r>
            <a:r>
              <a:rPr lang="en-US" altLang="en-US" sz="3200" cap="none" dirty="0">
                <a:latin typeface="VNI-Souvir" pitchFamily="2" charset="0"/>
              </a:rPr>
              <a:t> </a:t>
            </a:r>
            <a:r>
              <a:rPr lang="en-US" altLang="en-US" sz="3200" cap="none" dirty="0" err="1">
                <a:latin typeface="VNI-Souvir" pitchFamily="2" charset="0"/>
              </a:rPr>
              <a:t>thieát</a:t>
            </a:r>
            <a:r>
              <a:rPr lang="en-US" altLang="en-US" sz="3200" cap="none" dirty="0">
                <a:latin typeface="VNI-Souvir" pitchFamily="2" charset="0"/>
              </a:rPr>
              <a:t> </a:t>
            </a:r>
            <a:r>
              <a:rPr lang="en-US" altLang="en-US" sz="3200" cap="none" dirty="0" err="1">
                <a:latin typeface="VNI-Souvir" pitchFamily="2" charset="0"/>
              </a:rPr>
              <a:t>cô</a:t>
            </a:r>
            <a:r>
              <a:rPr lang="en-US" altLang="en-US" sz="3200" cap="none" dirty="0">
                <a:latin typeface="VNI-Souvir" pitchFamily="2" charset="0"/>
              </a:rPr>
              <a:t> </a:t>
            </a:r>
            <a:r>
              <a:rPr lang="en-US" altLang="en-US" sz="3200" cap="none" dirty="0" err="1">
                <a:latin typeface="VNI-Souvir" pitchFamily="2" charset="0"/>
              </a:rPr>
              <a:t>baûn</a:t>
            </a:r>
            <a:r>
              <a:rPr lang="en-US" altLang="en-US" sz="3200" cap="none" dirty="0">
                <a:latin typeface="VNI-Souvir" pitchFamily="2" charset="0"/>
              </a:rPr>
              <a:t> </a:t>
            </a:r>
            <a:r>
              <a:rPr lang="en-US" altLang="en-US" sz="3200" cap="none" dirty="0" err="1">
                <a:latin typeface="VNI-Souvir" pitchFamily="2" charset="0"/>
              </a:rPr>
              <a:t>cuûa</a:t>
            </a:r>
            <a:r>
              <a:rPr lang="en-US" altLang="en-US" sz="3200" cap="none" dirty="0">
                <a:latin typeface="VNI-Souvir" pitchFamily="2" charset="0"/>
              </a:rPr>
              <a:t> </a:t>
            </a:r>
            <a:r>
              <a:rPr lang="en-US" altLang="en-US" sz="3200" cap="none" dirty="0" err="1">
                <a:latin typeface="VNI-Souvir" pitchFamily="2" charset="0"/>
              </a:rPr>
              <a:t>thuyeát</a:t>
            </a:r>
            <a:r>
              <a:rPr lang="en-US" altLang="en-US" sz="3200" cap="none" dirty="0">
                <a:latin typeface="VNI-Souvir" pitchFamily="2" charset="0"/>
              </a:rPr>
              <a:t> </a:t>
            </a:r>
            <a:r>
              <a:rPr lang="en-US" altLang="en-US" sz="3200" cap="none" dirty="0" err="1">
                <a:latin typeface="VNI-Souvir" pitchFamily="2" charset="0"/>
              </a:rPr>
              <a:t>höõu</a:t>
            </a:r>
            <a:r>
              <a:rPr lang="en-US" altLang="en-US" sz="3200" cap="none" dirty="0">
                <a:latin typeface="VNI-Souvir" pitchFamily="2" charset="0"/>
              </a:rPr>
              <a:t> </a:t>
            </a:r>
            <a:r>
              <a:rPr lang="en-US" altLang="en-US" sz="3200" cap="none" dirty="0" err="1">
                <a:latin typeface="VNI-Souvir" pitchFamily="2" charset="0"/>
              </a:rPr>
              <a:t>duïng</a:t>
            </a:r>
            <a:endParaRPr lang="en-US" altLang="en-US" sz="3200" cap="none" dirty="0">
              <a:latin typeface="VNI-Souvir" pitchFamily="2" charset="0"/>
            </a:endParaRPr>
          </a:p>
          <a:p>
            <a:r>
              <a:rPr lang="en-US" altLang="en-US" sz="3200" cap="none" dirty="0" err="1">
                <a:latin typeface="VNI-Souvir" pitchFamily="2" charset="0"/>
              </a:rPr>
              <a:t>Höõu</a:t>
            </a:r>
            <a:r>
              <a:rPr lang="en-US" altLang="en-US" sz="3200" cap="none" dirty="0">
                <a:latin typeface="VNI-Souvir" pitchFamily="2" charset="0"/>
              </a:rPr>
              <a:t> </a:t>
            </a:r>
            <a:r>
              <a:rPr lang="en-US" altLang="en-US" sz="3200" cap="none" dirty="0" err="1">
                <a:latin typeface="VNI-Souvir" pitchFamily="2" charset="0"/>
              </a:rPr>
              <a:t>duïng</a:t>
            </a:r>
            <a:r>
              <a:rPr lang="en-US" altLang="en-US" sz="3200" cap="none" dirty="0">
                <a:latin typeface="VNI-Souvir" pitchFamily="2" charset="0"/>
              </a:rPr>
              <a:t> (U)</a:t>
            </a:r>
          </a:p>
          <a:p>
            <a:r>
              <a:rPr lang="en-US" altLang="en-US" sz="3200" cap="none" dirty="0" err="1">
                <a:latin typeface="VNI-Souvir" pitchFamily="2" charset="0"/>
              </a:rPr>
              <a:t>Toång</a:t>
            </a:r>
            <a:r>
              <a:rPr lang="en-US" altLang="en-US" sz="3200" cap="none" dirty="0">
                <a:latin typeface="VNI-Souvir" pitchFamily="2" charset="0"/>
              </a:rPr>
              <a:t> </a:t>
            </a:r>
            <a:r>
              <a:rPr lang="en-US" altLang="en-US" sz="3200" cap="none" dirty="0" err="1">
                <a:latin typeface="VNI-Souvir" pitchFamily="2" charset="0"/>
              </a:rPr>
              <a:t>höõu</a:t>
            </a:r>
            <a:r>
              <a:rPr lang="en-US" altLang="en-US" sz="3200" cap="none" dirty="0">
                <a:latin typeface="VNI-Souvir" pitchFamily="2" charset="0"/>
              </a:rPr>
              <a:t> </a:t>
            </a:r>
            <a:r>
              <a:rPr lang="en-US" altLang="en-US" sz="3200" cap="none" dirty="0" err="1">
                <a:latin typeface="VNI-Souvir" pitchFamily="2" charset="0"/>
              </a:rPr>
              <a:t>duïng</a:t>
            </a:r>
            <a:r>
              <a:rPr lang="en-US" altLang="en-US" sz="3200" cap="none" dirty="0">
                <a:latin typeface="VNI-Souvir" pitchFamily="2" charset="0"/>
              </a:rPr>
              <a:t>(TU)</a:t>
            </a:r>
          </a:p>
          <a:p>
            <a:r>
              <a:rPr lang="en-US" altLang="en-US" sz="3200" cap="none" dirty="0" err="1">
                <a:latin typeface="VNI-Souvir" pitchFamily="2" charset="0"/>
              </a:rPr>
              <a:t>Höõu</a:t>
            </a:r>
            <a:r>
              <a:rPr lang="en-US" altLang="en-US" sz="3200" cap="none" dirty="0">
                <a:latin typeface="VNI-Souvir" pitchFamily="2" charset="0"/>
              </a:rPr>
              <a:t> </a:t>
            </a:r>
            <a:r>
              <a:rPr lang="en-US" altLang="en-US" sz="3200" cap="none" dirty="0" err="1">
                <a:latin typeface="VNI-Souvir" pitchFamily="2" charset="0"/>
              </a:rPr>
              <a:t>duïng</a:t>
            </a:r>
            <a:r>
              <a:rPr lang="en-US" altLang="en-US" sz="3200" cap="none" dirty="0">
                <a:latin typeface="VNI-Souvir" pitchFamily="2" charset="0"/>
              </a:rPr>
              <a:t> </a:t>
            </a:r>
            <a:r>
              <a:rPr lang="en-US" altLang="en-US" sz="3200" cap="none" dirty="0" err="1">
                <a:latin typeface="VNI-Souvir" pitchFamily="2" charset="0"/>
              </a:rPr>
              <a:t>bieân</a:t>
            </a:r>
            <a:r>
              <a:rPr lang="en-US" altLang="en-US" sz="3200" cap="none" dirty="0">
                <a:latin typeface="VNI-Souvir" pitchFamily="2" charset="0"/>
              </a:rPr>
              <a:t>(MU)</a:t>
            </a:r>
          </a:p>
          <a:p>
            <a:r>
              <a:rPr lang="en-US" altLang="en-US" sz="3200" cap="none" dirty="0">
                <a:latin typeface="VNI-Souvir" pitchFamily="2" charset="0"/>
              </a:rPr>
              <a:t>Quy </a:t>
            </a:r>
            <a:r>
              <a:rPr lang="en-US" altLang="en-US" sz="3200" cap="none" dirty="0" err="1">
                <a:latin typeface="VNI-Souvir" pitchFamily="2" charset="0"/>
              </a:rPr>
              <a:t>luaät</a:t>
            </a:r>
            <a:r>
              <a:rPr lang="en-US" altLang="en-US" sz="3200" cap="none" dirty="0">
                <a:latin typeface="VNI-Souvir" pitchFamily="2" charset="0"/>
              </a:rPr>
              <a:t> </a:t>
            </a:r>
            <a:r>
              <a:rPr lang="en-US" altLang="en-US" sz="3200" cap="none" dirty="0" err="1">
                <a:latin typeface="VNI-Souvir" pitchFamily="2" charset="0"/>
              </a:rPr>
              <a:t>höõu</a:t>
            </a:r>
            <a:r>
              <a:rPr lang="en-US" altLang="en-US" sz="3200" cap="none" dirty="0">
                <a:latin typeface="VNI-Souvir" pitchFamily="2" charset="0"/>
              </a:rPr>
              <a:t> </a:t>
            </a:r>
            <a:r>
              <a:rPr lang="en-US" altLang="en-US" sz="3200" cap="none" dirty="0" err="1">
                <a:latin typeface="VNI-Souvir" pitchFamily="2" charset="0"/>
              </a:rPr>
              <a:t>duïng</a:t>
            </a:r>
            <a:r>
              <a:rPr lang="en-US" altLang="en-US" sz="3200" cap="none" dirty="0">
                <a:latin typeface="VNI-Souvir" pitchFamily="2" charset="0"/>
              </a:rPr>
              <a:t> </a:t>
            </a:r>
            <a:r>
              <a:rPr lang="en-US" altLang="en-US" sz="3200" cap="none" dirty="0" err="1">
                <a:latin typeface="VNI-Souvir" pitchFamily="2" charset="0"/>
              </a:rPr>
              <a:t>bieân</a:t>
            </a:r>
            <a:r>
              <a:rPr lang="en-US" altLang="en-US" sz="3200" cap="none" dirty="0">
                <a:latin typeface="VNI-Souvir" pitchFamily="2" charset="0"/>
              </a:rPr>
              <a:t> </a:t>
            </a:r>
            <a:r>
              <a:rPr lang="en-US" altLang="en-US" sz="3200" cap="none" dirty="0" err="1">
                <a:latin typeface="VNI-Souvir" pitchFamily="2" charset="0"/>
              </a:rPr>
              <a:t>giaûm</a:t>
            </a:r>
            <a:r>
              <a:rPr lang="en-US" altLang="en-US" sz="3200" cap="none" dirty="0">
                <a:latin typeface="VNI-Souvir" pitchFamily="2" charset="0"/>
              </a:rPr>
              <a:t> </a:t>
            </a:r>
            <a:r>
              <a:rPr lang="en-US" altLang="en-US" sz="3200" cap="none" dirty="0" err="1">
                <a:latin typeface="VNI-Souvir" pitchFamily="2" charset="0"/>
              </a:rPr>
              <a:t>daàn</a:t>
            </a:r>
            <a:endParaRPr lang="en-US" altLang="en-US" sz="3200" cap="none" dirty="0">
              <a:latin typeface="VNI-Souvir" pitchFamily="2" charset="0"/>
            </a:endParaRPr>
          </a:p>
          <a:p>
            <a:endParaRPr lang="en-US" altLang="en-US" sz="3200" cap="none" dirty="0">
              <a:latin typeface="VNI-Souvir" pitchFamily="2" charset="0"/>
            </a:endParaRPr>
          </a:p>
        </p:txBody>
      </p:sp>
      <p:sp>
        <p:nvSpPr>
          <p:cNvPr id="4" name="Slide Number Placeholder 5">
            <a:extLst>
              <a:ext uri="{FF2B5EF4-FFF2-40B4-BE49-F238E27FC236}">
                <a16:creationId xmlns:a16="http://schemas.microsoft.com/office/drawing/2014/main" id="{2FDC2C07-7455-D947-87CD-C5BDE3F42AEF}"/>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a:latin typeface="Sagona Book" panose="02020503050505020204" pitchFamily="18" charset="0"/>
              </a:rPr>
              <a:pPr algn="ctr">
                <a:spcAft>
                  <a:spcPts val="600"/>
                </a:spcAft>
              </a:pPr>
              <a:t>12</a:t>
            </a:fld>
            <a:endParaRPr lang="en-US" altLang="en-US" sz="2400">
              <a:latin typeface="Sagona Book" panose="020205030505050202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additive="base">
                                        <p:cTn id="7"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3">
                                            <p:txEl>
                                              <p:pRg st="1" end="1"/>
                                            </p:txEl>
                                          </p:spTgt>
                                        </p:tgtEl>
                                        <p:attrNameLst>
                                          <p:attrName>style.visibility</p:attrName>
                                        </p:attrNameLst>
                                      </p:cBhvr>
                                      <p:to>
                                        <p:strVal val="visible"/>
                                      </p:to>
                                    </p:set>
                                    <p:anim calcmode="lin" valueType="num">
                                      <p:cBhvr additive="base">
                                        <p:cTn id="13"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3">
                                            <p:txEl>
                                              <p:pRg st="2" end="2"/>
                                            </p:txEl>
                                          </p:spTgt>
                                        </p:tgtEl>
                                        <p:attrNameLst>
                                          <p:attrName>style.visibility</p:attrName>
                                        </p:attrNameLst>
                                      </p:cBhvr>
                                      <p:to>
                                        <p:strVal val="visible"/>
                                      </p:to>
                                    </p:set>
                                    <p:anim calcmode="lin" valueType="num">
                                      <p:cBhvr additive="base">
                                        <p:cTn id="19"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3">
                                            <p:txEl>
                                              <p:pRg st="3" end="3"/>
                                            </p:txEl>
                                          </p:spTgt>
                                        </p:tgtEl>
                                        <p:attrNameLst>
                                          <p:attrName>style.visibility</p:attrName>
                                        </p:attrNameLst>
                                      </p:cBhvr>
                                      <p:to>
                                        <p:strVal val="visible"/>
                                      </p:to>
                                    </p:set>
                                    <p:anim calcmode="lin" valueType="num">
                                      <p:cBhvr additive="base">
                                        <p:cTn id="25" dur="500" fill="hold"/>
                                        <p:tgtEl>
                                          <p:spTgt spid="512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123">
                                            <p:txEl>
                                              <p:pRg st="4" end="4"/>
                                            </p:txEl>
                                          </p:spTgt>
                                        </p:tgtEl>
                                        <p:attrNameLst>
                                          <p:attrName>style.visibility</p:attrName>
                                        </p:attrNameLst>
                                      </p:cBhvr>
                                      <p:to>
                                        <p:strVal val="visible"/>
                                      </p:to>
                                    </p:set>
                                    <p:anim calcmode="lin" valueType="num">
                                      <p:cBhvr additive="base">
                                        <p:cTn id="31" dur="500" fill="hold"/>
                                        <p:tgtEl>
                                          <p:spTgt spid="512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DFCAFBFF-02E2-4AE8-04EB-ED3A861E129B}"/>
              </a:ext>
            </a:extLst>
          </p:cNvPr>
          <p:cNvSpPr txBox="1">
            <a:spLocks noChangeArrowheads="1"/>
          </p:cNvSpPr>
          <p:nvPr/>
        </p:nvSpPr>
        <p:spPr>
          <a:xfrm>
            <a:off x="914400" y="270933"/>
            <a:ext cx="7534656" cy="91440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b="1" kern="1200" dirty="0" err="1">
                <a:solidFill>
                  <a:schemeClr val="tx1"/>
                </a:solidFill>
                <a:latin typeface="+mj-lt"/>
                <a:ea typeface="+mj-ea"/>
                <a:cs typeface="+mj-cs"/>
              </a:rPr>
              <a:t>BÀI</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TẬP</a:t>
            </a:r>
            <a:r>
              <a:rPr lang="en-US" altLang="en-US" b="1" kern="1200" dirty="0">
                <a:solidFill>
                  <a:schemeClr val="tx1"/>
                </a:solidFill>
                <a:latin typeface="+mj-lt"/>
                <a:ea typeface="+mj-ea"/>
                <a:cs typeface="+mj-cs"/>
              </a:rPr>
              <a:t> 5</a:t>
            </a:r>
          </a:p>
        </p:txBody>
      </p:sp>
      <p:sp>
        <p:nvSpPr>
          <p:cNvPr id="96259" name="Rectangle 3">
            <a:extLst>
              <a:ext uri="{FF2B5EF4-FFF2-40B4-BE49-F238E27FC236}">
                <a16:creationId xmlns:a16="http://schemas.microsoft.com/office/drawing/2014/main" id="{E97A6844-C423-B126-BFB9-8E90B78BF028}"/>
              </a:ext>
            </a:extLst>
          </p:cNvPr>
          <p:cNvSpPr>
            <a:spLocks noGrp="1" noChangeArrowheads="1"/>
          </p:cNvSpPr>
          <p:nvPr>
            <p:ph sz="quarter" idx="10"/>
          </p:nvPr>
        </p:nvSpPr>
        <p:spPr>
          <a:xfrm>
            <a:off x="643467" y="1463378"/>
            <a:ext cx="11371749" cy="3356576"/>
          </a:xfrm>
        </p:spPr>
        <p:txBody>
          <a:bodyPr vert="horz" lIns="91440" tIns="45720" rIns="91440" bIns="45720" rtlCol="0">
            <a:noAutofit/>
          </a:bodyPr>
          <a:lstStyle/>
          <a:p>
            <a:r>
              <a:rPr lang="en-US" altLang="en-US" sz="2800" cap="none" dirty="0">
                <a:latin typeface="VNI-Souvir" pitchFamily="2" charset="0"/>
              </a:rPr>
              <a:t>Cho </a:t>
            </a:r>
            <a:r>
              <a:rPr lang="en-US" altLang="en-US" sz="2800" cap="none" dirty="0" err="1">
                <a:latin typeface="VNI-Souvir" pitchFamily="2" charset="0"/>
              </a:rPr>
              <a:t>haøm</a:t>
            </a:r>
            <a:r>
              <a:rPr lang="en-US" altLang="en-US" sz="2800" cap="none" dirty="0">
                <a:latin typeface="VNI-Souvir" pitchFamily="2" charset="0"/>
              </a:rPr>
              <a:t> </a:t>
            </a:r>
            <a:r>
              <a:rPr lang="en-US" altLang="en-US" sz="2800" cap="none" dirty="0" err="1">
                <a:latin typeface="VNI-Souvir" pitchFamily="2" charset="0"/>
              </a:rPr>
              <a:t>soá</a:t>
            </a:r>
            <a:r>
              <a:rPr lang="en-US" altLang="en-US" sz="2800" cap="none" dirty="0">
                <a:latin typeface="VNI-Souvir" pitchFamily="2" charset="0"/>
              </a:rPr>
              <a:t> </a:t>
            </a:r>
            <a:r>
              <a:rPr lang="en-US" altLang="en-US" sz="2800" cap="none" dirty="0" err="1">
                <a:latin typeface="VNI-Souvir" pitchFamily="2" charset="0"/>
              </a:rPr>
              <a:t>caàu</a:t>
            </a:r>
            <a:r>
              <a:rPr lang="en-US" altLang="en-US" sz="2800" cap="none" dirty="0">
                <a:latin typeface="VNI-Souvir" pitchFamily="2" charset="0"/>
              </a:rPr>
              <a:t> </a:t>
            </a:r>
            <a:r>
              <a:rPr lang="en-US" altLang="en-US" sz="2800" cap="none" dirty="0" err="1">
                <a:latin typeface="VNI-Souvir" pitchFamily="2" charset="0"/>
              </a:rPr>
              <a:t>vaø</a:t>
            </a:r>
            <a:r>
              <a:rPr lang="en-US" altLang="en-US" sz="2800" cap="none" dirty="0">
                <a:latin typeface="VNI-Souvir" pitchFamily="2" charset="0"/>
              </a:rPr>
              <a:t> </a:t>
            </a:r>
            <a:r>
              <a:rPr lang="en-US" altLang="en-US" sz="2800" cap="none" dirty="0" err="1">
                <a:latin typeface="VNI-Souvir" pitchFamily="2" charset="0"/>
              </a:rPr>
              <a:t>haøm</a:t>
            </a:r>
            <a:r>
              <a:rPr lang="en-US" altLang="en-US" sz="2800" cap="none" dirty="0">
                <a:latin typeface="VNI-Souvir" pitchFamily="2" charset="0"/>
              </a:rPr>
              <a:t> </a:t>
            </a:r>
            <a:r>
              <a:rPr lang="en-US" altLang="en-US" sz="2800" cap="none" dirty="0" err="1">
                <a:latin typeface="VNI-Souvir" pitchFamily="2" charset="0"/>
              </a:rPr>
              <a:t>soá</a:t>
            </a:r>
            <a:r>
              <a:rPr lang="en-US" altLang="en-US" sz="2800" cap="none" dirty="0">
                <a:latin typeface="VNI-Souvir" pitchFamily="2" charset="0"/>
              </a:rPr>
              <a:t> </a:t>
            </a:r>
            <a:r>
              <a:rPr lang="en-US" altLang="en-US" sz="2800" cap="none" dirty="0" err="1">
                <a:latin typeface="VNI-Souvir" pitchFamily="2" charset="0"/>
              </a:rPr>
              <a:t>cung</a:t>
            </a:r>
            <a:r>
              <a:rPr lang="en-US" altLang="en-US" sz="2800" cap="none" dirty="0">
                <a:latin typeface="VNI-Souvir" pitchFamily="2" charset="0"/>
              </a:rPr>
              <a:t> </a:t>
            </a:r>
            <a:r>
              <a:rPr lang="en-US" altLang="en-US" sz="2800" cap="none" dirty="0" err="1">
                <a:latin typeface="VNI-Souvir" pitchFamily="2" charset="0"/>
              </a:rPr>
              <a:t>cuûa</a:t>
            </a:r>
            <a:r>
              <a:rPr lang="en-US" altLang="en-US" sz="2800" cap="none" dirty="0">
                <a:latin typeface="VNI-Souvir" pitchFamily="2" charset="0"/>
              </a:rPr>
              <a:t> </a:t>
            </a:r>
            <a:r>
              <a:rPr lang="en-US" altLang="en-US" sz="2800" cap="none" dirty="0" err="1">
                <a:latin typeface="VNI-Souvir" pitchFamily="2" charset="0"/>
              </a:rPr>
              <a:t>gaïo</a:t>
            </a:r>
            <a:r>
              <a:rPr lang="en-US" altLang="en-US" sz="2800" cap="none" dirty="0">
                <a:latin typeface="VNI-Souvir" pitchFamily="2" charset="0"/>
              </a:rPr>
              <a:t> </a:t>
            </a:r>
            <a:r>
              <a:rPr lang="en-US" altLang="en-US" sz="2800" cap="none" dirty="0" err="1">
                <a:latin typeface="VNI-Souvir" pitchFamily="2" charset="0"/>
              </a:rPr>
              <a:t>nhö</a:t>
            </a:r>
            <a:r>
              <a:rPr lang="en-US" altLang="en-US" sz="2800" cap="none" dirty="0">
                <a:latin typeface="VNI-Souvir" pitchFamily="2" charset="0"/>
              </a:rPr>
              <a:t> </a:t>
            </a:r>
            <a:r>
              <a:rPr lang="en-US" altLang="en-US" sz="2800" cap="none" dirty="0" err="1">
                <a:latin typeface="VNI-Souvir" pitchFamily="2" charset="0"/>
              </a:rPr>
              <a:t>sau</a:t>
            </a:r>
            <a:r>
              <a:rPr lang="en-US" altLang="en-US" sz="2800" cap="none" dirty="0">
                <a:latin typeface="VNI-Souvir" pitchFamily="2" charset="0"/>
              </a:rPr>
              <a:t>:</a:t>
            </a:r>
          </a:p>
          <a:p>
            <a:r>
              <a:rPr lang="en-US" altLang="en-US" sz="2800" cap="none" dirty="0">
                <a:latin typeface="VNI-Souvir" pitchFamily="2" charset="0"/>
              </a:rPr>
              <a:t>	</a:t>
            </a:r>
            <a:r>
              <a:rPr lang="en-US" altLang="en-US" sz="2800" cap="none" dirty="0" err="1">
                <a:latin typeface="VNI-Souvir" pitchFamily="2" charset="0"/>
              </a:rPr>
              <a:t>Qd</a:t>
            </a:r>
            <a:r>
              <a:rPr lang="en-US" altLang="en-US" sz="2800" cap="none" dirty="0">
                <a:latin typeface="VNI-Souvir" pitchFamily="2" charset="0"/>
              </a:rPr>
              <a:t> = 40 – 2p.</a:t>
            </a:r>
          </a:p>
          <a:p>
            <a:r>
              <a:rPr lang="en-US" altLang="en-US" sz="2800" cap="none" dirty="0">
                <a:latin typeface="VNI-Souvir" pitchFamily="2" charset="0"/>
              </a:rPr>
              <a:t>	Qs = p + 10 .</a:t>
            </a:r>
          </a:p>
          <a:p>
            <a:r>
              <a:rPr lang="en-US" altLang="en-US" sz="2800" cap="none" dirty="0">
                <a:latin typeface="VNI-Souvir" pitchFamily="2" charset="0"/>
              </a:rPr>
              <a:t>	( </a:t>
            </a:r>
            <a:r>
              <a:rPr lang="en-US" altLang="en-US" sz="2800" cap="none" dirty="0" err="1">
                <a:latin typeface="VNI-Souvir" pitchFamily="2" charset="0"/>
              </a:rPr>
              <a:t>ñôn</a:t>
            </a:r>
            <a:r>
              <a:rPr lang="en-US" altLang="en-US" sz="2800" cap="none" dirty="0">
                <a:latin typeface="VNI-Souvir" pitchFamily="2" charset="0"/>
              </a:rPr>
              <a:t> </a:t>
            </a:r>
            <a:r>
              <a:rPr lang="en-US" altLang="en-US" sz="2800" cap="none" dirty="0" err="1">
                <a:latin typeface="VNI-Souvir" pitchFamily="2" charset="0"/>
              </a:rPr>
              <a:t>vò</a:t>
            </a:r>
            <a:r>
              <a:rPr lang="en-US" altLang="en-US" sz="2800" cap="none" dirty="0">
                <a:latin typeface="VNI-Souvir" pitchFamily="2" charset="0"/>
              </a:rPr>
              <a:t> </a:t>
            </a:r>
            <a:r>
              <a:rPr lang="en-US" altLang="en-US" sz="2800" cap="none" dirty="0" err="1">
                <a:latin typeface="VNI-Souvir" pitchFamily="2" charset="0"/>
              </a:rPr>
              <a:t>cuûa</a:t>
            </a:r>
            <a:r>
              <a:rPr lang="en-US" altLang="en-US" sz="2800" cap="none" dirty="0">
                <a:latin typeface="VNI-Souvir" pitchFamily="2" charset="0"/>
              </a:rPr>
              <a:t> p: 1.000ñ; Q: 1.000 </a:t>
            </a:r>
            <a:r>
              <a:rPr lang="en-US" altLang="en-US" sz="2800" cap="none" dirty="0" err="1">
                <a:latin typeface="VNI-Souvir" pitchFamily="2" charset="0"/>
              </a:rPr>
              <a:t>taán</a:t>
            </a:r>
            <a:r>
              <a:rPr lang="en-US" altLang="en-US" sz="2800" cap="none" dirty="0">
                <a:latin typeface="VNI-Souvir" pitchFamily="2" charset="0"/>
              </a:rPr>
              <a:t>)</a:t>
            </a:r>
          </a:p>
          <a:p>
            <a:r>
              <a:rPr lang="en-US" altLang="en-US" sz="2800" cap="none" dirty="0" err="1">
                <a:latin typeface="VNI-Souvir" pitchFamily="2" charset="0"/>
              </a:rPr>
              <a:t>Xaùc</a:t>
            </a:r>
            <a:r>
              <a:rPr lang="en-US" altLang="en-US" sz="2800" cap="none" dirty="0">
                <a:latin typeface="VNI-Souvir" pitchFamily="2" charset="0"/>
              </a:rPr>
              <a:t> </a:t>
            </a:r>
            <a:r>
              <a:rPr lang="en-US" altLang="en-US" sz="2800" cap="none" dirty="0" err="1">
                <a:latin typeface="VNI-Souvir" pitchFamily="2" charset="0"/>
              </a:rPr>
              <a:t>ñònh</a:t>
            </a:r>
            <a:r>
              <a:rPr lang="en-US" altLang="en-US" sz="2800" cap="none" dirty="0">
                <a:latin typeface="VNI-Souvir" pitchFamily="2" charset="0"/>
              </a:rPr>
              <a:t> </a:t>
            </a:r>
            <a:r>
              <a:rPr lang="en-US" altLang="en-US" sz="2800" cap="none" dirty="0" err="1">
                <a:latin typeface="VNI-Souvir" pitchFamily="2" charset="0"/>
              </a:rPr>
              <a:t>giaù</a:t>
            </a:r>
            <a:r>
              <a:rPr lang="en-US" altLang="en-US" sz="2800" cap="none" dirty="0">
                <a:latin typeface="VNI-Souvir" pitchFamily="2" charset="0"/>
              </a:rPr>
              <a:t> </a:t>
            </a:r>
            <a:r>
              <a:rPr lang="en-US" altLang="en-US" sz="2800" cap="none" dirty="0" err="1">
                <a:latin typeface="VNI-Souvir" pitchFamily="2" charset="0"/>
              </a:rPr>
              <a:t>caû</a:t>
            </a:r>
            <a:r>
              <a:rPr lang="en-US" altLang="en-US" sz="2800" cap="none" dirty="0">
                <a:latin typeface="VNI-Souvir" pitchFamily="2" charset="0"/>
              </a:rPr>
              <a:t> </a:t>
            </a:r>
            <a:r>
              <a:rPr lang="en-US" altLang="en-US" sz="2800" cap="none" dirty="0" err="1">
                <a:latin typeface="VNI-Souvir" pitchFamily="2" charset="0"/>
              </a:rPr>
              <a:t>vaø</a:t>
            </a:r>
            <a:r>
              <a:rPr lang="en-US" altLang="en-US" sz="2800" cap="none" dirty="0">
                <a:latin typeface="VNI-Souvir" pitchFamily="2" charset="0"/>
              </a:rPr>
              <a:t> </a:t>
            </a:r>
            <a:r>
              <a:rPr lang="en-US" altLang="en-US" sz="2800" cap="none" dirty="0" err="1">
                <a:latin typeface="VNI-Souvir" pitchFamily="2" charset="0"/>
              </a:rPr>
              <a:t>saûn</a:t>
            </a:r>
            <a:r>
              <a:rPr lang="en-US" altLang="en-US" sz="2800" cap="none" dirty="0">
                <a:latin typeface="VNI-Souvir" pitchFamily="2" charset="0"/>
              </a:rPr>
              <a:t> </a:t>
            </a:r>
            <a:r>
              <a:rPr lang="en-US" altLang="en-US" sz="2800" cap="none" dirty="0" err="1">
                <a:latin typeface="VNI-Souvir" pitchFamily="2" charset="0"/>
              </a:rPr>
              <a:t>löôïng</a:t>
            </a:r>
            <a:r>
              <a:rPr lang="en-US" altLang="en-US" sz="2800" cap="none" dirty="0">
                <a:latin typeface="VNI-Souvir" pitchFamily="2" charset="0"/>
              </a:rPr>
              <a:t> </a:t>
            </a:r>
            <a:r>
              <a:rPr lang="en-US" altLang="en-US" sz="2800" cap="none" dirty="0" err="1">
                <a:latin typeface="VNI-Souvir" pitchFamily="2" charset="0"/>
              </a:rPr>
              <a:t>caân</a:t>
            </a:r>
            <a:r>
              <a:rPr lang="en-US" altLang="en-US" sz="2800" cap="none" dirty="0">
                <a:latin typeface="VNI-Souvir" pitchFamily="2" charset="0"/>
              </a:rPr>
              <a:t> </a:t>
            </a:r>
            <a:r>
              <a:rPr lang="en-US" altLang="en-US" sz="2800" cap="none" dirty="0" err="1">
                <a:latin typeface="VNI-Souvir" pitchFamily="2" charset="0"/>
              </a:rPr>
              <a:t>baèng</a:t>
            </a:r>
            <a:r>
              <a:rPr lang="en-US" altLang="en-US" sz="2800" cap="none" dirty="0">
                <a:latin typeface="VNI-Souvir" pitchFamily="2" charset="0"/>
              </a:rPr>
              <a:t>.</a:t>
            </a:r>
          </a:p>
          <a:p>
            <a:r>
              <a:rPr lang="en-US" altLang="en-US" sz="2800" cap="none" dirty="0" err="1">
                <a:latin typeface="VNI-Souvir" pitchFamily="2" charset="0"/>
              </a:rPr>
              <a:t>Giaû</a:t>
            </a:r>
            <a:r>
              <a:rPr lang="en-US" altLang="en-US" sz="2800" cap="none" dirty="0">
                <a:latin typeface="VNI-Souvir" pitchFamily="2" charset="0"/>
              </a:rPr>
              <a:t> </a:t>
            </a:r>
            <a:r>
              <a:rPr lang="en-US" altLang="en-US" sz="2800" cap="none" dirty="0" err="1">
                <a:latin typeface="VNI-Souvir" pitchFamily="2" charset="0"/>
              </a:rPr>
              <a:t>söû</a:t>
            </a:r>
            <a:r>
              <a:rPr lang="en-US" altLang="en-US" sz="2800" cap="none" dirty="0">
                <a:latin typeface="VNI-Souvir" pitchFamily="2" charset="0"/>
              </a:rPr>
              <a:t> </a:t>
            </a:r>
            <a:r>
              <a:rPr lang="en-US" altLang="en-US" sz="2800" cap="none" dirty="0" err="1">
                <a:latin typeface="VNI-Souvir" pitchFamily="2" charset="0"/>
              </a:rPr>
              <a:t>chính</a:t>
            </a:r>
            <a:r>
              <a:rPr lang="en-US" altLang="en-US" sz="2800" cap="none" dirty="0">
                <a:latin typeface="VNI-Souvir" pitchFamily="2" charset="0"/>
              </a:rPr>
              <a:t> </a:t>
            </a:r>
            <a:r>
              <a:rPr lang="en-US" altLang="en-US" sz="2800" cap="none" dirty="0" err="1">
                <a:latin typeface="VNI-Souvir" pitchFamily="2" charset="0"/>
              </a:rPr>
              <a:t>phuû</a:t>
            </a:r>
            <a:r>
              <a:rPr lang="en-US" altLang="en-US" sz="2800" cap="none" dirty="0">
                <a:latin typeface="VNI-Souvir" pitchFamily="2" charset="0"/>
              </a:rPr>
              <a:t> </a:t>
            </a:r>
            <a:r>
              <a:rPr lang="en-US" altLang="en-US" sz="2800" cap="none" dirty="0" err="1">
                <a:latin typeface="VNI-Souvir" pitchFamily="2" charset="0"/>
              </a:rPr>
              <a:t>ñaùnh</a:t>
            </a:r>
            <a:r>
              <a:rPr lang="en-US" altLang="en-US" sz="2800" cap="none" dirty="0">
                <a:latin typeface="VNI-Souvir" pitchFamily="2" charset="0"/>
              </a:rPr>
              <a:t> </a:t>
            </a:r>
            <a:r>
              <a:rPr lang="en-US" altLang="en-US" sz="2800" cap="none" dirty="0" err="1">
                <a:latin typeface="VNI-Souvir" pitchFamily="2" charset="0"/>
              </a:rPr>
              <a:t>thueá</a:t>
            </a:r>
            <a:r>
              <a:rPr lang="en-US" altLang="en-US" sz="2800" cap="none" dirty="0">
                <a:latin typeface="VNI-Souvir" pitchFamily="2" charset="0"/>
              </a:rPr>
              <a:t> 300 ñ / </a:t>
            </a:r>
            <a:r>
              <a:rPr lang="en-US" altLang="en-US" sz="2800" cap="none" dirty="0" err="1">
                <a:latin typeface="VNI-Souvir" pitchFamily="2" charset="0"/>
              </a:rPr>
              <a:t>ñvsp</a:t>
            </a:r>
            <a:r>
              <a:rPr lang="en-US" altLang="en-US" sz="2800" cap="none" dirty="0">
                <a:latin typeface="VNI-Souvir" pitchFamily="2" charset="0"/>
              </a:rPr>
              <a:t>. </a:t>
            </a:r>
            <a:r>
              <a:rPr lang="en-US" altLang="en-US" sz="2800" cap="none" dirty="0" err="1">
                <a:latin typeface="VNI-Souvir" pitchFamily="2" charset="0"/>
              </a:rPr>
              <a:t>Haõy</a:t>
            </a:r>
            <a:r>
              <a:rPr lang="en-US" altLang="en-US" sz="2800" cap="none" dirty="0">
                <a:latin typeface="VNI-Souvir" pitchFamily="2" charset="0"/>
              </a:rPr>
              <a:t> </a:t>
            </a:r>
            <a:r>
              <a:rPr lang="en-US" altLang="en-US" sz="2800" cap="none" dirty="0" err="1">
                <a:latin typeface="VNI-Souvir" pitchFamily="2" charset="0"/>
              </a:rPr>
              <a:t>xaùc</a:t>
            </a:r>
            <a:r>
              <a:rPr lang="en-US" altLang="en-US" sz="2800" cap="none" dirty="0">
                <a:latin typeface="VNI-Souvir" pitchFamily="2" charset="0"/>
              </a:rPr>
              <a:t> </a:t>
            </a:r>
            <a:r>
              <a:rPr lang="en-US" altLang="en-US" sz="2800" cap="none" dirty="0" err="1">
                <a:latin typeface="VNI-Souvir" pitchFamily="2" charset="0"/>
              </a:rPr>
              <a:t>ñònh</a:t>
            </a:r>
            <a:r>
              <a:rPr lang="en-US" altLang="en-US" sz="2800" cap="none" dirty="0">
                <a:latin typeface="VNI-Souvir" pitchFamily="2" charset="0"/>
              </a:rPr>
              <a:t> </a:t>
            </a:r>
            <a:r>
              <a:rPr lang="en-US" altLang="en-US" sz="2800" cap="none" dirty="0" err="1">
                <a:latin typeface="VNI-Souvir" pitchFamily="2" charset="0"/>
              </a:rPr>
              <a:t>giaù</a:t>
            </a:r>
            <a:r>
              <a:rPr lang="en-US" altLang="en-US" sz="2800" cap="none" dirty="0">
                <a:latin typeface="VNI-Souvir" pitchFamily="2" charset="0"/>
              </a:rPr>
              <a:t> </a:t>
            </a:r>
            <a:r>
              <a:rPr lang="en-US" altLang="en-US" sz="2800" cap="none" dirty="0" err="1">
                <a:latin typeface="VNI-Souvir" pitchFamily="2" charset="0"/>
              </a:rPr>
              <a:t>caû</a:t>
            </a:r>
            <a:r>
              <a:rPr lang="en-US" altLang="en-US" sz="2800" cap="none" dirty="0">
                <a:latin typeface="VNI-Souvir" pitchFamily="2" charset="0"/>
              </a:rPr>
              <a:t> </a:t>
            </a:r>
            <a:r>
              <a:rPr lang="en-US" altLang="en-US" sz="2800" cap="none" dirty="0" err="1">
                <a:latin typeface="VNI-Souvir" pitchFamily="2" charset="0"/>
              </a:rPr>
              <a:t>vaø</a:t>
            </a:r>
            <a:r>
              <a:rPr lang="en-US" altLang="en-US" sz="2800" cap="none" dirty="0">
                <a:latin typeface="VNI-Souvir" pitchFamily="2" charset="0"/>
              </a:rPr>
              <a:t> </a:t>
            </a:r>
            <a:r>
              <a:rPr lang="en-US" altLang="en-US" sz="2800" cap="none" dirty="0" err="1">
                <a:latin typeface="VNI-Souvir" pitchFamily="2" charset="0"/>
              </a:rPr>
              <a:t>saûn</a:t>
            </a:r>
            <a:r>
              <a:rPr lang="en-US" altLang="en-US" sz="2800" cap="none" dirty="0">
                <a:latin typeface="VNI-Souvir" pitchFamily="2" charset="0"/>
              </a:rPr>
              <a:t> </a:t>
            </a:r>
            <a:r>
              <a:rPr lang="en-US" altLang="en-US" sz="2800" cap="none" dirty="0" err="1">
                <a:latin typeface="VNI-Souvir" pitchFamily="2" charset="0"/>
              </a:rPr>
              <a:t>löôïng</a:t>
            </a:r>
            <a:r>
              <a:rPr lang="en-US" altLang="en-US" sz="2800" cap="none" dirty="0">
                <a:latin typeface="VNI-Souvir" pitchFamily="2" charset="0"/>
              </a:rPr>
              <a:t> </a:t>
            </a:r>
            <a:r>
              <a:rPr lang="en-US" altLang="en-US" sz="2800" cap="none" dirty="0" err="1">
                <a:latin typeface="VNI-Souvir" pitchFamily="2" charset="0"/>
              </a:rPr>
              <a:t>caân</a:t>
            </a:r>
            <a:r>
              <a:rPr lang="en-US" altLang="en-US" sz="2800" cap="none" dirty="0">
                <a:latin typeface="VNI-Souvir" pitchFamily="2" charset="0"/>
              </a:rPr>
              <a:t> </a:t>
            </a:r>
            <a:r>
              <a:rPr lang="en-US" altLang="en-US" sz="2800" cap="none" dirty="0" err="1">
                <a:latin typeface="VNI-Souvir" pitchFamily="2" charset="0"/>
              </a:rPr>
              <a:t>baèng</a:t>
            </a:r>
            <a:r>
              <a:rPr lang="en-US" altLang="en-US" sz="2800" cap="none" dirty="0">
                <a:latin typeface="VNI-Souvir" pitchFamily="2" charset="0"/>
              </a:rPr>
              <a:t> </a:t>
            </a:r>
            <a:r>
              <a:rPr lang="en-US" altLang="en-US" sz="2800" cap="none" dirty="0" err="1">
                <a:latin typeface="VNI-Souvir" pitchFamily="2" charset="0"/>
              </a:rPr>
              <a:t>môùi</a:t>
            </a:r>
            <a:r>
              <a:rPr lang="en-US" altLang="en-US" sz="2800" cap="none" dirty="0">
                <a:latin typeface="VNI-Souvir" pitchFamily="2" charset="0"/>
              </a:rPr>
              <a:t>.</a:t>
            </a:r>
          </a:p>
          <a:p>
            <a:r>
              <a:rPr lang="en-US" altLang="en-US" sz="2800" cap="none" dirty="0" err="1">
                <a:latin typeface="VNI-Souvir" pitchFamily="2" charset="0"/>
              </a:rPr>
              <a:t>Haõy</a:t>
            </a:r>
            <a:r>
              <a:rPr lang="en-US" altLang="en-US" sz="2800" cap="none" dirty="0">
                <a:latin typeface="VNI-Souvir" pitchFamily="2" charset="0"/>
              </a:rPr>
              <a:t> </a:t>
            </a:r>
            <a:r>
              <a:rPr lang="en-US" altLang="en-US" sz="2800" cap="none" dirty="0" err="1">
                <a:latin typeface="VNI-Souvir" pitchFamily="2" charset="0"/>
              </a:rPr>
              <a:t>tính</a:t>
            </a:r>
            <a:r>
              <a:rPr lang="en-US" altLang="en-US" sz="2800" cap="none" dirty="0">
                <a:latin typeface="VNI-Souvir" pitchFamily="2" charset="0"/>
              </a:rPr>
              <a:t> </a:t>
            </a:r>
            <a:r>
              <a:rPr lang="en-US" altLang="en-US" sz="2800" cap="none" dirty="0" err="1">
                <a:latin typeface="VNI-Souvir" pitchFamily="2" charset="0"/>
              </a:rPr>
              <a:t>khoaûn</a:t>
            </a:r>
            <a:r>
              <a:rPr lang="en-US" altLang="en-US" sz="2800" cap="none" dirty="0">
                <a:latin typeface="VNI-Souvir" pitchFamily="2" charset="0"/>
              </a:rPr>
              <a:t> </a:t>
            </a:r>
            <a:r>
              <a:rPr lang="en-US" altLang="en-US" sz="2800" cap="none" dirty="0" err="1">
                <a:latin typeface="VNI-Souvir" pitchFamily="2" charset="0"/>
              </a:rPr>
              <a:t>thueá</a:t>
            </a:r>
            <a:r>
              <a:rPr lang="en-US" altLang="en-US" sz="2800" cap="none" dirty="0">
                <a:latin typeface="VNI-Souvir" pitchFamily="2" charset="0"/>
              </a:rPr>
              <a:t> </a:t>
            </a:r>
            <a:r>
              <a:rPr lang="en-US" altLang="en-US" sz="2800" cap="none" dirty="0" err="1">
                <a:latin typeface="VNI-Souvir" pitchFamily="2" charset="0"/>
              </a:rPr>
              <a:t>maø</a:t>
            </a:r>
            <a:r>
              <a:rPr lang="en-US" altLang="en-US" sz="2800" cap="none" dirty="0">
                <a:latin typeface="VNI-Souvir" pitchFamily="2" charset="0"/>
              </a:rPr>
              <a:t> </a:t>
            </a:r>
            <a:r>
              <a:rPr lang="en-US" altLang="en-US" sz="2800" cap="none" dirty="0" err="1">
                <a:latin typeface="VNI-Souvir" pitchFamily="2" charset="0"/>
              </a:rPr>
              <a:t>ngöôøi</a:t>
            </a:r>
            <a:r>
              <a:rPr lang="en-US" altLang="en-US" sz="2800" cap="none" dirty="0">
                <a:latin typeface="VNI-Souvir" pitchFamily="2" charset="0"/>
              </a:rPr>
              <a:t> </a:t>
            </a:r>
            <a:r>
              <a:rPr lang="en-US" altLang="en-US" sz="2800" cap="none" dirty="0" err="1">
                <a:latin typeface="VNI-Souvir" pitchFamily="2" charset="0"/>
              </a:rPr>
              <a:t>tieâu</a:t>
            </a:r>
            <a:r>
              <a:rPr lang="en-US" altLang="en-US" sz="2800" cap="none" dirty="0">
                <a:latin typeface="VNI-Souvir" pitchFamily="2" charset="0"/>
              </a:rPr>
              <a:t> </a:t>
            </a:r>
            <a:r>
              <a:rPr lang="en-US" altLang="en-US" sz="2800" cap="none" dirty="0" err="1">
                <a:latin typeface="VNI-Souvir" pitchFamily="2" charset="0"/>
              </a:rPr>
              <a:t>duøng</a:t>
            </a:r>
            <a:r>
              <a:rPr lang="en-US" altLang="en-US" sz="2800" cap="none" dirty="0">
                <a:latin typeface="VNI-Souvir" pitchFamily="2" charset="0"/>
              </a:rPr>
              <a:t>, </a:t>
            </a:r>
            <a:r>
              <a:rPr lang="en-US" altLang="en-US" sz="2800" cap="none" dirty="0" err="1">
                <a:latin typeface="VNI-Souvir" pitchFamily="2" charset="0"/>
              </a:rPr>
              <a:t>ngöôøi</a:t>
            </a:r>
            <a:r>
              <a:rPr lang="en-US" altLang="en-US" sz="2800" cap="none" dirty="0">
                <a:latin typeface="VNI-Souvir" pitchFamily="2" charset="0"/>
              </a:rPr>
              <a:t> </a:t>
            </a:r>
            <a:r>
              <a:rPr lang="en-US" altLang="en-US" sz="2800" cap="none" dirty="0" err="1">
                <a:latin typeface="VNI-Souvir" pitchFamily="2" charset="0"/>
              </a:rPr>
              <a:t>saûn</a:t>
            </a:r>
            <a:r>
              <a:rPr lang="en-US" altLang="en-US" sz="2800" cap="none" dirty="0">
                <a:latin typeface="VNI-Souvir" pitchFamily="2" charset="0"/>
              </a:rPr>
              <a:t> </a:t>
            </a:r>
            <a:r>
              <a:rPr lang="en-US" altLang="en-US" sz="2800" cap="none" dirty="0" err="1">
                <a:latin typeface="VNI-Souvir" pitchFamily="2" charset="0"/>
              </a:rPr>
              <a:t>xuaát</a:t>
            </a:r>
            <a:r>
              <a:rPr lang="en-US" altLang="en-US" sz="2800" cap="none" dirty="0">
                <a:latin typeface="VNI-Souvir" pitchFamily="2" charset="0"/>
              </a:rPr>
              <a:t> </a:t>
            </a:r>
            <a:r>
              <a:rPr lang="en-US" altLang="en-US" sz="2800" cap="none" dirty="0" err="1">
                <a:latin typeface="VNI-Souvir" pitchFamily="2" charset="0"/>
              </a:rPr>
              <a:t>moãi</a:t>
            </a:r>
            <a:r>
              <a:rPr lang="en-US" altLang="en-US" sz="2800" cap="none" dirty="0">
                <a:latin typeface="VNI-Souvir" pitchFamily="2" charset="0"/>
              </a:rPr>
              <a:t> </a:t>
            </a:r>
            <a:r>
              <a:rPr lang="en-US" altLang="en-US" sz="2800" cap="none" dirty="0" err="1">
                <a:latin typeface="VNI-Souvir" pitchFamily="2" charset="0"/>
              </a:rPr>
              <a:t>beân</a:t>
            </a:r>
            <a:r>
              <a:rPr lang="en-US" altLang="en-US" sz="2800" cap="none" dirty="0">
                <a:latin typeface="VNI-Souvir" pitchFamily="2" charset="0"/>
              </a:rPr>
              <a:t> </a:t>
            </a:r>
            <a:r>
              <a:rPr lang="en-US" altLang="en-US" sz="2800" cap="none" dirty="0" err="1">
                <a:latin typeface="VNI-Souvir" pitchFamily="2" charset="0"/>
              </a:rPr>
              <a:t>chòu</a:t>
            </a:r>
            <a:r>
              <a:rPr lang="en-US" altLang="en-US" sz="2800" cap="none" dirty="0">
                <a:latin typeface="VNI-Souvir" pitchFamily="2" charset="0"/>
              </a:rPr>
              <a:t>  </a:t>
            </a:r>
            <a:r>
              <a:rPr lang="en-US" altLang="en-US" sz="2800" cap="none" dirty="0" err="1">
                <a:latin typeface="VNI-Souvir" pitchFamily="2" charset="0"/>
              </a:rPr>
              <a:t>laø</a:t>
            </a:r>
            <a:r>
              <a:rPr lang="en-US" altLang="en-US" sz="2800" cap="none" dirty="0">
                <a:latin typeface="VNI-Souvir" pitchFamily="2" charset="0"/>
              </a:rPr>
              <a:t> bao </a:t>
            </a:r>
            <a:r>
              <a:rPr lang="en-US" altLang="en-US" sz="2800" cap="none" dirty="0" err="1">
                <a:latin typeface="VNI-Souvir" pitchFamily="2" charset="0"/>
              </a:rPr>
              <a:t>nhieâu</a:t>
            </a:r>
            <a:r>
              <a:rPr lang="en-US" altLang="en-US" sz="2800" cap="none" dirty="0">
                <a:latin typeface="VNI-Souvir" pitchFamily="2" charset="0"/>
              </a:rPr>
              <a:t>.</a:t>
            </a:r>
          </a:p>
          <a:p>
            <a:r>
              <a:rPr lang="en-US" altLang="en-US" sz="2800" cap="none" dirty="0" err="1">
                <a:latin typeface="VNI-Souvir" pitchFamily="2" charset="0"/>
              </a:rPr>
              <a:t>Haõy</a:t>
            </a:r>
            <a:r>
              <a:rPr lang="en-US" altLang="en-US" sz="2800" cap="none" dirty="0">
                <a:latin typeface="VNI-Souvir" pitchFamily="2" charset="0"/>
              </a:rPr>
              <a:t> </a:t>
            </a:r>
            <a:r>
              <a:rPr lang="en-US" altLang="en-US" sz="2800" cap="none" dirty="0" err="1">
                <a:latin typeface="VNI-Souvir" pitchFamily="2" charset="0"/>
              </a:rPr>
              <a:t>tính</a:t>
            </a:r>
            <a:r>
              <a:rPr lang="en-US" altLang="en-US" sz="2800" cap="none" dirty="0">
                <a:latin typeface="VNI-Souvir" pitchFamily="2" charset="0"/>
              </a:rPr>
              <a:t> </a:t>
            </a:r>
            <a:r>
              <a:rPr lang="en-US" altLang="en-US" sz="2800" cap="none" dirty="0" err="1">
                <a:latin typeface="VNI-Souvir" pitchFamily="2" charset="0"/>
              </a:rPr>
              <a:t>heä</a:t>
            </a:r>
            <a:r>
              <a:rPr lang="en-US" altLang="en-US" sz="2800" cap="none" dirty="0">
                <a:latin typeface="VNI-Souvir" pitchFamily="2" charset="0"/>
              </a:rPr>
              <a:t> </a:t>
            </a:r>
            <a:r>
              <a:rPr lang="en-US" altLang="en-US" sz="2800" cap="none" dirty="0" err="1">
                <a:latin typeface="VNI-Souvir" pitchFamily="2" charset="0"/>
              </a:rPr>
              <a:t>soá</a:t>
            </a:r>
            <a:r>
              <a:rPr lang="en-US" altLang="en-US" sz="2800" cap="none" dirty="0">
                <a:latin typeface="VNI-Souvir" pitchFamily="2" charset="0"/>
              </a:rPr>
              <a:t> co </a:t>
            </a:r>
            <a:r>
              <a:rPr lang="en-US" altLang="en-US" sz="2800" cap="none" dirty="0" err="1">
                <a:latin typeface="VNI-Souvir" pitchFamily="2" charset="0"/>
              </a:rPr>
              <a:t>daõn</a:t>
            </a:r>
            <a:r>
              <a:rPr lang="en-US" altLang="en-US" sz="2800" cap="none" dirty="0">
                <a:latin typeface="VNI-Souvir" pitchFamily="2" charset="0"/>
              </a:rPr>
              <a:t> </a:t>
            </a:r>
            <a:r>
              <a:rPr lang="en-US" altLang="en-US" sz="2800" cap="none" dirty="0" err="1">
                <a:latin typeface="VNI-Souvir" pitchFamily="2" charset="0"/>
              </a:rPr>
              <a:t>cuûa</a:t>
            </a:r>
            <a:r>
              <a:rPr lang="en-US" altLang="en-US" sz="2800" cap="none" dirty="0">
                <a:latin typeface="VNI-Souvir" pitchFamily="2" charset="0"/>
              </a:rPr>
              <a:t> </a:t>
            </a:r>
            <a:r>
              <a:rPr lang="en-US" altLang="en-US" sz="2800" cap="none" dirty="0" err="1">
                <a:latin typeface="VNI-Souvir" pitchFamily="2" charset="0"/>
              </a:rPr>
              <a:t>caàu</a:t>
            </a:r>
            <a:r>
              <a:rPr lang="en-US" altLang="en-US" sz="2800" cap="none" dirty="0">
                <a:latin typeface="VNI-Souvir" pitchFamily="2" charset="0"/>
              </a:rPr>
              <a:t> </a:t>
            </a:r>
            <a:r>
              <a:rPr lang="en-US" altLang="en-US" sz="2800" cap="none" dirty="0" err="1">
                <a:latin typeface="VNI-Souvir" pitchFamily="2" charset="0"/>
              </a:rPr>
              <a:t>taïi</a:t>
            </a:r>
            <a:r>
              <a:rPr lang="en-US" altLang="en-US" sz="2800" cap="none" dirty="0">
                <a:latin typeface="VNI-Souvir" pitchFamily="2" charset="0"/>
              </a:rPr>
              <a:t> </a:t>
            </a:r>
            <a:r>
              <a:rPr lang="en-US" altLang="en-US" sz="2800" cap="none" dirty="0" err="1">
                <a:latin typeface="VNI-Souvir" pitchFamily="2" charset="0"/>
              </a:rPr>
              <a:t>möùc</a:t>
            </a:r>
            <a:r>
              <a:rPr lang="en-US" altLang="en-US" sz="2800" cap="none" dirty="0">
                <a:latin typeface="VNI-Souvir" pitchFamily="2" charset="0"/>
              </a:rPr>
              <a:t> </a:t>
            </a:r>
            <a:r>
              <a:rPr lang="en-US" altLang="en-US" sz="2800" cap="none" dirty="0" err="1">
                <a:latin typeface="VNI-Souvir" pitchFamily="2" charset="0"/>
              </a:rPr>
              <a:t>giaù</a:t>
            </a:r>
            <a:r>
              <a:rPr lang="en-US" altLang="en-US" sz="2800" cap="none" dirty="0">
                <a:latin typeface="VNI-Souvir" pitchFamily="2" charset="0"/>
              </a:rPr>
              <a:t> </a:t>
            </a:r>
            <a:r>
              <a:rPr lang="en-US" altLang="en-US" sz="2800" cap="none" dirty="0" err="1">
                <a:latin typeface="VNI-Souvir" pitchFamily="2" charset="0"/>
              </a:rPr>
              <a:t>caân</a:t>
            </a:r>
            <a:r>
              <a:rPr lang="en-US" altLang="en-US" sz="2800" cap="none" dirty="0">
                <a:latin typeface="VNI-Souvir" pitchFamily="2" charset="0"/>
              </a:rPr>
              <a:t> </a:t>
            </a:r>
            <a:r>
              <a:rPr lang="en-US" altLang="en-US" sz="2800" cap="none" dirty="0" err="1">
                <a:latin typeface="VNI-Souvir" pitchFamily="2" charset="0"/>
              </a:rPr>
              <a:t>baèng</a:t>
            </a:r>
            <a:r>
              <a:rPr lang="en-US" altLang="en-US" sz="2800" cap="none" dirty="0">
                <a:latin typeface="VNI-Souvir" pitchFamily="2" charset="0"/>
              </a:rPr>
              <a:t> </a:t>
            </a:r>
            <a:r>
              <a:rPr lang="en-US" altLang="en-US" sz="2800" cap="none" dirty="0" err="1">
                <a:latin typeface="VNI-Souvir" pitchFamily="2" charset="0"/>
              </a:rPr>
              <a:t>ôû</a:t>
            </a:r>
            <a:r>
              <a:rPr lang="en-US" altLang="en-US" sz="2800" cap="none" dirty="0">
                <a:latin typeface="VNI-Souvir" pitchFamily="2" charset="0"/>
              </a:rPr>
              <a:t> </a:t>
            </a:r>
            <a:r>
              <a:rPr lang="en-US" altLang="en-US" sz="2800" cap="none" dirty="0" err="1">
                <a:latin typeface="VNI-Souvir" pitchFamily="2" charset="0"/>
              </a:rPr>
              <a:t>caâu</a:t>
            </a:r>
            <a:r>
              <a:rPr lang="en-US" altLang="en-US" sz="2800" cap="none" dirty="0">
                <a:latin typeface="VNI-Souvir" pitchFamily="2" charset="0"/>
              </a:rPr>
              <a:t> a, b</a:t>
            </a:r>
          </a:p>
        </p:txBody>
      </p:sp>
      <p:sp>
        <p:nvSpPr>
          <p:cNvPr id="3" name="Slide Number Placeholder 5">
            <a:extLst>
              <a:ext uri="{FF2B5EF4-FFF2-40B4-BE49-F238E27FC236}">
                <a16:creationId xmlns:a16="http://schemas.microsoft.com/office/drawing/2014/main" id="{5DF6D9A3-2CFC-3143-4F86-77253BE198D2}"/>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120</a:t>
            </a:fld>
            <a:endParaRPr lang="en-US" altLang="en-US" sz="2400">
              <a:latin typeface="Sagona Book" panose="02020503050505020204" pitchFamily="18"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2">
            <a:extLst>
              <a:ext uri="{FF2B5EF4-FFF2-40B4-BE49-F238E27FC236}">
                <a16:creationId xmlns:a16="http://schemas.microsoft.com/office/drawing/2014/main" id="{17DAE4ED-4D15-75FC-7547-D49D590DFCAA}"/>
              </a:ext>
            </a:extLst>
          </p:cNvPr>
          <p:cNvSpPr>
            <a:spLocks noGrp="1" noChangeArrowheads="1"/>
          </p:cNvSpPr>
          <p:nvPr>
            <p:ph type="title"/>
          </p:nvPr>
        </p:nvSpPr>
        <p:spPr>
          <a:xfrm>
            <a:off x="914400" y="914400"/>
            <a:ext cx="7534656" cy="914400"/>
          </a:xfrm>
        </p:spPr>
        <p:txBody>
          <a:bodyPr vert="horz" lIns="91440" tIns="45720" rIns="91440" bIns="45720" rtlCol="0" anchor="b" anchorCtr="0">
            <a:normAutofit/>
          </a:bodyPr>
          <a:lstStyle/>
          <a:p>
            <a:r>
              <a:rPr lang="en-US" altLang="en-US" b="1" kern="1200">
                <a:latin typeface="+mj-lt"/>
                <a:ea typeface="+mj-ea"/>
                <a:cs typeface="+mj-cs"/>
              </a:rPr>
              <a:t>BÀI TẬP 6</a:t>
            </a:r>
          </a:p>
        </p:txBody>
      </p:sp>
      <p:sp>
        <p:nvSpPr>
          <p:cNvPr id="97284" name="Rectangle 4">
            <a:extLst>
              <a:ext uri="{FF2B5EF4-FFF2-40B4-BE49-F238E27FC236}">
                <a16:creationId xmlns:a16="http://schemas.microsoft.com/office/drawing/2014/main" id="{0A73DEF5-B447-7325-B4DE-5C09FBE1ED72}"/>
              </a:ext>
            </a:extLst>
          </p:cNvPr>
          <p:cNvSpPr>
            <a:spLocks noChangeArrowheads="1"/>
          </p:cNvSpPr>
          <p:nvPr/>
        </p:nvSpPr>
        <p:spPr bwMode="auto">
          <a:xfrm>
            <a:off x="914399" y="2039112"/>
            <a:ext cx="11100817" cy="335657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lIns="91440" tIns="45720" rIns="91440" bIns="45720" rtlCol="0">
            <a:no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nSpc>
                <a:spcPct val="90000"/>
              </a:lnSpc>
              <a:spcBef>
                <a:spcPts val="1000"/>
              </a:spcBef>
            </a:pPr>
            <a:r>
              <a:rPr lang="en-US" altLang="en-US" sz="3200" dirty="0" err="1">
                <a:latin typeface="VNI-Souvir" pitchFamily="2" charset="0"/>
              </a:rPr>
              <a:t>Moät</a:t>
            </a:r>
            <a:r>
              <a:rPr lang="en-US" altLang="en-US" sz="3200" dirty="0">
                <a:latin typeface="VNI-Souvir" pitchFamily="2" charset="0"/>
              </a:rPr>
              <a:t> </a:t>
            </a:r>
            <a:r>
              <a:rPr lang="en-US" altLang="en-US" sz="3200" dirty="0" err="1">
                <a:latin typeface="VNI-Souvir" pitchFamily="2" charset="0"/>
              </a:rPr>
              <a:t>ngöôøi</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 </a:t>
            </a:r>
            <a:r>
              <a:rPr lang="en-US" altLang="en-US" sz="3200" dirty="0" err="1">
                <a:latin typeface="VNI-Souvir" pitchFamily="2" charset="0"/>
              </a:rPr>
              <a:t>coù</a:t>
            </a:r>
            <a:r>
              <a:rPr lang="en-US" altLang="en-US" sz="3200" dirty="0">
                <a:latin typeface="VNI-Souvir" pitchFamily="2" charset="0"/>
              </a:rPr>
              <a:t> </a:t>
            </a:r>
            <a:r>
              <a:rPr lang="en-US" altLang="en-US" sz="3200" dirty="0" err="1">
                <a:latin typeface="VNI-Souvir" pitchFamily="2" charset="0"/>
              </a:rPr>
              <a:t>khoaûn</a:t>
            </a:r>
            <a:r>
              <a:rPr lang="en-US" altLang="en-US" sz="3200" dirty="0">
                <a:latin typeface="VNI-Souvir" pitchFamily="2" charset="0"/>
              </a:rPr>
              <a:t> </a:t>
            </a:r>
            <a:r>
              <a:rPr lang="en-US" altLang="en-US" sz="3200" dirty="0" err="1">
                <a:latin typeface="VNI-Souvir" pitchFamily="2" charset="0"/>
              </a:rPr>
              <a:t>thu</a:t>
            </a:r>
            <a:r>
              <a:rPr lang="en-US" altLang="en-US" sz="3200" dirty="0">
                <a:latin typeface="VNI-Souvir" pitchFamily="2" charset="0"/>
              </a:rPr>
              <a:t> </a:t>
            </a:r>
            <a:r>
              <a:rPr lang="en-US" altLang="en-US" sz="3200" dirty="0" err="1">
                <a:latin typeface="VNI-Souvir" pitchFamily="2" charset="0"/>
              </a:rPr>
              <a:t>nhaäp</a:t>
            </a:r>
            <a:r>
              <a:rPr lang="en-US" altLang="en-US" sz="3200" dirty="0">
                <a:latin typeface="VNI-Souvir" pitchFamily="2" charset="0"/>
              </a:rPr>
              <a:t> I = 300 </a:t>
            </a:r>
            <a:r>
              <a:rPr lang="en-US" altLang="en-US" sz="3200" dirty="0" err="1">
                <a:latin typeface="VNI-Souvir" pitchFamily="2" charset="0"/>
              </a:rPr>
              <a:t>ñvt</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 </a:t>
            </a:r>
            <a:r>
              <a:rPr lang="en-US" altLang="en-US" sz="3200" dirty="0" err="1">
                <a:latin typeface="VNI-Souvir" pitchFamily="2" charset="0"/>
              </a:rPr>
              <a:t>ñeå</a:t>
            </a:r>
            <a:r>
              <a:rPr lang="en-US" altLang="en-US" sz="3200" dirty="0">
                <a:latin typeface="VNI-Souvir" pitchFamily="2" charset="0"/>
              </a:rPr>
              <a:t> </a:t>
            </a:r>
            <a:r>
              <a:rPr lang="en-US" altLang="en-US" sz="3200" dirty="0" err="1">
                <a:latin typeface="VNI-Souvir" pitchFamily="2" charset="0"/>
              </a:rPr>
              <a:t>mua</a:t>
            </a:r>
            <a:r>
              <a:rPr lang="en-US" altLang="en-US" sz="3200" dirty="0">
                <a:latin typeface="VNI-Souvir" pitchFamily="2" charset="0"/>
              </a:rPr>
              <a:t> </a:t>
            </a:r>
            <a:r>
              <a:rPr lang="en-US" altLang="en-US" sz="3200" dirty="0" err="1">
                <a:latin typeface="VNI-Souvir" pitchFamily="2" charset="0"/>
              </a:rPr>
              <a:t>hai</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r>
              <a:rPr lang="en-US" altLang="en-US" sz="3200" dirty="0">
                <a:latin typeface="VNI-Souvir" pitchFamily="2" charset="0"/>
              </a:rPr>
              <a:t> X, Y </a:t>
            </a:r>
            <a:r>
              <a:rPr lang="en-US" altLang="en-US" sz="3200" dirty="0" err="1">
                <a:latin typeface="VNI-Souvir" pitchFamily="2" charset="0"/>
              </a:rPr>
              <a:t>vôùi</a:t>
            </a:r>
            <a:r>
              <a:rPr lang="en-US" altLang="en-US" sz="3200" dirty="0">
                <a:latin typeface="VNI-Souvir" pitchFamily="2" charset="0"/>
              </a:rPr>
              <a:t> </a:t>
            </a:r>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töông</a:t>
            </a:r>
            <a:r>
              <a:rPr lang="en-US" altLang="en-US" sz="3200" dirty="0">
                <a:latin typeface="VNI-Souvir" pitchFamily="2" charset="0"/>
              </a:rPr>
              <a:t> </a:t>
            </a:r>
            <a:r>
              <a:rPr lang="en-US" altLang="en-US" sz="3200" dirty="0" err="1">
                <a:latin typeface="VNI-Souvir" pitchFamily="2" charset="0"/>
              </a:rPr>
              <a:t>öùng</a:t>
            </a:r>
            <a:r>
              <a:rPr lang="en-US" altLang="en-US" sz="3200" dirty="0">
                <a:latin typeface="VNI-Souvir" pitchFamily="2" charset="0"/>
              </a:rPr>
              <a:t> </a:t>
            </a:r>
            <a:r>
              <a:rPr lang="en-US" altLang="en-US" sz="3200" dirty="0" err="1">
                <a:latin typeface="VNI-Souvir" pitchFamily="2" charset="0"/>
              </a:rPr>
              <a:t>laø</a:t>
            </a:r>
            <a:r>
              <a:rPr lang="en-US" altLang="en-US" sz="3200" dirty="0">
                <a:latin typeface="VNI-Souvir" pitchFamily="2" charset="0"/>
              </a:rPr>
              <a:t> : </a:t>
            </a:r>
            <a:r>
              <a:rPr lang="en-US" altLang="en-US" sz="3200" dirty="0" err="1">
                <a:latin typeface="VNI-Souvir" pitchFamily="2" charset="0"/>
              </a:rPr>
              <a:t>PX</a:t>
            </a:r>
            <a:r>
              <a:rPr lang="en-US" altLang="en-US" sz="3200" dirty="0">
                <a:latin typeface="VNI-Souvir" pitchFamily="2" charset="0"/>
              </a:rPr>
              <a:t> = 10 </a:t>
            </a:r>
            <a:r>
              <a:rPr lang="en-US" altLang="en-US" sz="3200" dirty="0" err="1">
                <a:latin typeface="VNI-Souvir" pitchFamily="2" charset="0"/>
              </a:rPr>
              <a:t>ñvt</a:t>
            </a:r>
            <a:r>
              <a:rPr lang="en-US" altLang="en-US" sz="3200" dirty="0">
                <a:latin typeface="VNI-Souvir" pitchFamily="2" charset="0"/>
              </a:rPr>
              <a:t>, </a:t>
            </a:r>
            <a:r>
              <a:rPr lang="en-US" altLang="en-US" sz="3200" dirty="0" err="1">
                <a:latin typeface="VNI-Souvir" pitchFamily="2" charset="0"/>
              </a:rPr>
              <a:t>PY</a:t>
            </a:r>
            <a:r>
              <a:rPr lang="en-US" altLang="en-US" sz="3200" dirty="0">
                <a:latin typeface="VNI-Souvir" pitchFamily="2" charset="0"/>
              </a:rPr>
              <a:t> = 20 </a:t>
            </a:r>
            <a:r>
              <a:rPr lang="en-US" altLang="en-US" sz="3200" dirty="0" err="1">
                <a:latin typeface="VNI-Souvir" pitchFamily="2" charset="0"/>
              </a:rPr>
              <a:t>ñvt</a:t>
            </a:r>
            <a:r>
              <a:rPr lang="en-US" altLang="en-US" sz="3200" dirty="0">
                <a:latin typeface="VNI-Souvir" pitchFamily="2" charset="0"/>
              </a:rPr>
              <a:t>. </a:t>
            </a:r>
            <a:r>
              <a:rPr lang="en-US" altLang="en-US" sz="3200" dirty="0" err="1">
                <a:latin typeface="VNI-Souvir" pitchFamily="2" charset="0"/>
              </a:rPr>
              <a:t>Toång</a:t>
            </a:r>
            <a:r>
              <a:rPr lang="en-US" altLang="en-US" sz="3200" dirty="0">
                <a:latin typeface="VNI-Souvir" pitchFamily="2" charset="0"/>
              </a:rPr>
              <a:t> </a:t>
            </a:r>
            <a:r>
              <a:rPr lang="en-US" altLang="en-US" sz="3200" dirty="0" err="1">
                <a:latin typeface="VNI-Souvir" pitchFamily="2" charset="0"/>
              </a:rPr>
              <a:t>höõu</a:t>
            </a:r>
            <a:r>
              <a:rPr lang="en-US" altLang="en-US" sz="3200" dirty="0">
                <a:latin typeface="VNI-Souvir" pitchFamily="2" charset="0"/>
              </a:rPr>
              <a:t> </a:t>
            </a:r>
            <a:r>
              <a:rPr lang="en-US" altLang="en-US" sz="3200" dirty="0" err="1">
                <a:latin typeface="VNI-Souvir" pitchFamily="2" charset="0"/>
              </a:rPr>
              <a:t>duïng</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ngöôøi</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 </a:t>
            </a:r>
            <a:r>
              <a:rPr lang="en-US" altLang="en-US" sz="3200" dirty="0" err="1">
                <a:latin typeface="VNI-Souvir" pitchFamily="2" charset="0"/>
              </a:rPr>
              <a:t>ñöôïc</a:t>
            </a:r>
            <a:r>
              <a:rPr lang="en-US" altLang="en-US" sz="3200" dirty="0">
                <a:latin typeface="VNI-Souvir" pitchFamily="2" charset="0"/>
              </a:rPr>
              <a:t> </a:t>
            </a:r>
            <a:r>
              <a:rPr lang="en-US" altLang="en-US" sz="3200" dirty="0" err="1">
                <a:latin typeface="VNI-Souvir" pitchFamily="2" charset="0"/>
              </a:rPr>
              <a:t>theå</a:t>
            </a:r>
            <a:r>
              <a:rPr lang="en-US" altLang="en-US" sz="3200" dirty="0">
                <a:latin typeface="VNI-Souvir" pitchFamily="2" charset="0"/>
              </a:rPr>
              <a:t> </a:t>
            </a:r>
            <a:r>
              <a:rPr lang="en-US" altLang="en-US" sz="3200" dirty="0" err="1">
                <a:latin typeface="VNI-Souvir" pitchFamily="2" charset="0"/>
              </a:rPr>
              <a:t>hieän</a:t>
            </a:r>
            <a:r>
              <a:rPr lang="en-US" altLang="en-US" sz="3200" dirty="0">
                <a:latin typeface="VNI-Souvir" pitchFamily="2" charset="0"/>
              </a:rPr>
              <a:t> qua </a:t>
            </a:r>
            <a:r>
              <a:rPr lang="en-US" altLang="en-US" sz="3200" dirty="0" err="1">
                <a:latin typeface="VNI-Souvir" pitchFamily="2" charset="0"/>
              </a:rPr>
              <a:t>haøm</a:t>
            </a:r>
            <a:r>
              <a:rPr lang="en-US" altLang="en-US" sz="3200" dirty="0">
                <a:latin typeface="VNI-Souvir" pitchFamily="2" charset="0"/>
              </a:rPr>
              <a:t> </a:t>
            </a:r>
            <a:r>
              <a:rPr lang="en-US" altLang="en-US" sz="3200" dirty="0" err="1">
                <a:latin typeface="VNI-Souvir" pitchFamily="2" charset="0"/>
              </a:rPr>
              <a:t>soá</a:t>
            </a:r>
            <a:r>
              <a:rPr lang="en-US" altLang="en-US" sz="3200" dirty="0">
                <a:latin typeface="VNI-Souvir" pitchFamily="2" charset="0"/>
              </a:rPr>
              <a:t> </a:t>
            </a:r>
            <a:r>
              <a:rPr lang="en-US" altLang="en-US" sz="3200" dirty="0" err="1">
                <a:latin typeface="VNI-Souvir" pitchFamily="2" charset="0"/>
              </a:rPr>
              <a:t>sau</a:t>
            </a:r>
            <a:r>
              <a:rPr lang="en-US" altLang="en-US" sz="3200" dirty="0">
                <a:latin typeface="VNI-Souvir" pitchFamily="2" charset="0"/>
              </a:rPr>
              <a:t> : TU = X ( Y – 2 ).</a:t>
            </a:r>
          </a:p>
          <a:p>
            <a:pPr>
              <a:lnSpc>
                <a:spcPct val="90000"/>
              </a:lnSpc>
              <a:spcBef>
                <a:spcPts val="1000"/>
              </a:spcBef>
            </a:pPr>
            <a:r>
              <a:rPr lang="en-US" altLang="en-US" sz="3200" dirty="0">
                <a:latin typeface="VNI-Souvir" pitchFamily="2" charset="0"/>
              </a:rPr>
              <a:t>a. </a:t>
            </a:r>
            <a:r>
              <a:rPr lang="en-US" altLang="en-US" sz="3200" dirty="0" err="1">
                <a:latin typeface="VNI-Souvir" pitchFamily="2" charset="0"/>
              </a:rPr>
              <a:t>Tìm</a:t>
            </a:r>
            <a:r>
              <a:rPr lang="en-US" altLang="en-US" sz="3200" dirty="0">
                <a:latin typeface="VNI-Souvir" pitchFamily="2" charset="0"/>
              </a:rPr>
              <a:t> </a:t>
            </a:r>
            <a:r>
              <a:rPr lang="en-US" altLang="en-US" sz="3200" dirty="0" err="1">
                <a:latin typeface="VNI-Souvir" pitchFamily="2" charset="0"/>
              </a:rPr>
              <a:t>phöông</a:t>
            </a:r>
            <a:r>
              <a:rPr lang="en-US" altLang="en-US" sz="3200" dirty="0">
                <a:latin typeface="VNI-Souvir" pitchFamily="2" charset="0"/>
              </a:rPr>
              <a:t> </a:t>
            </a:r>
            <a:r>
              <a:rPr lang="en-US" altLang="en-US" sz="3200" dirty="0" err="1">
                <a:latin typeface="VNI-Souvir" pitchFamily="2" charset="0"/>
              </a:rPr>
              <a:t>aùn</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 </a:t>
            </a:r>
            <a:r>
              <a:rPr lang="en-US" altLang="en-US" sz="3200" dirty="0" err="1">
                <a:latin typeface="VNI-Souvir" pitchFamily="2" charset="0"/>
              </a:rPr>
              <a:t>toái</a:t>
            </a:r>
            <a:r>
              <a:rPr lang="en-US" altLang="en-US" sz="3200" dirty="0">
                <a:latin typeface="VNI-Souvir" pitchFamily="2" charset="0"/>
              </a:rPr>
              <a:t> </a:t>
            </a:r>
            <a:r>
              <a:rPr lang="en-US" altLang="en-US" sz="3200" dirty="0" err="1">
                <a:latin typeface="VNI-Souvir" pitchFamily="2" charset="0"/>
              </a:rPr>
              <a:t>öu</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ngöôøi</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a:t>
            </a:r>
          </a:p>
          <a:p>
            <a:pPr>
              <a:lnSpc>
                <a:spcPct val="90000"/>
              </a:lnSpc>
              <a:spcBef>
                <a:spcPts val="1000"/>
              </a:spcBef>
            </a:pPr>
            <a:r>
              <a:rPr lang="en-US" altLang="en-US" sz="3200" dirty="0">
                <a:latin typeface="VNI-Souvir" pitchFamily="2" charset="0"/>
              </a:rPr>
              <a:t>b. </a:t>
            </a:r>
            <a:r>
              <a:rPr lang="en-US" altLang="en-US" sz="3200" dirty="0" err="1">
                <a:latin typeface="VNI-Souvir" pitchFamily="2" charset="0"/>
              </a:rPr>
              <a:t>Tính</a:t>
            </a:r>
            <a:r>
              <a:rPr lang="en-US" altLang="en-US" sz="3200" dirty="0">
                <a:latin typeface="VNI-Souvir" pitchFamily="2" charset="0"/>
              </a:rPr>
              <a:t> </a:t>
            </a:r>
            <a:r>
              <a:rPr lang="en-US" altLang="en-US" sz="3200" dirty="0" err="1">
                <a:latin typeface="VNI-Souvir" pitchFamily="2" charset="0"/>
              </a:rPr>
              <a:t>toång</a:t>
            </a:r>
            <a:r>
              <a:rPr lang="en-US" altLang="en-US" sz="3200" dirty="0">
                <a:latin typeface="VNI-Souvir" pitchFamily="2" charset="0"/>
              </a:rPr>
              <a:t> </a:t>
            </a:r>
            <a:r>
              <a:rPr lang="en-US" altLang="en-US" sz="3200" dirty="0" err="1">
                <a:latin typeface="VNI-Souvir" pitchFamily="2" charset="0"/>
              </a:rPr>
              <a:t>höõu</a:t>
            </a:r>
            <a:r>
              <a:rPr lang="en-US" altLang="en-US" sz="3200" dirty="0">
                <a:latin typeface="VNI-Souvir" pitchFamily="2" charset="0"/>
              </a:rPr>
              <a:t> </a:t>
            </a:r>
            <a:r>
              <a:rPr lang="en-US" altLang="en-US" sz="3200" dirty="0" err="1">
                <a:latin typeface="VNI-Souvir" pitchFamily="2" charset="0"/>
              </a:rPr>
              <a:t>duïng</a:t>
            </a:r>
            <a:r>
              <a:rPr lang="en-US" altLang="en-US" sz="3200" dirty="0">
                <a:latin typeface="VNI-Souvir" pitchFamily="2" charset="0"/>
              </a:rPr>
              <a:t> </a:t>
            </a:r>
            <a:r>
              <a:rPr lang="en-US" altLang="en-US" sz="3200" dirty="0" err="1">
                <a:latin typeface="VNI-Souvir" pitchFamily="2" charset="0"/>
              </a:rPr>
              <a:t>cöïc</a:t>
            </a:r>
            <a:r>
              <a:rPr lang="en-US" altLang="en-US" sz="3200" dirty="0">
                <a:latin typeface="VNI-Souvir" pitchFamily="2" charset="0"/>
              </a:rPr>
              <a:t> </a:t>
            </a:r>
            <a:r>
              <a:rPr lang="en-US" altLang="en-US" sz="3200" dirty="0" err="1">
                <a:latin typeface="VNI-Souvir" pitchFamily="2" charset="0"/>
              </a:rPr>
              <a:t>ñaïi</a:t>
            </a:r>
            <a:r>
              <a:rPr lang="en-US" altLang="en-US" sz="3200" dirty="0">
                <a:latin typeface="VNI-Souvir" pitchFamily="2" charset="0"/>
              </a:rPr>
              <a:t> </a:t>
            </a:r>
            <a:r>
              <a:rPr lang="en-US" altLang="en-US" sz="3200" dirty="0" err="1">
                <a:latin typeface="VNI-Souvir" pitchFamily="2" charset="0"/>
              </a:rPr>
              <a:t>maø</a:t>
            </a:r>
            <a:r>
              <a:rPr lang="en-US" altLang="en-US" sz="3200" dirty="0">
                <a:latin typeface="VNI-Souvir" pitchFamily="2" charset="0"/>
              </a:rPr>
              <a:t> </a:t>
            </a:r>
            <a:r>
              <a:rPr lang="en-US" altLang="en-US" sz="3200" dirty="0" err="1">
                <a:latin typeface="VNI-Souvir" pitchFamily="2" charset="0"/>
              </a:rPr>
              <a:t>ngöôøi</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 </a:t>
            </a:r>
            <a:r>
              <a:rPr lang="en-US" altLang="en-US" sz="3200" dirty="0" err="1">
                <a:latin typeface="VNI-Souvir" pitchFamily="2" charset="0"/>
              </a:rPr>
              <a:t>ñaït</a:t>
            </a:r>
            <a:r>
              <a:rPr lang="en-US" altLang="en-US" sz="3200" dirty="0">
                <a:latin typeface="VNI-Souvir" pitchFamily="2" charset="0"/>
              </a:rPr>
              <a:t> </a:t>
            </a:r>
            <a:r>
              <a:rPr lang="en-US" altLang="en-US" sz="3200" dirty="0" err="1">
                <a:latin typeface="VNI-Souvir" pitchFamily="2" charset="0"/>
              </a:rPr>
              <a:t>ñöôïc</a:t>
            </a:r>
            <a:r>
              <a:rPr lang="en-US" altLang="en-US" sz="3200" dirty="0">
                <a:latin typeface="VNI-Souvir" pitchFamily="2" charset="0"/>
              </a:rPr>
              <a:t>.</a:t>
            </a:r>
          </a:p>
        </p:txBody>
      </p:sp>
      <p:sp>
        <p:nvSpPr>
          <p:cNvPr id="4" name="Slide Number Placeholder 5">
            <a:extLst>
              <a:ext uri="{FF2B5EF4-FFF2-40B4-BE49-F238E27FC236}">
                <a16:creationId xmlns:a16="http://schemas.microsoft.com/office/drawing/2014/main" id="{91CA90DE-846C-3D8C-1B16-3D44BBFF7345}"/>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121</a:t>
            </a:fld>
            <a:endParaRPr lang="en-US" altLang="en-US" sz="2400">
              <a:latin typeface="Sagona Book" panose="02020503050505020204" pitchFamily="18" charset="0"/>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4852219" y="707922"/>
            <a:ext cx="5641848" cy="5029200"/>
          </a:xfrm>
        </p:spPr>
        <p:txBody>
          <a:bodyPr/>
          <a:lstStyle/>
          <a:p>
            <a:r>
              <a:rPr lang="en-US" dirty="0"/>
              <a:t>Thank you</a:t>
            </a:r>
          </a:p>
        </p:txBody>
      </p:sp>
    </p:spTree>
    <p:extLst>
      <p:ext uri="{BB962C8B-B14F-4D97-AF65-F5344CB8AC3E}">
        <p14:creationId xmlns:p14="http://schemas.microsoft.com/office/powerpoint/2010/main" val="2188828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2C6EDFCB-BF92-C1C8-4753-ABBE08BA6D2C}"/>
              </a:ext>
            </a:extLst>
          </p:cNvPr>
          <p:cNvSpPr txBox="1">
            <a:spLocks noChangeArrowheads="1"/>
          </p:cNvSpPr>
          <p:nvPr/>
        </p:nvSpPr>
        <p:spPr>
          <a:xfrm>
            <a:off x="914400" y="914400"/>
            <a:ext cx="10360152" cy="914400"/>
          </a:xfrm>
          <a:prstGeom prst="rect">
            <a:avLst/>
          </a:prstGeom>
        </p:spPr>
        <p:txBody>
          <a:bodyPr vert="horz" lIns="91440" tIns="45720" rIns="91440" bIns="45720" rtlCol="0" anchor="b"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b="1" kern="1200" cap="none" dirty="0">
                <a:latin typeface="+mj-lt"/>
                <a:ea typeface="+mj-ea"/>
                <a:cs typeface="+mj-cs"/>
              </a:rPr>
              <a:t>2.1.1. </a:t>
            </a:r>
            <a:r>
              <a:rPr lang="en-US" altLang="en-US" sz="3200" b="1" kern="1200" cap="none" dirty="0" err="1">
                <a:latin typeface="+mj-lt"/>
                <a:ea typeface="+mj-ea"/>
                <a:cs typeface="+mj-cs"/>
              </a:rPr>
              <a:t>Các</a:t>
            </a:r>
            <a:r>
              <a:rPr lang="en-US" altLang="en-US" sz="3200" b="1" kern="1200" cap="none" dirty="0">
                <a:latin typeface="+mj-lt"/>
                <a:ea typeface="+mj-ea"/>
                <a:cs typeface="+mj-cs"/>
              </a:rPr>
              <a:t> </a:t>
            </a:r>
            <a:r>
              <a:rPr lang="en-US" altLang="en-US" sz="3200" b="1" kern="1200" cap="none" dirty="0" err="1">
                <a:latin typeface="+mj-lt"/>
                <a:ea typeface="+mj-ea"/>
                <a:cs typeface="+mj-cs"/>
              </a:rPr>
              <a:t>giả</a:t>
            </a:r>
            <a:r>
              <a:rPr lang="en-US" altLang="en-US" sz="3200" b="1" kern="1200" cap="none" dirty="0">
                <a:latin typeface="+mj-lt"/>
                <a:ea typeface="+mj-ea"/>
                <a:cs typeface="+mj-cs"/>
              </a:rPr>
              <a:t> </a:t>
            </a:r>
            <a:r>
              <a:rPr lang="en-US" altLang="en-US" sz="3200" b="1" kern="1200" cap="none" dirty="0" err="1">
                <a:latin typeface="+mj-lt"/>
                <a:ea typeface="+mj-ea"/>
                <a:cs typeface="+mj-cs"/>
              </a:rPr>
              <a:t>định</a:t>
            </a:r>
            <a:endParaRPr lang="en-US" altLang="en-US" sz="3200" b="1" kern="1200" cap="none" dirty="0">
              <a:latin typeface="+mj-lt"/>
              <a:ea typeface="+mj-ea"/>
              <a:cs typeface="+mj-cs"/>
            </a:endParaRPr>
          </a:p>
        </p:txBody>
      </p:sp>
      <p:sp>
        <p:nvSpPr>
          <p:cNvPr id="175112" name="Content Placeholder 2">
            <a:extLst>
              <a:ext uri="{FF2B5EF4-FFF2-40B4-BE49-F238E27FC236}">
                <a16:creationId xmlns:a16="http://schemas.microsoft.com/office/drawing/2014/main" id="{1AF39475-EF30-57C0-D54D-B1E7376AFCE9}"/>
              </a:ext>
            </a:extLst>
          </p:cNvPr>
          <p:cNvSpPr>
            <a:spLocks noGrp="1"/>
          </p:cNvSpPr>
          <p:nvPr>
            <p:ph sz="quarter" idx="12"/>
          </p:nvPr>
        </p:nvSpPr>
        <p:spPr>
          <a:xfrm>
            <a:off x="914399" y="2039111"/>
            <a:ext cx="2816352" cy="3840480"/>
          </a:xfrm>
        </p:spPr>
        <p:txBody>
          <a:bodyPr/>
          <a:lstStyle/>
          <a:p>
            <a:endParaRPr lang="en-US"/>
          </a:p>
        </p:txBody>
      </p:sp>
      <p:sp>
        <p:nvSpPr>
          <p:cNvPr id="175107" name="Rectangle 3">
            <a:extLst>
              <a:ext uri="{FF2B5EF4-FFF2-40B4-BE49-F238E27FC236}">
                <a16:creationId xmlns:a16="http://schemas.microsoft.com/office/drawing/2014/main" id="{52EF999B-FE58-8AD5-1272-F0835006E058}"/>
              </a:ext>
            </a:extLst>
          </p:cNvPr>
          <p:cNvSpPr>
            <a:spLocks noGrp="1" noChangeArrowheads="1"/>
          </p:cNvSpPr>
          <p:nvPr>
            <p:ph sz="quarter" idx="13"/>
          </p:nvPr>
        </p:nvSpPr>
        <p:spPr>
          <a:xfrm>
            <a:off x="4097800" y="2039111"/>
            <a:ext cx="6949440" cy="3840480"/>
          </a:xfrm>
        </p:spPr>
        <p:txBody>
          <a:bodyPr vert="horz" lIns="91440" tIns="45720" rIns="91440" bIns="45720" rtlCol="0">
            <a:noAutofit/>
          </a:bodyPr>
          <a:lstStyle/>
          <a:p>
            <a:r>
              <a:rPr lang="en-US" altLang="en-US" sz="3200" cap="none">
                <a:latin typeface="VNI-Souvir" pitchFamily="2" charset="0"/>
              </a:rPr>
              <a:t>Thuyeát höõu duïng döïa treân moät soá giaû ñònh:</a:t>
            </a:r>
          </a:p>
          <a:p>
            <a:pPr lvl="1"/>
            <a:r>
              <a:rPr lang="en-US" altLang="en-US" sz="3200">
                <a:latin typeface="VNI-Souvir" pitchFamily="2" charset="0"/>
              </a:rPr>
              <a:t>Möùc thoûa maõn khi tieâu duøng saûn phaåm coù theå ñònh löôïng vaø ño löôøng ñöôïc.</a:t>
            </a:r>
          </a:p>
          <a:p>
            <a:pPr lvl="1"/>
            <a:r>
              <a:rPr lang="en-US" altLang="en-US" sz="3200">
                <a:latin typeface="VNI-Souvir" pitchFamily="2" charset="0"/>
              </a:rPr>
              <a:t>Caùc saûn phaåm coù theå chia nhoû.</a:t>
            </a:r>
          </a:p>
          <a:p>
            <a:pPr lvl="1"/>
            <a:r>
              <a:rPr lang="en-US" altLang="en-US" sz="3200">
                <a:latin typeface="VNI-Souvir" pitchFamily="2" charset="0"/>
              </a:rPr>
              <a:t>Ngöôøi tieâu duøng luoân coù söï löïa choïn hôïp lyù</a:t>
            </a:r>
            <a:endParaRPr lang="en-US" altLang="en-US" sz="3200" b="1">
              <a:latin typeface="VNI-Souvir" pitchFamily="2" charset="0"/>
            </a:endParaRPr>
          </a:p>
          <a:p>
            <a:endParaRPr lang="en-US" altLang="en-US" sz="3200" cap="none">
              <a:latin typeface="VNI-Souvir" pitchFamily="2" charset="0"/>
            </a:endParaRPr>
          </a:p>
        </p:txBody>
      </p:sp>
      <p:sp>
        <p:nvSpPr>
          <p:cNvPr id="4" name="Slide Number Placeholder 5">
            <a:extLst>
              <a:ext uri="{FF2B5EF4-FFF2-40B4-BE49-F238E27FC236}">
                <a16:creationId xmlns:a16="http://schemas.microsoft.com/office/drawing/2014/main" id="{9E815AF1-7BAA-DB3A-09C3-2FCEA543B31C}"/>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13</a:t>
            </a:fld>
            <a:endParaRPr lang="en-US" altLang="en-US" sz="2400">
              <a:latin typeface="Sagona Book" panose="020205030505050202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E815AF1-7BAA-DB3A-09C3-2FCEA543B31C}"/>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14</a:t>
            </a:fld>
            <a:endParaRPr lang="en-US" altLang="en-US" sz="2400">
              <a:latin typeface="Sagona Book" panose="02020503050505020204" pitchFamily="18" charset="0"/>
            </a:endParaRPr>
          </a:p>
        </p:txBody>
      </p:sp>
      <p:sp>
        <p:nvSpPr>
          <p:cNvPr id="6" name="Rectangle 2">
            <a:extLst>
              <a:ext uri="{FF2B5EF4-FFF2-40B4-BE49-F238E27FC236}">
                <a16:creationId xmlns:a16="http://schemas.microsoft.com/office/drawing/2014/main" id="{78D1AC14-8FF0-F573-578D-E36D7F1EDD82}"/>
              </a:ext>
            </a:extLst>
          </p:cNvPr>
          <p:cNvSpPr>
            <a:spLocks noGrp="1" noChangeArrowheads="1"/>
          </p:cNvSpPr>
          <p:nvPr>
            <p:ph type="title"/>
          </p:nvPr>
        </p:nvSpPr>
        <p:spPr>
          <a:xfrm>
            <a:off x="1981200" y="838201"/>
            <a:ext cx="8001000" cy="1216025"/>
          </a:xfrm>
        </p:spPr>
        <p:txBody>
          <a:bodyPr/>
          <a:lstStyle/>
          <a:p>
            <a:pPr eaLnBrk="1" hangingPunct="1"/>
            <a:r>
              <a:rPr lang="en-US" altLang="en-US" b="1" dirty="0">
                <a:solidFill>
                  <a:srgbClr val="FF0000"/>
                </a:solidFill>
                <a:latin typeface="VNI-Souvir" pitchFamily="2" charset="0"/>
              </a:rPr>
              <a:t>2.1.2. </a:t>
            </a:r>
            <a:r>
              <a:rPr lang="en-US" altLang="en-US" b="1" dirty="0" err="1">
                <a:solidFill>
                  <a:srgbClr val="FF0000"/>
                </a:solidFill>
                <a:latin typeface="VNI-Souvir" pitchFamily="2" charset="0"/>
              </a:rPr>
              <a:t>Höõu</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duïng</a:t>
            </a:r>
            <a:r>
              <a:rPr lang="en-US" altLang="en-US" b="1" dirty="0">
                <a:solidFill>
                  <a:srgbClr val="FF0000"/>
                </a:solidFill>
                <a:latin typeface="VNI-Souvir" pitchFamily="2" charset="0"/>
              </a:rPr>
              <a:t>, U (</a:t>
            </a:r>
            <a:r>
              <a:rPr lang="en-US" altLang="en-US" b="1" u="sng" dirty="0">
                <a:solidFill>
                  <a:srgbClr val="FF0000"/>
                </a:solidFill>
                <a:latin typeface="VNI-Souvir" pitchFamily="2" charset="0"/>
              </a:rPr>
              <a:t>u</a:t>
            </a:r>
            <a:r>
              <a:rPr lang="en-US" altLang="en-US" b="1" dirty="0">
                <a:solidFill>
                  <a:srgbClr val="FF0000"/>
                </a:solidFill>
                <a:latin typeface="VNI-Souvir" pitchFamily="2" charset="0"/>
              </a:rPr>
              <a:t>tility)</a:t>
            </a:r>
            <a:br>
              <a:rPr lang="en-US" altLang="en-US" dirty="0">
                <a:solidFill>
                  <a:srgbClr val="FF0000"/>
                </a:solidFill>
                <a:latin typeface="VNI-Souvir" pitchFamily="2" charset="0"/>
              </a:rPr>
            </a:br>
            <a:endParaRPr lang="en-US" altLang="en-US" dirty="0">
              <a:solidFill>
                <a:srgbClr val="FF0000"/>
              </a:solidFill>
              <a:latin typeface="VNI-Souvir" pitchFamily="2" charset="0"/>
            </a:endParaRPr>
          </a:p>
        </p:txBody>
      </p:sp>
      <p:sp>
        <p:nvSpPr>
          <p:cNvPr id="7" name="Rectangle 3">
            <a:extLst>
              <a:ext uri="{FF2B5EF4-FFF2-40B4-BE49-F238E27FC236}">
                <a16:creationId xmlns:a16="http://schemas.microsoft.com/office/drawing/2014/main" id="{ACCC6A81-2880-3FDF-A31D-DF9F06F1D57D}"/>
              </a:ext>
            </a:extLst>
          </p:cNvPr>
          <p:cNvSpPr txBox="1">
            <a:spLocks noChangeArrowheads="1"/>
          </p:cNvSpPr>
          <p:nvPr/>
        </p:nvSpPr>
        <p:spPr>
          <a:xfrm>
            <a:off x="1981200" y="2454275"/>
            <a:ext cx="10430933"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Höõu duïng laø söï </a:t>
            </a:r>
            <a:r>
              <a:rPr lang="en-US" altLang="en-US" sz="3200" b="1" i="1">
                <a:solidFill>
                  <a:srgbClr val="FFFF00"/>
                </a:solidFill>
                <a:latin typeface="VNI-Souvir" pitchFamily="2" charset="0"/>
              </a:rPr>
              <a:t>thoûa maõn</a:t>
            </a:r>
          </a:p>
          <a:p>
            <a:pPr lvl="1"/>
            <a:r>
              <a:rPr lang="en-US" altLang="en-US" sz="3200">
                <a:latin typeface="VNI-Souvir" pitchFamily="2" charset="0"/>
              </a:rPr>
              <a:t>Maø moãi NTD </a:t>
            </a:r>
            <a:r>
              <a:rPr lang="en-US" altLang="en-US" sz="3200" b="1" i="1">
                <a:solidFill>
                  <a:schemeClr val="accent2"/>
                </a:solidFill>
                <a:latin typeface="VNI-Souvir" pitchFamily="2" charset="0"/>
              </a:rPr>
              <a:t>caûm nhaän</a:t>
            </a:r>
            <a:r>
              <a:rPr lang="en-US" altLang="en-US" sz="3200">
                <a:latin typeface="VNI-Souvir" pitchFamily="2" charset="0"/>
              </a:rPr>
              <a:t> ñöôïc</a:t>
            </a:r>
          </a:p>
          <a:p>
            <a:pPr lvl="1"/>
            <a:r>
              <a:rPr lang="en-US" altLang="en-US" sz="3200">
                <a:latin typeface="VNI-Souvir" pitchFamily="2" charset="0"/>
              </a:rPr>
              <a:t>Khi söû duïng moät loaïi saûn phaåm naøo ñoù.</a:t>
            </a:r>
          </a:p>
          <a:p>
            <a:r>
              <a:rPr lang="en-US" altLang="en-US" sz="3200">
                <a:latin typeface="VNI-Souvir" pitchFamily="2" charset="0"/>
              </a:rPr>
              <a:t>Höõu duïng mang tính </a:t>
            </a:r>
            <a:r>
              <a:rPr lang="en-US" altLang="en-US" sz="3200" b="1" i="1">
                <a:solidFill>
                  <a:schemeClr val="accent2"/>
                </a:solidFill>
                <a:latin typeface="VNI-Souvir" pitchFamily="2" charset="0"/>
              </a:rPr>
              <a:t>chuû quan</a:t>
            </a:r>
            <a:endParaRPr lang="en-US" altLang="en-US" sz="3200" b="1" i="1">
              <a:latin typeface="VNI-Souvir" pitchFamily="2" charset="0"/>
            </a:endParaRPr>
          </a:p>
          <a:p>
            <a:endParaRPr lang="en-US" altLang="en-US" sz="3200" b="1" i="1" dirty="0">
              <a:latin typeface="VNI-Souvir" pitchFamily="2" charset="0"/>
            </a:endParaRPr>
          </a:p>
        </p:txBody>
      </p:sp>
    </p:spTree>
    <p:extLst>
      <p:ext uri="{BB962C8B-B14F-4D97-AF65-F5344CB8AC3E}">
        <p14:creationId xmlns:p14="http://schemas.microsoft.com/office/powerpoint/2010/main" val="1374136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amond(i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diamond(in)">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diamond(in)">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diamond(in)">
                                      <p:cBhvr>
                                        <p:cTn id="2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E815AF1-7BAA-DB3A-09C3-2FCEA543B31C}"/>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15</a:t>
            </a:fld>
            <a:endParaRPr lang="en-US" altLang="en-US" sz="2400">
              <a:latin typeface="Sagona Book" panose="02020503050505020204" pitchFamily="18" charset="0"/>
            </a:endParaRPr>
          </a:p>
        </p:txBody>
      </p:sp>
      <p:sp>
        <p:nvSpPr>
          <p:cNvPr id="3" name="Title 2">
            <a:extLst>
              <a:ext uri="{FF2B5EF4-FFF2-40B4-BE49-F238E27FC236}">
                <a16:creationId xmlns:a16="http://schemas.microsoft.com/office/drawing/2014/main" id="{EC137A5E-E78C-A8ED-B8F8-0AF32AF1080D}"/>
              </a:ext>
            </a:extLst>
          </p:cNvPr>
          <p:cNvSpPr>
            <a:spLocks noGrp="1"/>
          </p:cNvSpPr>
          <p:nvPr>
            <p:ph type="title"/>
          </p:nvPr>
        </p:nvSpPr>
        <p:spPr/>
        <p:txBody>
          <a:bodyPr/>
          <a:lstStyle/>
          <a:p>
            <a:endParaRPr lang="en-US" dirty="0"/>
          </a:p>
        </p:txBody>
      </p:sp>
      <p:sp>
        <p:nvSpPr>
          <p:cNvPr id="5" name="Rectangle 2">
            <a:extLst>
              <a:ext uri="{FF2B5EF4-FFF2-40B4-BE49-F238E27FC236}">
                <a16:creationId xmlns:a16="http://schemas.microsoft.com/office/drawing/2014/main" id="{C3303E68-F624-A6D2-20AD-5BA0123168E6}"/>
              </a:ext>
            </a:extLst>
          </p:cNvPr>
          <p:cNvSpPr txBox="1">
            <a:spLocks noChangeArrowheads="1"/>
          </p:cNvSpPr>
          <p:nvPr/>
        </p:nvSpPr>
        <p:spPr>
          <a:xfrm>
            <a:off x="2057400" y="762001"/>
            <a:ext cx="8322733" cy="1216025"/>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altLang="en-US" b="1">
                <a:solidFill>
                  <a:srgbClr val="FF0000"/>
                </a:solidFill>
                <a:latin typeface="VNI-Souvir" pitchFamily="2" charset="0"/>
              </a:rPr>
              <a:t>2.1.3.Toång höõu duïng, TU (</a:t>
            </a:r>
            <a:r>
              <a:rPr lang="en-US" altLang="en-US" b="1" u="sng">
                <a:solidFill>
                  <a:srgbClr val="FF0000"/>
                </a:solidFill>
                <a:latin typeface="VNI-Souvir" pitchFamily="2" charset="0"/>
              </a:rPr>
              <a:t>t</a:t>
            </a:r>
            <a:r>
              <a:rPr lang="en-US" altLang="en-US" b="1">
                <a:solidFill>
                  <a:srgbClr val="FF0000"/>
                </a:solidFill>
                <a:latin typeface="VNI-Souvir" pitchFamily="2" charset="0"/>
              </a:rPr>
              <a:t>otal </a:t>
            </a:r>
            <a:r>
              <a:rPr lang="en-US" altLang="en-US" b="1" u="sng">
                <a:solidFill>
                  <a:srgbClr val="FF0000"/>
                </a:solidFill>
                <a:latin typeface="VNI-Souvir" pitchFamily="2" charset="0"/>
              </a:rPr>
              <a:t>u</a:t>
            </a:r>
            <a:r>
              <a:rPr lang="en-US" altLang="en-US" b="1">
                <a:solidFill>
                  <a:srgbClr val="FF0000"/>
                </a:solidFill>
                <a:latin typeface="VNI-Souvir" pitchFamily="2" charset="0"/>
              </a:rPr>
              <a:t>tility)</a:t>
            </a:r>
            <a:br>
              <a:rPr lang="en-US" altLang="en-US">
                <a:solidFill>
                  <a:srgbClr val="FF0000"/>
                </a:solidFill>
                <a:latin typeface="VNI-Souvir" pitchFamily="2" charset="0"/>
              </a:rPr>
            </a:br>
            <a:endParaRPr lang="en-US" altLang="en-US" dirty="0">
              <a:solidFill>
                <a:srgbClr val="FF0000"/>
              </a:solidFill>
              <a:latin typeface="VNI-Souvir" pitchFamily="2" charset="0"/>
            </a:endParaRPr>
          </a:p>
        </p:txBody>
      </p:sp>
      <p:sp>
        <p:nvSpPr>
          <p:cNvPr id="8" name="Rectangle 3">
            <a:extLst>
              <a:ext uri="{FF2B5EF4-FFF2-40B4-BE49-F238E27FC236}">
                <a16:creationId xmlns:a16="http://schemas.microsoft.com/office/drawing/2014/main" id="{C8E32045-83CB-5F9B-8FD7-A210CA1C58BF}"/>
              </a:ext>
            </a:extLst>
          </p:cNvPr>
          <p:cNvSpPr txBox="1">
            <a:spLocks noChangeArrowheads="1"/>
          </p:cNvSpPr>
          <p:nvPr/>
        </p:nvSpPr>
        <p:spPr>
          <a:xfrm>
            <a:off x="2184401" y="1978026"/>
            <a:ext cx="9313334"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Giaû söû anh A:</a:t>
            </a:r>
          </a:p>
          <a:p>
            <a:pPr lvl="1"/>
            <a:r>
              <a:rPr lang="en-US" altLang="en-US" sz="3200">
                <a:latin typeface="VNI-Souvir" pitchFamily="2" charset="0"/>
              </a:rPr>
              <a:t>Tieâu duøng SP X thöù nhaát: x</a:t>
            </a:r>
            <a:r>
              <a:rPr lang="en-US" altLang="en-US" sz="3200" baseline="-25000">
                <a:latin typeface="VNI-Souvir" pitchFamily="2" charset="0"/>
              </a:rPr>
              <a:t>1</a:t>
            </a:r>
            <a:r>
              <a:rPr lang="en-US" altLang="en-US" sz="3200">
                <a:latin typeface="VNI-Souvir" pitchFamily="2" charset="0"/>
                <a:cs typeface="Arial" panose="020B0604020202020204" pitchFamily="34" charset="0"/>
              </a:rPr>
              <a:t>→ u</a:t>
            </a:r>
            <a:r>
              <a:rPr lang="en-US" altLang="en-US" sz="3200" baseline="-25000">
                <a:latin typeface="VNI-Souvir" pitchFamily="2" charset="0"/>
                <a:cs typeface="Arial" panose="020B0604020202020204" pitchFamily="34" charset="0"/>
              </a:rPr>
              <a:t>1</a:t>
            </a:r>
          </a:p>
          <a:p>
            <a:pPr lvl="1"/>
            <a:r>
              <a:rPr lang="en-US" altLang="en-US" sz="3200">
                <a:latin typeface="VNI-Souvir" pitchFamily="2" charset="0"/>
              </a:rPr>
              <a:t>Tieâu duøng SP X thöù hai: x</a:t>
            </a:r>
            <a:r>
              <a:rPr lang="en-US" altLang="en-US" sz="3200" baseline="-25000">
                <a:latin typeface="VNI-Souvir" pitchFamily="2" charset="0"/>
              </a:rPr>
              <a:t>2</a:t>
            </a:r>
            <a:r>
              <a:rPr lang="en-US" altLang="en-US" sz="3200">
                <a:latin typeface="VNI-Souvir" pitchFamily="2" charset="0"/>
                <a:cs typeface="Arial" panose="020B0604020202020204" pitchFamily="34" charset="0"/>
              </a:rPr>
              <a:t>→ u</a:t>
            </a:r>
            <a:r>
              <a:rPr lang="en-US" altLang="en-US" sz="3200" baseline="-25000">
                <a:latin typeface="VNI-Souvir" pitchFamily="2" charset="0"/>
                <a:cs typeface="Arial" panose="020B0604020202020204" pitchFamily="34" charset="0"/>
              </a:rPr>
              <a:t>2</a:t>
            </a:r>
          </a:p>
          <a:p>
            <a:pPr lvl="1"/>
            <a:r>
              <a:rPr lang="en-US" altLang="en-US" sz="3200">
                <a:latin typeface="VNI-Souvir" pitchFamily="2" charset="0"/>
                <a:cs typeface="Arial" panose="020B0604020202020204" pitchFamily="34" charset="0"/>
              </a:rPr>
              <a:t>……</a:t>
            </a:r>
          </a:p>
          <a:p>
            <a:pPr lvl="1"/>
            <a:r>
              <a:rPr lang="en-US" altLang="en-US" sz="3200">
                <a:latin typeface="VNI-Souvir" pitchFamily="2" charset="0"/>
              </a:rPr>
              <a:t>Tieâu duøng sp x thöù n: x</a:t>
            </a:r>
            <a:r>
              <a:rPr lang="en-US" altLang="en-US" sz="3200" baseline="-25000">
                <a:latin typeface="VNI-Souvir" pitchFamily="2" charset="0"/>
              </a:rPr>
              <a:t>n</a:t>
            </a:r>
            <a:r>
              <a:rPr lang="en-US" altLang="en-US" sz="3200">
                <a:latin typeface="VNI-Souvir" pitchFamily="2" charset="0"/>
                <a:cs typeface="Arial" panose="020B0604020202020204" pitchFamily="34" charset="0"/>
              </a:rPr>
              <a:t>→u</a:t>
            </a:r>
            <a:r>
              <a:rPr lang="en-US" altLang="en-US" sz="3200" baseline="-25000">
                <a:latin typeface="VNI-Souvir" pitchFamily="2" charset="0"/>
                <a:cs typeface="Arial" panose="020B0604020202020204" pitchFamily="34" charset="0"/>
              </a:rPr>
              <a:t>n</a:t>
            </a:r>
            <a:endParaRPr lang="en-US" altLang="en-US" sz="3200">
              <a:latin typeface="VNI-Souvir" pitchFamily="2" charset="0"/>
              <a:cs typeface="Arial" panose="020B0604020202020204" pitchFamily="34" charset="0"/>
            </a:endParaRPr>
          </a:p>
          <a:p>
            <a:pPr lvl="1"/>
            <a:r>
              <a:rPr lang="en-US" altLang="en-US" sz="3200">
                <a:latin typeface="VNI-Souvir" pitchFamily="2" charset="0"/>
                <a:cs typeface="Arial" panose="020B0604020202020204" pitchFamily="34" charset="0"/>
                <a:sym typeface="Symbol" panose="05050102010706020507" pitchFamily="18" charset="2"/>
              </a:rPr>
              <a:t>Khi TD n SP X </a:t>
            </a:r>
          </a:p>
          <a:p>
            <a:pPr lvl="1"/>
            <a:r>
              <a:rPr lang="en-US" altLang="en-US" sz="3200" b="1">
                <a:latin typeface="VNI-Souvir" pitchFamily="2" charset="0"/>
                <a:cs typeface="Arial" panose="020B0604020202020204" pitchFamily="34" charset="0"/>
                <a:sym typeface="Symbol" panose="05050102010706020507" pitchFamily="18" charset="2"/>
              </a:rPr>
              <a:t></a:t>
            </a:r>
            <a:r>
              <a:rPr lang="en-US" altLang="en-US" sz="3200" b="1">
                <a:latin typeface="VNI-Souvir" pitchFamily="2" charset="0"/>
                <a:cs typeface="Arial" panose="020B0604020202020204" pitchFamily="34" charset="0"/>
              </a:rPr>
              <a:t> u</a:t>
            </a:r>
            <a:r>
              <a:rPr lang="en-US" altLang="en-US" sz="3200" b="1" baseline="-25000">
                <a:latin typeface="VNI-Souvir" pitchFamily="2" charset="0"/>
                <a:cs typeface="Arial" panose="020B0604020202020204" pitchFamily="34" charset="0"/>
              </a:rPr>
              <a:t>1</a:t>
            </a:r>
            <a:r>
              <a:rPr lang="en-US" altLang="en-US" sz="3200" b="1">
                <a:latin typeface="VNI-Souvir" pitchFamily="2" charset="0"/>
                <a:cs typeface="Arial" panose="020B0604020202020204" pitchFamily="34" charset="0"/>
              </a:rPr>
              <a:t>+u</a:t>
            </a:r>
            <a:r>
              <a:rPr lang="en-US" altLang="en-US" sz="3200" b="1" baseline="-25000">
                <a:latin typeface="VNI-Souvir" pitchFamily="2" charset="0"/>
                <a:cs typeface="Arial" panose="020B0604020202020204" pitchFamily="34" charset="0"/>
              </a:rPr>
              <a:t>2</a:t>
            </a:r>
            <a:r>
              <a:rPr lang="en-US" altLang="en-US" sz="3200" b="1">
                <a:latin typeface="VNI-Souvir" pitchFamily="2" charset="0"/>
                <a:cs typeface="Arial" panose="020B0604020202020204" pitchFamily="34" charset="0"/>
              </a:rPr>
              <a:t> +…+u</a:t>
            </a:r>
            <a:r>
              <a:rPr lang="en-US" altLang="en-US" sz="3200" b="1" baseline="-25000">
                <a:latin typeface="VNI-Souvir" pitchFamily="2" charset="0"/>
                <a:cs typeface="Arial" panose="020B0604020202020204" pitchFamily="34" charset="0"/>
              </a:rPr>
              <a:t>n</a:t>
            </a:r>
            <a:r>
              <a:rPr lang="en-US" altLang="en-US" sz="3200" b="1">
                <a:latin typeface="VNI-Souvir" pitchFamily="2" charset="0"/>
                <a:cs typeface="Arial" panose="020B0604020202020204" pitchFamily="34" charset="0"/>
              </a:rPr>
              <a:t> = tu</a:t>
            </a:r>
            <a:r>
              <a:rPr lang="en-US" altLang="en-US" sz="3200" b="1" baseline="-25000">
                <a:latin typeface="VNI-Souvir" pitchFamily="2" charset="0"/>
                <a:cs typeface="Arial" panose="020B0604020202020204" pitchFamily="34" charset="0"/>
              </a:rPr>
              <a:t>n</a:t>
            </a:r>
            <a:endParaRPr lang="en-US" altLang="en-US" sz="3200" b="1">
              <a:latin typeface="VNI-Souvir" pitchFamily="2" charset="0"/>
              <a:cs typeface="Arial" panose="020B0604020202020204" pitchFamily="34" charset="0"/>
            </a:endParaRPr>
          </a:p>
          <a:p>
            <a:endParaRPr lang="en-US" altLang="en-US" sz="3200" b="1" dirty="0">
              <a:latin typeface="VNI-Souvir" pitchFamily="2" charset="0"/>
            </a:endParaRPr>
          </a:p>
        </p:txBody>
      </p:sp>
    </p:spTree>
    <p:extLst>
      <p:ext uri="{BB962C8B-B14F-4D97-AF65-F5344CB8AC3E}">
        <p14:creationId xmlns:p14="http://schemas.microsoft.com/office/powerpoint/2010/main" val="4065315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amond(i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diamond(in)">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diamond(in)">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diamond(in)">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diamond(in)">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diamond(in)">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diamond(in)">
                                      <p:cBhvr>
                                        <p:cTn id="3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E815AF1-7BAA-DB3A-09C3-2FCEA543B31C}"/>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16</a:t>
            </a:fld>
            <a:endParaRPr lang="en-US" altLang="en-US" sz="2400">
              <a:latin typeface="Sagona Book" panose="02020503050505020204" pitchFamily="18" charset="0"/>
            </a:endParaRPr>
          </a:p>
        </p:txBody>
      </p:sp>
      <p:sp>
        <p:nvSpPr>
          <p:cNvPr id="2" name="Rectangle 3">
            <a:extLst>
              <a:ext uri="{FF2B5EF4-FFF2-40B4-BE49-F238E27FC236}">
                <a16:creationId xmlns:a16="http://schemas.microsoft.com/office/drawing/2014/main" id="{EF5CBDC1-0F32-E068-3213-51724C3D31BF}"/>
              </a:ext>
            </a:extLst>
          </p:cNvPr>
          <p:cNvSpPr txBox="1">
            <a:spLocks noChangeArrowheads="1"/>
          </p:cNvSpPr>
          <p:nvPr/>
        </p:nvSpPr>
        <p:spPr>
          <a:xfrm>
            <a:off x="1524000" y="1752600"/>
            <a:ext cx="9804400"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Laø toång möùc </a:t>
            </a:r>
            <a:r>
              <a:rPr lang="en-US" altLang="en-US" sz="3200" b="1">
                <a:solidFill>
                  <a:srgbClr val="FFFF00"/>
                </a:solidFill>
                <a:latin typeface="VNI-Souvir" pitchFamily="2" charset="0"/>
              </a:rPr>
              <a:t>thoûa maõn</a:t>
            </a:r>
            <a:r>
              <a:rPr lang="en-US" altLang="en-US" sz="3200">
                <a:solidFill>
                  <a:srgbClr val="FFFF00"/>
                </a:solidFill>
                <a:latin typeface="VNI-Souvir" pitchFamily="2" charset="0"/>
              </a:rPr>
              <a:t> </a:t>
            </a:r>
            <a:r>
              <a:rPr lang="en-US" altLang="en-US" sz="3200">
                <a:latin typeface="VNI-Souvir" pitchFamily="2" charset="0"/>
              </a:rPr>
              <a:t>ñaït ñöôïc </a:t>
            </a:r>
          </a:p>
          <a:p>
            <a:pPr lvl="1"/>
            <a:r>
              <a:rPr lang="en-US" altLang="en-US" sz="3200">
                <a:latin typeface="VNI-Souvir" pitchFamily="2" charset="0"/>
              </a:rPr>
              <a:t>Khi tieâu duøng moät </a:t>
            </a:r>
            <a:r>
              <a:rPr lang="en-US" altLang="en-US" sz="3200" b="1" i="1" u="sng">
                <a:solidFill>
                  <a:srgbClr val="0000FF"/>
                </a:solidFill>
                <a:latin typeface="VNI-Souvir" pitchFamily="2" charset="0"/>
              </a:rPr>
              <a:t>soá löôïng</a:t>
            </a:r>
            <a:r>
              <a:rPr lang="en-US" altLang="en-US" sz="3200">
                <a:latin typeface="VNI-Souvir" pitchFamily="2" charset="0"/>
              </a:rPr>
              <a:t> saûn phaåm nhaát ñònh </a:t>
            </a:r>
          </a:p>
          <a:p>
            <a:pPr lvl="1"/>
            <a:r>
              <a:rPr lang="en-US" altLang="en-US" sz="3200">
                <a:latin typeface="VNI-Souvir" pitchFamily="2" charset="0"/>
              </a:rPr>
              <a:t>Trong moãi ñôn vò thôøi gian </a:t>
            </a:r>
          </a:p>
          <a:p>
            <a:r>
              <a:rPr lang="en-US" altLang="en-US" sz="3200">
                <a:latin typeface="VNI-Souvir" pitchFamily="2" charset="0"/>
              </a:rPr>
              <a:t>TU phuï thuoäc vaøo soá löôïng saûn phaåm ñöôïc söû duïng. </a:t>
            </a:r>
            <a:endParaRPr lang="en-US" altLang="en-US" sz="3200" dirty="0">
              <a:latin typeface="VNI-Souvir" pitchFamily="2" charset="0"/>
            </a:endParaRPr>
          </a:p>
        </p:txBody>
      </p:sp>
      <p:sp>
        <p:nvSpPr>
          <p:cNvPr id="6" name="Rectangle 2">
            <a:extLst>
              <a:ext uri="{FF2B5EF4-FFF2-40B4-BE49-F238E27FC236}">
                <a16:creationId xmlns:a16="http://schemas.microsoft.com/office/drawing/2014/main" id="{39258A59-EC37-F7CA-9DCC-AC1DF4C8E2BB}"/>
              </a:ext>
            </a:extLst>
          </p:cNvPr>
          <p:cNvSpPr txBox="1">
            <a:spLocks noChangeArrowheads="1"/>
          </p:cNvSpPr>
          <p:nvPr/>
        </p:nvSpPr>
        <p:spPr>
          <a:xfrm>
            <a:off x="2057400" y="762001"/>
            <a:ext cx="8322733" cy="1216025"/>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b="1" dirty="0">
                <a:solidFill>
                  <a:srgbClr val="FF0000"/>
                </a:solidFill>
                <a:latin typeface="VNI-Souvir" pitchFamily="2" charset="0"/>
              </a:rPr>
              <a:t>2.1.3.Toång </a:t>
            </a:r>
            <a:r>
              <a:rPr lang="en-US" altLang="en-US" b="1" dirty="0" err="1">
                <a:solidFill>
                  <a:srgbClr val="FF0000"/>
                </a:solidFill>
                <a:latin typeface="VNI-Souvir" pitchFamily="2" charset="0"/>
              </a:rPr>
              <a:t>höõu</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duïng</a:t>
            </a:r>
            <a:r>
              <a:rPr lang="en-US" altLang="en-US" b="1" dirty="0">
                <a:solidFill>
                  <a:srgbClr val="FF0000"/>
                </a:solidFill>
                <a:latin typeface="VNI-Souvir" pitchFamily="2" charset="0"/>
              </a:rPr>
              <a:t>, TU (</a:t>
            </a:r>
            <a:r>
              <a:rPr lang="en-US" altLang="en-US" b="1" u="sng" dirty="0">
                <a:solidFill>
                  <a:srgbClr val="FF0000"/>
                </a:solidFill>
                <a:latin typeface="VNI-Souvir" pitchFamily="2" charset="0"/>
              </a:rPr>
              <a:t>t</a:t>
            </a:r>
            <a:r>
              <a:rPr lang="en-US" altLang="en-US" b="1" dirty="0">
                <a:solidFill>
                  <a:srgbClr val="FF0000"/>
                </a:solidFill>
                <a:latin typeface="VNI-Souvir" pitchFamily="2" charset="0"/>
              </a:rPr>
              <a:t>otal </a:t>
            </a:r>
            <a:r>
              <a:rPr lang="en-US" altLang="en-US" b="1" u="sng" dirty="0">
                <a:solidFill>
                  <a:srgbClr val="FF0000"/>
                </a:solidFill>
                <a:latin typeface="VNI-Souvir" pitchFamily="2" charset="0"/>
              </a:rPr>
              <a:t>u</a:t>
            </a:r>
            <a:r>
              <a:rPr lang="en-US" altLang="en-US" b="1" dirty="0">
                <a:solidFill>
                  <a:srgbClr val="FF0000"/>
                </a:solidFill>
                <a:latin typeface="VNI-Souvir" pitchFamily="2" charset="0"/>
              </a:rPr>
              <a:t>tility)</a:t>
            </a:r>
            <a:br>
              <a:rPr lang="en-US" altLang="en-US" dirty="0">
                <a:solidFill>
                  <a:srgbClr val="FF0000"/>
                </a:solidFill>
                <a:latin typeface="VNI-Souvir" pitchFamily="2" charset="0"/>
              </a:rPr>
            </a:br>
            <a:endParaRPr lang="en-US" altLang="en-US" dirty="0">
              <a:solidFill>
                <a:srgbClr val="FF0000"/>
              </a:solidFill>
              <a:latin typeface="VNI-Souvir" pitchFamily="2" charset="0"/>
            </a:endParaRPr>
          </a:p>
        </p:txBody>
      </p:sp>
      <p:sp>
        <p:nvSpPr>
          <p:cNvPr id="7" name="Rectangle 3">
            <a:extLst>
              <a:ext uri="{FF2B5EF4-FFF2-40B4-BE49-F238E27FC236}">
                <a16:creationId xmlns:a16="http://schemas.microsoft.com/office/drawing/2014/main" id="{7BF20854-DA7F-2BFC-4F0B-F0F6619DB54A}"/>
              </a:ext>
            </a:extLst>
          </p:cNvPr>
          <p:cNvSpPr txBox="1">
            <a:spLocks noChangeArrowheads="1"/>
          </p:cNvSpPr>
          <p:nvPr/>
        </p:nvSpPr>
        <p:spPr>
          <a:xfrm>
            <a:off x="4182534" y="4219635"/>
            <a:ext cx="7649633" cy="2263715"/>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b="1" cap="none" dirty="0">
                <a:solidFill>
                  <a:srgbClr val="FFFF00"/>
                </a:solidFill>
                <a:latin typeface="VNI-Souvir" pitchFamily="2" charset="0"/>
              </a:rPr>
              <a:t>TU </a:t>
            </a:r>
            <a:r>
              <a:rPr lang="en-US" altLang="en-US" sz="3200" b="1" cap="none" dirty="0" err="1">
                <a:solidFill>
                  <a:srgbClr val="FFFF00"/>
                </a:solidFill>
                <a:latin typeface="VNI-Souvir" pitchFamily="2" charset="0"/>
              </a:rPr>
              <a:t>coù</a:t>
            </a:r>
            <a:r>
              <a:rPr lang="en-US" altLang="en-US" sz="3200" b="1" cap="none" dirty="0">
                <a:solidFill>
                  <a:srgbClr val="FFFF00"/>
                </a:solidFill>
                <a:latin typeface="VNI-Souvir" pitchFamily="2" charset="0"/>
              </a:rPr>
              <a:t> </a:t>
            </a:r>
            <a:r>
              <a:rPr lang="en-US" altLang="en-US" sz="3200" b="1" cap="none" dirty="0" err="1">
                <a:solidFill>
                  <a:srgbClr val="FFFF00"/>
                </a:solidFill>
                <a:latin typeface="VNI-Souvir" pitchFamily="2" charset="0"/>
              </a:rPr>
              <a:t>ñaëc</a:t>
            </a:r>
            <a:r>
              <a:rPr lang="en-US" altLang="en-US" sz="3200" b="1" cap="none" dirty="0">
                <a:solidFill>
                  <a:srgbClr val="FFFF00"/>
                </a:solidFill>
                <a:latin typeface="VNI-Souvir" pitchFamily="2" charset="0"/>
              </a:rPr>
              <a:t> </a:t>
            </a:r>
            <a:r>
              <a:rPr lang="en-US" altLang="en-US" sz="3200" b="1" cap="none" dirty="0" err="1">
                <a:solidFill>
                  <a:srgbClr val="FFFF00"/>
                </a:solidFill>
                <a:latin typeface="VNI-Souvir" pitchFamily="2" charset="0"/>
              </a:rPr>
              <a:t>ñieåm</a:t>
            </a:r>
            <a:r>
              <a:rPr lang="en-US" altLang="en-US" sz="3200" b="1" cap="none" dirty="0">
                <a:solidFill>
                  <a:srgbClr val="FFFF00"/>
                </a:solidFill>
                <a:latin typeface="VNI-Souvir" pitchFamily="2" charset="0"/>
              </a:rPr>
              <a:t>:</a:t>
            </a:r>
          </a:p>
          <a:p>
            <a:pPr algn="l"/>
            <a:r>
              <a:rPr lang="en-US" altLang="en-US" sz="3200" cap="none" dirty="0">
                <a:latin typeface="VNI-Souvir" pitchFamily="2" charset="0"/>
              </a:rPr>
              <a:t>Ban </a:t>
            </a:r>
            <a:r>
              <a:rPr lang="en-US" altLang="en-US" sz="3200" cap="none" dirty="0" err="1">
                <a:latin typeface="VNI-Souvir" pitchFamily="2" charset="0"/>
              </a:rPr>
              <a:t>ñaàu</a:t>
            </a:r>
            <a:r>
              <a:rPr lang="en-US" altLang="en-US" sz="3200" cap="none" dirty="0">
                <a:latin typeface="VNI-Souvir" pitchFamily="2" charset="0"/>
              </a:rPr>
              <a:t> Q</a:t>
            </a:r>
            <a:r>
              <a:rPr lang="en-US" altLang="en-US" sz="3200" cap="none" dirty="0">
                <a:latin typeface="VNI-Souvir" pitchFamily="2" charset="0"/>
                <a:cs typeface="Arial" panose="020B0604020202020204" pitchFamily="34" charset="0"/>
              </a:rPr>
              <a:t>↑</a:t>
            </a:r>
            <a:r>
              <a:rPr lang="en-US" altLang="en-US" sz="3200" cap="none" dirty="0">
                <a:latin typeface="VNI-Souvir" pitchFamily="2" charset="0"/>
                <a:cs typeface="Arial" panose="020B0604020202020204" pitchFamily="34" charset="0"/>
                <a:sym typeface="Symbol" panose="05050102010706020507" pitchFamily="18" charset="2"/>
              </a:rPr>
              <a:t>→TU↑</a:t>
            </a:r>
            <a:r>
              <a:rPr lang="en-US" altLang="en-US" sz="3200" cap="none" dirty="0">
                <a:latin typeface="VNI-Souvir" pitchFamily="2" charset="0"/>
              </a:rPr>
              <a:t> </a:t>
            </a:r>
          </a:p>
          <a:p>
            <a:pPr algn="l"/>
            <a:r>
              <a:rPr lang="en-US" altLang="en-US" sz="3200" cap="none" dirty="0">
                <a:latin typeface="VNI-Souvir" pitchFamily="2" charset="0"/>
              </a:rPr>
              <a:t>Sau </a:t>
            </a:r>
            <a:r>
              <a:rPr lang="en-US" altLang="en-US" sz="3200" cap="none" dirty="0" err="1">
                <a:latin typeface="VNI-Souvir" pitchFamily="2" charset="0"/>
              </a:rPr>
              <a:t>ño</a:t>
            </a:r>
            <a:r>
              <a:rPr lang="en-US" altLang="en-US" sz="3200" cap="none" dirty="0">
                <a:latin typeface="VNI-Souvir" pitchFamily="2" charset="0"/>
              </a:rPr>
              <a:t> </a:t>
            </a:r>
            <a:r>
              <a:rPr lang="en-US" altLang="en-US" sz="3200" cap="none" dirty="0" err="1">
                <a:latin typeface="VNI-Souvir" pitchFamily="2" charset="0"/>
              </a:rPr>
              <a:t>ùQ</a:t>
            </a:r>
            <a:r>
              <a:rPr lang="en-US" altLang="en-US" sz="3200" cap="none" dirty="0">
                <a:latin typeface="VNI-Souvir" pitchFamily="2" charset="0"/>
                <a:cs typeface="Arial" panose="020B0604020202020204" pitchFamily="34" charset="0"/>
              </a:rPr>
              <a:t>↑</a:t>
            </a:r>
            <a:r>
              <a:rPr lang="en-US" altLang="en-US" sz="3200" cap="none" dirty="0">
                <a:latin typeface="VNI-Souvir" pitchFamily="2" charset="0"/>
                <a:cs typeface="Arial" panose="020B0604020202020204" pitchFamily="34" charset="0"/>
                <a:sym typeface="Symbol" panose="05050102010706020507" pitchFamily="18" charset="2"/>
              </a:rPr>
              <a:t>→ TU </a:t>
            </a:r>
            <a:r>
              <a:rPr lang="en-US" altLang="en-US" sz="3200" cap="none" baseline="-25000" dirty="0">
                <a:latin typeface="VNI-Souvir" pitchFamily="2" charset="0"/>
                <a:cs typeface="Arial" panose="020B0604020202020204" pitchFamily="34" charset="0"/>
                <a:sym typeface="Symbol" panose="05050102010706020507" pitchFamily="18" charset="2"/>
              </a:rPr>
              <a:t>max</a:t>
            </a:r>
            <a:endParaRPr lang="en-US" altLang="en-US" sz="3200" cap="none" dirty="0">
              <a:latin typeface="VNI-Souvir" pitchFamily="2" charset="0"/>
              <a:cs typeface="Arial" panose="020B0604020202020204" pitchFamily="34" charset="0"/>
              <a:sym typeface="Symbol" panose="05050102010706020507" pitchFamily="18" charset="2"/>
            </a:endParaRPr>
          </a:p>
          <a:p>
            <a:pPr algn="l"/>
            <a:r>
              <a:rPr lang="en-US" altLang="en-US" sz="3200" cap="none" dirty="0" err="1">
                <a:latin typeface="VNI-Souvir" pitchFamily="2" charset="0"/>
              </a:rPr>
              <a:t>Tieáp</a:t>
            </a:r>
            <a:r>
              <a:rPr lang="en-US" altLang="en-US" sz="3200" cap="none" dirty="0">
                <a:latin typeface="VNI-Souvir" pitchFamily="2" charset="0"/>
              </a:rPr>
              <a:t> </a:t>
            </a:r>
            <a:r>
              <a:rPr lang="en-US" altLang="en-US" sz="3200" cap="none" dirty="0" err="1">
                <a:latin typeface="VNI-Souvir" pitchFamily="2" charset="0"/>
              </a:rPr>
              <a:t>tuïc</a:t>
            </a:r>
            <a:r>
              <a:rPr lang="en-US" altLang="en-US" sz="3200" cap="none" dirty="0">
                <a:latin typeface="VNI-Souvir" pitchFamily="2" charset="0"/>
              </a:rPr>
              <a:t> Q</a:t>
            </a:r>
            <a:r>
              <a:rPr lang="en-US" altLang="en-US" sz="3200" cap="none" dirty="0">
                <a:latin typeface="VNI-Souvir" pitchFamily="2" charset="0"/>
                <a:cs typeface="Arial" panose="020B0604020202020204" pitchFamily="34" charset="0"/>
              </a:rPr>
              <a:t>↑</a:t>
            </a:r>
            <a:r>
              <a:rPr lang="en-US" altLang="en-US" sz="3200" cap="none" dirty="0">
                <a:latin typeface="VNI-Souvir" pitchFamily="2" charset="0"/>
                <a:cs typeface="Arial" panose="020B0604020202020204" pitchFamily="34" charset="0"/>
                <a:sym typeface="Symbol" panose="05050102010706020507" pitchFamily="18" charset="2"/>
              </a:rPr>
              <a:t>→TU </a:t>
            </a:r>
            <a:r>
              <a:rPr lang="en-US" altLang="en-US" sz="3200" cap="none" dirty="0" err="1">
                <a:latin typeface="VNI-Souvir" pitchFamily="2" charset="0"/>
                <a:cs typeface="Arial" panose="020B0604020202020204" pitchFamily="34" charset="0"/>
                <a:sym typeface="Symbol" panose="05050102010706020507" pitchFamily="18" charset="2"/>
              </a:rPr>
              <a:t>khoâng</a:t>
            </a:r>
            <a:r>
              <a:rPr lang="en-US" altLang="en-US" sz="3200" cap="none" dirty="0">
                <a:latin typeface="VNI-Souvir" pitchFamily="2" charset="0"/>
                <a:cs typeface="Arial" panose="020B0604020202020204" pitchFamily="34" charset="0"/>
                <a:sym typeface="Symbol" panose="05050102010706020507" pitchFamily="18" charset="2"/>
              </a:rPr>
              <a:t> </a:t>
            </a:r>
            <a:r>
              <a:rPr lang="en-US" altLang="en-US" sz="3200" cap="none" dirty="0" err="1">
                <a:latin typeface="VNI-Souvir" pitchFamily="2" charset="0"/>
                <a:cs typeface="Arial" panose="020B0604020202020204" pitchFamily="34" charset="0"/>
                <a:sym typeface="Symbol" panose="05050102010706020507" pitchFamily="18" charset="2"/>
              </a:rPr>
              <a:t>ñoåi</a:t>
            </a:r>
            <a:r>
              <a:rPr lang="en-US" altLang="en-US" sz="3200" cap="none" dirty="0">
                <a:latin typeface="VNI-Souvir" pitchFamily="2" charset="0"/>
                <a:cs typeface="Arial" panose="020B0604020202020204" pitchFamily="34" charset="0"/>
                <a:sym typeface="Symbol" panose="05050102010706020507" pitchFamily="18" charset="2"/>
              </a:rPr>
              <a:t> hay TU ↓</a:t>
            </a:r>
          </a:p>
          <a:p>
            <a:pPr algn="l">
              <a:buFont typeface="Wingdings" panose="05000000000000000000" pitchFamily="2" charset="2"/>
              <a:buNone/>
            </a:pPr>
            <a:r>
              <a:rPr lang="en-US" altLang="en-US" sz="3200" cap="none" dirty="0">
                <a:latin typeface="VNI-Souvir" pitchFamily="2" charset="0"/>
              </a:rPr>
              <a:t> </a:t>
            </a:r>
          </a:p>
          <a:p>
            <a:pPr algn="l"/>
            <a:endParaRPr lang="en-US" altLang="en-US" sz="3200" cap="none" dirty="0">
              <a:latin typeface="VNI-Souvir" pitchFamily="2" charset="0"/>
            </a:endParaRPr>
          </a:p>
          <a:p>
            <a:pPr algn="l">
              <a:buFont typeface="Wingdings" panose="05000000000000000000" pitchFamily="2" charset="2"/>
              <a:buNone/>
            </a:pPr>
            <a:r>
              <a:rPr lang="en-US" altLang="en-US" sz="3200" cap="none" dirty="0">
                <a:latin typeface="VNI-Souvir" pitchFamily="2" charset="0"/>
              </a:rPr>
              <a:t> </a:t>
            </a:r>
          </a:p>
        </p:txBody>
      </p:sp>
    </p:spTree>
    <p:extLst>
      <p:ext uri="{BB962C8B-B14F-4D97-AF65-F5344CB8AC3E}">
        <p14:creationId xmlns:p14="http://schemas.microsoft.com/office/powerpoint/2010/main" val="111015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diamond(i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diamond(in)">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diamond(in)">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a:extLst>
              <a:ext uri="{FF2B5EF4-FFF2-40B4-BE49-F238E27FC236}">
                <a16:creationId xmlns:a16="http://schemas.microsoft.com/office/drawing/2014/main" id="{F7DB004C-9280-E9F6-4D66-4E346230262A}"/>
              </a:ext>
            </a:extLst>
          </p:cNvPr>
          <p:cNvSpPr>
            <a:spLocks noGrp="1" noChangeArrowheads="1"/>
          </p:cNvSpPr>
          <p:nvPr>
            <p:ph type="title"/>
          </p:nvPr>
        </p:nvSpPr>
        <p:spPr>
          <a:xfrm>
            <a:off x="914400" y="914400"/>
            <a:ext cx="10705678" cy="914400"/>
          </a:xfrm>
        </p:spPr>
        <p:txBody>
          <a:bodyPr anchor="b">
            <a:noAutofit/>
          </a:bodyPr>
          <a:lstStyle/>
          <a:p>
            <a:pPr eaLnBrk="1" hangingPunct="1"/>
            <a:r>
              <a:rPr lang="en-US" altLang="en-US" b="1" dirty="0">
                <a:solidFill>
                  <a:srgbClr val="FF0000"/>
                </a:solidFill>
                <a:latin typeface="VNI-Souvir" pitchFamily="2" charset="0"/>
              </a:rPr>
              <a:t>2.1.4. </a:t>
            </a:r>
            <a:r>
              <a:rPr lang="en-US" altLang="en-US" b="1" dirty="0" err="1">
                <a:solidFill>
                  <a:srgbClr val="FF0000"/>
                </a:solidFill>
                <a:latin typeface="VNI-Souvir" pitchFamily="2" charset="0"/>
              </a:rPr>
              <a:t>Höõu</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duïng</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bieân</a:t>
            </a:r>
            <a:r>
              <a:rPr lang="en-US" altLang="en-US" b="1" dirty="0">
                <a:solidFill>
                  <a:srgbClr val="FF0000"/>
                </a:solidFill>
                <a:latin typeface="VNI-Souvir" pitchFamily="2" charset="0"/>
              </a:rPr>
              <a:t>, MU (</a:t>
            </a:r>
            <a:r>
              <a:rPr lang="en-US" altLang="en-US" b="1" u="sng" dirty="0">
                <a:solidFill>
                  <a:srgbClr val="FF0000"/>
                </a:solidFill>
                <a:latin typeface="VNI-Souvir" pitchFamily="2" charset="0"/>
              </a:rPr>
              <a:t>m</a:t>
            </a:r>
            <a:r>
              <a:rPr lang="en-US" altLang="en-US" b="1" dirty="0">
                <a:solidFill>
                  <a:srgbClr val="FF0000"/>
                </a:solidFill>
                <a:latin typeface="VNI-Souvir" pitchFamily="2" charset="0"/>
              </a:rPr>
              <a:t>arginal </a:t>
            </a:r>
            <a:r>
              <a:rPr lang="en-US" altLang="en-US" b="1" u="sng" dirty="0">
                <a:solidFill>
                  <a:srgbClr val="FF0000"/>
                </a:solidFill>
                <a:latin typeface="VNI-Souvir" pitchFamily="2" charset="0"/>
              </a:rPr>
              <a:t>u</a:t>
            </a:r>
            <a:r>
              <a:rPr lang="en-US" altLang="en-US" b="1" dirty="0">
                <a:solidFill>
                  <a:srgbClr val="FF0000"/>
                </a:solidFill>
                <a:latin typeface="VNI-Souvir" pitchFamily="2" charset="0"/>
              </a:rPr>
              <a:t>tility) </a:t>
            </a:r>
            <a:br>
              <a:rPr lang="en-US" altLang="en-US" dirty="0">
                <a:solidFill>
                  <a:srgbClr val="FF0000"/>
                </a:solidFill>
                <a:latin typeface="VNI-Souvir" pitchFamily="2" charset="0"/>
              </a:rPr>
            </a:br>
            <a:endParaRPr lang="en-US" altLang="en-US" dirty="0">
              <a:solidFill>
                <a:srgbClr val="FF0000"/>
              </a:solidFill>
              <a:latin typeface="VNI-Souvir" pitchFamily="2" charset="0"/>
            </a:endParaRPr>
          </a:p>
        </p:txBody>
      </p:sp>
      <p:sp>
        <p:nvSpPr>
          <p:cNvPr id="13315" name="Rectangle 3">
            <a:extLst>
              <a:ext uri="{FF2B5EF4-FFF2-40B4-BE49-F238E27FC236}">
                <a16:creationId xmlns:a16="http://schemas.microsoft.com/office/drawing/2014/main" id="{84A074C7-71FA-1A33-2AE4-9233290FD67F}"/>
              </a:ext>
            </a:extLst>
          </p:cNvPr>
          <p:cNvSpPr>
            <a:spLocks noGrp="1" noChangeArrowheads="1"/>
          </p:cNvSpPr>
          <p:nvPr>
            <p:ph sz="quarter" idx="10"/>
          </p:nvPr>
        </p:nvSpPr>
        <p:spPr>
          <a:xfrm>
            <a:off x="914400" y="2039112"/>
            <a:ext cx="10160000" cy="3356576"/>
          </a:xfrm>
        </p:spPr>
        <p:txBody>
          <a:bodyPr>
            <a:noAutofit/>
          </a:bodyPr>
          <a:lstStyle/>
          <a:p>
            <a:pPr eaLnBrk="1" hangingPunct="1"/>
            <a:r>
              <a:rPr lang="en-US" altLang="en-US" sz="3200" cap="none" dirty="0" err="1">
                <a:latin typeface="VNI-Souvir" pitchFamily="2" charset="0"/>
              </a:rPr>
              <a:t>Laø</a:t>
            </a:r>
            <a:r>
              <a:rPr lang="en-US" altLang="en-US" sz="3200" cap="none" dirty="0">
                <a:latin typeface="VNI-Souvir" pitchFamily="2" charset="0"/>
              </a:rPr>
              <a:t> </a:t>
            </a:r>
            <a:r>
              <a:rPr lang="en-US" altLang="en-US" sz="3200" cap="none" dirty="0" err="1">
                <a:latin typeface="VNI-Souvir" pitchFamily="2" charset="0"/>
              </a:rPr>
              <a:t>phaàn</a:t>
            </a:r>
            <a:r>
              <a:rPr lang="en-US" altLang="en-US" sz="3200" cap="none" dirty="0">
                <a:latin typeface="VNI-Souvir" pitchFamily="2" charset="0"/>
              </a:rPr>
              <a:t> </a:t>
            </a:r>
            <a:r>
              <a:rPr lang="en-US" altLang="en-US" sz="3200" cap="none" dirty="0" err="1">
                <a:latin typeface="VNI-Souvir" pitchFamily="2" charset="0"/>
              </a:rPr>
              <a:t>höõu</a:t>
            </a:r>
            <a:r>
              <a:rPr lang="en-US" altLang="en-US" sz="3200" cap="none" dirty="0">
                <a:latin typeface="VNI-Souvir" pitchFamily="2" charset="0"/>
              </a:rPr>
              <a:t> </a:t>
            </a:r>
            <a:r>
              <a:rPr lang="en-US" altLang="en-US" sz="3200" cap="none" dirty="0" err="1">
                <a:latin typeface="VNI-Souvir" pitchFamily="2" charset="0"/>
              </a:rPr>
              <a:t>duïng</a:t>
            </a:r>
            <a:r>
              <a:rPr lang="en-US" altLang="en-US" sz="3200" cap="none" dirty="0">
                <a:latin typeface="VNI-Souvir" pitchFamily="2" charset="0"/>
              </a:rPr>
              <a:t> </a:t>
            </a:r>
            <a:r>
              <a:rPr lang="en-US" altLang="en-US" sz="3200" cap="none" dirty="0" err="1">
                <a:latin typeface="VNI-Souvir" pitchFamily="2" charset="0"/>
              </a:rPr>
              <a:t>taêng</a:t>
            </a:r>
            <a:r>
              <a:rPr lang="en-US" altLang="en-US" sz="3200" cap="none" dirty="0">
                <a:latin typeface="VNI-Souvir" pitchFamily="2" charset="0"/>
              </a:rPr>
              <a:t> </a:t>
            </a:r>
            <a:r>
              <a:rPr lang="en-US" altLang="en-US" sz="3200" cap="none" dirty="0" err="1">
                <a:latin typeface="VNI-Souvir" pitchFamily="2" charset="0"/>
              </a:rPr>
              <a:t>theâm</a:t>
            </a:r>
            <a:r>
              <a:rPr lang="en-US" altLang="en-US" sz="3200" cap="none" dirty="0">
                <a:latin typeface="VNI-Souvir" pitchFamily="2" charset="0"/>
              </a:rPr>
              <a:t> </a:t>
            </a:r>
            <a:r>
              <a:rPr lang="en-US" altLang="en-US" sz="3200" cap="none" dirty="0" err="1">
                <a:latin typeface="VNI-Souvir" pitchFamily="2" charset="0"/>
              </a:rPr>
              <a:t>trong</a:t>
            </a:r>
            <a:r>
              <a:rPr lang="en-US" altLang="en-US" sz="3200" cap="none" dirty="0">
                <a:latin typeface="VNI-Souvir" pitchFamily="2" charset="0"/>
              </a:rPr>
              <a:t> </a:t>
            </a:r>
            <a:r>
              <a:rPr lang="en-US" altLang="en-US" sz="3200" cap="none" dirty="0" err="1">
                <a:latin typeface="VNI-Souvir" pitchFamily="2" charset="0"/>
              </a:rPr>
              <a:t>toång</a:t>
            </a:r>
            <a:r>
              <a:rPr lang="en-US" altLang="en-US" sz="3200" cap="none" dirty="0">
                <a:latin typeface="VNI-Souvir" pitchFamily="2" charset="0"/>
              </a:rPr>
              <a:t> </a:t>
            </a:r>
            <a:r>
              <a:rPr lang="en-US" altLang="en-US" sz="3200" cap="none" dirty="0" err="1">
                <a:latin typeface="VNI-Souvir" pitchFamily="2" charset="0"/>
              </a:rPr>
              <a:t>höõu</a:t>
            </a:r>
            <a:r>
              <a:rPr lang="en-US" altLang="en-US" sz="3200" cap="none" dirty="0">
                <a:latin typeface="VNI-Souvir" pitchFamily="2" charset="0"/>
              </a:rPr>
              <a:t> </a:t>
            </a:r>
            <a:r>
              <a:rPr lang="en-US" altLang="en-US" sz="3200" cap="none" dirty="0" err="1">
                <a:latin typeface="VNI-Souvir" pitchFamily="2" charset="0"/>
              </a:rPr>
              <a:t>duïng</a:t>
            </a:r>
            <a:endParaRPr lang="en-US" altLang="en-US" sz="3200" cap="none" dirty="0">
              <a:latin typeface="VNI-Souvir" pitchFamily="2" charset="0"/>
            </a:endParaRPr>
          </a:p>
          <a:p>
            <a:pPr lvl="1" eaLnBrk="1" hangingPunct="1"/>
            <a:r>
              <a:rPr lang="en-US" altLang="en-US" sz="3200" dirty="0">
                <a:latin typeface="VNI-Souvir" pitchFamily="2" charset="0"/>
              </a:rPr>
              <a:t>Khi </a:t>
            </a:r>
            <a:r>
              <a:rPr lang="en-US" altLang="en-US" sz="3200" dirty="0" err="1">
                <a:latin typeface="VNI-Souvir" pitchFamily="2" charset="0"/>
              </a:rPr>
              <a:t>söû</a:t>
            </a:r>
            <a:r>
              <a:rPr lang="en-US" altLang="en-US" sz="3200" dirty="0">
                <a:latin typeface="VNI-Souvir" pitchFamily="2" charset="0"/>
              </a:rPr>
              <a:t> </a:t>
            </a:r>
            <a:r>
              <a:rPr lang="en-US" altLang="en-US" sz="3200" dirty="0" err="1">
                <a:latin typeface="VNI-Souvir" pitchFamily="2" charset="0"/>
              </a:rPr>
              <a:t>duïng</a:t>
            </a:r>
            <a:r>
              <a:rPr lang="en-US" altLang="en-US" sz="3200" dirty="0">
                <a:latin typeface="VNI-Souvir" pitchFamily="2" charset="0"/>
              </a:rPr>
              <a:t> </a:t>
            </a:r>
            <a:r>
              <a:rPr lang="en-US" altLang="en-US" sz="3200" dirty="0" err="1">
                <a:latin typeface="VNI-Souvir" pitchFamily="2" charset="0"/>
              </a:rPr>
              <a:t>theâm</a:t>
            </a:r>
            <a:r>
              <a:rPr lang="en-US" altLang="en-US" sz="3200" dirty="0">
                <a:latin typeface="VNI-Souvir" pitchFamily="2" charset="0"/>
              </a:rPr>
              <a:t> 1 </a:t>
            </a:r>
            <a:r>
              <a:rPr lang="en-US" altLang="en-US" sz="3200" dirty="0" err="1">
                <a:latin typeface="VNI-Souvir" pitchFamily="2" charset="0"/>
              </a:rPr>
              <a:t>ñôn</a:t>
            </a:r>
            <a:r>
              <a:rPr lang="en-US" altLang="en-US" sz="3200" dirty="0">
                <a:latin typeface="VNI-Souvir" pitchFamily="2" charset="0"/>
              </a:rPr>
              <a:t> </a:t>
            </a:r>
            <a:r>
              <a:rPr lang="en-US" altLang="en-US" sz="3200" dirty="0" err="1">
                <a:latin typeface="VNI-Souvir" pitchFamily="2" charset="0"/>
              </a:rPr>
              <a:t>vò</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endParaRPr lang="en-US" altLang="en-US" sz="3200" dirty="0">
              <a:latin typeface="VNI-Souvir" pitchFamily="2" charset="0"/>
            </a:endParaRPr>
          </a:p>
          <a:p>
            <a:pPr lvl="1" eaLnBrk="1" hangingPunct="1"/>
            <a:r>
              <a:rPr lang="en-US" altLang="en-US" sz="3200" dirty="0">
                <a:latin typeface="VNI-Souvir" pitchFamily="2" charset="0"/>
              </a:rPr>
              <a:t>Trong </a:t>
            </a:r>
            <a:r>
              <a:rPr lang="en-US" altLang="en-US" sz="3200" dirty="0" err="1">
                <a:latin typeface="VNI-Souvir" pitchFamily="2" charset="0"/>
              </a:rPr>
              <a:t>moãi</a:t>
            </a:r>
            <a:r>
              <a:rPr lang="en-US" altLang="en-US" sz="3200" dirty="0">
                <a:latin typeface="VNI-Souvir" pitchFamily="2" charset="0"/>
              </a:rPr>
              <a:t> </a:t>
            </a:r>
            <a:r>
              <a:rPr lang="en-US" altLang="en-US" sz="3200" dirty="0" err="1">
                <a:latin typeface="VNI-Souvir" pitchFamily="2" charset="0"/>
              </a:rPr>
              <a:t>ñôn</a:t>
            </a:r>
            <a:r>
              <a:rPr lang="en-US" altLang="en-US" sz="3200" dirty="0">
                <a:latin typeface="VNI-Souvir" pitchFamily="2" charset="0"/>
              </a:rPr>
              <a:t> </a:t>
            </a:r>
            <a:r>
              <a:rPr lang="en-US" altLang="en-US" sz="3200" dirty="0" err="1">
                <a:latin typeface="VNI-Souvir" pitchFamily="2" charset="0"/>
              </a:rPr>
              <a:t>vò</a:t>
            </a:r>
            <a:r>
              <a:rPr lang="en-US" altLang="en-US" sz="3200" dirty="0">
                <a:latin typeface="VNI-Souvir" pitchFamily="2" charset="0"/>
              </a:rPr>
              <a:t> </a:t>
            </a:r>
            <a:r>
              <a:rPr lang="en-US" altLang="en-US" sz="3200" dirty="0" err="1">
                <a:latin typeface="VNI-Souvir" pitchFamily="2" charset="0"/>
              </a:rPr>
              <a:t>thôøi</a:t>
            </a:r>
            <a:r>
              <a:rPr lang="en-US" altLang="en-US" sz="3200" dirty="0">
                <a:latin typeface="VNI-Souvir" pitchFamily="2" charset="0"/>
              </a:rPr>
              <a:t> </a:t>
            </a:r>
            <a:r>
              <a:rPr lang="en-US" altLang="en-US" sz="3200" dirty="0" err="1">
                <a:latin typeface="VNI-Souvir" pitchFamily="2" charset="0"/>
              </a:rPr>
              <a:t>gian</a:t>
            </a:r>
            <a:r>
              <a:rPr lang="en-US" altLang="en-US" sz="3200" dirty="0">
                <a:latin typeface="VNI-Souvir" pitchFamily="2" charset="0"/>
              </a:rPr>
              <a:t> </a:t>
            </a:r>
          </a:p>
          <a:p>
            <a:pPr lvl="1" eaLnBrk="1" hangingPunct="1"/>
            <a:r>
              <a:rPr lang="en-US" altLang="en-US" sz="3200" dirty="0" err="1">
                <a:latin typeface="VNI-Souvir" pitchFamily="2" charset="0"/>
              </a:rPr>
              <a:t>Vôùi</a:t>
            </a:r>
            <a:r>
              <a:rPr lang="en-US" altLang="en-US" sz="3200" dirty="0">
                <a:latin typeface="VNI-Souvir" pitchFamily="2" charset="0"/>
              </a:rPr>
              <a:t> </a:t>
            </a:r>
            <a:r>
              <a:rPr lang="en-US" altLang="en-US" sz="3200" dirty="0" err="1">
                <a:latin typeface="VNI-Souvir" pitchFamily="2" charset="0"/>
              </a:rPr>
              <a:t>ñieàu</a:t>
            </a:r>
            <a:r>
              <a:rPr lang="en-US" altLang="en-US" sz="3200" dirty="0">
                <a:latin typeface="VNI-Souvir" pitchFamily="2" charset="0"/>
              </a:rPr>
              <a:t> </a:t>
            </a:r>
            <a:r>
              <a:rPr lang="en-US" altLang="en-US" sz="3200" dirty="0" err="1">
                <a:latin typeface="VNI-Souvir" pitchFamily="2" charset="0"/>
              </a:rPr>
              <a:t>kieän</a:t>
            </a:r>
            <a:r>
              <a:rPr lang="en-US" altLang="en-US" sz="3200" dirty="0">
                <a:latin typeface="VNI-Souvir" pitchFamily="2" charset="0"/>
              </a:rPr>
              <a:t> </a:t>
            </a:r>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yeáu</a:t>
            </a:r>
            <a:r>
              <a:rPr lang="en-US" altLang="en-US" sz="3200" dirty="0">
                <a:latin typeface="VNI-Souvir" pitchFamily="2" charset="0"/>
              </a:rPr>
              <a:t> </a:t>
            </a:r>
            <a:r>
              <a:rPr lang="en-US" altLang="en-US" sz="3200" dirty="0" err="1">
                <a:latin typeface="VNI-Souvir" pitchFamily="2" charset="0"/>
              </a:rPr>
              <a:t>toá</a:t>
            </a:r>
            <a:r>
              <a:rPr lang="en-US" altLang="en-US" sz="3200" dirty="0">
                <a:latin typeface="VNI-Souvir" pitchFamily="2" charset="0"/>
              </a:rPr>
              <a:t> </a:t>
            </a:r>
            <a:r>
              <a:rPr lang="en-US" altLang="en-US" sz="3200" dirty="0" err="1">
                <a:latin typeface="VNI-Souvir" pitchFamily="2" charset="0"/>
              </a:rPr>
              <a:t>khaùc</a:t>
            </a:r>
            <a:r>
              <a:rPr lang="en-US" altLang="en-US" sz="3200" dirty="0">
                <a:latin typeface="VNI-Souvir" pitchFamily="2" charset="0"/>
              </a:rPr>
              <a:t> </a:t>
            </a:r>
            <a:r>
              <a:rPr lang="en-US" altLang="en-US" sz="3200" dirty="0" err="1">
                <a:latin typeface="VNI-Souvir" pitchFamily="2" charset="0"/>
              </a:rPr>
              <a:t>khoâng</a:t>
            </a:r>
            <a:r>
              <a:rPr lang="en-US" altLang="en-US" sz="3200" dirty="0">
                <a:latin typeface="VNI-Souvir" pitchFamily="2" charset="0"/>
              </a:rPr>
              <a:t> </a:t>
            </a:r>
            <a:r>
              <a:rPr lang="en-US" altLang="en-US" sz="3200" dirty="0" err="1">
                <a:latin typeface="VNI-Souvir" pitchFamily="2" charset="0"/>
              </a:rPr>
              <a:t>ñoåi</a:t>
            </a:r>
            <a:endParaRPr lang="en-US" altLang="en-US" sz="3200" dirty="0">
              <a:latin typeface="VNI-Souvir" pitchFamily="2" charset="0"/>
            </a:endParaRPr>
          </a:p>
          <a:p>
            <a:pPr eaLnBrk="1" hangingPunct="1">
              <a:buFont typeface="Wingdings" panose="05000000000000000000" pitchFamily="2" charset="2"/>
              <a:buNone/>
            </a:pPr>
            <a:r>
              <a:rPr lang="en-US" altLang="en-US" sz="3200" cap="none" dirty="0">
                <a:latin typeface="VNI-Souvir" pitchFamily="2" charset="0"/>
              </a:rPr>
              <a:t>			</a:t>
            </a:r>
          </a:p>
        </p:txBody>
      </p:sp>
      <p:sp>
        <p:nvSpPr>
          <p:cNvPr id="4" name="Slide Number Placeholder 5">
            <a:extLst>
              <a:ext uri="{FF2B5EF4-FFF2-40B4-BE49-F238E27FC236}">
                <a16:creationId xmlns:a16="http://schemas.microsoft.com/office/drawing/2014/main" id="{F630B05A-A795-05B1-62AF-C1E01F94D2EA}"/>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17</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additive="base">
                                        <p:cTn id="7"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5">
                                            <p:txEl>
                                              <p:pRg st="1" end="1"/>
                                            </p:txEl>
                                          </p:spTgt>
                                        </p:tgtEl>
                                        <p:attrNameLst>
                                          <p:attrName>style.visibility</p:attrName>
                                        </p:attrNameLst>
                                      </p:cBhvr>
                                      <p:to>
                                        <p:strVal val="visible"/>
                                      </p:to>
                                    </p:set>
                                    <p:anim calcmode="lin" valueType="num">
                                      <p:cBhvr additive="base">
                                        <p:cTn id="13"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5">
                                            <p:txEl>
                                              <p:pRg st="2" end="2"/>
                                            </p:txEl>
                                          </p:spTgt>
                                        </p:tgtEl>
                                        <p:attrNameLst>
                                          <p:attrName>style.visibility</p:attrName>
                                        </p:attrNameLst>
                                      </p:cBhvr>
                                      <p:to>
                                        <p:strVal val="visible"/>
                                      </p:to>
                                    </p:set>
                                    <p:anim calcmode="lin" valueType="num">
                                      <p:cBhvr additive="base">
                                        <p:cTn id="19"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315">
                                            <p:txEl>
                                              <p:pRg st="3" end="3"/>
                                            </p:txEl>
                                          </p:spTgt>
                                        </p:tgtEl>
                                        <p:attrNameLst>
                                          <p:attrName>style.visibility</p:attrName>
                                        </p:attrNameLst>
                                      </p:cBhvr>
                                      <p:to>
                                        <p:strVal val="visible"/>
                                      </p:to>
                                    </p:set>
                                    <p:anim calcmode="lin" valueType="num">
                                      <p:cBhvr additive="base">
                                        <p:cTn id="25"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315">
                                            <p:txEl>
                                              <p:pRg st="4" end="4"/>
                                            </p:txEl>
                                          </p:spTgt>
                                        </p:tgtEl>
                                        <p:attrNameLst>
                                          <p:attrName>style.visibility</p:attrName>
                                        </p:attrNameLst>
                                      </p:cBhvr>
                                      <p:to>
                                        <p:strVal val="visible"/>
                                      </p:to>
                                    </p:set>
                                    <p:anim calcmode="lin" valueType="num">
                                      <p:cBhvr additive="base">
                                        <p:cTn id="31" dur="500" fill="hold"/>
                                        <p:tgtEl>
                                          <p:spTgt spid="1331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F630B05A-A795-05B1-62AF-C1E01F94D2EA}"/>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18</a:t>
            </a:fld>
            <a:endParaRPr lang="en-US" altLang="en-US" sz="2400"/>
          </a:p>
        </p:txBody>
      </p:sp>
      <p:sp>
        <p:nvSpPr>
          <p:cNvPr id="3" name="Title 2">
            <a:extLst>
              <a:ext uri="{FF2B5EF4-FFF2-40B4-BE49-F238E27FC236}">
                <a16:creationId xmlns:a16="http://schemas.microsoft.com/office/drawing/2014/main" id="{0E06FB92-C3B0-00B1-321B-D17903CCD080}"/>
              </a:ext>
            </a:extLst>
          </p:cNvPr>
          <p:cNvSpPr>
            <a:spLocks noGrp="1"/>
          </p:cNvSpPr>
          <p:nvPr>
            <p:ph type="title"/>
          </p:nvPr>
        </p:nvSpPr>
        <p:spPr/>
        <p:txBody>
          <a:bodyPr/>
          <a:lstStyle/>
          <a:p>
            <a:endParaRPr lang="en-US"/>
          </a:p>
        </p:txBody>
      </p:sp>
      <p:sp>
        <p:nvSpPr>
          <p:cNvPr id="6" name="Content Placeholder 5">
            <a:extLst>
              <a:ext uri="{FF2B5EF4-FFF2-40B4-BE49-F238E27FC236}">
                <a16:creationId xmlns:a16="http://schemas.microsoft.com/office/drawing/2014/main" id="{324975C0-4919-1E84-6BD1-64FB648EC11D}"/>
              </a:ext>
            </a:extLst>
          </p:cNvPr>
          <p:cNvSpPr>
            <a:spLocks noGrp="1"/>
          </p:cNvSpPr>
          <p:nvPr>
            <p:ph sz="quarter" idx="10"/>
          </p:nvPr>
        </p:nvSpPr>
        <p:spPr/>
        <p:txBody>
          <a:bodyPr/>
          <a:lstStyle/>
          <a:p>
            <a:endParaRPr lang="en-US"/>
          </a:p>
        </p:txBody>
      </p:sp>
      <p:sp>
        <p:nvSpPr>
          <p:cNvPr id="7" name="Rectangle 3">
            <a:extLst>
              <a:ext uri="{FF2B5EF4-FFF2-40B4-BE49-F238E27FC236}">
                <a16:creationId xmlns:a16="http://schemas.microsoft.com/office/drawing/2014/main" id="{4FABFE96-32E6-6B0A-CEE3-598F78CD172E}"/>
              </a:ext>
            </a:extLst>
          </p:cNvPr>
          <p:cNvSpPr txBox="1">
            <a:spLocks noChangeArrowheads="1"/>
          </p:cNvSpPr>
          <p:nvPr/>
        </p:nvSpPr>
        <p:spPr>
          <a:xfrm>
            <a:off x="6688668" y="2651245"/>
            <a:ext cx="5300132" cy="253035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Coâng thöùc tính:</a:t>
            </a:r>
          </a:p>
          <a:p>
            <a:r>
              <a:rPr lang="en-US" altLang="en-US" sz="3200">
                <a:latin typeface="VNI-Souvir" pitchFamily="2" charset="0"/>
              </a:rPr>
              <a:t>Neáu: </a:t>
            </a:r>
            <a:r>
              <a:rPr lang="en-US" altLang="en-US" sz="3200">
                <a:latin typeface="VNI-Souvir" pitchFamily="2" charset="0"/>
                <a:sym typeface="Wingdings 3" panose="05040102010807070707" pitchFamily="18" charset="2"/>
              </a:rPr>
              <a:t>Q</a:t>
            </a:r>
            <a:r>
              <a:rPr lang="en-US" altLang="en-US" sz="3200">
                <a:latin typeface="VNI-Souvir" pitchFamily="2" charset="0"/>
              </a:rPr>
              <a:t> =1 thì:</a:t>
            </a:r>
          </a:p>
          <a:p>
            <a:pPr lvl="1"/>
            <a:r>
              <a:rPr lang="en-US" altLang="en-US" sz="3200" b="1">
                <a:latin typeface="VNI-Souvir" pitchFamily="2" charset="0"/>
              </a:rPr>
              <a:t>MU</a:t>
            </a:r>
            <a:r>
              <a:rPr lang="en-US" altLang="en-US" sz="3200" b="1" baseline="-25000">
                <a:latin typeface="VNI-Souvir" pitchFamily="2" charset="0"/>
              </a:rPr>
              <a:t>n +1 </a:t>
            </a:r>
            <a:r>
              <a:rPr lang="en-US" altLang="en-US" sz="3200" b="1">
                <a:latin typeface="VNI-Souvir" pitchFamily="2" charset="0"/>
              </a:rPr>
              <a:t> = TU</a:t>
            </a:r>
            <a:r>
              <a:rPr lang="en-US" altLang="en-US" sz="3200" b="1" baseline="-25000">
                <a:latin typeface="VNI-Souvir" pitchFamily="2" charset="0"/>
              </a:rPr>
              <a:t>n+1</a:t>
            </a:r>
            <a:r>
              <a:rPr lang="en-US" altLang="en-US" sz="3200" b="1">
                <a:latin typeface="VNI-Souvir" pitchFamily="2" charset="0"/>
              </a:rPr>
              <a:t> - TU</a:t>
            </a:r>
            <a:r>
              <a:rPr lang="en-US" altLang="en-US" sz="3200" b="1" baseline="-25000">
                <a:latin typeface="VNI-Souvir" pitchFamily="2" charset="0"/>
              </a:rPr>
              <a:t>n</a:t>
            </a:r>
            <a:endParaRPr lang="en-US" altLang="en-US" sz="3200">
              <a:latin typeface="VNI-Souvir" pitchFamily="2" charset="0"/>
            </a:endParaRPr>
          </a:p>
          <a:p>
            <a:endParaRPr lang="en-US" altLang="en-US" sz="3200">
              <a:latin typeface="VNI-Souvir" pitchFamily="2" charset="0"/>
            </a:endParaRPr>
          </a:p>
          <a:p>
            <a:endParaRPr lang="en-US" altLang="en-US" sz="3200">
              <a:latin typeface="VNI-Souvir" pitchFamily="2" charset="0"/>
            </a:endParaRPr>
          </a:p>
          <a:p>
            <a:endParaRPr lang="en-US" altLang="en-US" sz="3200" dirty="0">
              <a:latin typeface="VNI-Souvir" pitchFamily="2" charset="0"/>
            </a:endParaRPr>
          </a:p>
        </p:txBody>
      </p:sp>
      <p:graphicFrame>
        <p:nvGraphicFramePr>
          <p:cNvPr id="8" name="Object 4">
            <a:extLst>
              <a:ext uri="{FF2B5EF4-FFF2-40B4-BE49-F238E27FC236}">
                <a16:creationId xmlns:a16="http://schemas.microsoft.com/office/drawing/2014/main" id="{1CC1A118-96FA-CF57-0297-046380E016DE}"/>
              </a:ext>
            </a:extLst>
          </p:cNvPr>
          <p:cNvGraphicFramePr>
            <a:graphicFrameLocks noChangeAspect="1"/>
          </p:cNvGraphicFramePr>
          <p:nvPr>
            <p:extLst>
              <p:ext uri="{D42A27DB-BD31-4B8C-83A1-F6EECF244321}">
                <p14:modId xmlns:p14="http://schemas.microsoft.com/office/powerpoint/2010/main" val="491808894"/>
              </p:ext>
            </p:extLst>
          </p:nvPr>
        </p:nvGraphicFramePr>
        <p:xfrm>
          <a:off x="2379134" y="2914710"/>
          <a:ext cx="3124200" cy="1466850"/>
        </p:xfrm>
        <a:graphic>
          <a:graphicData uri="http://schemas.openxmlformats.org/presentationml/2006/ole">
            <mc:AlternateContent xmlns:mc="http://schemas.openxmlformats.org/markup-compatibility/2006">
              <mc:Choice xmlns:v="urn:schemas-microsoft-com:vml" Requires="v">
                <p:oleObj name="Equation" r:id="rId2" imgW="1054100" imgH="495300" progId="Equation.3">
                  <p:embed/>
                </p:oleObj>
              </mc:Choice>
              <mc:Fallback>
                <p:oleObj name="Equation" r:id="rId2" imgW="1054100" imgH="495300" progId="Equation.3">
                  <p:embed/>
                  <p:pic>
                    <p:nvPicPr>
                      <p:cNvPr id="13317" name="Object 4">
                        <a:extLst>
                          <a:ext uri="{FF2B5EF4-FFF2-40B4-BE49-F238E27FC236}">
                            <a16:creationId xmlns:a16="http://schemas.microsoft.com/office/drawing/2014/main" id="{CE16DE73-B9FD-CB1B-DF7E-7B239B137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9134" y="2914710"/>
                        <a:ext cx="3124200" cy="1466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Rectangle 2">
            <a:extLst>
              <a:ext uri="{FF2B5EF4-FFF2-40B4-BE49-F238E27FC236}">
                <a16:creationId xmlns:a16="http://schemas.microsoft.com/office/drawing/2014/main" id="{CDE062F1-1C24-23CC-932E-FD0733BF51B1}"/>
              </a:ext>
            </a:extLst>
          </p:cNvPr>
          <p:cNvSpPr txBox="1">
            <a:spLocks noChangeArrowheads="1"/>
          </p:cNvSpPr>
          <p:nvPr/>
        </p:nvSpPr>
        <p:spPr>
          <a:xfrm>
            <a:off x="1523999" y="838200"/>
            <a:ext cx="10126133" cy="1216025"/>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b="1" dirty="0">
                <a:solidFill>
                  <a:srgbClr val="FF0000"/>
                </a:solidFill>
                <a:latin typeface="VNI-Souvir" pitchFamily="2" charset="0"/>
              </a:rPr>
              <a:t>2.1.4. </a:t>
            </a:r>
            <a:r>
              <a:rPr lang="en-US" altLang="en-US" b="1" dirty="0" err="1">
                <a:solidFill>
                  <a:srgbClr val="FF0000"/>
                </a:solidFill>
                <a:latin typeface="VNI-Souvir" pitchFamily="2" charset="0"/>
              </a:rPr>
              <a:t>Höõu</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duïng</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bieân</a:t>
            </a:r>
            <a:r>
              <a:rPr lang="en-US" altLang="en-US" b="1" dirty="0">
                <a:solidFill>
                  <a:srgbClr val="FF0000"/>
                </a:solidFill>
                <a:latin typeface="VNI-Souvir" pitchFamily="2" charset="0"/>
              </a:rPr>
              <a:t>, MU (</a:t>
            </a:r>
            <a:r>
              <a:rPr lang="en-US" altLang="en-US" b="1" u="sng" dirty="0">
                <a:solidFill>
                  <a:srgbClr val="FF0000"/>
                </a:solidFill>
                <a:latin typeface="VNI-Souvir" pitchFamily="2" charset="0"/>
              </a:rPr>
              <a:t>m</a:t>
            </a:r>
            <a:r>
              <a:rPr lang="en-US" altLang="en-US" b="1" dirty="0">
                <a:solidFill>
                  <a:srgbClr val="FF0000"/>
                </a:solidFill>
                <a:latin typeface="VNI-Souvir" pitchFamily="2" charset="0"/>
              </a:rPr>
              <a:t>arginal </a:t>
            </a:r>
            <a:r>
              <a:rPr lang="en-US" altLang="en-US" b="1" u="sng" dirty="0">
                <a:solidFill>
                  <a:srgbClr val="FF0000"/>
                </a:solidFill>
                <a:latin typeface="VNI-Souvir" pitchFamily="2" charset="0"/>
              </a:rPr>
              <a:t>u</a:t>
            </a:r>
            <a:r>
              <a:rPr lang="en-US" altLang="en-US" b="1" dirty="0">
                <a:solidFill>
                  <a:srgbClr val="FF0000"/>
                </a:solidFill>
                <a:latin typeface="VNI-Souvir" pitchFamily="2" charset="0"/>
              </a:rPr>
              <a:t>tility) </a:t>
            </a:r>
            <a:br>
              <a:rPr lang="en-US" altLang="en-US" dirty="0">
                <a:solidFill>
                  <a:srgbClr val="FF0000"/>
                </a:solidFill>
                <a:latin typeface="VNI-Souvir" pitchFamily="2" charset="0"/>
              </a:rPr>
            </a:br>
            <a:endParaRPr lang="en-US" altLang="en-US" dirty="0">
              <a:solidFill>
                <a:srgbClr val="FF0000"/>
              </a:solidFill>
              <a:latin typeface="VNI-Souvir" pitchFamily="2" charset="0"/>
            </a:endParaRPr>
          </a:p>
        </p:txBody>
      </p:sp>
    </p:spTree>
    <p:extLst>
      <p:ext uri="{BB962C8B-B14F-4D97-AF65-F5344CB8AC3E}">
        <p14:creationId xmlns:p14="http://schemas.microsoft.com/office/powerpoint/2010/main" val="17045561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F630B05A-A795-05B1-62AF-C1E01F94D2EA}"/>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19</a:t>
            </a:fld>
            <a:endParaRPr lang="en-US" altLang="en-US" sz="2400"/>
          </a:p>
        </p:txBody>
      </p:sp>
      <p:sp>
        <p:nvSpPr>
          <p:cNvPr id="2" name="Rectangle 3">
            <a:extLst>
              <a:ext uri="{FF2B5EF4-FFF2-40B4-BE49-F238E27FC236}">
                <a16:creationId xmlns:a16="http://schemas.microsoft.com/office/drawing/2014/main" id="{72E73DAE-A9BB-A968-F45C-2B0A66A0EBB6}"/>
              </a:ext>
            </a:extLst>
          </p:cNvPr>
          <p:cNvSpPr txBox="1">
            <a:spLocks noChangeArrowheads="1"/>
          </p:cNvSpPr>
          <p:nvPr/>
        </p:nvSpPr>
        <p:spPr>
          <a:xfrm>
            <a:off x="4086754" y="2533650"/>
            <a:ext cx="7986713" cy="169650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Neáu TU laø haøm lieân tuïc, thì MU chính laø ñaïo haøm baäc nhaát cuûa TU: Treân ñoà thò, MU chính laø ñoä doác cuûa ñöôøng TU. </a:t>
            </a:r>
            <a:endParaRPr lang="en-US" altLang="en-US" sz="3200" dirty="0">
              <a:latin typeface="VNI-Souvir" pitchFamily="2" charset="0"/>
            </a:endParaRPr>
          </a:p>
        </p:txBody>
      </p:sp>
      <p:graphicFrame>
        <p:nvGraphicFramePr>
          <p:cNvPr id="5" name="Object 4">
            <a:extLst>
              <a:ext uri="{FF2B5EF4-FFF2-40B4-BE49-F238E27FC236}">
                <a16:creationId xmlns:a16="http://schemas.microsoft.com/office/drawing/2014/main" id="{BBEB3CBF-8646-0EE4-AEA3-1893A23EE46C}"/>
              </a:ext>
            </a:extLst>
          </p:cNvPr>
          <p:cNvGraphicFramePr>
            <a:graphicFrameLocks noChangeAspect="1"/>
          </p:cNvGraphicFramePr>
          <p:nvPr>
            <p:extLst>
              <p:ext uri="{D42A27DB-BD31-4B8C-83A1-F6EECF244321}">
                <p14:modId xmlns:p14="http://schemas.microsoft.com/office/powerpoint/2010/main" val="3313725982"/>
              </p:ext>
            </p:extLst>
          </p:nvPr>
        </p:nvGraphicFramePr>
        <p:xfrm>
          <a:off x="530490" y="2533650"/>
          <a:ext cx="3392488" cy="1574800"/>
        </p:xfrm>
        <a:graphic>
          <a:graphicData uri="http://schemas.openxmlformats.org/presentationml/2006/ole">
            <mc:AlternateContent xmlns:mc="http://schemas.openxmlformats.org/markup-compatibility/2006">
              <mc:Choice xmlns:v="urn:schemas-microsoft-com:vml" Requires="v">
                <p:oleObj name="Equation" r:id="rId2" imgW="1066337" imgH="495085" progId="Equation.3">
                  <p:embed/>
                </p:oleObj>
              </mc:Choice>
              <mc:Fallback>
                <p:oleObj name="Equation" r:id="rId2" imgW="1066337" imgH="495085" progId="Equation.3">
                  <p:embed/>
                  <p:pic>
                    <p:nvPicPr>
                      <p:cNvPr id="14341" name="Object 4">
                        <a:extLst>
                          <a:ext uri="{FF2B5EF4-FFF2-40B4-BE49-F238E27FC236}">
                            <a16:creationId xmlns:a16="http://schemas.microsoft.com/office/drawing/2014/main" id="{D8FD2372-8FF0-3383-F10E-52C5EC9550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490" y="2533650"/>
                        <a:ext cx="3392488" cy="157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2">
            <a:extLst>
              <a:ext uri="{FF2B5EF4-FFF2-40B4-BE49-F238E27FC236}">
                <a16:creationId xmlns:a16="http://schemas.microsoft.com/office/drawing/2014/main" id="{017AF8A2-ECC0-DAD6-8E9C-84B4FB4E6E22}"/>
              </a:ext>
            </a:extLst>
          </p:cNvPr>
          <p:cNvSpPr txBox="1">
            <a:spLocks noChangeArrowheads="1"/>
          </p:cNvSpPr>
          <p:nvPr/>
        </p:nvSpPr>
        <p:spPr>
          <a:xfrm>
            <a:off x="1523999" y="838200"/>
            <a:ext cx="10126133" cy="1216025"/>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b="1" dirty="0">
                <a:solidFill>
                  <a:srgbClr val="FF0000"/>
                </a:solidFill>
                <a:latin typeface="VNI-Souvir" pitchFamily="2" charset="0"/>
              </a:rPr>
              <a:t>2.1.4. </a:t>
            </a:r>
            <a:r>
              <a:rPr lang="en-US" altLang="en-US" b="1" dirty="0" err="1">
                <a:solidFill>
                  <a:srgbClr val="FF0000"/>
                </a:solidFill>
                <a:latin typeface="VNI-Souvir" pitchFamily="2" charset="0"/>
              </a:rPr>
              <a:t>Höõu</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duïng</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bieân</a:t>
            </a:r>
            <a:r>
              <a:rPr lang="en-US" altLang="en-US" b="1" dirty="0">
                <a:solidFill>
                  <a:srgbClr val="FF0000"/>
                </a:solidFill>
                <a:latin typeface="VNI-Souvir" pitchFamily="2" charset="0"/>
              </a:rPr>
              <a:t>, MU (</a:t>
            </a:r>
            <a:r>
              <a:rPr lang="en-US" altLang="en-US" b="1" u="sng" dirty="0">
                <a:solidFill>
                  <a:srgbClr val="FF0000"/>
                </a:solidFill>
                <a:latin typeface="VNI-Souvir" pitchFamily="2" charset="0"/>
              </a:rPr>
              <a:t>m</a:t>
            </a:r>
            <a:r>
              <a:rPr lang="en-US" altLang="en-US" b="1" dirty="0">
                <a:solidFill>
                  <a:srgbClr val="FF0000"/>
                </a:solidFill>
                <a:latin typeface="VNI-Souvir" pitchFamily="2" charset="0"/>
              </a:rPr>
              <a:t>arginal </a:t>
            </a:r>
            <a:r>
              <a:rPr lang="en-US" altLang="en-US" b="1" u="sng" dirty="0">
                <a:solidFill>
                  <a:srgbClr val="FF0000"/>
                </a:solidFill>
                <a:latin typeface="VNI-Souvir" pitchFamily="2" charset="0"/>
              </a:rPr>
              <a:t>u</a:t>
            </a:r>
            <a:r>
              <a:rPr lang="en-US" altLang="en-US" b="1" dirty="0">
                <a:solidFill>
                  <a:srgbClr val="FF0000"/>
                </a:solidFill>
                <a:latin typeface="VNI-Souvir" pitchFamily="2" charset="0"/>
              </a:rPr>
              <a:t>tility) </a:t>
            </a:r>
            <a:br>
              <a:rPr lang="en-US" altLang="en-US" dirty="0">
                <a:solidFill>
                  <a:srgbClr val="FF0000"/>
                </a:solidFill>
                <a:latin typeface="VNI-Souvir" pitchFamily="2" charset="0"/>
              </a:rPr>
            </a:br>
            <a:endParaRPr lang="en-US" altLang="en-US" dirty="0">
              <a:solidFill>
                <a:srgbClr val="FF0000"/>
              </a:solidFill>
              <a:latin typeface="VNI-Souvir" pitchFamily="2" charset="0"/>
            </a:endParaRPr>
          </a:p>
        </p:txBody>
      </p:sp>
    </p:spTree>
    <p:extLst>
      <p:ext uri="{BB962C8B-B14F-4D97-AF65-F5344CB8AC3E}">
        <p14:creationId xmlns:p14="http://schemas.microsoft.com/office/powerpoint/2010/main" val="443400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6E5741F-AEA5-D049-BF24-B184E6B4B574}"/>
              </a:ext>
            </a:extLst>
          </p:cNvPr>
          <p:cNvSpPr/>
          <p:nvPr/>
        </p:nvSpPr>
        <p:spPr>
          <a:xfrm>
            <a:off x="915924" y="914400"/>
            <a:ext cx="10360152" cy="5029200"/>
          </a:xfrm>
          <a:prstGeom prst="rect">
            <a:avLst/>
          </a:prstGeom>
        </p:spPr>
        <p:txBody>
          <a:bodyPr vert="horz" lIns="91440" tIns="45720" rIns="91440" bIns="45720" rtlCol="0" anchor="ct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lnSpc>
                <a:spcPct val="90000"/>
              </a:lnSpc>
              <a:spcBef>
                <a:spcPct val="0"/>
              </a:spcBef>
              <a:spcAft>
                <a:spcPts val="600"/>
              </a:spcAft>
            </a:pPr>
            <a:r>
              <a:rPr lang="en-US" sz="4800" b="1" kern="1200">
                <a:effectLst/>
                <a:latin typeface="+mj-lt"/>
                <a:ea typeface="+mj-ea"/>
                <a:cs typeface="+mj-cs"/>
              </a:rPr>
              <a:t>CHƯƠNG 3:</a:t>
            </a:r>
            <a:r>
              <a:rPr lang="en-US" sz="4800" kern="1200">
                <a:effectLst/>
                <a:latin typeface="+mj-lt"/>
                <a:ea typeface="+mj-ea"/>
                <a:cs typeface="+mj-cs"/>
              </a:rPr>
              <a:t> </a:t>
            </a:r>
          </a:p>
          <a:p>
            <a:pPr algn="ctr">
              <a:lnSpc>
                <a:spcPct val="90000"/>
              </a:lnSpc>
              <a:spcBef>
                <a:spcPct val="0"/>
              </a:spcBef>
              <a:spcAft>
                <a:spcPts val="600"/>
              </a:spcAft>
            </a:pPr>
            <a:r>
              <a:rPr lang="en-US" sz="4800" b="1" kern="1200">
                <a:effectLst/>
                <a:latin typeface="+mj-lt"/>
                <a:ea typeface="+mj-ea"/>
                <a:cs typeface="+mj-cs"/>
              </a:rPr>
              <a:t>LÝ THUYẾT LỰA CHỌN CỦA NGƯỜI TIÊU DÙNG</a:t>
            </a:r>
            <a:endParaRPr lang="en-US" sz="4800" b="0" kern="1200">
              <a:latin typeface="+mj-lt"/>
              <a:ea typeface="+mj-ea"/>
              <a:cs typeface="+mj-cs"/>
            </a:endParaRPr>
          </a:p>
          <a:p>
            <a:pPr algn="ctr">
              <a:lnSpc>
                <a:spcPct val="90000"/>
              </a:lnSpc>
              <a:spcBef>
                <a:spcPct val="0"/>
              </a:spcBef>
              <a:spcAft>
                <a:spcPts val="600"/>
              </a:spcAft>
              <a:defRPr/>
            </a:pPr>
            <a:endParaRPr lang="en-US" sz="4800" b="1" kern="1200">
              <a:ln w="11430"/>
              <a:effectLst>
                <a:outerShdw blurRad="50800" dist="39000" dir="5460000" algn="tl">
                  <a:srgbClr val="000000">
                    <a:alpha val="38000"/>
                  </a:srgbClr>
                </a:outerShdw>
              </a:effectLst>
              <a:latin typeface="+mj-lt"/>
              <a:ea typeface="+mj-ea"/>
              <a:cs typeface="+mj-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6BF7BA2-C5AE-1DC2-8080-8A872F95CB64}"/>
              </a:ext>
            </a:extLst>
          </p:cNvPr>
          <p:cNvSpPr txBox="1">
            <a:spLocks noChangeArrowheads="1"/>
          </p:cNvSpPr>
          <p:nvPr/>
        </p:nvSpPr>
        <p:spPr>
          <a:xfrm>
            <a:off x="838200" y="365125"/>
            <a:ext cx="10515600" cy="1325563"/>
          </a:xfrm>
          <a:prstGeom prst="rect">
            <a:avLst/>
          </a:prstGeom>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sz="3300" b="1" kern="1200" dirty="0">
                <a:solidFill>
                  <a:schemeClr val="tx1"/>
                </a:solidFill>
                <a:latin typeface="VNI-Souvir" pitchFamily="2" charset="0"/>
              </a:rPr>
              <a:t>2.1.4. </a:t>
            </a:r>
            <a:r>
              <a:rPr lang="en-US" altLang="en-US" sz="3300" b="1" kern="1200" dirty="0" err="1">
                <a:solidFill>
                  <a:schemeClr val="tx1"/>
                </a:solidFill>
                <a:latin typeface="VNI-Souvir" pitchFamily="2" charset="0"/>
              </a:rPr>
              <a:t>Höõu</a:t>
            </a:r>
            <a:r>
              <a:rPr lang="en-US" altLang="en-US" sz="3300" b="1" kern="1200" dirty="0">
                <a:solidFill>
                  <a:schemeClr val="tx1"/>
                </a:solidFill>
                <a:latin typeface="VNI-Souvir" pitchFamily="2" charset="0"/>
              </a:rPr>
              <a:t> </a:t>
            </a:r>
            <a:r>
              <a:rPr lang="en-US" altLang="en-US" sz="3300" b="1" kern="1200" dirty="0" err="1">
                <a:solidFill>
                  <a:schemeClr val="tx1"/>
                </a:solidFill>
                <a:latin typeface="VNI-Souvir" pitchFamily="2" charset="0"/>
              </a:rPr>
              <a:t>duïng</a:t>
            </a:r>
            <a:r>
              <a:rPr lang="en-US" altLang="en-US" sz="3300" b="1" kern="1200" dirty="0">
                <a:solidFill>
                  <a:schemeClr val="tx1"/>
                </a:solidFill>
                <a:latin typeface="VNI-Souvir" pitchFamily="2" charset="0"/>
              </a:rPr>
              <a:t> </a:t>
            </a:r>
            <a:r>
              <a:rPr lang="en-US" altLang="en-US" sz="3300" b="1" kern="1200" dirty="0" err="1">
                <a:solidFill>
                  <a:schemeClr val="tx1"/>
                </a:solidFill>
                <a:latin typeface="VNI-Souvir" pitchFamily="2" charset="0"/>
              </a:rPr>
              <a:t>bieân</a:t>
            </a:r>
            <a:r>
              <a:rPr lang="en-US" altLang="en-US" sz="3300" b="1" kern="1200" dirty="0">
                <a:solidFill>
                  <a:schemeClr val="tx1"/>
                </a:solidFill>
                <a:latin typeface="VNI-Souvir" pitchFamily="2" charset="0"/>
              </a:rPr>
              <a:t>, MU (</a:t>
            </a:r>
            <a:r>
              <a:rPr lang="en-US" altLang="en-US" sz="3300" b="1" u="sng" kern="1200" dirty="0">
                <a:solidFill>
                  <a:schemeClr val="tx1"/>
                </a:solidFill>
                <a:latin typeface="VNI-Souvir" pitchFamily="2" charset="0"/>
              </a:rPr>
              <a:t>m</a:t>
            </a:r>
            <a:r>
              <a:rPr lang="en-US" altLang="en-US" sz="3300" b="1" kern="1200" dirty="0">
                <a:solidFill>
                  <a:schemeClr val="tx1"/>
                </a:solidFill>
                <a:latin typeface="VNI-Souvir" pitchFamily="2" charset="0"/>
              </a:rPr>
              <a:t>arginal </a:t>
            </a:r>
            <a:r>
              <a:rPr lang="en-US" altLang="en-US" sz="3300" b="1" u="sng" kern="1200" dirty="0">
                <a:solidFill>
                  <a:schemeClr val="tx1"/>
                </a:solidFill>
                <a:latin typeface="VNI-Souvir" pitchFamily="2" charset="0"/>
              </a:rPr>
              <a:t>u</a:t>
            </a:r>
            <a:r>
              <a:rPr lang="en-US" altLang="en-US" sz="3300" b="1" kern="1200" dirty="0">
                <a:solidFill>
                  <a:schemeClr val="tx1"/>
                </a:solidFill>
                <a:latin typeface="VNI-Souvir" pitchFamily="2" charset="0"/>
              </a:rPr>
              <a:t>tility) </a:t>
            </a:r>
            <a:br>
              <a:rPr lang="en-US" altLang="en-US" sz="3300" kern="1200" dirty="0">
                <a:solidFill>
                  <a:schemeClr val="tx1"/>
                </a:solidFill>
                <a:latin typeface="VNI-Souvir" pitchFamily="2" charset="0"/>
              </a:rPr>
            </a:br>
            <a:endParaRPr lang="en-US" altLang="en-US" sz="3300" kern="1200" dirty="0">
              <a:solidFill>
                <a:schemeClr val="tx1"/>
              </a:solidFill>
              <a:latin typeface="VNI-Souvir" pitchFamily="2" charset="0"/>
            </a:endParaRPr>
          </a:p>
        </p:txBody>
      </p:sp>
      <p:sp>
        <p:nvSpPr>
          <p:cNvPr id="4" name="Slide Number Placeholder 5">
            <a:extLst>
              <a:ext uri="{FF2B5EF4-FFF2-40B4-BE49-F238E27FC236}">
                <a16:creationId xmlns:a16="http://schemas.microsoft.com/office/drawing/2014/main" id="{9D995C27-309D-A945-6645-8FD62B8DEA6A}"/>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b="0" i="0" kern="1200">
                <a:latin typeface="Sagona Book" panose="02020503050505020204" pitchFamily="18" charset="0"/>
                <a:ea typeface="+mn-ea"/>
                <a:cs typeface="+mn-cs"/>
              </a:rPr>
              <a:pPr algn="ctr">
                <a:spcAft>
                  <a:spcPts val="600"/>
                </a:spcAft>
              </a:pPr>
              <a:t>20</a:t>
            </a:fld>
            <a:endParaRPr lang="en-US" altLang="en-US" sz="2400" b="0" i="0" kern="1200">
              <a:latin typeface="Sagona Book" panose="02020503050505020204" pitchFamily="18" charset="0"/>
              <a:ea typeface="+mn-ea"/>
              <a:cs typeface="+mn-cs"/>
            </a:endParaRPr>
          </a:p>
        </p:txBody>
      </p:sp>
      <p:graphicFrame>
        <p:nvGraphicFramePr>
          <p:cNvPr id="45061" name="Rectangle 3">
            <a:extLst>
              <a:ext uri="{FF2B5EF4-FFF2-40B4-BE49-F238E27FC236}">
                <a16:creationId xmlns:a16="http://schemas.microsoft.com/office/drawing/2014/main" id="{97BA66EB-68A2-54A8-2030-1E774917E5E7}"/>
              </a:ext>
            </a:extLst>
          </p:cNvPr>
          <p:cNvGraphicFramePr/>
          <p:nvPr>
            <p:extLst>
              <p:ext uri="{D42A27DB-BD31-4B8C-83A1-F6EECF244321}">
                <p14:modId xmlns:p14="http://schemas.microsoft.com/office/powerpoint/2010/main" val="618938188"/>
              </p:ext>
            </p:extLst>
          </p:nvPr>
        </p:nvGraphicFramePr>
        <p:xfrm>
          <a:off x="1473200" y="1752600"/>
          <a:ext cx="9950451"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a:extLst>
              <a:ext uri="{FF2B5EF4-FFF2-40B4-BE49-F238E27FC236}">
                <a16:creationId xmlns:a16="http://schemas.microsoft.com/office/drawing/2014/main" id="{6C482111-2503-4AE2-D658-D964A5013D33}"/>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21</a:t>
            </a:fld>
            <a:endParaRPr lang="en-US" altLang="en-US" sz="1200">
              <a:latin typeface="Verdana" panose="020B0604030504040204" pitchFamily="34" charset="0"/>
            </a:endParaRPr>
          </a:p>
        </p:txBody>
      </p:sp>
      <p:sp>
        <p:nvSpPr>
          <p:cNvPr id="16387" name="Rectangle 8">
            <a:extLst>
              <a:ext uri="{FF2B5EF4-FFF2-40B4-BE49-F238E27FC236}">
                <a16:creationId xmlns:a16="http://schemas.microsoft.com/office/drawing/2014/main" id="{13FD21DD-1CE3-2116-3B59-11CF57042501}"/>
              </a:ext>
            </a:extLst>
          </p:cNvPr>
          <p:cNvSpPr>
            <a:spLocks noChangeArrowheads="1"/>
          </p:cNvSpPr>
          <p:nvPr/>
        </p:nvSpPr>
        <p:spPr bwMode="auto">
          <a:xfrm>
            <a:off x="4251326" y="2544763"/>
            <a:ext cx="1847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endParaRPr lang="en-US" altLang="en-US"/>
          </a:p>
        </p:txBody>
      </p:sp>
      <p:grpSp>
        <p:nvGrpSpPr>
          <p:cNvPr id="16388" name="Group 50">
            <a:extLst>
              <a:ext uri="{FF2B5EF4-FFF2-40B4-BE49-F238E27FC236}">
                <a16:creationId xmlns:a16="http://schemas.microsoft.com/office/drawing/2014/main" id="{17C9A5A5-2326-028A-749C-AC9FFA909D12}"/>
              </a:ext>
            </a:extLst>
          </p:cNvPr>
          <p:cNvGrpSpPr>
            <a:grpSpLocks/>
          </p:cNvGrpSpPr>
          <p:nvPr/>
        </p:nvGrpSpPr>
        <p:grpSpPr bwMode="auto">
          <a:xfrm>
            <a:off x="3124200" y="1600200"/>
            <a:ext cx="5486400" cy="4419600"/>
            <a:chOff x="1104" y="1056"/>
            <a:chExt cx="3456" cy="2877"/>
          </a:xfrm>
        </p:grpSpPr>
        <p:sp>
          <p:nvSpPr>
            <p:cNvPr id="16390" name="Rectangle 18">
              <a:extLst>
                <a:ext uri="{FF2B5EF4-FFF2-40B4-BE49-F238E27FC236}">
                  <a16:creationId xmlns:a16="http://schemas.microsoft.com/office/drawing/2014/main" id="{FCACF133-3164-34E4-B2E8-D8C5F5E331EB}"/>
                </a:ext>
              </a:extLst>
            </p:cNvPr>
            <p:cNvSpPr>
              <a:spLocks noChangeArrowheads="1"/>
            </p:cNvSpPr>
            <p:nvPr/>
          </p:nvSpPr>
          <p:spPr bwMode="auto">
            <a:xfrm>
              <a:off x="3464" y="1727"/>
              <a:ext cx="1096" cy="2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eaLnBrk="1" hangingPunct="1">
                <a:spcBef>
                  <a:spcPct val="0"/>
                </a:spcBef>
              </a:pPr>
              <a:r>
                <a:rPr lang="en-US" altLang="en-US" sz="3000" b="1">
                  <a:cs typeface="Times New Roman" panose="02020603050405020304" pitchFamily="18" charset="0"/>
                </a:rPr>
                <a:t>4</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3</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2</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1</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0</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-1</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-2</a:t>
              </a:r>
              <a:endParaRPr lang="en-US" altLang="en-US" sz="3000">
                <a:latin typeface="Arial" panose="020B0604020202020204" pitchFamily="34" charset="0"/>
              </a:endParaRPr>
            </a:p>
          </p:txBody>
        </p:sp>
        <p:sp>
          <p:nvSpPr>
            <p:cNvPr id="16391" name="Rectangle 17">
              <a:extLst>
                <a:ext uri="{FF2B5EF4-FFF2-40B4-BE49-F238E27FC236}">
                  <a16:creationId xmlns:a16="http://schemas.microsoft.com/office/drawing/2014/main" id="{4EEE7F2B-7C6C-0B20-F658-8AFD4FB4C76C}"/>
                </a:ext>
              </a:extLst>
            </p:cNvPr>
            <p:cNvSpPr>
              <a:spLocks noChangeArrowheads="1"/>
            </p:cNvSpPr>
            <p:nvPr/>
          </p:nvSpPr>
          <p:spPr bwMode="auto">
            <a:xfrm>
              <a:off x="2284" y="1727"/>
              <a:ext cx="1180" cy="2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eaLnBrk="1" hangingPunct="1">
                <a:spcBef>
                  <a:spcPct val="0"/>
                </a:spcBef>
              </a:pPr>
              <a:r>
                <a:rPr lang="en-US" altLang="en-US" sz="3000" b="1">
                  <a:cs typeface="Times New Roman" panose="02020603050405020304" pitchFamily="18" charset="0"/>
                </a:rPr>
                <a:t>4</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7</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9</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10</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10</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9</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7</a:t>
              </a:r>
              <a:endParaRPr lang="en-US" altLang="en-US" sz="3000">
                <a:latin typeface="Arial" panose="020B0604020202020204" pitchFamily="34" charset="0"/>
              </a:endParaRPr>
            </a:p>
          </p:txBody>
        </p:sp>
        <p:sp>
          <p:nvSpPr>
            <p:cNvPr id="16392" name="Rectangle 16">
              <a:extLst>
                <a:ext uri="{FF2B5EF4-FFF2-40B4-BE49-F238E27FC236}">
                  <a16:creationId xmlns:a16="http://schemas.microsoft.com/office/drawing/2014/main" id="{8E6B5FDB-5FAC-6327-E19A-4BD0468FB1B6}"/>
                </a:ext>
              </a:extLst>
            </p:cNvPr>
            <p:cNvSpPr>
              <a:spLocks noChangeArrowheads="1"/>
            </p:cNvSpPr>
            <p:nvPr/>
          </p:nvSpPr>
          <p:spPr bwMode="auto">
            <a:xfrm>
              <a:off x="1104" y="1727"/>
              <a:ext cx="1180" cy="2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eaLnBrk="1" hangingPunct="1">
                <a:spcBef>
                  <a:spcPct val="0"/>
                </a:spcBef>
              </a:pPr>
              <a:r>
                <a:rPr lang="en-US" altLang="en-US" sz="3000" b="1">
                  <a:latin typeface="Times New Roman" panose="02020603050405020304" pitchFamily="18" charset="0"/>
                  <a:cs typeface="Times New Roman" panose="02020603050405020304" pitchFamily="18" charset="0"/>
                </a:rPr>
                <a:t>1</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2</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3</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4</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5</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6</a:t>
              </a:r>
              <a:endParaRPr lang="en-US" altLang="en-US" sz="3000">
                <a:latin typeface="Times New Roman" panose="02020603050405020304" pitchFamily="18" charset="0"/>
                <a:cs typeface="Times New Roman" panose="02020603050405020304" pitchFamily="18" charset="0"/>
              </a:endParaRPr>
            </a:p>
            <a:p>
              <a:pPr algn="ctr">
                <a:spcBef>
                  <a:spcPct val="0"/>
                </a:spcBef>
              </a:pPr>
              <a:r>
                <a:rPr lang="en-US" altLang="en-US" sz="3000" b="1">
                  <a:cs typeface="Times New Roman" panose="02020603050405020304" pitchFamily="18" charset="0"/>
                </a:rPr>
                <a:t>7</a:t>
              </a:r>
              <a:endParaRPr lang="en-US" altLang="en-US" sz="3000">
                <a:latin typeface="Arial" panose="020B0604020202020204" pitchFamily="34" charset="0"/>
              </a:endParaRPr>
            </a:p>
          </p:txBody>
        </p:sp>
        <p:sp>
          <p:nvSpPr>
            <p:cNvPr id="16393" name="Rectangle 15">
              <a:extLst>
                <a:ext uri="{FF2B5EF4-FFF2-40B4-BE49-F238E27FC236}">
                  <a16:creationId xmlns:a16="http://schemas.microsoft.com/office/drawing/2014/main" id="{9949EC1A-2AC8-892D-7DC1-FBC59E9D7E63}"/>
                </a:ext>
              </a:extLst>
            </p:cNvPr>
            <p:cNvSpPr>
              <a:spLocks noChangeArrowheads="1"/>
            </p:cNvSpPr>
            <p:nvPr/>
          </p:nvSpPr>
          <p:spPr bwMode="auto">
            <a:xfrm>
              <a:off x="3464" y="1056"/>
              <a:ext cx="1096" cy="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eaLnBrk="1" hangingPunct="1">
                <a:spcBef>
                  <a:spcPct val="0"/>
                </a:spcBef>
              </a:pPr>
              <a:r>
                <a:rPr lang="en-US" altLang="en-US" sz="3000" b="1">
                  <a:cs typeface="Times New Roman" panose="02020603050405020304" pitchFamily="18" charset="0"/>
                </a:rPr>
                <a:t>MU</a:t>
              </a:r>
              <a:r>
                <a:rPr lang="en-US" altLang="en-US" sz="3000" b="1" baseline="-25000">
                  <a:cs typeface="Times New Roman" panose="02020603050405020304" pitchFamily="18" charset="0"/>
                </a:rPr>
                <a:t>x</a:t>
              </a:r>
              <a:r>
                <a:rPr lang="en-US" altLang="en-US" sz="3000" b="1">
                  <a:cs typeface="Times New Roman" panose="02020603050405020304" pitchFamily="18" charset="0"/>
                </a:rPr>
                <a:t> </a:t>
              </a:r>
              <a:r>
                <a:rPr lang="en-US" altLang="en-US" sz="3000" b="1" i="1">
                  <a:cs typeface="Times New Roman" panose="02020603050405020304" pitchFamily="18" charset="0"/>
                </a:rPr>
                <a:t>(ñvhd)</a:t>
              </a:r>
              <a:endParaRPr lang="en-US" altLang="en-US" sz="3000">
                <a:latin typeface="Arial" panose="020B0604020202020204" pitchFamily="34" charset="0"/>
              </a:endParaRPr>
            </a:p>
          </p:txBody>
        </p:sp>
        <p:sp>
          <p:nvSpPr>
            <p:cNvPr id="16394" name="Rectangle 14">
              <a:extLst>
                <a:ext uri="{FF2B5EF4-FFF2-40B4-BE49-F238E27FC236}">
                  <a16:creationId xmlns:a16="http://schemas.microsoft.com/office/drawing/2014/main" id="{0AA87DFD-9EFB-62CB-B9F1-7E8D58BBE917}"/>
                </a:ext>
              </a:extLst>
            </p:cNvPr>
            <p:cNvSpPr>
              <a:spLocks noChangeArrowheads="1"/>
            </p:cNvSpPr>
            <p:nvPr/>
          </p:nvSpPr>
          <p:spPr bwMode="auto">
            <a:xfrm>
              <a:off x="2284" y="1056"/>
              <a:ext cx="1180" cy="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eaLnBrk="1" hangingPunct="1">
                <a:spcBef>
                  <a:spcPct val="0"/>
                </a:spcBef>
              </a:pPr>
              <a:r>
                <a:rPr lang="en-US" altLang="en-US" sz="3000" b="1">
                  <a:cs typeface="Times New Roman" panose="02020603050405020304" pitchFamily="18" charset="0"/>
                </a:rPr>
                <a:t>TU</a:t>
              </a:r>
              <a:r>
                <a:rPr lang="en-US" altLang="en-US" sz="3000" b="1" baseline="-25000">
                  <a:cs typeface="Times New Roman" panose="02020603050405020304" pitchFamily="18" charset="0"/>
                </a:rPr>
                <a:t>x</a:t>
              </a:r>
              <a:r>
                <a:rPr lang="en-US" altLang="en-US" sz="3000" b="1">
                  <a:cs typeface="Times New Roman" panose="02020603050405020304" pitchFamily="18" charset="0"/>
                </a:rPr>
                <a:t> </a:t>
              </a:r>
              <a:r>
                <a:rPr lang="en-US" altLang="en-US" sz="3000" b="1" i="1">
                  <a:cs typeface="Times New Roman" panose="02020603050405020304" pitchFamily="18" charset="0"/>
                </a:rPr>
                <a:t>(ñvhd)</a:t>
              </a:r>
              <a:endParaRPr lang="en-US" altLang="en-US" sz="3000">
                <a:latin typeface="Arial" panose="020B0604020202020204" pitchFamily="34" charset="0"/>
              </a:endParaRPr>
            </a:p>
          </p:txBody>
        </p:sp>
        <p:sp>
          <p:nvSpPr>
            <p:cNvPr id="16395" name="Rectangle 13">
              <a:extLst>
                <a:ext uri="{FF2B5EF4-FFF2-40B4-BE49-F238E27FC236}">
                  <a16:creationId xmlns:a16="http://schemas.microsoft.com/office/drawing/2014/main" id="{3260F1D6-C945-6133-BCB9-F88EF093AE75}"/>
                </a:ext>
              </a:extLst>
            </p:cNvPr>
            <p:cNvSpPr>
              <a:spLocks noChangeArrowheads="1"/>
            </p:cNvSpPr>
            <p:nvPr/>
          </p:nvSpPr>
          <p:spPr bwMode="auto">
            <a:xfrm>
              <a:off x="1104" y="1056"/>
              <a:ext cx="1180" cy="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eaLnBrk="1" hangingPunct="1">
                <a:spcBef>
                  <a:spcPct val="0"/>
                </a:spcBef>
              </a:pPr>
              <a:r>
                <a:rPr lang="en-US" altLang="en-US" sz="3000" b="1">
                  <a:cs typeface="Times New Roman" panose="02020603050405020304" pitchFamily="18" charset="0"/>
                </a:rPr>
                <a:t>X</a:t>
              </a:r>
              <a:endParaRPr lang="en-US" altLang="en-US" sz="3000" b="1" baseline="30000">
                <a:cs typeface="Times New Roman" panose="02020603050405020304" pitchFamily="18" charset="0"/>
              </a:endParaRPr>
            </a:p>
            <a:p>
              <a:pPr algn="ctr" eaLnBrk="1" hangingPunct="1">
                <a:spcBef>
                  <a:spcPct val="0"/>
                </a:spcBef>
              </a:pPr>
              <a:r>
                <a:rPr lang="en-US" altLang="en-US" sz="3000" b="1" i="1">
                  <a:cs typeface="Times New Roman" panose="02020603050405020304" pitchFamily="18" charset="0"/>
                </a:rPr>
                <a:t>(Lon)</a:t>
              </a:r>
            </a:p>
          </p:txBody>
        </p:sp>
        <p:sp>
          <p:nvSpPr>
            <p:cNvPr id="16396" name="Line 19">
              <a:extLst>
                <a:ext uri="{FF2B5EF4-FFF2-40B4-BE49-F238E27FC236}">
                  <a16:creationId xmlns:a16="http://schemas.microsoft.com/office/drawing/2014/main" id="{7840E2A9-4940-EE50-6373-25CEE3D38709}"/>
                </a:ext>
              </a:extLst>
            </p:cNvPr>
            <p:cNvSpPr>
              <a:spLocks noChangeShapeType="1"/>
            </p:cNvSpPr>
            <p:nvPr/>
          </p:nvSpPr>
          <p:spPr bwMode="auto">
            <a:xfrm>
              <a:off x="1104" y="1056"/>
              <a:ext cx="3456"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7" name="Line 20">
              <a:extLst>
                <a:ext uri="{FF2B5EF4-FFF2-40B4-BE49-F238E27FC236}">
                  <a16:creationId xmlns:a16="http://schemas.microsoft.com/office/drawing/2014/main" id="{636C442D-27CE-D17F-DDAF-89428E0CE8A3}"/>
                </a:ext>
              </a:extLst>
            </p:cNvPr>
            <p:cNvSpPr>
              <a:spLocks noChangeShapeType="1"/>
            </p:cNvSpPr>
            <p:nvPr/>
          </p:nvSpPr>
          <p:spPr bwMode="auto">
            <a:xfrm>
              <a:off x="1104" y="3933"/>
              <a:ext cx="3456"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8" name="Line 21">
              <a:extLst>
                <a:ext uri="{FF2B5EF4-FFF2-40B4-BE49-F238E27FC236}">
                  <a16:creationId xmlns:a16="http://schemas.microsoft.com/office/drawing/2014/main" id="{6BA72ACD-300C-F2BA-7378-F5A8674FA96E}"/>
                </a:ext>
              </a:extLst>
            </p:cNvPr>
            <p:cNvSpPr>
              <a:spLocks noChangeShapeType="1"/>
            </p:cNvSpPr>
            <p:nvPr/>
          </p:nvSpPr>
          <p:spPr bwMode="auto">
            <a:xfrm>
              <a:off x="1104" y="1056"/>
              <a:ext cx="0" cy="2877"/>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9" name="Line 22">
              <a:extLst>
                <a:ext uri="{FF2B5EF4-FFF2-40B4-BE49-F238E27FC236}">
                  <a16:creationId xmlns:a16="http://schemas.microsoft.com/office/drawing/2014/main" id="{9A85F220-E618-1260-3CF7-2AA591C30ECC}"/>
                </a:ext>
              </a:extLst>
            </p:cNvPr>
            <p:cNvSpPr>
              <a:spLocks noChangeShapeType="1"/>
            </p:cNvSpPr>
            <p:nvPr/>
          </p:nvSpPr>
          <p:spPr bwMode="auto">
            <a:xfrm>
              <a:off x="4560" y="1056"/>
              <a:ext cx="0" cy="2877"/>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0" name="Line 25">
              <a:extLst>
                <a:ext uri="{FF2B5EF4-FFF2-40B4-BE49-F238E27FC236}">
                  <a16:creationId xmlns:a16="http://schemas.microsoft.com/office/drawing/2014/main" id="{9292D593-B4B6-4609-593C-E4E0B837E2E3}"/>
                </a:ext>
              </a:extLst>
            </p:cNvPr>
            <p:cNvSpPr>
              <a:spLocks noChangeShapeType="1"/>
            </p:cNvSpPr>
            <p:nvPr/>
          </p:nvSpPr>
          <p:spPr bwMode="auto">
            <a:xfrm>
              <a:off x="1104" y="1727"/>
              <a:ext cx="3456"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1" name="Line 27">
              <a:extLst>
                <a:ext uri="{FF2B5EF4-FFF2-40B4-BE49-F238E27FC236}">
                  <a16:creationId xmlns:a16="http://schemas.microsoft.com/office/drawing/2014/main" id="{3A5CE449-BC74-47F3-9A47-DE7DC5429B01}"/>
                </a:ext>
              </a:extLst>
            </p:cNvPr>
            <p:cNvSpPr>
              <a:spLocks noChangeShapeType="1"/>
            </p:cNvSpPr>
            <p:nvPr/>
          </p:nvSpPr>
          <p:spPr bwMode="auto">
            <a:xfrm>
              <a:off x="2284" y="1056"/>
              <a:ext cx="0" cy="2877"/>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2" name="Line 30">
              <a:extLst>
                <a:ext uri="{FF2B5EF4-FFF2-40B4-BE49-F238E27FC236}">
                  <a16:creationId xmlns:a16="http://schemas.microsoft.com/office/drawing/2014/main" id="{415C6D34-22F1-4B71-B5A3-F24677643C25}"/>
                </a:ext>
              </a:extLst>
            </p:cNvPr>
            <p:cNvSpPr>
              <a:spLocks noChangeShapeType="1"/>
            </p:cNvSpPr>
            <p:nvPr/>
          </p:nvSpPr>
          <p:spPr bwMode="auto">
            <a:xfrm>
              <a:off x="3464" y="1056"/>
              <a:ext cx="0" cy="2877"/>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6389" name="Rectangle 48">
            <a:extLst>
              <a:ext uri="{FF2B5EF4-FFF2-40B4-BE49-F238E27FC236}">
                <a16:creationId xmlns:a16="http://schemas.microsoft.com/office/drawing/2014/main" id="{1ECEBE33-8988-9CE9-7226-754328A60079}"/>
              </a:ext>
            </a:extLst>
          </p:cNvPr>
          <p:cNvSpPr>
            <a:spLocks noGrp="1" noChangeArrowheads="1"/>
          </p:cNvSpPr>
          <p:nvPr>
            <p:ph type="title" idx="4294967295"/>
          </p:nvPr>
        </p:nvSpPr>
        <p:spPr>
          <a:xfrm>
            <a:off x="2874964" y="0"/>
            <a:ext cx="7793037" cy="1462088"/>
          </a:xfrm>
        </p:spPr>
        <p:txBody>
          <a:bodyPr/>
          <a:lstStyle/>
          <a:p>
            <a:pPr eaLnBrk="1" hangingPunct="1"/>
            <a:r>
              <a:rPr lang="en-US" altLang="en-US">
                <a:latin typeface="VNI-Times" pitchFamily="2" charset="0"/>
              </a:rPr>
              <a:t>Bieåu TU vaø MU</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lide Number Placeholder 3">
            <a:extLst>
              <a:ext uri="{FF2B5EF4-FFF2-40B4-BE49-F238E27FC236}">
                <a16:creationId xmlns:a16="http://schemas.microsoft.com/office/drawing/2014/main" id="{D94B137B-9A17-95FE-D913-21EDC3D905CB}"/>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22</a:t>
            </a:fld>
            <a:endParaRPr lang="en-US" altLang="en-US" sz="1200">
              <a:latin typeface="Verdana" panose="020B0604030504040204" pitchFamily="34" charset="0"/>
            </a:endParaRPr>
          </a:p>
        </p:txBody>
      </p:sp>
      <p:sp>
        <p:nvSpPr>
          <p:cNvPr id="17411" name="Line 4">
            <a:extLst>
              <a:ext uri="{FF2B5EF4-FFF2-40B4-BE49-F238E27FC236}">
                <a16:creationId xmlns:a16="http://schemas.microsoft.com/office/drawing/2014/main" id="{1C1D934B-6449-CAAF-215D-63154C2BE4B3}"/>
              </a:ext>
            </a:extLst>
          </p:cNvPr>
          <p:cNvSpPr>
            <a:spLocks noChangeShapeType="1"/>
          </p:cNvSpPr>
          <p:nvPr/>
        </p:nvSpPr>
        <p:spPr bwMode="auto">
          <a:xfrm>
            <a:off x="3429000" y="304800"/>
            <a:ext cx="0" cy="3048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2" name="Line 5">
            <a:extLst>
              <a:ext uri="{FF2B5EF4-FFF2-40B4-BE49-F238E27FC236}">
                <a16:creationId xmlns:a16="http://schemas.microsoft.com/office/drawing/2014/main" id="{6E46480A-86EC-14B2-5206-841428CB651F}"/>
              </a:ext>
            </a:extLst>
          </p:cNvPr>
          <p:cNvSpPr>
            <a:spLocks noChangeShapeType="1"/>
          </p:cNvSpPr>
          <p:nvPr/>
        </p:nvSpPr>
        <p:spPr bwMode="auto">
          <a:xfrm>
            <a:off x="3429000" y="3276600"/>
            <a:ext cx="4191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3" name="Freeform 6">
            <a:extLst>
              <a:ext uri="{FF2B5EF4-FFF2-40B4-BE49-F238E27FC236}">
                <a16:creationId xmlns:a16="http://schemas.microsoft.com/office/drawing/2014/main" id="{F29B833C-489B-3852-825F-8E021A0CD4E5}"/>
              </a:ext>
            </a:extLst>
          </p:cNvPr>
          <p:cNvSpPr>
            <a:spLocks/>
          </p:cNvSpPr>
          <p:nvPr/>
        </p:nvSpPr>
        <p:spPr bwMode="auto">
          <a:xfrm>
            <a:off x="3429000" y="977900"/>
            <a:ext cx="4038600" cy="2298700"/>
          </a:xfrm>
          <a:custGeom>
            <a:avLst/>
            <a:gdLst>
              <a:gd name="T0" fmla="*/ 0 w 2544"/>
              <a:gd name="T1" fmla="*/ 2147483647 h 1448"/>
              <a:gd name="T2" fmla="*/ 1693545000 w 2544"/>
              <a:gd name="T3" fmla="*/ 866933750 h 1448"/>
              <a:gd name="T4" fmla="*/ 2147483647 w 2544"/>
              <a:gd name="T5" fmla="*/ 141128750 h 1448"/>
              <a:gd name="T6" fmla="*/ 2147483647 w 2544"/>
              <a:gd name="T7" fmla="*/ 1713706250 h 1448"/>
              <a:gd name="T8" fmla="*/ 0 60000 65536"/>
              <a:gd name="T9" fmla="*/ 0 60000 65536"/>
              <a:gd name="T10" fmla="*/ 0 60000 65536"/>
              <a:gd name="T11" fmla="*/ 0 60000 65536"/>
              <a:gd name="T12" fmla="*/ 0 w 2544"/>
              <a:gd name="T13" fmla="*/ 0 h 1448"/>
              <a:gd name="T14" fmla="*/ 2544 w 2544"/>
              <a:gd name="T15" fmla="*/ 1448 h 1448"/>
            </a:gdLst>
            <a:ahLst/>
            <a:cxnLst>
              <a:cxn ang="T8">
                <a:pos x="T0" y="T1"/>
              </a:cxn>
              <a:cxn ang="T9">
                <a:pos x="T2" y="T3"/>
              </a:cxn>
              <a:cxn ang="T10">
                <a:pos x="T4" y="T5"/>
              </a:cxn>
              <a:cxn ang="T11">
                <a:pos x="T6" y="T7"/>
              </a:cxn>
            </a:cxnLst>
            <a:rect l="T12" t="T13" r="T14" b="T15"/>
            <a:pathLst>
              <a:path w="2544" h="1448">
                <a:moveTo>
                  <a:pt x="0" y="1448"/>
                </a:moveTo>
                <a:cubicBezTo>
                  <a:pt x="204" y="1012"/>
                  <a:pt x="408" y="576"/>
                  <a:pt x="672" y="344"/>
                </a:cubicBezTo>
                <a:cubicBezTo>
                  <a:pt x="936" y="112"/>
                  <a:pt x="1272" y="0"/>
                  <a:pt x="1584" y="56"/>
                </a:cubicBezTo>
                <a:cubicBezTo>
                  <a:pt x="1896" y="112"/>
                  <a:pt x="2392" y="576"/>
                  <a:pt x="2544" y="680"/>
                </a:cubicBezTo>
              </a:path>
            </a:pathLst>
          </a:cu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14" name="Line 7">
            <a:extLst>
              <a:ext uri="{FF2B5EF4-FFF2-40B4-BE49-F238E27FC236}">
                <a16:creationId xmlns:a16="http://schemas.microsoft.com/office/drawing/2014/main" id="{959B2867-A712-8946-502D-A71AD13DE5C2}"/>
              </a:ext>
            </a:extLst>
          </p:cNvPr>
          <p:cNvSpPr>
            <a:spLocks noChangeShapeType="1"/>
          </p:cNvSpPr>
          <p:nvPr/>
        </p:nvSpPr>
        <p:spPr bwMode="auto">
          <a:xfrm>
            <a:off x="5715000" y="990600"/>
            <a:ext cx="0" cy="47244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15" name="Line 9">
            <a:extLst>
              <a:ext uri="{FF2B5EF4-FFF2-40B4-BE49-F238E27FC236}">
                <a16:creationId xmlns:a16="http://schemas.microsoft.com/office/drawing/2014/main" id="{9C4FF39E-B6E2-4F29-15BE-FFA6F26B0DE3}"/>
              </a:ext>
            </a:extLst>
          </p:cNvPr>
          <p:cNvSpPr>
            <a:spLocks noChangeShapeType="1"/>
          </p:cNvSpPr>
          <p:nvPr/>
        </p:nvSpPr>
        <p:spPr bwMode="auto">
          <a:xfrm flipH="1">
            <a:off x="3429000" y="990600"/>
            <a:ext cx="22860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16" name="Text Box 10">
            <a:extLst>
              <a:ext uri="{FF2B5EF4-FFF2-40B4-BE49-F238E27FC236}">
                <a16:creationId xmlns:a16="http://schemas.microsoft.com/office/drawing/2014/main" id="{A3AEBCF4-3893-9129-8CF6-4C46D9F98213}"/>
              </a:ext>
            </a:extLst>
          </p:cNvPr>
          <p:cNvSpPr txBox="1">
            <a:spLocks noChangeArrowheads="1"/>
          </p:cNvSpPr>
          <p:nvPr/>
        </p:nvSpPr>
        <p:spPr bwMode="auto">
          <a:xfrm>
            <a:off x="5638800" y="35052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5</a:t>
            </a:r>
          </a:p>
        </p:txBody>
      </p:sp>
      <p:sp>
        <p:nvSpPr>
          <p:cNvPr id="17417" name="Text Box 11">
            <a:extLst>
              <a:ext uri="{FF2B5EF4-FFF2-40B4-BE49-F238E27FC236}">
                <a16:creationId xmlns:a16="http://schemas.microsoft.com/office/drawing/2014/main" id="{554F8AFA-9FF3-BB3F-E745-7CFF9805CAD8}"/>
              </a:ext>
            </a:extLst>
          </p:cNvPr>
          <p:cNvSpPr txBox="1">
            <a:spLocks noChangeArrowheads="1"/>
          </p:cNvSpPr>
          <p:nvPr/>
        </p:nvSpPr>
        <p:spPr bwMode="auto">
          <a:xfrm>
            <a:off x="7924800" y="31242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Q</a:t>
            </a:r>
          </a:p>
        </p:txBody>
      </p:sp>
      <p:sp>
        <p:nvSpPr>
          <p:cNvPr id="17418" name="Text Box 12">
            <a:extLst>
              <a:ext uri="{FF2B5EF4-FFF2-40B4-BE49-F238E27FC236}">
                <a16:creationId xmlns:a16="http://schemas.microsoft.com/office/drawing/2014/main" id="{3C09E138-652C-313B-B495-4166773210FF}"/>
              </a:ext>
            </a:extLst>
          </p:cNvPr>
          <p:cNvSpPr txBox="1">
            <a:spLocks noChangeArrowheads="1"/>
          </p:cNvSpPr>
          <p:nvPr/>
        </p:nvSpPr>
        <p:spPr bwMode="auto">
          <a:xfrm>
            <a:off x="2895600" y="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TU</a:t>
            </a:r>
          </a:p>
        </p:txBody>
      </p:sp>
      <p:sp>
        <p:nvSpPr>
          <p:cNvPr id="17419" name="Line 13">
            <a:extLst>
              <a:ext uri="{FF2B5EF4-FFF2-40B4-BE49-F238E27FC236}">
                <a16:creationId xmlns:a16="http://schemas.microsoft.com/office/drawing/2014/main" id="{D9A02B8C-27C5-AA51-2F3D-CECDA6569FED}"/>
              </a:ext>
            </a:extLst>
          </p:cNvPr>
          <p:cNvSpPr>
            <a:spLocks noChangeShapeType="1"/>
          </p:cNvSpPr>
          <p:nvPr/>
        </p:nvSpPr>
        <p:spPr bwMode="auto">
          <a:xfrm>
            <a:off x="4876800" y="1143000"/>
            <a:ext cx="0" cy="4495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20" name="Line 14">
            <a:extLst>
              <a:ext uri="{FF2B5EF4-FFF2-40B4-BE49-F238E27FC236}">
                <a16:creationId xmlns:a16="http://schemas.microsoft.com/office/drawing/2014/main" id="{42D926F9-6944-39B6-4ED2-7104C729ED01}"/>
              </a:ext>
            </a:extLst>
          </p:cNvPr>
          <p:cNvSpPr>
            <a:spLocks noChangeShapeType="1"/>
          </p:cNvSpPr>
          <p:nvPr/>
        </p:nvSpPr>
        <p:spPr bwMode="auto">
          <a:xfrm flipH="1">
            <a:off x="3429000" y="1219200"/>
            <a:ext cx="2819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21" name="Text Box 15">
            <a:extLst>
              <a:ext uri="{FF2B5EF4-FFF2-40B4-BE49-F238E27FC236}">
                <a16:creationId xmlns:a16="http://schemas.microsoft.com/office/drawing/2014/main" id="{59E12B07-A913-922A-295F-C2355C1E19BB}"/>
              </a:ext>
            </a:extLst>
          </p:cNvPr>
          <p:cNvSpPr txBox="1">
            <a:spLocks noChangeArrowheads="1"/>
          </p:cNvSpPr>
          <p:nvPr/>
        </p:nvSpPr>
        <p:spPr bwMode="auto">
          <a:xfrm>
            <a:off x="4648200" y="34290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3</a:t>
            </a:r>
          </a:p>
        </p:txBody>
      </p:sp>
      <p:sp>
        <p:nvSpPr>
          <p:cNvPr id="17422" name="Text Box 16">
            <a:extLst>
              <a:ext uri="{FF2B5EF4-FFF2-40B4-BE49-F238E27FC236}">
                <a16:creationId xmlns:a16="http://schemas.microsoft.com/office/drawing/2014/main" id="{48C4A6BA-D294-06D0-3D87-ABB37FF37B0B}"/>
              </a:ext>
            </a:extLst>
          </p:cNvPr>
          <p:cNvSpPr txBox="1">
            <a:spLocks noChangeArrowheads="1"/>
          </p:cNvSpPr>
          <p:nvPr/>
        </p:nvSpPr>
        <p:spPr bwMode="auto">
          <a:xfrm>
            <a:off x="3048000" y="33528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0</a:t>
            </a:r>
          </a:p>
        </p:txBody>
      </p:sp>
      <p:sp>
        <p:nvSpPr>
          <p:cNvPr id="17423" name="Text Box 17">
            <a:extLst>
              <a:ext uri="{FF2B5EF4-FFF2-40B4-BE49-F238E27FC236}">
                <a16:creationId xmlns:a16="http://schemas.microsoft.com/office/drawing/2014/main" id="{4E8CA2BF-2CBA-BA93-8350-2251F4E6150C}"/>
              </a:ext>
            </a:extLst>
          </p:cNvPr>
          <p:cNvSpPr txBox="1">
            <a:spLocks noChangeArrowheads="1"/>
          </p:cNvSpPr>
          <p:nvPr/>
        </p:nvSpPr>
        <p:spPr bwMode="auto">
          <a:xfrm>
            <a:off x="1524000" y="533400"/>
            <a:ext cx="198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TUmax = 10</a:t>
            </a:r>
          </a:p>
        </p:txBody>
      </p:sp>
      <p:sp>
        <p:nvSpPr>
          <p:cNvPr id="17424" name="Text Box 18">
            <a:extLst>
              <a:ext uri="{FF2B5EF4-FFF2-40B4-BE49-F238E27FC236}">
                <a16:creationId xmlns:a16="http://schemas.microsoft.com/office/drawing/2014/main" id="{48E4CDD9-0FDC-8EE5-B7FB-3B43272A6EAC}"/>
              </a:ext>
            </a:extLst>
          </p:cNvPr>
          <p:cNvSpPr txBox="1">
            <a:spLocks noChangeArrowheads="1"/>
          </p:cNvSpPr>
          <p:nvPr/>
        </p:nvSpPr>
        <p:spPr bwMode="auto">
          <a:xfrm>
            <a:off x="2743200" y="9906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9</a:t>
            </a:r>
          </a:p>
        </p:txBody>
      </p:sp>
      <p:sp>
        <p:nvSpPr>
          <p:cNvPr id="17425" name="Line 19">
            <a:extLst>
              <a:ext uri="{FF2B5EF4-FFF2-40B4-BE49-F238E27FC236}">
                <a16:creationId xmlns:a16="http://schemas.microsoft.com/office/drawing/2014/main" id="{2F17816D-A725-D95F-56D0-0CD0CC66BECB}"/>
              </a:ext>
            </a:extLst>
          </p:cNvPr>
          <p:cNvSpPr>
            <a:spLocks noChangeShapeType="1"/>
          </p:cNvSpPr>
          <p:nvPr/>
        </p:nvSpPr>
        <p:spPr bwMode="auto">
          <a:xfrm>
            <a:off x="3962400" y="2286000"/>
            <a:ext cx="0" cy="3352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26" name="Line 20">
            <a:extLst>
              <a:ext uri="{FF2B5EF4-FFF2-40B4-BE49-F238E27FC236}">
                <a16:creationId xmlns:a16="http://schemas.microsoft.com/office/drawing/2014/main" id="{0FA847A9-EA79-10FD-5177-D8AD262751D0}"/>
              </a:ext>
            </a:extLst>
          </p:cNvPr>
          <p:cNvSpPr>
            <a:spLocks noChangeShapeType="1"/>
          </p:cNvSpPr>
          <p:nvPr/>
        </p:nvSpPr>
        <p:spPr bwMode="auto">
          <a:xfrm flipH="1">
            <a:off x="3505200" y="2286000"/>
            <a:ext cx="457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27" name="Line 22">
            <a:extLst>
              <a:ext uri="{FF2B5EF4-FFF2-40B4-BE49-F238E27FC236}">
                <a16:creationId xmlns:a16="http://schemas.microsoft.com/office/drawing/2014/main" id="{6EE59E15-5D7E-38B2-9816-6CA9C76910E2}"/>
              </a:ext>
            </a:extLst>
          </p:cNvPr>
          <p:cNvSpPr>
            <a:spLocks noChangeShapeType="1"/>
          </p:cNvSpPr>
          <p:nvPr/>
        </p:nvSpPr>
        <p:spPr bwMode="auto">
          <a:xfrm>
            <a:off x="4419600" y="1600200"/>
            <a:ext cx="0" cy="4038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28" name="Text Box 23">
            <a:extLst>
              <a:ext uri="{FF2B5EF4-FFF2-40B4-BE49-F238E27FC236}">
                <a16:creationId xmlns:a16="http://schemas.microsoft.com/office/drawing/2014/main" id="{B12B5BFF-DCF0-2402-E909-741FC151E8AF}"/>
              </a:ext>
            </a:extLst>
          </p:cNvPr>
          <p:cNvSpPr txBox="1">
            <a:spLocks noChangeArrowheads="1"/>
          </p:cNvSpPr>
          <p:nvPr/>
        </p:nvSpPr>
        <p:spPr bwMode="auto">
          <a:xfrm>
            <a:off x="4267200" y="35052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2</a:t>
            </a:r>
          </a:p>
        </p:txBody>
      </p:sp>
      <p:sp>
        <p:nvSpPr>
          <p:cNvPr id="17429" name="Text Box 24">
            <a:extLst>
              <a:ext uri="{FF2B5EF4-FFF2-40B4-BE49-F238E27FC236}">
                <a16:creationId xmlns:a16="http://schemas.microsoft.com/office/drawing/2014/main" id="{166F4E45-99D4-670D-DDAC-D5D509184B1D}"/>
              </a:ext>
            </a:extLst>
          </p:cNvPr>
          <p:cNvSpPr txBox="1">
            <a:spLocks noChangeArrowheads="1"/>
          </p:cNvSpPr>
          <p:nvPr/>
        </p:nvSpPr>
        <p:spPr bwMode="auto">
          <a:xfrm>
            <a:off x="3733800" y="33528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1</a:t>
            </a:r>
          </a:p>
        </p:txBody>
      </p:sp>
      <p:sp>
        <p:nvSpPr>
          <p:cNvPr id="17430" name="Text Box 25">
            <a:extLst>
              <a:ext uri="{FF2B5EF4-FFF2-40B4-BE49-F238E27FC236}">
                <a16:creationId xmlns:a16="http://schemas.microsoft.com/office/drawing/2014/main" id="{A89C4DFF-5E35-DA12-7241-7D99C674FC61}"/>
              </a:ext>
            </a:extLst>
          </p:cNvPr>
          <p:cNvSpPr txBox="1">
            <a:spLocks noChangeArrowheads="1"/>
          </p:cNvSpPr>
          <p:nvPr/>
        </p:nvSpPr>
        <p:spPr bwMode="auto">
          <a:xfrm>
            <a:off x="3124200" y="21336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4</a:t>
            </a:r>
          </a:p>
        </p:txBody>
      </p:sp>
      <p:sp>
        <p:nvSpPr>
          <p:cNvPr id="17431" name="Text Box 26">
            <a:extLst>
              <a:ext uri="{FF2B5EF4-FFF2-40B4-BE49-F238E27FC236}">
                <a16:creationId xmlns:a16="http://schemas.microsoft.com/office/drawing/2014/main" id="{8B0590D1-F9B4-B9DE-7312-FBB28E854E40}"/>
              </a:ext>
            </a:extLst>
          </p:cNvPr>
          <p:cNvSpPr txBox="1">
            <a:spLocks noChangeArrowheads="1"/>
          </p:cNvSpPr>
          <p:nvPr/>
        </p:nvSpPr>
        <p:spPr bwMode="auto">
          <a:xfrm>
            <a:off x="3048000" y="13716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7</a:t>
            </a:r>
          </a:p>
        </p:txBody>
      </p:sp>
      <p:sp>
        <p:nvSpPr>
          <p:cNvPr id="17432" name="Line 27">
            <a:extLst>
              <a:ext uri="{FF2B5EF4-FFF2-40B4-BE49-F238E27FC236}">
                <a16:creationId xmlns:a16="http://schemas.microsoft.com/office/drawing/2014/main" id="{D1D25060-C10C-BCA4-F54E-F5283BE95A95}"/>
              </a:ext>
            </a:extLst>
          </p:cNvPr>
          <p:cNvSpPr>
            <a:spLocks noChangeShapeType="1"/>
          </p:cNvSpPr>
          <p:nvPr/>
        </p:nvSpPr>
        <p:spPr bwMode="auto">
          <a:xfrm flipH="1">
            <a:off x="3352800" y="1676400"/>
            <a:ext cx="990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33" name="Text Box 28">
            <a:extLst>
              <a:ext uri="{FF2B5EF4-FFF2-40B4-BE49-F238E27FC236}">
                <a16:creationId xmlns:a16="http://schemas.microsoft.com/office/drawing/2014/main" id="{E1E6D694-07C3-1665-D815-49F0712460F0}"/>
              </a:ext>
            </a:extLst>
          </p:cNvPr>
          <p:cNvSpPr txBox="1">
            <a:spLocks noChangeArrowheads="1"/>
          </p:cNvSpPr>
          <p:nvPr/>
        </p:nvSpPr>
        <p:spPr bwMode="auto">
          <a:xfrm>
            <a:off x="7620000" y="19050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TU</a:t>
            </a:r>
          </a:p>
        </p:txBody>
      </p:sp>
      <p:sp>
        <p:nvSpPr>
          <p:cNvPr id="17434" name="Text Box 29">
            <a:extLst>
              <a:ext uri="{FF2B5EF4-FFF2-40B4-BE49-F238E27FC236}">
                <a16:creationId xmlns:a16="http://schemas.microsoft.com/office/drawing/2014/main" id="{25E3ACA5-571B-B7BE-3A3E-BF6E3438B205}"/>
              </a:ext>
            </a:extLst>
          </p:cNvPr>
          <p:cNvSpPr txBox="1">
            <a:spLocks noChangeArrowheads="1"/>
          </p:cNvSpPr>
          <p:nvPr/>
        </p:nvSpPr>
        <p:spPr bwMode="auto">
          <a:xfrm>
            <a:off x="3657600" y="40386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A</a:t>
            </a:r>
          </a:p>
        </p:txBody>
      </p:sp>
      <p:sp>
        <p:nvSpPr>
          <p:cNvPr id="17435" name="Text Box 30">
            <a:extLst>
              <a:ext uri="{FF2B5EF4-FFF2-40B4-BE49-F238E27FC236}">
                <a16:creationId xmlns:a16="http://schemas.microsoft.com/office/drawing/2014/main" id="{C4831202-C95F-55DA-4D4A-5E1F9F552BB4}"/>
              </a:ext>
            </a:extLst>
          </p:cNvPr>
          <p:cNvSpPr txBox="1">
            <a:spLocks noChangeArrowheads="1"/>
          </p:cNvSpPr>
          <p:nvPr/>
        </p:nvSpPr>
        <p:spPr bwMode="auto">
          <a:xfrm>
            <a:off x="4191000" y="44196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B</a:t>
            </a:r>
          </a:p>
        </p:txBody>
      </p:sp>
      <p:sp>
        <p:nvSpPr>
          <p:cNvPr id="17436" name="Text Box 31">
            <a:extLst>
              <a:ext uri="{FF2B5EF4-FFF2-40B4-BE49-F238E27FC236}">
                <a16:creationId xmlns:a16="http://schemas.microsoft.com/office/drawing/2014/main" id="{D0220E28-B0E0-67C9-AFBF-FB8B4B9D68C2}"/>
              </a:ext>
            </a:extLst>
          </p:cNvPr>
          <p:cNvSpPr txBox="1">
            <a:spLocks noChangeArrowheads="1"/>
          </p:cNvSpPr>
          <p:nvPr/>
        </p:nvSpPr>
        <p:spPr bwMode="auto">
          <a:xfrm>
            <a:off x="5562600" y="5334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E</a:t>
            </a:r>
          </a:p>
        </p:txBody>
      </p:sp>
      <p:sp>
        <p:nvSpPr>
          <p:cNvPr id="17437" name="Line 33">
            <a:extLst>
              <a:ext uri="{FF2B5EF4-FFF2-40B4-BE49-F238E27FC236}">
                <a16:creationId xmlns:a16="http://schemas.microsoft.com/office/drawing/2014/main" id="{7E2A9D9B-AEA9-ABAC-4122-0528751EFB7F}"/>
              </a:ext>
            </a:extLst>
          </p:cNvPr>
          <p:cNvSpPr>
            <a:spLocks noChangeShapeType="1"/>
          </p:cNvSpPr>
          <p:nvPr/>
        </p:nvSpPr>
        <p:spPr bwMode="auto">
          <a:xfrm>
            <a:off x="6324600" y="1143000"/>
            <a:ext cx="0" cy="4876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38" name="Text Box 34">
            <a:extLst>
              <a:ext uri="{FF2B5EF4-FFF2-40B4-BE49-F238E27FC236}">
                <a16:creationId xmlns:a16="http://schemas.microsoft.com/office/drawing/2014/main" id="{BDF36C5A-3CB9-2590-C25C-3AB75CE2B94C}"/>
              </a:ext>
            </a:extLst>
          </p:cNvPr>
          <p:cNvSpPr txBox="1">
            <a:spLocks noChangeArrowheads="1"/>
          </p:cNvSpPr>
          <p:nvPr/>
        </p:nvSpPr>
        <p:spPr bwMode="auto">
          <a:xfrm>
            <a:off x="6172200" y="34290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6</a:t>
            </a:r>
          </a:p>
        </p:txBody>
      </p:sp>
      <p:sp>
        <p:nvSpPr>
          <p:cNvPr id="17439" name="Text Box 35">
            <a:extLst>
              <a:ext uri="{FF2B5EF4-FFF2-40B4-BE49-F238E27FC236}">
                <a16:creationId xmlns:a16="http://schemas.microsoft.com/office/drawing/2014/main" id="{7C36E060-71C7-2BA9-B2FA-8A6CC307694C}"/>
              </a:ext>
            </a:extLst>
          </p:cNvPr>
          <p:cNvSpPr txBox="1">
            <a:spLocks noChangeArrowheads="1"/>
          </p:cNvSpPr>
          <p:nvPr/>
        </p:nvSpPr>
        <p:spPr bwMode="auto">
          <a:xfrm>
            <a:off x="6324600" y="6096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F</a:t>
            </a:r>
          </a:p>
        </p:txBody>
      </p:sp>
      <p:sp>
        <p:nvSpPr>
          <p:cNvPr id="17440" name="Line 36">
            <a:extLst>
              <a:ext uri="{FF2B5EF4-FFF2-40B4-BE49-F238E27FC236}">
                <a16:creationId xmlns:a16="http://schemas.microsoft.com/office/drawing/2014/main" id="{3D978C86-0EBA-D92A-DD72-82DD1009A6F0}"/>
              </a:ext>
            </a:extLst>
          </p:cNvPr>
          <p:cNvSpPr>
            <a:spLocks noChangeShapeType="1"/>
          </p:cNvSpPr>
          <p:nvPr/>
        </p:nvSpPr>
        <p:spPr bwMode="auto">
          <a:xfrm>
            <a:off x="3962400" y="2286000"/>
            <a:ext cx="457200"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1" name="Line 37">
            <a:extLst>
              <a:ext uri="{FF2B5EF4-FFF2-40B4-BE49-F238E27FC236}">
                <a16:creationId xmlns:a16="http://schemas.microsoft.com/office/drawing/2014/main" id="{9F722CCE-1E63-8F92-093B-F01707F56481}"/>
              </a:ext>
            </a:extLst>
          </p:cNvPr>
          <p:cNvSpPr>
            <a:spLocks noChangeShapeType="1"/>
          </p:cNvSpPr>
          <p:nvPr/>
        </p:nvSpPr>
        <p:spPr bwMode="auto">
          <a:xfrm>
            <a:off x="4419600" y="1676400"/>
            <a:ext cx="0" cy="60960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2" name="Text Box 38">
            <a:extLst>
              <a:ext uri="{FF2B5EF4-FFF2-40B4-BE49-F238E27FC236}">
                <a16:creationId xmlns:a16="http://schemas.microsoft.com/office/drawing/2014/main" id="{22D0C963-DCB6-6C7A-54EF-6124380FAA45}"/>
              </a:ext>
            </a:extLst>
          </p:cNvPr>
          <p:cNvSpPr txBox="1">
            <a:spLocks noChangeArrowheads="1"/>
          </p:cNvSpPr>
          <p:nvPr/>
        </p:nvSpPr>
        <p:spPr bwMode="auto">
          <a:xfrm>
            <a:off x="3886200" y="23622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cs typeface="Arial" panose="020B0604020202020204" pitchFamily="34" charset="0"/>
              </a:rPr>
              <a:t>∆Q</a:t>
            </a:r>
          </a:p>
        </p:txBody>
      </p:sp>
      <p:sp>
        <p:nvSpPr>
          <p:cNvPr id="17443" name="Text Box 39">
            <a:extLst>
              <a:ext uri="{FF2B5EF4-FFF2-40B4-BE49-F238E27FC236}">
                <a16:creationId xmlns:a16="http://schemas.microsoft.com/office/drawing/2014/main" id="{110A0B2B-1D96-E57B-02EE-950254A4FC1D}"/>
              </a:ext>
            </a:extLst>
          </p:cNvPr>
          <p:cNvSpPr txBox="1">
            <a:spLocks noChangeArrowheads="1"/>
          </p:cNvSpPr>
          <p:nvPr/>
        </p:nvSpPr>
        <p:spPr bwMode="auto">
          <a:xfrm>
            <a:off x="4495800" y="1752600"/>
            <a:ext cx="106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cs typeface="Arial" panose="020B0604020202020204" pitchFamily="34" charset="0"/>
              </a:rPr>
              <a:t>∆TU</a:t>
            </a:r>
          </a:p>
        </p:txBody>
      </p:sp>
      <p:sp>
        <p:nvSpPr>
          <p:cNvPr id="17444" name="Line 40">
            <a:extLst>
              <a:ext uri="{FF2B5EF4-FFF2-40B4-BE49-F238E27FC236}">
                <a16:creationId xmlns:a16="http://schemas.microsoft.com/office/drawing/2014/main" id="{0942645B-366F-BCDC-B5BE-F7406153F8F1}"/>
              </a:ext>
            </a:extLst>
          </p:cNvPr>
          <p:cNvSpPr>
            <a:spLocks noChangeShapeType="1"/>
          </p:cNvSpPr>
          <p:nvPr/>
        </p:nvSpPr>
        <p:spPr bwMode="auto">
          <a:xfrm>
            <a:off x="3429000" y="3505200"/>
            <a:ext cx="0" cy="2819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5" name="Line 41">
            <a:extLst>
              <a:ext uri="{FF2B5EF4-FFF2-40B4-BE49-F238E27FC236}">
                <a16:creationId xmlns:a16="http://schemas.microsoft.com/office/drawing/2014/main" id="{227034D7-9206-F0AA-CAB4-0139C3166B5D}"/>
              </a:ext>
            </a:extLst>
          </p:cNvPr>
          <p:cNvSpPr>
            <a:spLocks noChangeShapeType="1"/>
          </p:cNvSpPr>
          <p:nvPr/>
        </p:nvSpPr>
        <p:spPr bwMode="auto">
          <a:xfrm>
            <a:off x="3429000" y="5638800"/>
            <a:ext cx="4953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6" name="Line 42">
            <a:extLst>
              <a:ext uri="{FF2B5EF4-FFF2-40B4-BE49-F238E27FC236}">
                <a16:creationId xmlns:a16="http://schemas.microsoft.com/office/drawing/2014/main" id="{12808A06-89A3-9BC3-A0F9-C02EDA8D83BB}"/>
              </a:ext>
            </a:extLst>
          </p:cNvPr>
          <p:cNvSpPr>
            <a:spLocks noChangeShapeType="1"/>
          </p:cNvSpPr>
          <p:nvPr/>
        </p:nvSpPr>
        <p:spPr bwMode="auto">
          <a:xfrm flipH="1" flipV="1">
            <a:off x="3429000" y="4343401"/>
            <a:ext cx="3581400" cy="2066925"/>
          </a:xfrm>
          <a:prstGeom prst="line">
            <a:avLst/>
          </a:prstGeom>
          <a:noFill/>
          <a:ln w="5715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7" name="Text Box 43">
            <a:extLst>
              <a:ext uri="{FF2B5EF4-FFF2-40B4-BE49-F238E27FC236}">
                <a16:creationId xmlns:a16="http://schemas.microsoft.com/office/drawing/2014/main" id="{496D3031-7C6B-1F36-7BE3-107918A22B27}"/>
              </a:ext>
            </a:extLst>
          </p:cNvPr>
          <p:cNvSpPr txBox="1">
            <a:spLocks noChangeArrowheads="1"/>
          </p:cNvSpPr>
          <p:nvPr/>
        </p:nvSpPr>
        <p:spPr bwMode="auto">
          <a:xfrm>
            <a:off x="3733800" y="5715000"/>
            <a:ext cx="22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1</a:t>
            </a:r>
          </a:p>
        </p:txBody>
      </p:sp>
      <p:sp>
        <p:nvSpPr>
          <p:cNvPr id="17448" name="Line 44">
            <a:extLst>
              <a:ext uri="{FF2B5EF4-FFF2-40B4-BE49-F238E27FC236}">
                <a16:creationId xmlns:a16="http://schemas.microsoft.com/office/drawing/2014/main" id="{CAA3F296-2B65-B2E5-0863-C6EAF9F66A20}"/>
              </a:ext>
            </a:extLst>
          </p:cNvPr>
          <p:cNvSpPr>
            <a:spLocks noChangeShapeType="1"/>
          </p:cNvSpPr>
          <p:nvPr/>
        </p:nvSpPr>
        <p:spPr bwMode="auto">
          <a:xfrm>
            <a:off x="4419600" y="1676400"/>
            <a:ext cx="0" cy="3886200"/>
          </a:xfrm>
          <a:prstGeom prst="line">
            <a:avLst/>
          </a:prstGeom>
          <a:noFill/>
          <a:ln w="9525">
            <a:solidFill>
              <a:schemeClr val="tx1"/>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7449" name="Text Box 45">
            <a:extLst>
              <a:ext uri="{FF2B5EF4-FFF2-40B4-BE49-F238E27FC236}">
                <a16:creationId xmlns:a16="http://schemas.microsoft.com/office/drawing/2014/main" id="{2DD99049-0A25-4243-8464-27242D6A164C}"/>
              </a:ext>
            </a:extLst>
          </p:cNvPr>
          <p:cNvSpPr txBox="1">
            <a:spLocks noChangeArrowheads="1"/>
          </p:cNvSpPr>
          <p:nvPr/>
        </p:nvSpPr>
        <p:spPr bwMode="auto">
          <a:xfrm>
            <a:off x="4191000" y="571500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2</a:t>
            </a:r>
          </a:p>
        </p:txBody>
      </p:sp>
      <p:sp>
        <p:nvSpPr>
          <p:cNvPr id="17450" name="Text Box 46">
            <a:extLst>
              <a:ext uri="{FF2B5EF4-FFF2-40B4-BE49-F238E27FC236}">
                <a16:creationId xmlns:a16="http://schemas.microsoft.com/office/drawing/2014/main" id="{018A1713-91CB-08E7-B13F-4EB5C30D2D96}"/>
              </a:ext>
            </a:extLst>
          </p:cNvPr>
          <p:cNvSpPr txBox="1">
            <a:spLocks noChangeArrowheads="1"/>
          </p:cNvSpPr>
          <p:nvPr/>
        </p:nvSpPr>
        <p:spPr bwMode="auto">
          <a:xfrm>
            <a:off x="5486400" y="571500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5</a:t>
            </a:r>
          </a:p>
        </p:txBody>
      </p:sp>
      <p:sp>
        <p:nvSpPr>
          <p:cNvPr id="17451" name="Text Box 47">
            <a:extLst>
              <a:ext uri="{FF2B5EF4-FFF2-40B4-BE49-F238E27FC236}">
                <a16:creationId xmlns:a16="http://schemas.microsoft.com/office/drawing/2014/main" id="{F8CE10DC-8DB0-69DA-F574-095BB7FDB481}"/>
              </a:ext>
            </a:extLst>
          </p:cNvPr>
          <p:cNvSpPr txBox="1">
            <a:spLocks noChangeArrowheads="1"/>
          </p:cNvSpPr>
          <p:nvPr/>
        </p:nvSpPr>
        <p:spPr bwMode="auto">
          <a:xfrm>
            <a:off x="3124200" y="548640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0</a:t>
            </a:r>
          </a:p>
        </p:txBody>
      </p:sp>
      <p:sp>
        <p:nvSpPr>
          <p:cNvPr id="17452" name="Line 48">
            <a:extLst>
              <a:ext uri="{FF2B5EF4-FFF2-40B4-BE49-F238E27FC236}">
                <a16:creationId xmlns:a16="http://schemas.microsoft.com/office/drawing/2014/main" id="{3E3FD885-39D1-9CA1-334D-4D47103E2752}"/>
              </a:ext>
            </a:extLst>
          </p:cNvPr>
          <p:cNvSpPr>
            <a:spLocks noChangeShapeType="1"/>
          </p:cNvSpPr>
          <p:nvPr/>
        </p:nvSpPr>
        <p:spPr bwMode="auto">
          <a:xfrm flipH="1">
            <a:off x="3429000" y="4648200"/>
            <a:ext cx="457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53" name="Line 49">
            <a:extLst>
              <a:ext uri="{FF2B5EF4-FFF2-40B4-BE49-F238E27FC236}">
                <a16:creationId xmlns:a16="http://schemas.microsoft.com/office/drawing/2014/main" id="{7B1C6946-F2FA-9A10-DFDB-BEC32E2FE7BB}"/>
              </a:ext>
            </a:extLst>
          </p:cNvPr>
          <p:cNvSpPr>
            <a:spLocks noChangeShapeType="1"/>
          </p:cNvSpPr>
          <p:nvPr/>
        </p:nvSpPr>
        <p:spPr bwMode="auto">
          <a:xfrm flipH="1">
            <a:off x="3429000" y="4953000"/>
            <a:ext cx="914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54" name="Text Box 50">
            <a:extLst>
              <a:ext uri="{FF2B5EF4-FFF2-40B4-BE49-F238E27FC236}">
                <a16:creationId xmlns:a16="http://schemas.microsoft.com/office/drawing/2014/main" id="{3BE241B8-43D4-49AB-16B5-278B45E000DB}"/>
              </a:ext>
            </a:extLst>
          </p:cNvPr>
          <p:cNvSpPr txBox="1">
            <a:spLocks noChangeArrowheads="1"/>
          </p:cNvSpPr>
          <p:nvPr/>
        </p:nvSpPr>
        <p:spPr bwMode="auto">
          <a:xfrm>
            <a:off x="3048000" y="4343400"/>
            <a:ext cx="22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4</a:t>
            </a:r>
          </a:p>
        </p:txBody>
      </p:sp>
      <p:sp>
        <p:nvSpPr>
          <p:cNvPr id="17455" name="Text Box 51">
            <a:extLst>
              <a:ext uri="{FF2B5EF4-FFF2-40B4-BE49-F238E27FC236}">
                <a16:creationId xmlns:a16="http://schemas.microsoft.com/office/drawing/2014/main" id="{50093081-5D3F-5EEF-B7F9-462BB66EC90F}"/>
              </a:ext>
            </a:extLst>
          </p:cNvPr>
          <p:cNvSpPr txBox="1">
            <a:spLocks noChangeArrowheads="1"/>
          </p:cNvSpPr>
          <p:nvPr/>
        </p:nvSpPr>
        <p:spPr bwMode="auto">
          <a:xfrm>
            <a:off x="2895600" y="4724400"/>
            <a:ext cx="22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3</a:t>
            </a:r>
          </a:p>
        </p:txBody>
      </p:sp>
      <p:sp>
        <p:nvSpPr>
          <p:cNvPr id="17456" name="Text Box 52">
            <a:extLst>
              <a:ext uri="{FF2B5EF4-FFF2-40B4-BE49-F238E27FC236}">
                <a16:creationId xmlns:a16="http://schemas.microsoft.com/office/drawing/2014/main" id="{984D667B-E0C5-9AAE-4B68-127ED9A843D3}"/>
              </a:ext>
            </a:extLst>
          </p:cNvPr>
          <p:cNvSpPr txBox="1">
            <a:spLocks noChangeArrowheads="1"/>
          </p:cNvSpPr>
          <p:nvPr/>
        </p:nvSpPr>
        <p:spPr bwMode="auto">
          <a:xfrm>
            <a:off x="3810000" y="12192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B</a:t>
            </a:r>
          </a:p>
        </p:txBody>
      </p:sp>
      <p:sp>
        <p:nvSpPr>
          <p:cNvPr id="17457" name="Text Box 53">
            <a:extLst>
              <a:ext uri="{FF2B5EF4-FFF2-40B4-BE49-F238E27FC236}">
                <a16:creationId xmlns:a16="http://schemas.microsoft.com/office/drawing/2014/main" id="{2CD0B3EE-53C0-46E4-161B-02970CC9EE80}"/>
              </a:ext>
            </a:extLst>
          </p:cNvPr>
          <p:cNvSpPr txBox="1">
            <a:spLocks noChangeArrowheads="1"/>
          </p:cNvSpPr>
          <p:nvPr/>
        </p:nvSpPr>
        <p:spPr bwMode="auto">
          <a:xfrm>
            <a:off x="5410200" y="50292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E</a:t>
            </a:r>
          </a:p>
        </p:txBody>
      </p:sp>
      <p:sp>
        <p:nvSpPr>
          <p:cNvPr id="17458" name="Text Box 54">
            <a:extLst>
              <a:ext uri="{FF2B5EF4-FFF2-40B4-BE49-F238E27FC236}">
                <a16:creationId xmlns:a16="http://schemas.microsoft.com/office/drawing/2014/main" id="{E2FE1D4D-096C-EA51-90F5-BBAC5FFE905E}"/>
              </a:ext>
            </a:extLst>
          </p:cNvPr>
          <p:cNvSpPr txBox="1">
            <a:spLocks noChangeArrowheads="1"/>
          </p:cNvSpPr>
          <p:nvPr/>
        </p:nvSpPr>
        <p:spPr bwMode="auto">
          <a:xfrm>
            <a:off x="7239000" y="60960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MU</a:t>
            </a:r>
          </a:p>
        </p:txBody>
      </p:sp>
      <p:sp>
        <p:nvSpPr>
          <p:cNvPr id="17459" name="Text Box 55">
            <a:extLst>
              <a:ext uri="{FF2B5EF4-FFF2-40B4-BE49-F238E27FC236}">
                <a16:creationId xmlns:a16="http://schemas.microsoft.com/office/drawing/2014/main" id="{552D1202-E679-B276-87A0-BA2063E4F40F}"/>
              </a:ext>
            </a:extLst>
          </p:cNvPr>
          <p:cNvSpPr txBox="1">
            <a:spLocks noChangeArrowheads="1"/>
          </p:cNvSpPr>
          <p:nvPr/>
        </p:nvSpPr>
        <p:spPr bwMode="auto">
          <a:xfrm>
            <a:off x="8610600" y="56388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Q</a:t>
            </a:r>
          </a:p>
        </p:txBody>
      </p:sp>
      <p:sp>
        <p:nvSpPr>
          <p:cNvPr id="17460" name="Text Box 56">
            <a:extLst>
              <a:ext uri="{FF2B5EF4-FFF2-40B4-BE49-F238E27FC236}">
                <a16:creationId xmlns:a16="http://schemas.microsoft.com/office/drawing/2014/main" id="{C303B56D-7472-2D70-C681-C3E429FA9B42}"/>
              </a:ext>
            </a:extLst>
          </p:cNvPr>
          <p:cNvSpPr txBox="1">
            <a:spLocks noChangeArrowheads="1"/>
          </p:cNvSpPr>
          <p:nvPr/>
        </p:nvSpPr>
        <p:spPr bwMode="auto">
          <a:xfrm>
            <a:off x="4724400" y="571500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3</a:t>
            </a:r>
          </a:p>
        </p:txBody>
      </p:sp>
      <p:sp>
        <p:nvSpPr>
          <p:cNvPr id="17461" name="Text Box 57">
            <a:extLst>
              <a:ext uri="{FF2B5EF4-FFF2-40B4-BE49-F238E27FC236}">
                <a16:creationId xmlns:a16="http://schemas.microsoft.com/office/drawing/2014/main" id="{96460720-D172-9D95-0160-CD70C2C99350}"/>
              </a:ext>
            </a:extLst>
          </p:cNvPr>
          <p:cNvSpPr txBox="1">
            <a:spLocks noChangeArrowheads="1"/>
          </p:cNvSpPr>
          <p:nvPr/>
        </p:nvSpPr>
        <p:spPr bwMode="auto">
          <a:xfrm>
            <a:off x="3581400" y="182880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A</a:t>
            </a:r>
          </a:p>
        </p:txBody>
      </p:sp>
      <p:sp>
        <p:nvSpPr>
          <p:cNvPr id="17462" name="Line 58">
            <a:extLst>
              <a:ext uri="{FF2B5EF4-FFF2-40B4-BE49-F238E27FC236}">
                <a16:creationId xmlns:a16="http://schemas.microsoft.com/office/drawing/2014/main" id="{4A5A635C-DA8B-2771-D330-33951ECD9F3F}"/>
              </a:ext>
            </a:extLst>
          </p:cNvPr>
          <p:cNvSpPr>
            <a:spLocks noChangeShapeType="1"/>
          </p:cNvSpPr>
          <p:nvPr/>
        </p:nvSpPr>
        <p:spPr bwMode="auto">
          <a:xfrm flipH="1">
            <a:off x="3429000" y="6019800"/>
            <a:ext cx="2895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63" name="Text Box 59">
            <a:extLst>
              <a:ext uri="{FF2B5EF4-FFF2-40B4-BE49-F238E27FC236}">
                <a16:creationId xmlns:a16="http://schemas.microsoft.com/office/drawing/2014/main" id="{266C6480-3CC7-DEB9-70B2-6FDB3FF526B4}"/>
              </a:ext>
            </a:extLst>
          </p:cNvPr>
          <p:cNvSpPr txBox="1">
            <a:spLocks noChangeArrowheads="1"/>
          </p:cNvSpPr>
          <p:nvPr/>
        </p:nvSpPr>
        <p:spPr bwMode="auto">
          <a:xfrm>
            <a:off x="2971800" y="57150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-1</a:t>
            </a:r>
          </a:p>
        </p:txBody>
      </p:sp>
      <p:sp>
        <p:nvSpPr>
          <p:cNvPr id="17464" name="Text Box 60">
            <a:extLst>
              <a:ext uri="{FF2B5EF4-FFF2-40B4-BE49-F238E27FC236}">
                <a16:creationId xmlns:a16="http://schemas.microsoft.com/office/drawing/2014/main" id="{EBDF0065-D70E-F91F-9BCC-040EDEFB3F2F}"/>
              </a:ext>
            </a:extLst>
          </p:cNvPr>
          <p:cNvSpPr txBox="1">
            <a:spLocks noChangeArrowheads="1"/>
          </p:cNvSpPr>
          <p:nvPr/>
        </p:nvSpPr>
        <p:spPr bwMode="auto">
          <a:xfrm>
            <a:off x="6400800" y="55626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F</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a:extLst>
              <a:ext uri="{FF2B5EF4-FFF2-40B4-BE49-F238E27FC236}">
                <a16:creationId xmlns:a16="http://schemas.microsoft.com/office/drawing/2014/main" id="{95FBC505-3CFE-A9AC-3F0E-B6F8AE7D40BB}"/>
              </a:ext>
            </a:extLst>
          </p:cNvPr>
          <p:cNvSpPr>
            <a:spLocks noGrp="1" noChangeArrowheads="1"/>
          </p:cNvSpPr>
          <p:nvPr>
            <p:ph type="title"/>
          </p:nvPr>
        </p:nvSpPr>
        <p:spPr>
          <a:xfrm>
            <a:off x="766233" y="304801"/>
            <a:ext cx="10668000" cy="1216025"/>
          </a:xfrm>
        </p:spPr>
        <p:txBody>
          <a:bodyPr anchor="ctr">
            <a:normAutofit/>
          </a:bodyPr>
          <a:lstStyle/>
          <a:p>
            <a:pPr algn="ctr" eaLnBrk="1" hangingPunct="1"/>
            <a:r>
              <a:rPr lang="en-US" altLang="en-US" sz="3800" b="1" dirty="0" err="1">
                <a:latin typeface="VNI-Souvir" pitchFamily="2" charset="0"/>
              </a:rPr>
              <a:t>Moái</a:t>
            </a:r>
            <a:r>
              <a:rPr lang="en-US" altLang="en-US" sz="3800" b="1" dirty="0">
                <a:latin typeface="VNI-Souvir" pitchFamily="2" charset="0"/>
              </a:rPr>
              <a:t> </a:t>
            </a:r>
            <a:r>
              <a:rPr lang="en-US" altLang="en-US" sz="3800" b="1" dirty="0" err="1">
                <a:latin typeface="VNI-Souvir" pitchFamily="2" charset="0"/>
              </a:rPr>
              <a:t>quan</a:t>
            </a:r>
            <a:r>
              <a:rPr lang="en-US" altLang="en-US" sz="3800" b="1" dirty="0">
                <a:latin typeface="VNI-Souvir" pitchFamily="2" charset="0"/>
              </a:rPr>
              <a:t> </a:t>
            </a:r>
            <a:r>
              <a:rPr lang="en-US" altLang="en-US" sz="3800" b="1" dirty="0" err="1">
                <a:latin typeface="VNI-Souvir" pitchFamily="2" charset="0"/>
              </a:rPr>
              <a:t>heä</a:t>
            </a:r>
            <a:r>
              <a:rPr lang="en-US" altLang="en-US" sz="3800" b="1" dirty="0">
                <a:latin typeface="VNI-Souvir" pitchFamily="2" charset="0"/>
              </a:rPr>
              <a:t> </a:t>
            </a:r>
            <a:r>
              <a:rPr lang="en-US" altLang="en-US" sz="3800" b="1" dirty="0" err="1">
                <a:latin typeface="VNI-Souvir" pitchFamily="2" charset="0"/>
              </a:rPr>
              <a:t>giöõa</a:t>
            </a:r>
            <a:r>
              <a:rPr lang="en-US" altLang="en-US" sz="3800" b="1" dirty="0">
                <a:latin typeface="VNI-Souvir" pitchFamily="2" charset="0"/>
              </a:rPr>
              <a:t> MU </a:t>
            </a:r>
            <a:r>
              <a:rPr lang="en-US" altLang="en-US" sz="3800" b="1" dirty="0" err="1">
                <a:latin typeface="VNI-Souvir" pitchFamily="2" charset="0"/>
              </a:rPr>
              <a:t>vaø</a:t>
            </a:r>
            <a:r>
              <a:rPr lang="en-US" altLang="en-US" sz="3800" b="1" dirty="0">
                <a:latin typeface="VNI-Souvir" pitchFamily="2" charset="0"/>
              </a:rPr>
              <a:t> TU:</a:t>
            </a:r>
            <a:br>
              <a:rPr lang="en-US" altLang="en-US" sz="3800" dirty="0">
                <a:latin typeface="VNI-Souvir" pitchFamily="2" charset="0"/>
              </a:rPr>
            </a:br>
            <a:endParaRPr lang="en-US" altLang="en-US" sz="3800" dirty="0">
              <a:latin typeface="VNI-Souvir" pitchFamily="2" charset="0"/>
            </a:endParaRPr>
          </a:p>
        </p:txBody>
      </p:sp>
      <p:sp>
        <p:nvSpPr>
          <p:cNvPr id="4" name="Slide Number Placeholder 5">
            <a:extLst>
              <a:ext uri="{FF2B5EF4-FFF2-40B4-BE49-F238E27FC236}">
                <a16:creationId xmlns:a16="http://schemas.microsoft.com/office/drawing/2014/main" id="{5B407AC8-00D0-F804-A63B-5DB648C15C05}"/>
              </a:ext>
            </a:extLst>
          </p:cNvPr>
          <p:cNvSpPr>
            <a:spLocks noGrp="1"/>
          </p:cNvSpPr>
          <p:nvPr>
            <p:ph type="sldNum" sz="quarter" idx="12"/>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23</a:t>
            </a:fld>
            <a:endParaRPr lang="en-US" altLang="en-US" sz="2400"/>
          </a:p>
        </p:txBody>
      </p:sp>
      <p:graphicFrame>
        <p:nvGraphicFramePr>
          <p:cNvPr id="18438" name="Rectangle 3">
            <a:extLst>
              <a:ext uri="{FF2B5EF4-FFF2-40B4-BE49-F238E27FC236}">
                <a16:creationId xmlns:a16="http://schemas.microsoft.com/office/drawing/2014/main" id="{D380C816-1BEE-0C22-9F71-B27E9497750A}"/>
              </a:ext>
            </a:extLst>
          </p:cNvPr>
          <p:cNvGraphicFramePr/>
          <p:nvPr>
            <p:extLst>
              <p:ext uri="{D42A27DB-BD31-4B8C-83A1-F6EECF244321}">
                <p14:modId xmlns:p14="http://schemas.microsoft.com/office/powerpoint/2010/main" val="3365077950"/>
              </p:ext>
            </p:extLst>
          </p:nvPr>
        </p:nvGraphicFramePr>
        <p:xfrm>
          <a:off x="755651" y="1752600"/>
          <a:ext cx="10668000"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a:extLst>
              <a:ext uri="{FF2B5EF4-FFF2-40B4-BE49-F238E27FC236}">
                <a16:creationId xmlns:a16="http://schemas.microsoft.com/office/drawing/2014/main" id="{69E69DD8-D52F-75FD-99B8-EFED91719834}"/>
              </a:ext>
            </a:extLst>
          </p:cNvPr>
          <p:cNvSpPr>
            <a:spLocks noGrp="1" noChangeArrowheads="1"/>
          </p:cNvSpPr>
          <p:nvPr>
            <p:ph type="title"/>
          </p:nvPr>
        </p:nvSpPr>
        <p:spPr>
          <a:xfrm>
            <a:off x="914400" y="914400"/>
            <a:ext cx="10360152" cy="914400"/>
          </a:xfrm>
        </p:spPr>
        <p:txBody>
          <a:bodyPr anchor="b">
            <a:normAutofit fontScale="90000"/>
          </a:bodyPr>
          <a:lstStyle/>
          <a:p>
            <a:pPr eaLnBrk="1" hangingPunct="1"/>
            <a:br>
              <a:rPr lang="en-US" altLang="en-US" dirty="0">
                <a:latin typeface="VNI-Souvir" pitchFamily="2" charset="0"/>
              </a:rPr>
            </a:br>
            <a:r>
              <a:rPr lang="en-US" altLang="en-US" b="1" dirty="0">
                <a:latin typeface="VNI-Souvir" pitchFamily="2" charset="0"/>
              </a:rPr>
              <a:t>2.1.5. QUI </a:t>
            </a:r>
            <a:r>
              <a:rPr lang="en-US" altLang="en-US" b="1" dirty="0" err="1">
                <a:latin typeface="VNI-Souvir" pitchFamily="2" charset="0"/>
              </a:rPr>
              <a:t>LUAÄT</a:t>
            </a:r>
            <a:r>
              <a:rPr lang="en-US" altLang="en-US" b="1" dirty="0">
                <a:latin typeface="VNI-Souvir" pitchFamily="2" charset="0"/>
              </a:rPr>
              <a:t> </a:t>
            </a:r>
            <a:r>
              <a:rPr lang="en-US" altLang="en-US" b="1" dirty="0" err="1">
                <a:latin typeface="VNI-Souvir" pitchFamily="2" charset="0"/>
              </a:rPr>
              <a:t>HÖÕU</a:t>
            </a:r>
            <a:r>
              <a:rPr lang="en-US" altLang="en-US" b="1" dirty="0">
                <a:latin typeface="VNI-Souvir" pitchFamily="2" charset="0"/>
              </a:rPr>
              <a:t> </a:t>
            </a:r>
            <a:r>
              <a:rPr lang="en-US" altLang="en-US" b="1" dirty="0" err="1">
                <a:latin typeface="VNI-Souvir" pitchFamily="2" charset="0"/>
              </a:rPr>
              <a:t>DUÏNG</a:t>
            </a:r>
            <a:r>
              <a:rPr lang="en-US" altLang="en-US" b="1" dirty="0">
                <a:latin typeface="VNI-Souvir" pitchFamily="2" charset="0"/>
              </a:rPr>
              <a:t> </a:t>
            </a:r>
            <a:r>
              <a:rPr lang="en-US" altLang="en-US" b="1" dirty="0" err="1">
                <a:latin typeface="VNI-Souvir" pitchFamily="2" charset="0"/>
              </a:rPr>
              <a:t>BIEÂN</a:t>
            </a:r>
            <a:r>
              <a:rPr lang="en-US" altLang="en-US" b="1" dirty="0">
                <a:latin typeface="VNI-Souvir" pitchFamily="2" charset="0"/>
              </a:rPr>
              <a:t> </a:t>
            </a:r>
            <a:r>
              <a:rPr lang="en-US" altLang="en-US" b="1" dirty="0" err="1">
                <a:latin typeface="VNI-Souvir" pitchFamily="2" charset="0"/>
              </a:rPr>
              <a:t>GIAÛM</a:t>
            </a:r>
            <a:r>
              <a:rPr lang="en-US" altLang="en-US" b="1" dirty="0">
                <a:latin typeface="VNI-Souvir" pitchFamily="2" charset="0"/>
              </a:rPr>
              <a:t> </a:t>
            </a:r>
            <a:r>
              <a:rPr lang="en-US" altLang="en-US" b="1" dirty="0" err="1">
                <a:latin typeface="VNI-Souvir" pitchFamily="2" charset="0"/>
              </a:rPr>
              <a:t>DAÀN</a:t>
            </a:r>
            <a:br>
              <a:rPr lang="en-US" altLang="en-US" b="1" dirty="0">
                <a:latin typeface="VNI-Souvir" pitchFamily="2" charset="0"/>
              </a:rPr>
            </a:br>
            <a:endParaRPr lang="en-US" altLang="en-US" b="1" dirty="0">
              <a:latin typeface="VNI-Souvir" pitchFamily="2" charset="0"/>
            </a:endParaRPr>
          </a:p>
        </p:txBody>
      </p:sp>
      <p:sp>
        <p:nvSpPr>
          <p:cNvPr id="19464" name="Content Placeholder 2">
            <a:extLst>
              <a:ext uri="{FF2B5EF4-FFF2-40B4-BE49-F238E27FC236}">
                <a16:creationId xmlns:a16="http://schemas.microsoft.com/office/drawing/2014/main" id="{64A11702-9863-1859-80E6-EE12E51927F5}"/>
              </a:ext>
            </a:extLst>
          </p:cNvPr>
          <p:cNvSpPr>
            <a:spLocks noGrp="1"/>
          </p:cNvSpPr>
          <p:nvPr>
            <p:ph sz="quarter" idx="13"/>
          </p:nvPr>
        </p:nvSpPr>
        <p:spPr>
          <a:xfrm>
            <a:off x="914399" y="2039112"/>
            <a:ext cx="3364992" cy="3904488"/>
          </a:xfrm>
        </p:spPr>
        <p:txBody>
          <a:bodyPr/>
          <a:lstStyle/>
          <a:p>
            <a:endParaRPr lang="en-US"/>
          </a:p>
        </p:txBody>
      </p:sp>
      <p:sp>
        <p:nvSpPr>
          <p:cNvPr id="2" name="Rectangle 3">
            <a:extLst>
              <a:ext uri="{FF2B5EF4-FFF2-40B4-BE49-F238E27FC236}">
                <a16:creationId xmlns:a16="http://schemas.microsoft.com/office/drawing/2014/main" id="{1113FB83-1A4A-6D65-5618-4382F6C6B642}"/>
              </a:ext>
            </a:extLst>
          </p:cNvPr>
          <p:cNvSpPr>
            <a:spLocks noGrp="1" noChangeArrowheads="1"/>
          </p:cNvSpPr>
          <p:nvPr>
            <p:ph sz="quarter" idx="12"/>
          </p:nvPr>
        </p:nvSpPr>
        <p:spPr>
          <a:xfrm>
            <a:off x="4743451" y="2039112"/>
            <a:ext cx="6537960" cy="3904488"/>
          </a:xfrm>
        </p:spPr>
        <p:txBody>
          <a:bodyPr>
            <a:normAutofit/>
          </a:bodyPr>
          <a:lstStyle/>
          <a:p>
            <a:pPr eaLnBrk="1" hangingPunct="1"/>
            <a:r>
              <a:rPr lang="en-US" altLang="en-US" sz="3200" cap="none">
                <a:latin typeface="VNI-Souvir" pitchFamily="2" charset="0"/>
              </a:rPr>
              <a:t>Khi </a:t>
            </a:r>
            <a:r>
              <a:rPr lang="en-US" altLang="en-US" sz="3200" cap="none" err="1">
                <a:latin typeface="VNI-Souvir" pitchFamily="2" charset="0"/>
              </a:rPr>
              <a:t>söû</a:t>
            </a:r>
            <a:r>
              <a:rPr lang="en-US" altLang="en-US" sz="3200" cap="none">
                <a:latin typeface="VNI-Souvir" pitchFamily="2" charset="0"/>
              </a:rPr>
              <a:t> </a:t>
            </a:r>
            <a:r>
              <a:rPr lang="en-US" altLang="en-US" sz="3200" cap="none" err="1">
                <a:latin typeface="VNI-Souvir" pitchFamily="2" charset="0"/>
              </a:rPr>
              <a:t>duïng</a:t>
            </a:r>
            <a:r>
              <a:rPr lang="en-US" altLang="en-US" sz="3200" cap="none">
                <a:latin typeface="VNI-Souvir" pitchFamily="2" charset="0"/>
              </a:rPr>
              <a:t> </a:t>
            </a:r>
            <a:r>
              <a:rPr lang="en-US" altLang="en-US" sz="3200" cap="none" err="1">
                <a:latin typeface="VNI-Souvir" pitchFamily="2" charset="0"/>
              </a:rPr>
              <a:t>ngaøy</a:t>
            </a:r>
            <a:r>
              <a:rPr lang="en-US" altLang="en-US" sz="3200" cap="none">
                <a:latin typeface="VNI-Souvir" pitchFamily="2" charset="0"/>
              </a:rPr>
              <a:t> </a:t>
            </a:r>
            <a:r>
              <a:rPr lang="en-US" altLang="en-US" sz="3200" cap="none" err="1">
                <a:latin typeface="VNI-Souvir" pitchFamily="2" charset="0"/>
              </a:rPr>
              <a:t>caøng</a:t>
            </a:r>
            <a:r>
              <a:rPr lang="en-US" altLang="en-US" sz="3200" cap="none">
                <a:latin typeface="VNI-Souvir" pitchFamily="2" charset="0"/>
              </a:rPr>
              <a:t>  </a:t>
            </a:r>
            <a:r>
              <a:rPr lang="en-US" altLang="en-US" sz="3200" cap="none" err="1">
                <a:latin typeface="VNI-Souvir" pitchFamily="2" charset="0"/>
              </a:rPr>
              <a:t>nhieàu</a:t>
            </a:r>
            <a:r>
              <a:rPr lang="en-US" altLang="en-US" sz="3200" cap="none">
                <a:latin typeface="VNI-Souvir" pitchFamily="2" charset="0"/>
              </a:rPr>
              <a:t> </a:t>
            </a:r>
            <a:r>
              <a:rPr lang="en-US" altLang="en-US" sz="3200" cap="none" err="1">
                <a:latin typeface="VNI-Souvir" pitchFamily="2" charset="0"/>
              </a:rPr>
              <a:t>saûn</a:t>
            </a:r>
            <a:r>
              <a:rPr lang="en-US" altLang="en-US" sz="3200" cap="none">
                <a:latin typeface="VNI-Souvir" pitchFamily="2" charset="0"/>
              </a:rPr>
              <a:t> </a:t>
            </a:r>
            <a:r>
              <a:rPr lang="en-US" altLang="en-US" sz="3200" cap="none" err="1">
                <a:latin typeface="VNI-Souvir" pitchFamily="2" charset="0"/>
              </a:rPr>
              <a:t>phaåm</a:t>
            </a:r>
            <a:r>
              <a:rPr lang="en-US" altLang="en-US" sz="3200" cap="none">
                <a:latin typeface="VNI-Souvir" pitchFamily="2" charset="0"/>
              </a:rPr>
              <a:t> X</a:t>
            </a:r>
          </a:p>
          <a:p>
            <a:pPr lvl="1" eaLnBrk="1" hangingPunct="1"/>
            <a:r>
              <a:rPr lang="en-US" altLang="en-US" sz="3200">
                <a:latin typeface="VNI-Souvir" pitchFamily="2" charset="0"/>
              </a:rPr>
              <a:t>Trong </a:t>
            </a:r>
            <a:r>
              <a:rPr lang="en-US" altLang="en-US" sz="3200" err="1">
                <a:latin typeface="VNI-Souvir" pitchFamily="2" charset="0"/>
              </a:rPr>
              <a:t>khi</a:t>
            </a:r>
            <a:r>
              <a:rPr lang="en-US" altLang="en-US" sz="3200">
                <a:latin typeface="VNI-Souvir" pitchFamily="2" charset="0"/>
              </a:rPr>
              <a:t> </a:t>
            </a:r>
            <a:r>
              <a:rPr lang="en-US" altLang="en-US" sz="3200" err="1">
                <a:latin typeface="VNI-Souvir" pitchFamily="2" charset="0"/>
              </a:rPr>
              <a:t>soá</a:t>
            </a:r>
            <a:r>
              <a:rPr lang="en-US" altLang="en-US" sz="3200">
                <a:latin typeface="VNI-Souvir" pitchFamily="2" charset="0"/>
              </a:rPr>
              <a:t> </a:t>
            </a:r>
            <a:r>
              <a:rPr lang="en-US" altLang="en-US" sz="3200" err="1">
                <a:latin typeface="VNI-Souvir" pitchFamily="2" charset="0"/>
              </a:rPr>
              <a:t>löôïng</a:t>
            </a:r>
            <a:r>
              <a:rPr lang="en-US" altLang="en-US" sz="3200">
                <a:latin typeface="VNI-Souvir" pitchFamily="2" charset="0"/>
              </a:rPr>
              <a:t> </a:t>
            </a:r>
            <a:r>
              <a:rPr lang="en-US" altLang="en-US" sz="3200" err="1">
                <a:latin typeface="VNI-Souvir" pitchFamily="2" charset="0"/>
              </a:rPr>
              <a:t>caùc</a:t>
            </a:r>
            <a:r>
              <a:rPr lang="en-US" altLang="en-US" sz="3200">
                <a:latin typeface="VNI-Souvir" pitchFamily="2" charset="0"/>
              </a:rPr>
              <a:t> </a:t>
            </a:r>
            <a:r>
              <a:rPr lang="en-US" altLang="en-US" sz="3200" err="1">
                <a:latin typeface="VNI-Souvir" pitchFamily="2" charset="0"/>
              </a:rPr>
              <a:t>saûn</a:t>
            </a:r>
            <a:r>
              <a:rPr lang="en-US" altLang="en-US" sz="3200">
                <a:latin typeface="VNI-Souvir" pitchFamily="2" charset="0"/>
              </a:rPr>
              <a:t> </a:t>
            </a:r>
            <a:r>
              <a:rPr lang="en-US" altLang="en-US" sz="3200" err="1">
                <a:latin typeface="VNI-Souvir" pitchFamily="2" charset="0"/>
              </a:rPr>
              <a:t>phaåm</a:t>
            </a:r>
            <a:r>
              <a:rPr lang="en-US" altLang="en-US" sz="3200">
                <a:latin typeface="VNI-Souvir" pitchFamily="2" charset="0"/>
              </a:rPr>
              <a:t> </a:t>
            </a:r>
            <a:r>
              <a:rPr lang="en-US" altLang="en-US" sz="3200" err="1">
                <a:latin typeface="VNI-Souvir" pitchFamily="2" charset="0"/>
              </a:rPr>
              <a:t>khaùc</a:t>
            </a:r>
            <a:r>
              <a:rPr lang="en-US" altLang="en-US" sz="3200">
                <a:latin typeface="VNI-Souvir" pitchFamily="2" charset="0"/>
              </a:rPr>
              <a:t> </a:t>
            </a:r>
            <a:r>
              <a:rPr lang="en-US" altLang="en-US" sz="3200" err="1">
                <a:latin typeface="VNI-Souvir" pitchFamily="2" charset="0"/>
              </a:rPr>
              <a:t>ñöôïc</a:t>
            </a:r>
            <a:r>
              <a:rPr lang="en-US" altLang="en-US" sz="3200">
                <a:latin typeface="VNI-Souvir" pitchFamily="2" charset="0"/>
              </a:rPr>
              <a:t> </a:t>
            </a:r>
            <a:r>
              <a:rPr lang="en-US" altLang="en-US" sz="3200" err="1">
                <a:latin typeface="VNI-Souvir" pitchFamily="2" charset="0"/>
              </a:rPr>
              <a:t>giöõ</a:t>
            </a:r>
            <a:r>
              <a:rPr lang="en-US" altLang="en-US" sz="3200">
                <a:latin typeface="VNI-Souvir" pitchFamily="2" charset="0"/>
              </a:rPr>
              <a:t> </a:t>
            </a:r>
            <a:r>
              <a:rPr lang="en-US" altLang="en-US" sz="3200" err="1">
                <a:latin typeface="VNI-Souvir" pitchFamily="2" charset="0"/>
              </a:rPr>
              <a:t>nguyeân</a:t>
            </a:r>
            <a:endParaRPr lang="en-US" altLang="en-US" sz="3200">
              <a:latin typeface="VNI-Souvir" pitchFamily="2" charset="0"/>
            </a:endParaRPr>
          </a:p>
          <a:p>
            <a:pPr lvl="1" eaLnBrk="1" hangingPunct="1"/>
            <a:r>
              <a:rPr lang="en-US" altLang="en-US" sz="3200">
                <a:latin typeface="VNI-Souvir" pitchFamily="2" charset="0"/>
              </a:rPr>
              <a:t>Trong </a:t>
            </a:r>
            <a:r>
              <a:rPr lang="en-US" altLang="en-US" sz="3200" err="1">
                <a:latin typeface="VNI-Souvir" pitchFamily="2" charset="0"/>
              </a:rPr>
              <a:t>moãi</a:t>
            </a:r>
            <a:r>
              <a:rPr lang="en-US" altLang="en-US" sz="3200">
                <a:latin typeface="VNI-Souvir" pitchFamily="2" charset="0"/>
              </a:rPr>
              <a:t> </a:t>
            </a:r>
            <a:r>
              <a:rPr lang="en-US" altLang="en-US" sz="3200" err="1">
                <a:latin typeface="VNI-Souvir" pitchFamily="2" charset="0"/>
              </a:rPr>
              <a:t>ñôn</a:t>
            </a:r>
            <a:r>
              <a:rPr lang="en-US" altLang="en-US" sz="3200">
                <a:latin typeface="VNI-Souvir" pitchFamily="2" charset="0"/>
              </a:rPr>
              <a:t> </a:t>
            </a:r>
            <a:r>
              <a:rPr lang="en-US" altLang="en-US" sz="3200" err="1">
                <a:latin typeface="VNI-Souvir" pitchFamily="2" charset="0"/>
              </a:rPr>
              <a:t>vò</a:t>
            </a:r>
            <a:r>
              <a:rPr lang="en-US" altLang="en-US" sz="3200">
                <a:latin typeface="VNI-Souvir" pitchFamily="2" charset="0"/>
              </a:rPr>
              <a:t> </a:t>
            </a:r>
            <a:r>
              <a:rPr lang="en-US" altLang="en-US" sz="3200" err="1">
                <a:latin typeface="VNI-Souvir" pitchFamily="2" charset="0"/>
              </a:rPr>
              <a:t>thôøi</a:t>
            </a:r>
            <a:r>
              <a:rPr lang="en-US" altLang="en-US" sz="3200">
                <a:latin typeface="VNI-Souvir" pitchFamily="2" charset="0"/>
              </a:rPr>
              <a:t> </a:t>
            </a:r>
            <a:r>
              <a:rPr lang="en-US" altLang="en-US" sz="3200" err="1">
                <a:latin typeface="VNI-Souvir" pitchFamily="2" charset="0"/>
              </a:rPr>
              <a:t>gian</a:t>
            </a:r>
            <a:endParaRPr lang="en-US" altLang="en-US" sz="3200">
              <a:latin typeface="VNI-Souvir" pitchFamily="2" charset="0"/>
            </a:endParaRPr>
          </a:p>
          <a:p>
            <a:pPr eaLnBrk="1" hangingPunct="1"/>
            <a:r>
              <a:rPr lang="en-US" altLang="en-US" sz="3200" cap="none" err="1">
                <a:latin typeface="VNI-Souvir" pitchFamily="2" charset="0"/>
              </a:rPr>
              <a:t>Thì</a:t>
            </a:r>
            <a:r>
              <a:rPr lang="en-US" altLang="en-US" sz="3200" cap="none">
                <a:latin typeface="VNI-Souvir" pitchFamily="2" charset="0"/>
              </a:rPr>
              <a:t> </a:t>
            </a:r>
            <a:r>
              <a:rPr lang="en-US" altLang="en-US" sz="3200" cap="none" err="1">
                <a:latin typeface="VNI-Souvir" pitchFamily="2" charset="0"/>
              </a:rPr>
              <a:t>höõu</a:t>
            </a:r>
            <a:r>
              <a:rPr lang="en-US" altLang="en-US" sz="3200" cap="none">
                <a:latin typeface="VNI-Souvir" pitchFamily="2" charset="0"/>
              </a:rPr>
              <a:t> </a:t>
            </a:r>
            <a:r>
              <a:rPr lang="en-US" altLang="en-US" sz="3200" cap="none" err="1">
                <a:latin typeface="VNI-Souvir" pitchFamily="2" charset="0"/>
              </a:rPr>
              <a:t>duïng</a:t>
            </a:r>
            <a:r>
              <a:rPr lang="en-US" altLang="en-US" sz="3200" cap="none">
                <a:latin typeface="VNI-Souvir" pitchFamily="2" charset="0"/>
              </a:rPr>
              <a:t> </a:t>
            </a:r>
            <a:r>
              <a:rPr lang="en-US" altLang="en-US" sz="3200" cap="none" err="1">
                <a:latin typeface="VNI-Souvir" pitchFamily="2" charset="0"/>
              </a:rPr>
              <a:t>bieân</a:t>
            </a:r>
            <a:r>
              <a:rPr lang="en-US" altLang="en-US" sz="3200" cap="none">
                <a:latin typeface="VNI-Souvir" pitchFamily="2" charset="0"/>
              </a:rPr>
              <a:t> </a:t>
            </a:r>
            <a:r>
              <a:rPr lang="en-US" altLang="en-US" sz="3200" cap="none" err="1">
                <a:latin typeface="VNI-Souvir" pitchFamily="2" charset="0"/>
              </a:rPr>
              <a:t>cuûa</a:t>
            </a:r>
            <a:r>
              <a:rPr lang="en-US" altLang="en-US" sz="3200" cap="none">
                <a:latin typeface="VNI-Souvir" pitchFamily="2" charset="0"/>
              </a:rPr>
              <a:t> </a:t>
            </a:r>
            <a:r>
              <a:rPr lang="en-US" altLang="en-US" sz="3200" cap="none" err="1">
                <a:latin typeface="VNI-Souvir" pitchFamily="2" charset="0"/>
              </a:rPr>
              <a:t>saûn</a:t>
            </a:r>
            <a:r>
              <a:rPr lang="en-US" altLang="en-US" sz="3200" cap="none">
                <a:latin typeface="VNI-Souvir" pitchFamily="2" charset="0"/>
              </a:rPr>
              <a:t> </a:t>
            </a:r>
            <a:r>
              <a:rPr lang="en-US" altLang="en-US" sz="3200" cap="none" err="1">
                <a:latin typeface="VNI-Souvir" pitchFamily="2" charset="0"/>
              </a:rPr>
              <a:t>phaåm</a:t>
            </a:r>
            <a:r>
              <a:rPr lang="en-US" altLang="en-US" sz="3200" cap="none">
                <a:latin typeface="VNI-Souvir" pitchFamily="2" charset="0"/>
              </a:rPr>
              <a:t> X </a:t>
            </a:r>
            <a:r>
              <a:rPr lang="en-US" altLang="en-US" sz="3200" cap="none" err="1">
                <a:latin typeface="VNI-Souvir" pitchFamily="2" charset="0"/>
              </a:rPr>
              <a:t>seõ</a:t>
            </a:r>
            <a:r>
              <a:rPr lang="en-US" altLang="en-US" sz="3200" cap="none">
                <a:latin typeface="VNI-Souvir" pitchFamily="2" charset="0"/>
              </a:rPr>
              <a:t> </a:t>
            </a:r>
            <a:r>
              <a:rPr lang="en-US" altLang="en-US" sz="3200" cap="none" err="1">
                <a:latin typeface="VNI-Souvir" pitchFamily="2" charset="0"/>
              </a:rPr>
              <a:t>giaûm</a:t>
            </a:r>
            <a:r>
              <a:rPr lang="en-US" altLang="en-US" sz="3200" cap="none">
                <a:latin typeface="VNI-Souvir" pitchFamily="2" charset="0"/>
              </a:rPr>
              <a:t> </a:t>
            </a:r>
            <a:r>
              <a:rPr lang="en-US" altLang="en-US" sz="3200" cap="none" err="1">
                <a:latin typeface="VNI-Souvir" pitchFamily="2" charset="0"/>
              </a:rPr>
              <a:t>daàn</a:t>
            </a:r>
            <a:r>
              <a:rPr lang="en-US" altLang="en-US" sz="3200" cap="none">
                <a:latin typeface="VNI-Souvir" pitchFamily="2" charset="0"/>
              </a:rPr>
              <a:t>.</a:t>
            </a:r>
          </a:p>
        </p:txBody>
      </p:sp>
      <p:sp>
        <p:nvSpPr>
          <p:cNvPr id="4" name="Slide Number Placeholder 5">
            <a:extLst>
              <a:ext uri="{FF2B5EF4-FFF2-40B4-BE49-F238E27FC236}">
                <a16:creationId xmlns:a16="http://schemas.microsoft.com/office/drawing/2014/main" id="{AD4970A6-6E80-A3BE-38F2-4DE81B63245F}"/>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24</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a:extLst>
              <a:ext uri="{FF2B5EF4-FFF2-40B4-BE49-F238E27FC236}">
                <a16:creationId xmlns:a16="http://schemas.microsoft.com/office/drawing/2014/main" id="{F0B8085F-F093-9B94-E830-9A85F76EAC78}"/>
              </a:ext>
            </a:extLst>
          </p:cNvPr>
          <p:cNvSpPr>
            <a:spLocks noGrp="1" noChangeArrowheads="1"/>
          </p:cNvSpPr>
          <p:nvPr>
            <p:ph type="title"/>
          </p:nvPr>
        </p:nvSpPr>
        <p:spPr>
          <a:xfrm>
            <a:off x="914400" y="914400"/>
            <a:ext cx="11000084" cy="914400"/>
          </a:xfrm>
        </p:spPr>
        <p:txBody>
          <a:bodyPr anchor="b">
            <a:noAutofit/>
          </a:bodyPr>
          <a:lstStyle/>
          <a:p>
            <a:pPr eaLnBrk="1" hangingPunct="1"/>
            <a:r>
              <a:rPr lang="en-US" altLang="en-US" b="1" dirty="0">
                <a:latin typeface="VNI-Souvir" pitchFamily="2" charset="0"/>
              </a:rPr>
              <a:t>2.2. </a:t>
            </a:r>
            <a:r>
              <a:rPr lang="en-US" altLang="en-US" b="1" dirty="0" err="1">
                <a:latin typeface="VNI-Souvir" pitchFamily="2" charset="0"/>
              </a:rPr>
              <a:t>NGUYEÂN</a:t>
            </a:r>
            <a:r>
              <a:rPr lang="en-US" altLang="en-US" b="1" dirty="0">
                <a:latin typeface="VNI-Souvir" pitchFamily="2" charset="0"/>
              </a:rPr>
              <a:t> </a:t>
            </a:r>
            <a:r>
              <a:rPr lang="en-US" altLang="en-US" b="1" dirty="0" err="1">
                <a:latin typeface="VNI-Souvir" pitchFamily="2" charset="0"/>
              </a:rPr>
              <a:t>TAÉC</a:t>
            </a:r>
            <a:r>
              <a:rPr lang="en-US" altLang="en-US" b="1" dirty="0">
                <a:latin typeface="VNI-Souvir" pitchFamily="2" charset="0"/>
              </a:rPr>
              <a:t> </a:t>
            </a:r>
            <a:r>
              <a:rPr lang="en-US" altLang="en-US" b="1" dirty="0" err="1">
                <a:latin typeface="VNI-Souvir" pitchFamily="2" charset="0"/>
              </a:rPr>
              <a:t>TOÁI</a:t>
            </a:r>
            <a:r>
              <a:rPr lang="en-US" altLang="en-US" b="1" dirty="0">
                <a:latin typeface="VNI-Souvir" pitchFamily="2" charset="0"/>
              </a:rPr>
              <a:t> </a:t>
            </a:r>
            <a:r>
              <a:rPr lang="en-US" altLang="en-US" b="1" dirty="0" err="1">
                <a:latin typeface="VNI-Souvir" pitchFamily="2" charset="0"/>
              </a:rPr>
              <a:t>ÑA</a:t>
            </a:r>
            <a:r>
              <a:rPr lang="en-US" altLang="en-US" b="1" dirty="0">
                <a:latin typeface="VNI-Souvir" pitchFamily="2" charset="0"/>
              </a:rPr>
              <a:t> </a:t>
            </a:r>
            <a:r>
              <a:rPr lang="en-US" altLang="en-US" b="1" dirty="0" err="1">
                <a:latin typeface="VNI-Souvir" pitchFamily="2" charset="0"/>
              </a:rPr>
              <a:t>HOÙA</a:t>
            </a:r>
            <a:r>
              <a:rPr lang="en-US" altLang="en-US" b="1" dirty="0">
                <a:latin typeface="VNI-Souvir" pitchFamily="2" charset="0"/>
              </a:rPr>
              <a:t> </a:t>
            </a:r>
            <a:r>
              <a:rPr lang="en-US" altLang="en-US" b="1" dirty="0" err="1">
                <a:latin typeface="VNI-Souvir" pitchFamily="2" charset="0"/>
              </a:rPr>
              <a:t>HÖÕU</a:t>
            </a:r>
            <a:r>
              <a:rPr lang="en-US" altLang="en-US" b="1" dirty="0">
                <a:latin typeface="VNI-Souvir" pitchFamily="2" charset="0"/>
              </a:rPr>
              <a:t> </a:t>
            </a:r>
            <a:r>
              <a:rPr lang="en-US" altLang="en-US" b="1" dirty="0" err="1">
                <a:latin typeface="VNI-Souvir" pitchFamily="2" charset="0"/>
              </a:rPr>
              <a:t>DUÏNG</a:t>
            </a:r>
            <a:br>
              <a:rPr lang="en-US" altLang="en-US" b="1" dirty="0">
                <a:latin typeface="VNI-Souvir" pitchFamily="2" charset="0"/>
              </a:rPr>
            </a:br>
            <a:endParaRPr lang="en-US" altLang="en-US" b="1" dirty="0">
              <a:latin typeface="VNI-Souvir" pitchFamily="2" charset="0"/>
            </a:endParaRPr>
          </a:p>
        </p:txBody>
      </p:sp>
      <p:sp>
        <p:nvSpPr>
          <p:cNvPr id="20484" name="Rectangle 3">
            <a:extLst>
              <a:ext uri="{FF2B5EF4-FFF2-40B4-BE49-F238E27FC236}">
                <a16:creationId xmlns:a16="http://schemas.microsoft.com/office/drawing/2014/main" id="{FDFC6200-344F-5C69-38EC-414B9D897262}"/>
              </a:ext>
            </a:extLst>
          </p:cNvPr>
          <p:cNvSpPr>
            <a:spLocks noGrp="1" noChangeArrowheads="1"/>
          </p:cNvSpPr>
          <p:nvPr>
            <p:ph sz="quarter" idx="10"/>
          </p:nvPr>
        </p:nvSpPr>
        <p:spPr>
          <a:xfrm>
            <a:off x="914400" y="2039112"/>
            <a:ext cx="10439400" cy="3356576"/>
          </a:xfrm>
        </p:spPr>
        <p:txBody>
          <a:bodyPr>
            <a:normAutofit/>
          </a:bodyPr>
          <a:lstStyle/>
          <a:p>
            <a:pPr eaLnBrk="1" hangingPunct="1"/>
            <a:r>
              <a:rPr lang="en-US" altLang="en-US" sz="3200" b="1" cap="none">
                <a:latin typeface="VNI-Souvir" pitchFamily="2" charset="0"/>
              </a:rPr>
              <a:t>2.2.1. </a:t>
            </a:r>
            <a:r>
              <a:rPr lang="en-US" altLang="en-US" sz="3200" b="1" cap="none" err="1">
                <a:latin typeface="VNI-Souvir" pitchFamily="2" charset="0"/>
              </a:rPr>
              <a:t>Muïc</a:t>
            </a:r>
            <a:r>
              <a:rPr lang="en-US" altLang="en-US" sz="3200" b="1" cap="none">
                <a:latin typeface="VNI-Souvir" pitchFamily="2" charset="0"/>
              </a:rPr>
              <a:t> </a:t>
            </a:r>
            <a:r>
              <a:rPr lang="en-US" altLang="en-US" sz="3200" b="1" cap="none" err="1">
                <a:latin typeface="VNI-Souvir" pitchFamily="2" charset="0"/>
              </a:rPr>
              <a:t>ñích</a:t>
            </a:r>
            <a:r>
              <a:rPr lang="en-US" altLang="en-US" sz="3200" b="1" cap="none">
                <a:latin typeface="VNI-Souvir" pitchFamily="2" charset="0"/>
              </a:rPr>
              <a:t> </a:t>
            </a:r>
            <a:r>
              <a:rPr lang="en-US" altLang="en-US" sz="3200" b="1" cap="none" err="1">
                <a:latin typeface="VNI-Souvir" pitchFamily="2" charset="0"/>
              </a:rPr>
              <a:t>vaø</a:t>
            </a:r>
            <a:r>
              <a:rPr lang="en-US" altLang="en-US" sz="3200" b="1" cap="none">
                <a:latin typeface="VNI-Souvir" pitchFamily="2" charset="0"/>
              </a:rPr>
              <a:t> </a:t>
            </a:r>
            <a:r>
              <a:rPr lang="en-US" altLang="en-US" sz="3200" b="1" cap="none" err="1">
                <a:latin typeface="VNI-Souvir" pitchFamily="2" charset="0"/>
              </a:rPr>
              <a:t>giôùi</a:t>
            </a:r>
            <a:r>
              <a:rPr lang="en-US" altLang="en-US" sz="3200" b="1" cap="none">
                <a:latin typeface="VNI-Souvir" pitchFamily="2" charset="0"/>
              </a:rPr>
              <a:t> </a:t>
            </a:r>
            <a:r>
              <a:rPr lang="en-US" altLang="en-US" sz="3200" b="1" cap="none" err="1">
                <a:latin typeface="VNI-Souvir" pitchFamily="2" charset="0"/>
              </a:rPr>
              <a:t>haïn</a:t>
            </a:r>
            <a:r>
              <a:rPr lang="en-US" altLang="en-US" sz="3200" b="1" cap="none">
                <a:latin typeface="VNI-Souvir" pitchFamily="2" charset="0"/>
              </a:rPr>
              <a:t> </a:t>
            </a:r>
            <a:r>
              <a:rPr lang="en-US" altLang="en-US" sz="3200" b="1" cap="none" err="1">
                <a:latin typeface="VNI-Souvir" pitchFamily="2" charset="0"/>
              </a:rPr>
              <a:t>cuûa</a:t>
            </a:r>
            <a:r>
              <a:rPr lang="en-US" altLang="en-US" sz="3200" b="1" cap="none">
                <a:latin typeface="VNI-Souvir" pitchFamily="2" charset="0"/>
              </a:rPr>
              <a:t> </a:t>
            </a:r>
            <a:r>
              <a:rPr lang="en-US" altLang="en-US" sz="3200" b="1" cap="none" err="1">
                <a:latin typeface="VNI-Souvir" pitchFamily="2" charset="0"/>
              </a:rPr>
              <a:t>ngöôøi</a:t>
            </a:r>
            <a:r>
              <a:rPr lang="en-US" altLang="en-US" sz="3200" b="1" cap="none">
                <a:latin typeface="VNI-Souvir" pitchFamily="2" charset="0"/>
              </a:rPr>
              <a:t> </a:t>
            </a:r>
            <a:r>
              <a:rPr lang="en-US" altLang="en-US" sz="3200" b="1" cap="none" err="1">
                <a:latin typeface="VNI-Souvir" pitchFamily="2" charset="0"/>
              </a:rPr>
              <a:t>tieâu</a:t>
            </a:r>
            <a:r>
              <a:rPr lang="en-US" altLang="en-US" sz="3200" b="1" cap="none">
                <a:latin typeface="VNI-Souvir" pitchFamily="2" charset="0"/>
              </a:rPr>
              <a:t> </a:t>
            </a:r>
            <a:r>
              <a:rPr lang="en-US" altLang="en-US" sz="3200" b="1" cap="none" err="1">
                <a:latin typeface="VNI-Souvir" pitchFamily="2" charset="0"/>
              </a:rPr>
              <a:t>duøng</a:t>
            </a:r>
            <a:r>
              <a:rPr lang="en-US" altLang="en-US" sz="3200" cap="none">
                <a:latin typeface="VNI-Souvir" pitchFamily="2" charset="0"/>
              </a:rPr>
              <a:t> </a:t>
            </a:r>
          </a:p>
          <a:p>
            <a:pPr eaLnBrk="1" hangingPunct="1"/>
            <a:r>
              <a:rPr lang="en-US" altLang="en-US" sz="3200" b="1" cap="none">
                <a:latin typeface="VNI-Souvir" pitchFamily="2" charset="0"/>
              </a:rPr>
              <a:t>2.2.2. </a:t>
            </a:r>
            <a:r>
              <a:rPr lang="en-US" altLang="en-US" sz="3200" b="1" cap="none" err="1">
                <a:latin typeface="VNI-Souvir" pitchFamily="2" charset="0"/>
              </a:rPr>
              <a:t>Nguyeân</a:t>
            </a:r>
            <a:r>
              <a:rPr lang="en-US" altLang="en-US" sz="3200" b="1" cap="none">
                <a:latin typeface="VNI-Souvir" pitchFamily="2" charset="0"/>
              </a:rPr>
              <a:t> </a:t>
            </a:r>
            <a:r>
              <a:rPr lang="en-US" altLang="en-US" sz="3200" b="1" cap="none" err="1">
                <a:latin typeface="VNI-Souvir" pitchFamily="2" charset="0"/>
              </a:rPr>
              <a:t>taéc</a:t>
            </a:r>
            <a:r>
              <a:rPr lang="en-US" altLang="en-US" sz="3200" b="1" cap="none">
                <a:latin typeface="VNI-Souvir" pitchFamily="2" charset="0"/>
              </a:rPr>
              <a:t> </a:t>
            </a:r>
            <a:r>
              <a:rPr lang="en-US" altLang="en-US" sz="3200" b="1" cap="none" err="1">
                <a:latin typeface="VNI-Souvir" pitchFamily="2" charset="0"/>
              </a:rPr>
              <a:t>toái</a:t>
            </a:r>
            <a:r>
              <a:rPr lang="en-US" altLang="en-US" sz="3200" b="1" cap="none">
                <a:latin typeface="VNI-Souvir" pitchFamily="2" charset="0"/>
              </a:rPr>
              <a:t> </a:t>
            </a:r>
            <a:r>
              <a:rPr lang="en-US" altLang="en-US" sz="3200" b="1" cap="none" err="1">
                <a:latin typeface="VNI-Souvir" pitchFamily="2" charset="0"/>
              </a:rPr>
              <a:t>ña</a:t>
            </a:r>
            <a:r>
              <a:rPr lang="en-US" altLang="en-US" sz="3200" b="1" cap="none">
                <a:latin typeface="VNI-Souvir" pitchFamily="2" charset="0"/>
              </a:rPr>
              <a:t> </a:t>
            </a:r>
            <a:r>
              <a:rPr lang="en-US" altLang="en-US" sz="3200" b="1" cap="none" err="1">
                <a:latin typeface="VNI-Souvir" pitchFamily="2" charset="0"/>
              </a:rPr>
              <a:t>hoùa</a:t>
            </a:r>
            <a:r>
              <a:rPr lang="en-US" altLang="en-US" sz="3200" b="1" cap="none">
                <a:latin typeface="VNI-Souvir" pitchFamily="2" charset="0"/>
              </a:rPr>
              <a:t> </a:t>
            </a:r>
            <a:r>
              <a:rPr lang="en-US" altLang="en-US" sz="3200" b="1" cap="none" err="1">
                <a:latin typeface="VNI-Souvir" pitchFamily="2" charset="0"/>
              </a:rPr>
              <a:t>höõu</a:t>
            </a:r>
            <a:r>
              <a:rPr lang="en-US" altLang="en-US" sz="3200" b="1" cap="none">
                <a:latin typeface="VNI-Souvir" pitchFamily="2" charset="0"/>
              </a:rPr>
              <a:t> </a:t>
            </a:r>
            <a:r>
              <a:rPr lang="en-US" altLang="en-US" sz="3200" b="1" cap="none" err="1">
                <a:latin typeface="VNI-Souvir" pitchFamily="2" charset="0"/>
              </a:rPr>
              <a:t>duïng</a:t>
            </a:r>
            <a:r>
              <a:rPr lang="en-US" altLang="en-US" sz="3200" cap="none">
                <a:latin typeface="VNI-Souvir" pitchFamily="2" charset="0"/>
              </a:rPr>
              <a:t> </a:t>
            </a:r>
          </a:p>
        </p:txBody>
      </p:sp>
      <p:sp>
        <p:nvSpPr>
          <p:cNvPr id="4" name="Slide Number Placeholder 5">
            <a:extLst>
              <a:ext uri="{FF2B5EF4-FFF2-40B4-BE49-F238E27FC236}">
                <a16:creationId xmlns:a16="http://schemas.microsoft.com/office/drawing/2014/main" id="{5B862664-051B-3EEA-FADC-56BCB5516BEF}"/>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25</a:t>
            </a:fld>
            <a:endParaRPr lang="en-US" altLang="en-US" sz="2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C6BB1E93-4D04-080F-D345-04D2D5799492}"/>
              </a:ext>
            </a:extLst>
          </p:cNvPr>
          <p:cNvSpPr txBox="1">
            <a:spLocks noChangeArrowheads="1"/>
          </p:cNvSpPr>
          <p:nvPr/>
        </p:nvSpPr>
        <p:spPr>
          <a:xfrm>
            <a:off x="914400" y="914400"/>
            <a:ext cx="10360152" cy="914400"/>
          </a:xfrm>
          <a:prstGeom prst="rect">
            <a:avLst/>
          </a:prstGeom>
        </p:spPr>
        <p:txBody>
          <a:bodyPr vert="horz" lIns="91440" tIns="45720" rIns="91440" bIns="45720" rtlCol="0" anchor="b"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b="1" kern="1200" cap="none" dirty="0">
                <a:latin typeface="VNI-Souvir" pitchFamily="2" charset="0"/>
                <a:ea typeface="+mj-ea"/>
                <a:cs typeface="+mj-cs"/>
              </a:rPr>
              <a:t>2.2.1. </a:t>
            </a:r>
            <a:r>
              <a:rPr lang="en-US" altLang="en-US" sz="3200" b="1" kern="1200" cap="none" dirty="0" err="1">
                <a:latin typeface="VNI-Souvir" pitchFamily="2" charset="0"/>
                <a:ea typeface="+mj-ea"/>
                <a:cs typeface="+mj-cs"/>
              </a:rPr>
              <a:t>Muïc</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ñích</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vaø</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giôùi</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haïn</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cuûa</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ngöôøi</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tieâu</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duøng</a:t>
            </a:r>
            <a:r>
              <a:rPr lang="en-US" altLang="en-US" sz="3200" kern="1200" cap="none" dirty="0">
                <a:latin typeface="VNI-Souvir" pitchFamily="2" charset="0"/>
                <a:ea typeface="+mj-ea"/>
                <a:cs typeface="+mj-cs"/>
              </a:rPr>
              <a:t> </a:t>
            </a:r>
          </a:p>
        </p:txBody>
      </p:sp>
      <p:sp>
        <p:nvSpPr>
          <p:cNvPr id="23560" name="Content Placeholder 2">
            <a:extLst>
              <a:ext uri="{FF2B5EF4-FFF2-40B4-BE49-F238E27FC236}">
                <a16:creationId xmlns:a16="http://schemas.microsoft.com/office/drawing/2014/main" id="{AA0A2150-4C40-65CA-F764-5925F6E9E3D5}"/>
              </a:ext>
            </a:extLst>
          </p:cNvPr>
          <p:cNvSpPr>
            <a:spLocks noGrp="1"/>
          </p:cNvSpPr>
          <p:nvPr>
            <p:ph sz="quarter" idx="12"/>
          </p:nvPr>
        </p:nvSpPr>
        <p:spPr>
          <a:xfrm>
            <a:off x="914399" y="2039111"/>
            <a:ext cx="2816352" cy="3840480"/>
          </a:xfrm>
        </p:spPr>
        <p:txBody>
          <a:bodyPr/>
          <a:lstStyle/>
          <a:p>
            <a:endParaRPr lang="en-US"/>
          </a:p>
        </p:txBody>
      </p:sp>
      <p:sp>
        <p:nvSpPr>
          <p:cNvPr id="23555" name="Rectangle 3">
            <a:extLst>
              <a:ext uri="{FF2B5EF4-FFF2-40B4-BE49-F238E27FC236}">
                <a16:creationId xmlns:a16="http://schemas.microsoft.com/office/drawing/2014/main" id="{E7FE7C92-2E7E-9932-5787-5A6B567E7C98}"/>
              </a:ext>
            </a:extLst>
          </p:cNvPr>
          <p:cNvSpPr>
            <a:spLocks noGrp="1" noChangeArrowheads="1"/>
          </p:cNvSpPr>
          <p:nvPr>
            <p:ph sz="quarter" idx="13"/>
          </p:nvPr>
        </p:nvSpPr>
        <p:spPr>
          <a:xfrm>
            <a:off x="4097800" y="2039111"/>
            <a:ext cx="6949440" cy="3840480"/>
          </a:xfrm>
        </p:spPr>
        <p:txBody>
          <a:bodyPr vert="horz" lIns="91440" tIns="45720" rIns="91440" bIns="45720" rtlCol="0">
            <a:normAutofit/>
          </a:bodyPr>
          <a:lstStyle/>
          <a:p>
            <a:r>
              <a:rPr lang="en-US" altLang="en-US" sz="3200" dirty="0" err="1">
                <a:latin typeface="VNI-Souvir" pitchFamily="2" charset="0"/>
              </a:rPr>
              <a:t>Toái</a:t>
            </a:r>
            <a:r>
              <a:rPr lang="en-US" altLang="en-US" sz="3200" dirty="0">
                <a:latin typeface="VNI-Souvir" pitchFamily="2" charset="0"/>
              </a:rPr>
              <a:t>  </a:t>
            </a:r>
            <a:r>
              <a:rPr lang="en-US" altLang="en-US" sz="3200" dirty="0" err="1">
                <a:latin typeface="VNI-Souvir" pitchFamily="2" charset="0"/>
              </a:rPr>
              <a:t>ña</a:t>
            </a:r>
            <a:r>
              <a:rPr lang="en-US" altLang="en-US" sz="3200" dirty="0">
                <a:latin typeface="VNI-Souvir" pitchFamily="2" charset="0"/>
              </a:rPr>
              <a:t> </a:t>
            </a:r>
            <a:r>
              <a:rPr lang="en-US" altLang="en-US" sz="3200" dirty="0" err="1">
                <a:latin typeface="VNI-Souvir" pitchFamily="2" charset="0"/>
              </a:rPr>
              <a:t>hoùa</a:t>
            </a:r>
            <a:r>
              <a:rPr lang="en-US" altLang="en-US" sz="3200" dirty="0">
                <a:latin typeface="VNI-Souvir" pitchFamily="2" charset="0"/>
              </a:rPr>
              <a:t> </a:t>
            </a:r>
            <a:r>
              <a:rPr lang="en-US" altLang="en-US" sz="3200" dirty="0" err="1">
                <a:latin typeface="VNI-Souvir" pitchFamily="2" charset="0"/>
              </a:rPr>
              <a:t>thoûa</a:t>
            </a:r>
            <a:r>
              <a:rPr lang="en-US" altLang="en-US" sz="3200" dirty="0">
                <a:latin typeface="VNI-Souvir" pitchFamily="2" charset="0"/>
              </a:rPr>
              <a:t> </a:t>
            </a:r>
            <a:r>
              <a:rPr lang="en-US" altLang="en-US" sz="3200" dirty="0" err="1">
                <a:latin typeface="VNI-Souvir" pitchFamily="2" charset="0"/>
              </a:rPr>
              <a:t>maõn</a:t>
            </a:r>
            <a:r>
              <a:rPr lang="en-US" altLang="en-US" sz="3200" dirty="0">
                <a:latin typeface="VNI-Souvir" pitchFamily="2" charset="0"/>
              </a:rPr>
              <a:t>. </a:t>
            </a:r>
          </a:p>
          <a:p>
            <a:r>
              <a:rPr lang="en-US" altLang="en-US" sz="3200" dirty="0" err="1">
                <a:latin typeface="VNI-Souvir" pitchFamily="2" charset="0"/>
              </a:rPr>
              <a:t>Giôùi</a:t>
            </a:r>
            <a:r>
              <a:rPr lang="en-US" altLang="en-US" sz="3200" dirty="0">
                <a:latin typeface="VNI-Souvir" pitchFamily="2" charset="0"/>
              </a:rPr>
              <a:t> </a:t>
            </a:r>
            <a:r>
              <a:rPr lang="en-US" altLang="en-US" sz="3200" dirty="0" err="1">
                <a:latin typeface="VNI-Souvir" pitchFamily="2" charset="0"/>
              </a:rPr>
              <a:t>haïn</a:t>
            </a:r>
            <a:r>
              <a:rPr lang="en-US" altLang="en-US" sz="3200" dirty="0">
                <a:latin typeface="VNI-Souvir" pitchFamily="2" charset="0"/>
              </a:rPr>
              <a:t> </a:t>
            </a:r>
            <a:r>
              <a:rPr lang="en-US" altLang="en-US" sz="3200" dirty="0" err="1">
                <a:latin typeface="VNI-Souvir" pitchFamily="2" charset="0"/>
              </a:rPr>
              <a:t>ngaân</a:t>
            </a:r>
            <a:r>
              <a:rPr lang="en-US" altLang="en-US" sz="3200" dirty="0">
                <a:latin typeface="VNI-Souvir" pitchFamily="2" charset="0"/>
              </a:rPr>
              <a:t> </a:t>
            </a:r>
            <a:r>
              <a:rPr lang="en-US" altLang="en-US" sz="3200" dirty="0" err="1">
                <a:latin typeface="VNI-Souvir" pitchFamily="2" charset="0"/>
              </a:rPr>
              <a:t>saùch</a:t>
            </a:r>
            <a:r>
              <a:rPr lang="en-US" altLang="en-US" sz="3200" dirty="0">
                <a:latin typeface="VNI-Souvir" pitchFamily="2" charset="0"/>
              </a:rPr>
              <a:t>: </a:t>
            </a:r>
          </a:p>
          <a:p>
            <a:pPr lvl="1"/>
            <a:r>
              <a:rPr lang="en-US" altLang="en-US" sz="3200" dirty="0">
                <a:latin typeface="VNI-Souvir" pitchFamily="2" charset="0"/>
              </a:rPr>
              <a:t>Thu </a:t>
            </a:r>
            <a:r>
              <a:rPr lang="en-US" altLang="en-US" sz="3200" dirty="0" err="1">
                <a:latin typeface="VNI-Souvir" pitchFamily="2" charset="0"/>
              </a:rPr>
              <a:t>nhaäp</a:t>
            </a:r>
            <a:r>
              <a:rPr lang="en-US" altLang="en-US" sz="3200" dirty="0">
                <a:latin typeface="VNI-Souvir" pitchFamily="2" charset="0"/>
              </a:rPr>
              <a:t> </a:t>
            </a:r>
            <a:r>
              <a:rPr lang="en-US" altLang="en-US" sz="3200" dirty="0" err="1">
                <a:latin typeface="VNI-Souvir" pitchFamily="2" charset="0"/>
              </a:rPr>
              <a:t>nhaát</a:t>
            </a:r>
            <a:r>
              <a:rPr lang="en-US" altLang="en-US" sz="3200" dirty="0">
                <a:latin typeface="VNI-Souvir" pitchFamily="2" charset="0"/>
              </a:rPr>
              <a:t> </a:t>
            </a:r>
            <a:r>
              <a:rPr lang="en-US" altLang="en-US" sz="3200" dirty="0" err="1">
                <a:latin typeface="VNI-Souvir" pitchFamily="2" charset="0"/>
              </a:rPr>
              <a:t>ñònh</a:t>
            </a:r>
            <a:r>
              <a:rPr lang="en-US" altLang="en-US" sz="3200" dirty="0">
                <a:latin typeface="VNI-Souvir" pitchFamily="2" charset="0"/>
              </a:rPr>
              <a:t> </a:t>
            </a:r>
          </a:p>
          <a:p>
            <a:pPr lvl="1"/>
            <a:r>
              <a:rPr lang="en-US" altLang="en-US" sz="3200" dirty="0" err="1">
                <a:latin typeface="VNI-Souvir" pitchFamily="2" charset="0"/>
              </a:rPr>
              <a:t>Giaù</a:t>
            </a:r>
            <a:r>
              <a:rPr lang="en-US" altLang="en-US" sz="3200" dirty="0">
                <a:latin typeface="VNI-Souvir" pitchFamily="2" charset="0"/>
              </a:rPr>
              <a:t> </a:t>
            </a:r>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r>
              <a:rPr lang="en-US" altLang="en-US" sz="3200" dirty="0">
                <a:latin typeface="VNI-Souvir" pitchFamily="2" charset="0"/>
              </a:rPr>
              <a:t> </a:t>
            </a:r>
            <a:r>
              <a:rPr lang="en-US" altLang="en-US" sz="3200" dirty="0" err="1">
                <a:latin typeface="VNI-Souvir" pitchFamily="2" charset="0"/>
              </a:rPr>
              <a:t>caàn</a:t>
            </a:r>
            <a:r>
              <a:rPr lang="en-US" altLang="en-US" sz="3200" dirty="0">
                <a:latin typeface="VNI-Souvir" pitchFamily="2" charset="0"/>
              </a:rPr>
              <a:t> </a:t>
            </a:r>
            <a:r>
              <a:rPr lang="en-US" altLang="en-US" sz="3200" dirty="0" err="1">
                <a:latin typeface="VNI-Souvir" pitchFamily="2" charset="0"/>
              </a:rPr>
              <a:t>mua</a:t>
            </a:r>
            <a:endParaRPr lang="en-US" altLang="en-US" sz="3200" dirty="0">
              <a:latin typeface="VNI-Souvir" pitchFamily="2" charset="0"/>
            </a:endParaRPr>
          </a:p>
          <a:p>
            <a:pPr lvl="1"/>
            <a:r>
              <a:rPr lang="en-US" altLang="en-US" sz="3200" dirty="0" err="1">
                <a:latin typeface="VNI-Souvir" pitchFamily="2" charset="0"/>
              </a:rPr>
              <a:t>Vaán</a:t>
            </a:r>
            <a:r>
              <a:rPr lang="en-US" altLang="en-US" sz="3200" dirty="0">
                <a:latin typeface="VNI-Souvir" pitchFamily="2" charset="0"/>
              </a:rPr>
              <a:t> </a:t>
            </a:r>
            <a:r>
              <a:rPr lang="en-US" altLang="en-US" sz="3200" dirty="0" err="1">
                <a:latin typeface="VNI-Souvir" pitchFamily="2" charset="0"/>
              </a:rPr>
              <a:t>ñeà</a:t>
            </a:r>
            <a:r>
              <a:rPr lang="en-US" altLang="en-US" sz="3200" dirty="0">
                <a:latin typeface="VNI-Souvir" pitchFamily="2" charset="0"/>
              </a:rPr>
              <a:t> : </a:t>
            </a:r>
            <a:r>
              <a:rPr lang="en-US" altLang="en-US" sz="3200" dirty="0" err="1">
                <a:latin typeface="VNI-Souvir" pitchFamily="2" charset="0"/>
              </a:rPr>
              <a:t>choïn</a:t>
            </a:r>
            <a:r>
              <a:rPr lang="en-US" altLang="en-US" sz="3200" dirty="0">
                <a:latin typeface="VNI-Souvir" pitchFamily="2" charset="0"/>
              </a:rPr>
              <a:t> </a:t>
            </a:r>
            <a:r>
              <a:rPr lang="en-US" altLang="en-US" sz="3200" dirty="0" err="1">
                <a:latin typeface="VNI-Souvir" pitchFamily="2" charset="0"/>
              </a:rPr>
              <a:t>phöông</a:t>
            </a:r>
            <a:r>
              <a:rPr lang="en-US" altLang="en-US" sz="3200" dirty="0">
                <a:latin typeface="VNI-Souvir" pitchFamily="2" charset="0"/>
              </a:rPr>
              <a:t> </a:t>
            </a:r>
            <a:r>
              <a:rPr lang="en-US" altLang="en-US" sz="3200" dirty="0" err="1">
                <a:latin typeface="VNI-Souvir" pitchFamily="2" charset="0"/>
              </a:rPr>
              <a:t>aùn</a:t>
            </a:r>
            <a:r>
              <a:rPr lang="en-US" altLang="en-US" sz="3200" dirty="0">
                <a:latin typeface="VNI-Souvir" pitchFamily="2" charset="0"/>
              </a:rPr>
              <a:t> </a:t>
            </a:r>
            <a:r>
              <a:rPr lang="en-US" altLang="en-US" sz="3200" dirty="0" err="1">
                <a:latin typeface="VNI-Souvir" pitchFamily="2" charset="0"/>
              </a:rPr>
              <a:t>tieâu</a:t>
            </a:r>
            <a:r>
              <a:rPr lang="en-US" altLang="en-US" sz="3200" dirty="0">
                <a:latin typeface="VNI-Souvir" pitchFamily="2" charset="0"/>
              </a:rPr>
              <a:t> </a:t>
            </a:r>
            <a:r>
              <a:rPr lang="en-US" altLang="en-US" sz="3200" dirty="0" err="1">
                <a:latin typeface="VNI-Souvir" pitchFamily="2" charset="0"/>
              </a:rPr>
              <a:t>duøng</a:t>
            </a:r>
            <a:r>
              <a:rPr lang="en-US" altLang="en-US" sz="3200" dirty="0">
                <a:latin typeface="VNI-Souvir" pitchFamily="2" charset="0"/>
              </a:rPr>
              <a:t> </a:t>
            </a:r>
            <a:r>
              <a:rPr lang="en-US" altLang="en-US" sz="3200" dirty="0" err="1">
                <a:latin typeface="VNI-Souvir" pitchFamily="2" charset="0"/>
              </a:rPr>
              <a:t>toái</a:t>
            </a:r>
            <a:r>
              <a:rPr lang="en-US" altLang="en-US" sz="3200" dirty="0">
                <a:latin typeface="VNI-Souvir" pitchFamily="2" charset="0"/>
              </a:rPr>
              <a:t> </a:t>
            </a:r>
            <a:r>
              <a:rPr lang="en-US" altLang="en-US" sz="3200" dirty="0" err="1">
                <a:latin typeface="VNI-Souvir" pitchFamily="2" charset="0"/>
              </a:rPr>
              <a:t>öu</a:t>
            </a:r>
            <a:r>
              <a:rPr lang="en-US" altLang="en-US" sz="3200" dirty="0">
                <a:latin typeface="VNI-Souvir" pitchFamily="2" charset="0"/>
              </a:rPr>
              <a:t>? </a:t>
            </a:r>
            <a:r>
              <a:rPr lang="en-US" altLang="en-US" sz="3200" dirty="0" err="1">
                <a:latin typeface="VNI-Souvir" pitchFamily="2" charset="0"/>
              </a:rPr>
              <a:t>Ñeå</a:t>
            </a:r>
            <a:r>
              <a:rPr lang="en-US" altLang="en-US" sz="3200" dirty="0">
                <a:latin typeface="VNI-Souvir" pitchFamily="2" charset="0"/>
              </a:rPr>
              <a:t> </a:t>
            </a:r>
            <a:r>
              <a:rPr lang="en-US" altLang="en-US" sz="3200" dirty="0" err="1">
                <a:latin typeface="VNI-Souvir" pitchFamily="2" charset="0"/>
              </a:rPr>
              <a:t>tumax</a:t>
            </a:r>
            <a:endParaRPr lang="en-US" altLang="en-US" sz="3200" dirty="0">
              <a:latin typeface="VNI-Souvir" pitchFamily="2" charset="0"/>
            </a:endParaRPr>
          </a:p>
        </p:txBody>
      </p:sp>
      <p:sp>
        <p:nvSpPr>
          <p:cNvPr id="4" name="Slide Number Placeholder 5">
            <a:extLst>
              <a:ext uri="{FF2B5EF4-FFF2-40B4-BE49-F238E27FC236}">
                <a16:creationId xmlns:a16="http://schemas.microsoft.com/office/drawing/2014/main" id="{4AAEB8D0-E66E-FB90-920F-70A4D520448C}"/>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26</a:t>
            </a:fld>
            <a:endParaRPr lang="en-US" altLang="en-US" sz="2400">
              <a:latin typeface="Sagona Book" panose="020205030505050202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1" end="1"/>
                                            </p:txEl>
                                          </p:spTgt>
                                        </p:tgtEl>
                                        <p:attrNameLst>
                                          <p:attrName>style.visibility</p:attrName>
                                        </p:attrNameLst>
                                      </p:cBhvr>
                                      <p:to>
                                        <p:strVal val="visible"/>
                                      </p:to>
                                    </p:set>
                                    <p:anim calcmode="lin" valueType="num">
                                      <p:cBhvr additive="base">
                                        <p:cTn id="13"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pRg st="2" end="2"/>
                                            </p:txEl>
                                          </p:spTgt>
                                        </p:tgtEl>
                                        <p:attrNameLst>
                                          <p:attrName>style.visibility</p:attrName>
                                        </p:attrNameLst>
                                      </p:cBhvr>
                                      <p:to>
                                        <p:strVal val="visible"/>
                                      </p:to>
                                    </p:set>
                                    <p:anim calcmode="lin" valueType="num">
                                      <p:cBhvr additive="base">
                                        <p:cTn id="19"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555">
                                            <p:txEl>
                                              <p:pRg st="3" end="3"/>
                                            </p:txEl>
                                          </p:spTgt>
                                        </p:tgtEl>
                                        <p:attrNameLst>
                                          <p:attrName>style.visibility</p:attrName>
                                        </p:attrNameLst>
                                      </p:cBhvr>
                                      <p:to>
                                        <p:strVal val="visible"/>
                                      </p:to>
                                    </p:set>
                                    <p:anim calcmode="lin" valueType="num">
                                      <p:cBhvr additive="base">
                                        <p:cTn id="25"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555">
                                            <p:txEl>
                                              <p:pRg st="4" end="4"/>
                                            </p:txEl>
                                          </p:spTgt>
                                        </p:tgtEl>
                                        <p:attrNameLst>
                                          <p:attrName>style.visibility</p:attrName>
                                        </p:attrNameLst>
                                      </p:cBhvr>
                                      <p:to>
                                        <p:strVal val="visible"/>
                                      </p:to>
                                    </p:set>
                                    <p:anim calcmode="lin" valueType="num">
                                      <p:cBhvr additive="base">
                                        <p:cTn id="31"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F5AA5C45-FBA3-2822-7DAF-C4E8124D39DD}"/>
              </a:ext>
            </a:extLst>
          </p:cNvPr>
          <p:cNvSpPr txBox="1">
            <a:spLocks noChangeArrowheads="1"/>
          </p:cNvSpPr>
          <p:nvPr/>
        </p:nvSpPr>
        <p:spPr>
          <a:xfrm>
            <a:off x="914400" y="914400"/>
            <a:ext cx="10360152" cy="914400"/>
          </a:xfrm>
          <a:prstGeom prst="rect">
            <a:avLst/>
          </a:prstGeom>
        </p:spPr>
        <p:txBody>
          <a:bodyPr vert="horz" lIns="91440" tIns="45720" rIns="91440" bIns="45720" rtlCol="0" anchor="b"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b="1" kern="1200" cap="none">
                <a:latin typeface="VNI-Souvir" pitchFamily="2" charset="0"/>
                <a:ea typeface="+mj-ea"/>
                <a:cs typeface="+mj-cs"/>
              </a:rPr>
              <a:t>2.2.2. Nguyeân taéc toái ña hoùa höõu duïng</a:t>
            </a:r>
            <a:r>
              <a:rPr lang="en-US" altLang="en-US" sz="3200" kern="1200" cap="none">
                <a:latin typeface="VNI-Souvir" pitchFamily="2" charset="0"/>
                <a:ea typeface="+mj-ea"/>
                <a:cs typeface="+mj-cs"/>
              </a:rPr>
              <a:t> </a:t>
            </a:r>
          </a:p>
        </p:txBody>
      </p:sp>
      <p:sp>
        <p:nvSpPr>
          <p:cNvPr id="27656" name="Content Placeholder 2">
            <a:extLst>
              <a:ext uri="{FF2B5EF4-FFF2-40B4-BE49-F238E27FC236}">
                <a16:creationId xmlns:a16="http://schemas.microsoft.com/office/drawing/2014/main" id="{10199D3C-D9CA-15E4-2F8A-6E3F25122D6C}"/>
              </a:ext>
            </a:extLst>
          </p:cNvPr>
          <p:cNvSpPr>
            <a:spLocks noGrp="1"/>
          </p:cNvSpPr>
          <p:nvPr>
            <p:ph sz="quarter" idx="12"/>
          </p:nvPr>
        </p:nvSpPr>
        <p:spPr>
          <a:xfrm>
            <a:off x="914399" y="2039111"/>
            <a:ext cx="2816352" cy="3840480"/>
          </a:xfrm>
        </p:spPr>
        <p:txBody>
          <a:bodyPr/>
          <a:lstStyle/>
          <a:p>
            <a:endParaRPr lang="en-US"/>
          </a:p>
        </p:txBody>
      </p:sp>
      <p:sp>
        <p:nvSpPr>
          <p:cNvPr id="27651" name="Rectangle 3">
            <a:extLst>
              <a:ext uri="{FF2B5EF4-FFF2-40B4-BE49-F238E27FC236}">
                <a16:creationId xmlns:a16="http://schemas.microsoft.com/office/drawing/2014/main" id="{31FF9584-E869-FDF5-9AE4-F664B516E042}"/>
              </a:ext>
            </a:extLst>
          </p:cNvPr>
          <p:cNvSpPr>
            <a:spLocks noGrp="1" noChangeArrowheads="1"/>
          </p:cNvSpPr>
          <p:nvPr>
            <p:ph sz="quarter" idx="13"/>
          </p:nvPr>
        </p:nvSpPr>
        <p:spPr>
          <a:xfrm>
            <a:off x="4097800" y="2039111"/>
            <a:ext cx="6949440" cy="3840480"/>
          </a:xfrm>
        </p:spPr>
        <p:txBody>
          <a:bodyPr vert="horz" lIns="91440" tIns="45720" rIns="91440" bIns="45720" rtlCol="0">
            <a:normAutofit/>
          </a:bodyPr>
          <a:lstStyle/>
          <a:p>
            <a:r>
              <a:rPr lang="en-US" altLang="en-US" sz="3200" i="1" cap="none">
                <a:latin typeface="VNI-Souvir" pitchFamily="2" charset="0"/>
              </a:rPr>
              <a:t>VD1: Anh </a:t>
            </a:r>
            <a:r>
              <a:rPr lang="en-US" altLang="en-US" sz="3200" cap="none">
                <a:latin typeface="VNI-Souvir" pitchFamily="2" charset="0"/>
              </a:rPr>
              <a:t>A coù I = 7 ñoàng, ñeå mua 2 saûn phaåm X vaø Y. Vaán ñeà :</a:t>
            </a:r>
          </a:p>
          <a:p>
            <a:pPr lvl="1"/>
            <a:r>
              <a:rPr lang="en-US" altLang="en-US" sz="3200">
                <a:latin typeface="VNI-Souvir" pitchFamily="2" charset="0"/>
              </a:rPr>
              <a:t>A caàn mua ? ñoàng X; ? ñoàng Y ñeå TUmax</a:t>
            </a:r>
          </a:p>
          <a:p>
            <a:r>
              <a:rPr lang="en-US" altLang="en-US" sz="3200" cap="none">
                <a:latin typeface="VNI-Souvir" pitchFamily="2" charset="0"/>
              </a:rPr>
              <a:t>    Sôû thích cuûa A ñoái vôùi X, Y ñöôïc cho nhö sau:</a:t>
            </a:r>
          </a:p>
        </p:txBody>
      </p:sp>
      <p:sp>
        <p:nvSpPr>
          <p:cNvPr id="4" name="Slide Number Placeholder 5">
            <a:extLst>
              <a:ext uri="{FF2B5EF4-FFF2-40B4-BE49-F238E27FC236}">
                <a16:creationId xmlns:a16="http://schemas.microsoft.com/office/drawing/2014/main" id="{BE3DA205-ED50-F5C4-98CF-C580B684A349}"/>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27</a:t>
            </a:fld>
            <a:endParaRPr lang="en-US" altLang="en-US" sz="2400">
              <a:latin typeface="Sagona Book" panose="020205030505050202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additive="base">
                                        <p:cTn id="13"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 calcmode="lin" valueType="num">
                                      <p:cBhvr additive="base">
                                        <p:cTn id="19"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lide Number Placeholder 5">
            <a:extLst>
              <a:ext uri="{FF2B5EF4-FFF2-40B4-BE49-F238E27FC236}">
                <a16:creationId xmlns:a16="http://schemas.microsoft.com/office/drawing/2014/main" id="{A09A2C38-E5BA-D2E5-B359-CDEE1BD13CBD}"/>
              </a:ext>
            </a:extLst>
          </p:cNvPr>
          <p:cNvSpPr>
            <a:spLocks noGrp="1"/>
          </p:cNvSpPr>
          <p:nvPr>
            <p:ph type="sldNum" sz="quarter" idx="12"/>
          </p:nvPr>
        </p:nvSpPr>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fld id="{73051391-BF5A-4353-BEEF-0243E49E86E6}" type="slidenum">
              <a:rPr lang="en-US" altLang="en-US" sz="1200">
                <a:latin typeface="Verdana" panose="020B0604030504040204" pitchFamily="34" charset="0"/>
              </a:rPr>
              <a:pPr/>
              <a:t>28</a:t>
            </a:fld>
            <a:endParaRPr lang="en-US" altLang="en-US" sz="1200">
              <a:latin typeface="Verdana" panose="020B0604030504040204" pitchFamily="34" charset="0"/>
            </a:endParaRPr>
          </a:p>
        </p:txBody>
      </p:sp>
      <p:sp>
        <p:nvSpPr>
          <p:cNvPr id="23555" name="Rectangle 4">
            <a:extLst>
              <a:ext uri="{FF2B5EF4-FFF2-40B4-BE49-F238E27FC236}">
                <a16:creationId xmlns:a16="http://schemas.microsoft.com/office/drawing/2014/main" id="{50B3A6E2-910C-9E8E-E7FD-9901213A0D87}"/>
              </a:ext>
            </a:extLst>
          </p:cNvPr>
          <p:cNvSpPr>
            <a:spLocks noGrp="1" noChangeArrowheads="1"/>
          </p:cNvSpPr>
          <p:nvPr>
            <p:ph type="title"/>
          </p:nvPr>
        </p:nvSpPr>
        <p:spPr>
          <a:xfrm>
            <a:off x="1515533" y="82297"/>
            <a:ext cx="9838267" cy="1462088"/>
          </a:xfrm>
        </p:spPr>
        <p:txBody>
          <a:bodyPr/>
          <a:lstStyle/>
          <a:p>
            <a:pPr eaLnBrk="1" hangingPunct="1"/>
            <a:r>
              <a:rPr lang="en-US" altLang="en-US" dirty="0" err="1">
                <a:latin typeface="VNI-Times" pitchFamily="2" charset="0"/>
              </a:rPr>
              <a:t>Sôû</a:t>
            </a:r>
            <a:r>
              <a:rPr lang="en-US" altLang="en-US" dirty="0">
                <a:latin typeface="VNI-Times" pitchFamily="2" charset="0"/>
              </a:rPr>
              <a:t> </a:t>
            </a:r>
            <a:r>
              <a:rPr lang="en-US" altLang="en-US" dirty="0" err="1">
                <a:latin typeface="VNI-Times" pitchFamily="2" charset="0"/>
              </a:rPr>
              <a:t>thích</a:t>
            </a:r>
            <a:r>
              <a:rPr lang="en-US" altLang="en-US" dirty="0">
                <a:latin typeface="VNI-Times" pitchFamily="2" charset="0"/>
              </a:rPr>
              <a:t> </a:t>
            </a:r>
            <a:r>
              <a:rPr lang="en-US" altLang="en-US" dirty="0" err="1">
                <a:latin typeface="VNI-Times" pitchFamily="2" charset="0"/>
              </a:rPr>
              <a:t>cuûa</a:t>
            </a:r>
            <a:r>
              <a:rPr lang="en-US" altLang="en-US" dirty="0">
                <a:latin typeface="VNI-Times" pitchFamily="2" charset="0"/>
              </a:rPr>
              <a:t> A </a:t>
            </a:r>
            <a:r>
              <a:rPr lang="en-US" altLang="en-US" dirty="0" err="1">
                <a:latin typeface="VNI-Times" pitchFamily="2" charset="0"/>
              </a:rPr>
              <a:t>ñoái</a:t>
            </a:r>
            <a:r>
              <a:rPr lang="en-US" altLang="en-US" dirty="0">
                <a:latin typeface="VNI-Times" pitchFamily="2" charset="0"/>
              </a:rPr>
              <a:t> </a:t>
            </a:r>
            <a:r>
              <a:rPr lang="en-US" altLang="en-US" dirty="0" err="1">
                <a:latin typeface="VNI-Times" pitchFamily="2" charset="0"/>
              </a:rPr>
              <a:t>vôùi</a:t>
            </a:r>
            <a:r>
              <a:rPr lang="en-US" altLang="en-US" dirty="0">
                <a:latin typeface="VNI-Times" pitchFamily="2" charset="0"/>
              </a:rPr>
              <a:t> </a:t>
            </a:r>
            <a:r>
              <a:rPr lang="en-US" altLang="en-US" dirty="0" err="1">
                <a:latin typeface="VNI-Times" pitchFamily="2" charset="0"/>
              </a:rPr>
              <a:t>X,Y</a:t>
            </a:r>
            <a:r>
              <a:rPr lang="en-US" altLang="en-US" dirty="0">
                <a:latin typeface="VNI-Times" pitchFamily="2" charset="0"/>
              </a:rPr>
              <a:t>:</a:t>
            </a:r>
          </a:p>
        </p:txBody>
      </p:sp>
      <p:graphicFrame>
        <p:nvGraphicFramePr>
          <p:cNvPr id="28714" name="Group 42">
            <a:extLst>
              <a:ext uri="{FF2B5EF4-FFF2-40B4-BE49-F238E27FC236}">
                <a16:creationId xmlns:a16="http://schemas.microsoft.com/office/drawing/2014/main" id="{D4FD311C-4E20-9BCC-D71A-11F521A23F4D}"/>
              </a:ext>
            </a:extLst>
          </p:cNvPr>
          <p:cNvGraphicFramePr>
            <a:graphicFrameLocks noGrp="1"/>
          </p:cNvGraphicFramePr>
          <p:nvPr>
            <p:ph type="tbl" idx="1"/>
          </p:nvPr>
        </p:nvGraphicFramePr>
        <p:xfrm>
          <a:off x="2090738" y="1752600"/>
          <a:ext cx="8001000" cy="4267200"/>
        </p:xfrm>
        <a:graphic>
          <a:graphicData uri="http://schemas.openxmlformats.org/drawingml/2006/table">
            <a:tbl>
              <a:tblPr/>
              <a:tblGrid>
                <a:gridCol w="2000250">
                  <a:extLst>
                    <a:ext uri="{9D8B030D-6E8A-4147-A177-3AD203B41FA5}">
                      <a16:colId xmlns:a16="http://schemas.microsoft.com/office/drawing/2014/main" val="20000"/>
                    </a:ext>
                  </a:extLst>
                </a:gridCol>
                <a:gridCol w="2000250">
                  <a:extLst>
                    <a:ext uri="{9D8B030D-6E8A-4147-A177-3AD203B41FA5}">
                      <a16:colId xmlns:a16="http://schemas.microsoft.com/office/drawing/2014/main" val="20001"/>
                    </a:ext>
                  </a:extLst>
                </a:gridCol>
                <a:gridCol w="2000250">
                  <a:extLst>
                    <a:ext uri="{9D8B030D-6E8A-4147-A177-3AD203B41FA5}">
                      <a16:colId xmlns:a16="http://schemas.microsoft.com/office/drawing/2014/main" val="20002"/>
                    </a:ext>
                  </a:extLst>
                </a:gridCol>
                <a:gridCol w="2000250">
                  <a:extLst>
                    <a:ext uri="{9D8B030D-6E8A-4147-A177-3AD203B41FA5}">
                      <a16:colId xmlns:a16="http://schemas.microsoft.com/office/drawing/2014/main" val="20003"/>
                    </a:ext>
                  </a:extLst>
                </a:gridCol>
              </a:tblGrid>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X (ñoàng)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MU</a:t>
                      </a:r>
                      <a:r>
                        <a:rPr kumimoji="0" lang="en-US" sz="2600" b="0" i="0" u="none" strike="noStrike" cap="none" normalizeH="0" baseline="-25000">
                          <a:ln>
                            <a:noFill/>
                          </a:ln>
                          <a:solidFill>
                            <a:schemeClr val="tx1"/>
                          </a:solidFill>
                          <a:effectLst/>
                          <a:latin typeface="VNI-Times" pitchFamily="2" charset="0"/>
                        </a:rPr>
                        <a:t>X </a:t>
                      </a:r>
                      <a:r>
                        <a:rPr kumimoji="0" lang="en-US" sz="2600" b="0" i="0" u="none" strike="noStrike" cap="none" normalizeH="0" baseline="0">
                          <a:ln>
                            <a:noFill/>
                          </a:ln>
                          <a:solidFill>
                            <a:schemeClr val="tx1"/>
                          </a:solidFill>
                          <a:effectLst/>
                          <a:latin typeface="VNI-Times" pitchFamily="2" charset="0"/>
                        </a:rPr>
                        <a:t>(ñvhd)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Y(ñoàng)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MU</a:t>
                      </a:r>
                      <a:r>
                        <a:rPr kumimoji="0" lang="en-US" sz="2600" b="0" i="0" u="none" strike="noStrike" cap="none" normalizeH="0" baseline="-25000">
                          <a:ln>
                            <a:noFill/>
                          </a:ln>
                          <a:solidFill>
                            <a:schemeClr val="tx1"/>
                          </a:solidFill>
                          <a:effectLst/>
                          <a:latin typeface="VNI-Times" pitchFamily="2" charset="0"/>
                        </a:rPr>
                        <a:t>Y </a:t>
                      </a:r>
                      <a:r>
                        <a:rPr kumimoji="0" lang="en-US" sz="2600" b="0" i="0" u="none" strike="noStrike" cap="none" normalizeH="0" baseline="0">
                          <a:ln>
                            <a:noFill/>
                          </a:ln>
                          <a:solidFill>
                            <a:schemeClr val="tx1"/>
                          </a:solidFill>
                          <a:effectLst/>
                          <a:latin typeface="VNI-Times" pitchFamily="2" charset="0"/>
                        </a:rPr>
                        <a:t>(ñvhd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lide Number Placeholder 5">
            <a:extLst>
              <a:ext uri="{FF2B5EF4-FFF2-40B4-BE49-F238E27FC236}">
                <a16:creationId xmlns:a16="http://schemas.microsoft.com/office/drawing/2014/main" id="{A09A2C38-E5BA-D2E5-B359-CDEE1BD13CBD}"/>
              </a:ext>
            </a:extLst>
          </p:cNvPr>
          <p:cNvSpPr>
            <a:spLocks noGrp="1"/>
          </p:cNvSpPr>
          <p:nvPr>
            <p:ph type="sldNum" sz="quarter" idx="12"/>
          </p:nvPr>
        </p:nvSpPr>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fld id="{73051391-BF5A-4353-BEEF-0243E49E86E6}" type="slidenum">
              <a:rPr lang="en-US" altLang="en-US" sz="1200">
                <a:latin typeface="Verdana" panose="020B0604030504040204" pitchFamily="34" charset="0"/>
              </a:rPr>
              <a:pPr/>
              <a:t>29</a:t>
            </a:fld>
            <a:endParaRPr lang="en-US" altLang="en-US" sz="1200">
              <a:latin typeface="Verdana" panose="020B0604030504040204" pitchFamily="34" charset="0"/>
            </a:endParaRPr>
          </a:p>
        </p:txBody>
      </p:sp>
      <p:sp>
        <p:nvSpPr>
          <p:cNvPr id="23555" name="Rectangle 4">
            <a:extLst>
              <a:ext uri="{FF2B5EF4-FFF2-40B4-BE49-F238E27FC236}">
                <a16:creationId xmlns:a16="http://schemas.microsoft.com/office/drawing/2014/main" id="{50B3A6E2-910C-9E8E-E7FD-9901213A0D87}"/>
              </a:ext>
            </a:extLst>
          </p:cNvPr>
          <p:cNvSpPr>
            <a:spLocks noGrp="1" noChangeArrowheads="1"/>
          </p:cNvSpPr>
          <p:nvPr>
            <p:ph type="title"/>
          </p:nvPr>
        </p:nvSpPr>
        <p:spPr>
          <a:xfrm>
            <a:off x="1515533" y="82297"/>
            <a:ext cx="9838267" cy="1462088"/>
          </a:xfrm>
        </p:spPr>
        <p:txBody>
          <a:bodyPr/>
          <a:lstStyle/>
          <a:p>
            <a:pPr eaLnBrk="1" hangingPunct="1"/>
            <a:r>
              <a:rPr lang="en-US" altLang="en-US" dirty="0" err="1">
                <a:latin typeface="VNI-Times" pitchFamily="2" charset="0"/>
              </a:rPr>
              <a:t>Sôû</a:t>
            </a:r>
            <a:r>
              <a:rPr lang="en-US" altLang="en-US" dirty="0">
                <a:latin typeface="VNI-Times" pitchFamily="2" charset="0"/>
              </a:rPr>
              <a:t> </a:t>
            </a:r>
            <a:r>
              <a:rPr lang="en-US" altLang="en-US" dirty="0" err="1">
                <a:latin typeface="VNI-Times" pitchFamily="2" charset="0"/>
              </a:rPr>
              <a:t>thích</a:t>
            </a:r>
            <a:r>
              <a:rPr lang="en-US" altLang="en-US" dirty="0">
                <a:latin typeface="VNI-Times" pitchFamily="2" charset="0"/>
              </a:rPr>
              <a:t> </a:t>
            </a:r>
            <a:r>
              <a:rPr lang="en-US" altLang="en-US" dirty="0" err="1">
                <a:latin typeface="VNI-Times" pitchFamily="2" charset="0"/>
              </a:rPr>
              <a:t>cuûa</a:t>
            </a:r>
            <a:r>
              <a:rPr lang="en-US" altLang="en-US" dirty="0">
                <a:latin typeface="VNI-Times" pitchFamily="2" charset="0"/>
              </a:rPr>
              <a:t> A </a:t>
            </a:r>
            <a:r>
              <a:rPr lang="en-US" altLang="en-US" dirty="0" err="1">
                <a:latin typeface="VNI-Times" pitchFamily="2" charset="0"/>
              </a:rPr>
              <a:t>ñoái</a:t>
            </a:r>
            <a:r>
              <a:rPr lang="en-US" altLang="en-US" dirty="0">
                <a:latin typeface="VNI-Times" pitchFamily="2" charset="0"/>
              </a:rPr>
              <a:t> </a:t>
            </a:r>
            <a:r>
              <a:rPr lang="en-US" altLang="en-US" dirty="0" err="1">
                <a:latin typeface="VNI-Times" pitchFamily="2" charset="0"/>
              </a:rPr>
              <a:t>vôùi</a:t>
            </a:r>
            <a:r>
              <a:rPr lang="en-US" altLang="en-US" dirty="0">
                <a:latin typeface="VNI-Times" pitchFamily="2" charset="0"/>
              </a:rPr>
              <a:t> </a:t>
            </a:r>
            <a:r>
              <a:rPr lang="en-US" altLang="en-US" dirty="0" err="1">
                <a:latin typeface="VNI-Times" pitchFamily="2" charset="0"/>
              </a:rPr>
              <a:t>X,Y</a:t>
            </a:r>
            <a:r>
              <a:rPr lang="en-US" altLang="en-US" dirty="0">
                <a:latin typeface="VNI-Times" pitchFamily="2" charset="0"/>
              </a:rPr>
              <a:t>:</a:t>
            </a:r>
          </a:p>
        </p:txBody>
      </p:sp>
      <p:grpSp>
        <p:nvGrpSpPr>
          <p:cNvPr id="12" name="Group 11">
            <a:extLst>
              <a:ext uri="{FF2B5EF4-FFF2-40B4-BE49-F238E27FC236}">
                <a16:creationId xmlns:a16="http://schemas.microsoft.com/office/drawing/2014/main" id="{94A1675F-8827-6D35-68DD-6FF8B7D1BC68}"/>
              </a:ext>
            </a:extLst>
          </p:cNvPr>
          <p:cNvGrpSpPr/>
          <p:nvPr/>
        </p:nvGrpSpPr>
        <p:grpSpPr>
          <a:xfrm>
            <a:off x="1836738" y="1769534"/>
            <a:ext cx="8001000" cy="4267200"/>
            <a:chOff x="1836738" y="1769534"/>
            <a:chExt cx="8001000" cy="4267200"/>
          </a:xfrm>
        </p:grpSpPr>
        <p:graphicFrame>
          <p:nvGraphicFramePr>
            <p:cNvPr id="4" name="Group 4">
              <a:extLst>
                <a:ext uri="{FF2B5EF4-FFF2-40B4-BE49-F238E27FC236}">
                  <a16:creationId xmlns:a16="http://schemas.microsoft.com/office/drawing/2014/main" id="{4F9A8844-5994-4AB0-A6BF-EF9EAE1FEB48}"/>
                </a:ext>
              </a:extLst>
            </p:cNvPr>
            <p:cNvGraphicFramePr>
              <a:graphicFrameLocks/>
            </p:cNvGraphicFramePr>
            <p:nvPr>
              <p:extLst>
                <p:ext uri="{D42A27DB-BD31-4B8C-83A1-F6EECF244321}">
                  <p14:modId xmlns:p14="http://schemas.microsoft.com/office/powerpoint/2010/main" val="1272032719"/>
                </p:ext>
              </p:extLst>
            </p:nvPr>
          </p:nvGraphicFramePr>
          <p:xfrm>
            <a:off x="1836738" y="1769534"/>
            <a:ext cx="8001000" cy="4267200"/>
          </p:xfrm>
          <a:graphic>
            <a:graphicData uri="http://schemas.openxmlformats.org/drawingml/2006/table">
              <a:tbl>
                <a:tblPr/>
                <a:tblGrid>
                  <a:gridCol w="2000250">
                    <a:extLst>
                      <a:ext uri="{9D8B030D-6E8A-4147-A177-3AD203B41FA5}">
                        <a16:colId xmlns:a16="http://schemas.microsoft.com/office/drawing/2014/main" val="20000"/>
                      </a:ext>
                    </a:extLst>
                  </a:gridCol>
                  <a:gridCol w="2000250">
                    <a:extLst>
                      <a:ext uri="{9D8B030D-6E8A-4147-A177-3AD203B41FA5}">
                        <a16:colId xmlns:a16="http://schemas.microsoft.com/office/drawing/2014/main" val="20001"/>
                      </a:ext>
                    </a:extLst>
                  </a:gridCol>
                  <a:gridCol w="2000250">
                    <a:extLst>
                      <a:ext uri="{9D8B030D-6E8A-4147-A177-3AD203B41FA5}">
                        <a16:colId xmlns:a16="http://schemas.microsoft.com/office/drawing/2014/main" val="20002"/>
                      </a:ext>
                    </a:extLst>
                  </a:gridCol>
                  <a:gridCol w="2000250">
                    <a:extLst>
                      <a:ext uri="{9D8B030D-6E8A-4147-A177-3AD203B41FA5}">
                        <a16:colId xmlns:a16="http://schemas.microsoft.com/office/drawing/2014/main" val="20003"/>
                      </a:ext>
                    </a:extLst>
                  </a:gridCol>
                </a:tblGrid>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X (ñoàng)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MU</a:t>
                        </a:r>
                        <a:r>
                          <a:rPr kumimoji="0" lang="en-US" sz="2600" b="0" i="0" u="none" strike="noStrike" cap="none" normalizeH="0" baseline="-25000">
                            <a:ln>
                              <a:noFill/>
                            </a:ln>
                            <a:solidFill>
                              <a:schemeClr val="tx1"/>
                            </a:solidFill>
                            <a:effectLst/>
                            <a:latin typeface="VNI-Times" pitchFamily="2" charset="0"/>
                          </a:rPr>
                          <a:t>X</a:t>
                        </a:r>
                        <a:r>
                          <a:rPr kumimoji="0" lang="en-US" sz="2600" b="0" i="0" u="none" strike="noStrike" cap="none" normalizeH="0" baseline="0">
                            <a:ln>
                              <a:noFill/>
                            </a:ln>
                            <a:solidFill>
                              <a:schemeClr val="tx1"/>
                            </a:solidFill>
                            <a:effectLst/>
                            <a:latin typeface="VNI-Times" pitchFamily="2" charset="0"/>
                          </a:rPr>
                          <a:t>(ñvhd)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Y(ñoàng)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MU</a:t>
                        </a:r>
                        <a:r>
                          <a:rPr kumimoji="0" lang="en-US" sz="2600" b="0" i="0" u="none" strike="noStrike" cap="none" normalizeH="0" baseline="-25000">
                            <a:ln>
                              <a:noFill/>
                            </a:ln>
                            <a:solidFill>
                              <a:schemeClr val="tx1"/>
                            </a:solidFill>
                            <a:effectLst/>
                            <a:latin typeface="VNI-Times" pitchFamily="2" charset="0"/>
                          </a:rPr>
                          <a:t>Y </a:t>
                        </a:r>
                        <a:r>
                          <a:rPr kumimoji="0" lang="en-US" sz="2600" b="0" i="0" u="none" strike="noStrike" cap="none" normalizeH="0" baseline="0">
                            <a:ln>
                              <a:noFill/>
                            </a:ln>
                            <a:solidFill>
                              <a:schemeClr val="tx1"/>
                            </a:solidFill>
                            <a:effectLst/>
                            <a:latin typeface="VNI-Times" pitchFamily="2" charset="0"/>
                          </a:rPr>
                          <a:t>( ñvhd)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dirty="0">
                            <a:ln>
                              <a:noFill/>
                            </a:ln>
                            <a:solidFill>
                              <a:schemeClr val="tx1"/>
                            </a:solidFill>
                            <a:effectLst/>
                            <a:latin typeface="VNI-Times" pitchFamily="2" charset="0"/>
                          </a:rPr>
                          <a:t>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dirty="0">
                            <a:ln>
                              <a:noFill/>
                            </a:ln>
                            <a:solidFill>
                              <a:schemeClr val="tx1"/>
                            </a:solidFill>
                            <a:effectLst/>
                            <a:latin typeface="VNI-Times" pitchFamily="2"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112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dirty="0">
                            <a:ln>
                              <a:noFill/>
                            </a:ln>
                            <a:solidFill>
                              <a:schemeClr val="tx1"/>
                            </a:solidFill>
                            <a:effectLst/>
                            <a:latin typeface="VNI-Times" pitchFamily="2"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dirty="0">
                            <a:ln>
                              <a:noFill/>
                            </a:ln>
                            <a:solidFill>
                              <a:schemeClr val="tx1"/>
                            </a:solidFill>
                            <a:effectLst/>
                            <a:latin typeface="VNI-Times" pitchFamily="2" charset="0"/>
                          </a:rPr>
                          <a:t>25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5" name="Line 41">
              <a:extLst>
                <a:ext uri="{FF2B5EF4-FFF2-40B4-BE49-F238E27FC236}">
                  <a16:creationId xmlns:a16="http://schemas.microsoft.com/office/drawing/2014/main" id="{4022BDEF-FFF6-D9D8-90CB-3F1E4B92B424}"/>
                </a:ext>
              </a:extLst>
            </p:cNvPr>
            <p:cNvSpPr>
              <a:spLocks noChangeShapeType="1"/>
            </p:cNvSpPr>
            <p:nvPr/>
          </p:nvSpPr>
          <p:spPr bwMode="auto">
            <a:xfrm>
              <a:off x="2895600" y="2743200"/>
              <a:ext cx="236220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42">
              <a:extLst>
                <a:ext uri="{FF2B5EF4-FFF2-40B4-BE49-F238E27FC236}">
                  <a16:creationId xmlns:a16="http://schemas.microsoft.com/office/drawing/2014/main" id="{F4C361F0-1DA8-B167-09DA-6D4975DFF32D}"/>
                </a:ext>
              </a:extLst>
            </p:cNvPr>
            <p:cNvSpPr>
              <a:spLocks noChangeShapeType="1"/>
            </p:cNvSpPr>
            <p:nvPr/>
          </p:nvSpPr>
          <p:spPr bwMode="auto">
            <a:xfrm>
              <a:off x="2971800" y="3429000"/>
              <a:ext cx="236220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 name="Line 43">
              <a:extLst>
                <a:ext uri="{FF2B5EF4-FFF2-40B4-BE49-F238E27FC236}">
                  <a16:creationId xmlns:a16="http://schemas.microsoft.com/office/drawing/2014/main" id="{08F7F183-52A3-2B85-142F-CCFD14E5CB11}"/>
                </a:ext>
              </a:extLst>
            </p:cNvPr>
            <p:cNvSpPr>
              <a:spLocks noChangeShapeType="1"/>
            </p:cNvSpPr>
            <p:nvPr/>
          </p:nvSpPr>
          <p:spPr bwMode="auto">
            <a:xfrm>
              <a:off x="2819400" y="4114800"/>
              <a:ext cx="236220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 name="Line 46">
              <a:extLst>
                <a:ext uri="{FF2B5EF4-FFF2-40B4-BE49-F238E27FC236}">
                  <a16:creationId xmlns:a16="http://schemas.microsoft.com/office/drawing/2014/main" id="{997568BE-9FE7-26CC-C35C-0B2145BAE623}"/>
                </a:ext>
              </a:extLst>
            </p:cNvPr>
            <p:cNvSpPr>
              <a:spLocks noChangeShapeType="1"/>
            </p:cNvSpPr>
            <p:nvPr/>
          </p:nvSpPr>
          <p:spPr bwMode="auto">
            <a:xfrm>
              <a:off x="6858000" y="2743200"/>
              <a:ext cx="236220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Line 47">
              <a:extLst>
                <a:ext uri="{FF2B5EF4-FFF2-40B4-BE49-F238E27FC236}">
                  <a16:creationId xmlns:a16="http://schemas.microsoft.com/office/drawing/2014/main" id="{F532FE96-379A-29D1-6878-9E12DD253438}"/>
                </a:ext>
              </a:extLst>
            </p:cNvPr>
            <p:cNvSpPr>
              <a:spLocks noChangeShapeType="1"/>
            </p:cNvSpPr>
            <p:nvPr/>
          </p:nvSpPr>
          <p:spPr bwMode="auto">
            <a:xfrm>
              <a:off x="6858000" y="3429000"/>
              <a:ext cx="236220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Line 48">
              <a:extLst>
                <a:ext uri="{FF2B5EF4-FFF2-40B4-BE49-F238E27FC236}">
                  <a16:creationId xmlns:a16="http://schemas.microsoft.com/office/drawing/2014/main" id="{69363B58-4DD8-F3C2-B39B-400030BC65B8}"/>
                </a:ext>
              </a:extLst>
            </p:cNvPr>
            <p:cNvSpPr>
              <a:spLocks noChangeShapeType="1"/>
            </p:cNvSpPr>
            <p:nvPr/>
          </p:nvSpPr>
          <p:spPr bwMode="auto">
            <a:xfrm>
              <a:off x="6705600" y="4114800"/>
              <a:ext cx="2362200"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 name="Line 49">
              <a:extLst>
                <a:ext uri="{FF2B5EF4-FFF2-40B4-BE49-F238E27FC236}">
                  <a16:creationId xmlns:a16="http://schemas.microsoft.com/office/drawing/2014/main" id="{A77C2C6A-291B-B608-7A7A-E313E185F2D4}"/>
                </a:ext>
              </a:extLst>
            </p:cNvPr>
            <p:cNvSpPr>
              <a:spLocks noChangeShapeType="1"/>
            </p:cNvSpPr>
            <p:nvPr/>
          </p:nvSpPr>
          <p:spPr bwMode="auto">
            <a:xfrm>
              <a:off x="2971800" y="4876800"/>
              <a:ext cx="1905000"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479231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7" name="Title 1">
            <a:extLst>
              <a:ext uri="{FF2B5EF4-FFF2-40B4-BE49-F238E27FC236}">
                <a16:creationId xmlns:a16="http://schemas.microsoft.com/office/drawing/2014/main" id="{6655520D-72AC-82A1-1742-43123CA50ED7}"/>
              </a:ext>
            </a:extLst>
          </p:cNvPr>
          <p:cNvSpPr>
            <a:spLocks noGrp="1"/>
          </p:cNvSpPr>
          <p:nvPr>
            <p:ph type="title"/>
          </p:nvPr>
        </p:nvSpPr>
        <p:spPr>
          <a:xfrm>
            <a:off x="914400" y="914400"/>
            <a:ext cx="10360152" cy="914400"/>
          </a:xfrm>
        </p:spPr>
        <p:txBody>
          <a:bodyPr anchor="b">
            <a:normAutofit/>
          </a:bodyPr>
          <a:lstStyle/>
          <a:p>
            <a:r>
              <a:rPr lang="en-US" dirty="0" err="1"/>
              <a:t>MỤC</a:t>
            </a:r>
            <a:r>
              <a:rPr lang="en-US" dirty="0"/>
              <a:t> </a:t>
            </a:r>
            <a:r>
              <a:rPr lang="en-US" dirty="0" err="1"/>
              <a:t>TIÊU</a:t>
            </a:r>
            <a:endParaRPr lang="en-US" dirty="0"/>
          </a:p>
        </p:txBody>
      </p:sp>
      <p:sp>
        <p:nvSpPr>
          <p:cNvPr id="2065" name="Slide Number Placeholder 4">
            <a:extLst>
              <a:ext uri="{FF2B5EF4-FFF2-40B4-BE49-F238E27FC236}">
                <a16:creationId xmlns:a16="http://schemas.microsoft.com/office/drawing/2014/main" id="{0F8121D8-3793-D9AB-96FB-13A7F7501DCF}"/>
              </a:ext>
            </a:extLst>
          </p:cNvPr>
          <p:cNvSpPr>
            <a:spLocks noGrp="1"/>
          </p:cNvSpPr>
          <p:nvPr>
            <p:ph type="sldNum" sz="quarter" idx="4"/>
          </p:nvPr>
        </p:nvSpPr>
        <p:spPr>
          <a:xfrm>
            <a:off x="11353800" y="5879804"/>
            <a:ext cx="661416" cy="895899"/>
          </a:xfrm>
        </p:spPr>
        <p:txBody>
          <a:bodyPr anchor="ctr">
            <a:normAutofit/>
          </a:bodyPr>
          <a:lstStyle/>
          <a:p>
            <a:pPr>
              <a:spcAft>
                <a:spcPts val="600"/>
              </a:spcAft>
            </a:pPr>
            <a:fld id="{9D068CDB-A5D0-4A45-9DAC-C105E9C03A52}" type="slidenum">
              <a:rPr lang="en-US" altLang="en-US"/>
              <a:pPr>
                <a:spcAft>
                  <a:spcPts val="600"/>
                </a:spcAft>
              </a:pPr>
              <a:t>3</a:t>
            </a:fld>
            <a:endParaRPr lang="en-US" altLang="en-US"/>
          </a:p>
        </p:txBody>
      </p:sp>
      <p:sp>
        <p:nvSpPr>
          <p:cNvPr id="4" name="Slide Number Placeholder 5" hidden="1">
            <a:extLst>
              <a:ext uri="{FF2B5EF4-FFF2-40B4-BE49-F238E27FC236}">
                <a16:creationId xmlns:a16="http://schemas.microsoft.com/office/drawing/2014/main" id="{08174E98-95D6-8D87-AA6F-07562540C471}"/>
              </a:ext>
            </a:extLst>
          </p:cNvPr>
          <p:cNvSpPr>
            <a:spLocks noGrp="1"/>
          </p:cNvSpPr>
          <p:nvPr>
            <p:ph type="sldNum" sz="quarter" idx="4294967295"/>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spcAft>
                <a:spcPts val="600"/>
              </a:spcAft>
            </a:pPr>
            <a:fld id="{C7B8B5A4-B985-4279-B762-A5FBBC2537DD}" type="slidenum">
              <a:rPr lang="en-US" altLang="en-US" smtClean="0"/>
              <a:pPr>
                <a:spcAft>
                  <a:spcPts val="600"/>
                </a:spcAft>
              </a:pPr>
              <a:t>3</a:t>
            </a:fld>
            <a:endParaRPr lang="en-US" altLang="en-US" sz="1200">
              <a:latin typeface="Verdana" panose="020B0604030504040204" pitchFamily="34" charset="0"/>
            </a:endParaRPr>
          </a:p>
        </p:txBody>
      </p:sp>
      <p:graphicFrame>
        <p:nvGraphicFramePr>
          <p:cNvPr id="2059" name="Rectangle 4">
            <a:extLst>
              <a:ext uri="{FF2B5EF4-FFF2-40B4-BE49-F238E27FC236}">
                <a16:creationId xmlns:a16="http://schemas.microsoft.com/office/drawing/2014/main" id="{4F98A10F-F3AC-3E2B-1CE8-1771F069BDDA}"/>
              </a:ext>
            </a:extLst>
          </p:cNvPr>
          <p:cNvGraphicFramePr>
            <a:graphicFrameLocks noGrp="1"/>
          </p:cNvGraphicFramePr>
          <p:nvPr>
            <p:ph sz="quarter" idx="12"/>
            <p:extLst>
              <p:ext uri="{D42A27DB-BD31-4B8C-83A1-F6EECF244321}">
                <p14:modId xmlns:p14="http://schemas.microsoft.com/office/powerpoint/2010/main" val="4265325853"/>
              </p:ext>
            </p:extLst>
          </p:nvPr>
        </p:nvGraphicFramePr>
        <p:xfrm>
          <a:off x="4743451" y="2039112"/>
          <a:ext cx="7076016" cy="390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AutoShape 4" descr="An illustration representing the objectives of a chapter on consumer choice theory in microeconomics. The image should include a budget constraint line, indifference curves, and a consumer making a choice between two goods. Include labels like 'Utility Maximization', 'Budget Constraint', 'Indifference Curve', and 'Optimal Choice'. The overall theme should convey the concept of consumers balancing preferences and budget to make optimal decisions.">
            <a:extLst>
              <a:ext uri="{FF2B5EF4-FFF2-40B4-BE49-F238E27FC236}">
                <a16:creationId xmlns:a16="http://schemas.microsoft.com/office/drawing/2014/main" id="{E34FDF93-3C15-5689-9060-3FD6B7146007}"/>
              </a:ext>
            </a:extLst>
          </p:cNvPr>
          <p:cNvSpPr>
            <a:spLocks noGrp="1" noChangeAspect="1" noChangeArrowheads="1"/>
          </p:cNvSpPr>
          <p:nvPr>
            <p:ph sz="quarter" idx="13"/>
          </p:nvPr>
        </p:nvSpPr>
        <p:spPr bwMode="auto">
          <a:xfrm>
            <a:off x="914400" y="2038350"/>
            <a:ext cx="3365500" cy="39052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E3DA205-ED50-F5C4-98CF-C580B684A349}"/>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30</a:t>
            </a:fld>
            <a:endParaRPr lang="en-US" altLang="en-US" sz="2400">
              <a:latin typeface="Sagona Book" panose="02020503050505020204" pitchFamily="18" charset="0"/>
            </a:endParaRPr>
          </a:p>
        </p:txBody>
      </p:sp>
      <p:sp>
        <p:nvSpPr>
          <p:cNvPr id="6" name="Rectangle 3">
            <a:extLst>
              <a:ext uri="{FF2B5EF4-FFF2-40B4-BE49-F238E27FC236}">
                <a16:creationId xmlns:a16="http://schemas.microsoft.com/office/drawing/2014/main" id="{376F4B81-7789-E272-8C64-E44E59E89F97}"/>
              </a:ext>
            </a:extLst>
          </p:cNvPr>
          <p:cNvSpPr txBox="1">
            <a:spLocks noChangeArrowheads="1"/>
          </p:cNvSpPr>
          <p:nvPr/>
        </p:nvSpPr>
        <p:spPr>
          <a:xfrm>
            <a:off x="914400" y="1113716"/>
            <a:ext cx="10498666"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dirty="0" err="1">
                <a:latin typeface="VNI-Souvir" pitchFamily="2" charset="0"/>
              </a:rPr>
              <a:t>Vaäy</a:t>
            </a:r>
            <a:r>
              <a:rPr lang="en-US" altLang="en-US" sz="3400" dirty="0">
                <a:latin typeface="VNI-Souvir" pitchFamily="2" charset="0"/>
              </a:rPr>
              <a:t>:</a:t>
            </a:r>
          </a:p>
          <a:p>
            <a:pPr marL="0" indent="0">
              <a:buNone/>
            </a:pPr>
            <a:r>
              <a:rPr lang="en-US" altLang="en-US" sz="3400" dirty="0" err="1">
                <a:latin typeface="VNI-Souvir" pitchFamily="2" charset="0"/>
              </a:rPr>
              <a:t>Ñoàng</a:t>
            </a:r>
            <a:r>
              <a:rPr lang="en-US" altLang="en-US" sz="3400" dirty="0">
                <a:latin typeface="VNI-Souvir" pitchFamily="2" charset="0"/>
              </a:rPr>
              <a:t> </a:t>
            </a:r>
            <a:r>
              <a:rPr lang="en-US" altLang="en-US" sz="3400" dirty="0" err="1">
                <a:latin typeface="VNI-Souvir" pitchFamily="2" charset="0"/>
              </a:rPr>
              <a:t>thöù</a:t>
            </a:r>
            <a:r>
              <a:rPr lang="en-US" altLang="en-US" sz="3400" dirty="0">
                <a:latin typeface="VNI-Souvir" pitchFamily="2" charset="0"/>
              </a:rPr>
              <a:t> 1:</a:t>
            </a:r>
          </a:p>
          <a:p>
            <a:pPr marL="0" indent="0">
              <a:buNone/>
            </a:pPr>
            <a:r>
              <a:rPr lang="en-US" altLang="en-US" sz="3400" dirty="0" err="1">
                <a:latin typeface="VNI-Souvir" pitchFamily="2" charset="0"/>
              </a:rPr>
              <a:t>Ñoàng</a:t>
            </a:r>
            <a:r>
              <a:rPr lang="en-US" altLang="en-US" sz="3400" dirty="0">
                <a:latin typeface="VNI-Souvir" pitchFamily="2" charset="0"/>
              </a:rPr>
              <a:t> </a:t>
            </a:r>
            <a:r>
              <a:rPr lang="en-US" altLang="en-US" sz="3400" dirty="0" err="1">
                <a:latin typeface="VNI-Souvir" pitchFamily="2" charset="0"/>
              </a:rPr>
              <a:t>thöù</a:t>
            </a:r>
            <a:r>
              <a:rPr lang="en-US" altLang="en-US" sz="3400" dirty="0">
                <a:latin typeface="VNI-Souvir" pitchFamily="2" charset="0"/>
              </a:rPr>
              <a:t> 2:</a:t>
            </a:r>
          </a:p>
          <a:p>
            <a:pPr lvl="1"/>
            <a:endParaRPr lang="en-US" altLang="en-US" sz="3000" dirty="0">
              <a:latin typeface="VNI-Souvir" pitchFamily="2" charset="0"/>
            </a:endParaRPr>
          </a:p>
          <a:p>
            <a:pPr lvl="1">
              <a:buFont typeface="Wingdings" panose="05000000000000000000" pitchFamily="2" charset="2"/>
              <a:buNone/>
            </a:pPr>
            <a:endParaRPr lang="en-US" altLang="en-US" sz="3000" dirty="0">
              <a:latin typeface="VNI-Souvir" pitchFamily="2" charset="0"/>
            </a:endParaRPr>
          </a:p>
          <a:p>
            <a:pPr lvl="1"/>
            <a:endParaRPr lang="en-US" altLang="en-US" sz="3000" dirty="0">
              <a:latin typeface="VNI-Souvir" pitchFamily="2" charset="0"/>
            </a:endParaRPr>
          </a:p>
          <a:p>
            <a:endParaRPr lang="en-US" altLang="en-US" b="1" dirty="0">
              <a:latin typeface="VNI-Souvir" pitchFamily="2" charset="0"/>
            </a:endParaRPr>
          </a:p>
          <a:p>
            <a:endParaRPr lang="en-US" altLang="en-US" b="1" dirty="0">
              <a:latin typeface="VNI-Souvir" pitchFamily="2" charset="0"/>
            </a:endParaRPr>
          </a:p>
          <a:p>
            <a:endParaRPr lang="en-US" altLang="en-US" b="1" dirty="0">
              <a:latin typeface="VNI-Souvir" pitchFamily="2" charset="0"/>
            </a:endParaRPr>
          </a:p>
          <a:p>
            <a:endParaRPr lang="en-US" altLang="en-US" b="1" dirty="0">
              <a:latin typeface="VNI-Souvir" pitchFamily="2" charset="0"/>
            </a:endParaRPr>
          </a:p>
        </p:txBody>
      </p:sp>
      <p:sp>
        <p:nvSpPr>
          <p:cNvPr id="7" name="Rectangle 3">
            <a:extLst>
              <a:ext uri="{FF2B5EF4-FFF2-40B4-BE49-F238E27FC236}">
                <a16:creationId xmlns:a16="http://schemas.microsoft.com/office/drawing/2014/main" id="{C8C398A4-93FC-71DF-24BF-C62C74509A7B}"/>
              </a:ext>
            </a:extLst>
          </p:cNvPr>
          <p:cNvSpPr txBox="1">
            <a:spLocks noChangeArrowheads="1"/>
          </p:cNvSpPr>
          <p:nvPr/>
        </p:nvSpPr>
        <p:spPr>
          <a:xfrm>
            <a:off x="1206501" y="327494"/>
            <a:ext cx="10985499" cy="786222"/>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b="1" cap="none" dirty="0">
                <a:latin typeface="VNI-Souvir" pitchFamily="2" charset="0"/>
              </a:rPr>
              <a:t>2.2.2. </a:t>
            </a:r>
            <a:r>
              <a:rPr lang="en-US" altLang="en-US" sz="3200" b="1" cap="none" dirty="0" err="1">
                <a:latin typeface="VNI-Souvir" pitchFamily="2" charset="0"/>
              </a:rPr>
              <a:t>Nguyeân</a:t>
            </a:r>
            <a:r>
              <a:rPr lang="en-US" altLang="en-US" sz="3200" b="1" cap="none" dirty="0">
                <a:latin typeface="VNI-Souvir" pitchFamily="2" charset="0"/>
              </a:rPr>
              <a:t> </a:t>
            </a:r>
            <a:r>
              <a:rPr lang="en-US" altLang="en-US" sz="3200" b="1" cap="none" dirty="0" err="1">
                <a:latin typeface="VNI-Souvir" pitchFamily="2" charset="0"/>
              </a:rPr>
              <a:t>taéc</a:t>
            </a:r>
            <a:r>
              <a:rPr lang="en-US" altLang="en-US" sz="3200" b="1" cap="none" dirty="0">
                <a:latin typeface="VNI-Souvir" pitchFamily="2" charset="0"/>
              </a:rPr>
              <a:t> </a:t>
            </a:r>
            <a:r>
              <a:rPr lang="en-US" altLang="en-US" sz="3200" b="1" cap="none" dirty="0" err="1">
                <a:latin typeface="VNI-Souvir" pitchFamily="2" charset="0"/>
              </a:rPr>
              <a:t>toái</a:t>
            </a:r>
            <a:r>
              <a:rPr lang="en-US" altLang="en-US" sz="3200" b="1" cap="none" dirty="0">
                <a:latin typeface="VNI-Souvir" pitchFamily="2" charset="0"/>
              </a:rPr>
              <a:t> </a:t>
            </a:r>
            <a:r>
              <a:rPr lang="en-US" altLang="en-US" sz="3200" b="1" cap="none" dirty="0" err="1">
                <a:latin typeface="VNI-Souvir" pitchFamily="2" charset="0"/>
              </a:rPr>
              <a:t>ña</a:t>
            </a:r>
            <a:r>
              <a:rPr lang="en-US" altLang="en-US" sz="3200" b="1" cap="none" dirty="0">
                <a:latin typeface="VNI-Souvir" pitchFamily="2" charset="0"/>
              </a:rPr>
              <a:t> </a:t>
            </a:r>
            <a:r>
              <a:rPr lang="en-US" altLang="en-US" sz="3200" b="1" cap="none" dirty="0" err="1">
                <a:latin typeface="VNI-Souvir" pitchFamily="2" charset="0"/>
              </a:rPr>
              <a:t>hoùa</a:t>
            </a:r>
            <a:r>
              <a:rPr lang="en-US" altLang="en-US" sz="3200" b="1" cap="none" dirty="0">
                <a:latin typeface="VNI-Souvir" pitchFamily="2" charset="0"/>
              </a:rPr>
              <a:t> </a:t>
            </a:r>
            <a:r>
              <a:rPr lang="en-US" altLang="en-US" sz="3200" b="1" cap="none" dirty="0" err="1">
                <a:latin typeface="VNI-Souvir" pitchFamily="2" charset="0"/>
              </a:rPr>
              <a:t>höõu</a:t>
            </a:r>
            <a:r>
              <a:rPr lang="en-US" altLang="en-US" sz="3200" b="1" cap="none" dirty="0">
                <a:latin typeface="VNI-Souvir" pitchFamily="2" charset="0"/>
              </a:rPr>
              <a:t> </a:t>
            </a:r>
            <a:r>
              <a:rPr lang="en-US" altLang="en-US" sz="3200" b="1" cap="none" dirty="0" err="1">
                <a:latin typeface="VNI-Souvir" pitchFamily="2" charset="0"/>
              </a:rPr>
              <a:t>duïng</a:t>
            </a:r>
            <a:r>
              <a:rPr lang="en-US" altLang="en-US" sz="3200" cap="none" dirty="0">
                <a:latin typeface="VNI-Souvir" pitchFamily="2" charset="0"/>
              </a:rPr>
              <a:t> </a:t>
            </a:r>
          </a:p>
        </p:txBody>
      </p:sp>
      <p:sp>
        <p:nvSpPr>
          <p:cNvPr id="8" name="Rectangle 3">
            <a:extLst>
              <a:ext uri="{FF2B5EF4-FFF2-40B4-BE49-F238E27FC236}">
                <a16:creationId xmlns:a16="http://schemas.microsoft.com/office/drawing/2014/main" id="{ED647AA6-4DE7-B66D-46C1-FF037FE24386}"/>
              </a:ext>
            </a:extLst>
          </p:cNvPr>
          <p:cNvSpPr txBox="1">
            <a:spLocks noChangeArrowheads="1"/>
          </p:cNvSpPr>
          <p:nvPr/>
        </p:nvSpPr>
        <p:spPr>
          <a:xfrm>
            <a:off x="914400" y="3087526"/>
            <a:ext cx="8553822" cy="1267558"/>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cap="none" dirty="0" err="1">
                <a:latin typeface="VNI-Souvir" pitchFamily="2" charset="0"/>
              </a:rPr>
              <a:t>Ñoàng</a:t>
            </a:r>
            <a:r>
              <a:rPr lang="en-US" altLang="en-US" sz="3200" cap="none" dirty="0">
                <a:latin typeface="VNI-Souvir" pitchFamily="2" charset="0"/>
              </a:rPr>
              <a:t> </a:t>
            </a:r>
            <a:r>
              <a:rPr lang="en-US" altLang="en-US" sz="3200" cap="none" dirty="0" err="1">
                <a:latin typeface="VNI-Souvir" pitchFamily="2" charset="0"/>
              </a:rPr>
              <a:t>thöù</a:t>
            </a:r>
            <a:r>
              <a:rPr lang="en-US" altLang="en-US" sz="3200" cap="none" dirty="0">
                <a:latin typeface="VNI-Souvir" pitchFamily="2" charset="0"/>
              </a:rPr>
              <a:t> 3: </a:t>
            </a:r>
            <a:r>
              <a:rPr lang="en-US" altLang="en-US" sz="3200" cap="none" dirty="0">
                <a:latin typeface="VNI-Souvir" pitchFamily="2" charset="0"/>
                <a:sym typeface="Symbol" panose="05050102010706020507" pitchFamily="18" charset="2"/>
              </a:rPr>
              <a:t>Chi </a:t>
            </a:r>
            <a:r>
              <a:rPr lang="en-US" altLang="en-US" sz="3200" cap="none" dirty="0" err="1">
                <a:latin typeface="VNI-Souvir" pitchFamily="2" charset="0"/>
                <a:sym typeface="Symbol" panose="05050102010706020507" pitchFamily="18" charset="2"/>
              </a:rPr>
              <a:t>cho</a:t>
            </a:r>
            <a:r>
              <a:rPr lang="en-US" altLang="en-US" sz="3200" cap="none" dirty="0">
                <a:latin typeface="VNI-Souvir" pitchFamily="2" charset="0"/>
                <a:sym typeface="Symbol" panose="05050102010706020507" pitchFamily="18" charset="2"/>
              </a:rPr>
              <a:t> x</a:t>
            </a:r>
            <a:r>
              <a:rPr lang="en-US" altLang="en-US" sz="3200" cap="none" baseline="-25000" dirty="0">
                <a:latin typeface="VNI-Souvir" pitchFamily="2" charset="0"/>
                <a:sym typeface="Symbol" panose="05050102010706020507" pitchFamily="18" charset="2"/>
              </a:rPr>
              <a:t>3</a:t>
            </a:r>
            <a:endParaRPr lang="en-US" altLang="en-US" sz="3200" cap="none" dirty="0">
              <a:latin typeface="VNI-Souvir" pitchFamily="2" charset="0"/>
            </a:endParaRPr>
          </a:p>
          <a:p>
            <a:pPr algn="l"/>
            <a:r>
              <a:rPr lang="en-US" altLang="en-US" sz="3200" cap="none" dirty="0" err="1">
                <a:latin typeface="VNI-Souvir" pitchFamily="2" charset="0"/>
              </a:rPr>
              <a:t>Ñoàng</a:t>
            </a:r>
            <a:r>
              <a:rPr lang="en-US" altLang="en-US" sz="3200" cap="none" dirty="0">
                <a:latin typeface="VNI-Souvir" pitchFamily="2" charset="0"/>
              </a:rPr>
              <a:t> </a:t>
            </a:r>
            <a:r>
              <a:rPr lang="en-US" altLang="en-US" sz="3200" cap="none" dirty="0" err="1">
                <a:latin typeface="VNI-Souvir" pitchFamily="2" charset="0"/>
              </a:rPr>
              <a:t>thöù</a:t>
            </a:r>
            <a:r>
              <a:rPr lang="en-US" altLang="en-US" sz="3200" cap="none" dirty="0">
                <a:latin typeface="VNI-Souvir" pitchFamily="2" charset="0"/>
              </a:rPr>
              <a:t> 4: C</a:t>
            </a:r>
            <a:r>
              <a:rPr lang="en-US" altLang="en-US" sz="3200" cap="none" dirty="0">
                <a:latin typeface="VNI-Souvir" pitchFamily="2" charset="0"/>
                <a:sym typeface="Symbol" panose="05050102010706020507" pitchFamily="18" charset="2"/>
              </a:rPr>
              <a:t>hi </a:t>
            </a:r>
            <a:r>
              <a:rPr lang="en-US" altLang="en-US" sz="3200" cap="none" dirty="0" err="1">
                <a:latin typeface="VNI-Souvir" pitchFamily="2" charset="0"/>
                <a:sym typeface="Symbol" panose="05050102010706020507" pitchFamily="18" charset="2"/>
              </a:rPr>
              <a:t>cho</a:t>
            </a:r>
            <a:r>
              <a:rPr lang="en-US" altLang="en-US" sz="3200" cap="none" dirty="0">
                <a:latin typeface="VNI-Souvir" pitchFamily="2" charset="0"/>
                <a:sym typeface="Symbol" panose="05050102010706020507" pitchFamily="18" charset="2"/>
              </a:rPr>
              <a:t> y</a:t>
            </a:r>
            <a:r>
              <a:rPr lang="en-US" altLang="en-US" sz="3200" cap="none" baseline="-25000" dirty="0">
                <a:latin typeface="VNI-Souvir" pitchFamily="2" charset="0"/>
                <a:sym typeface="Symbol" panose="05050102010706020507" pitchFamily="18" charset="2"/>
              </a:rPr>
              <a:t>1</a:t>
            </a:r>
            <a:endParaRPr lang="en-US" altLang="en-US" sz="3200" cap="none" dirty="0">
              <a:latin typeface="VNI-Souvir" pitchFamily="2" charset="0"/>
              <a:sym typeface="Symbol" panose="05050102010706020507" pitchFamily="18" charset="2"/>
            </a:endParaRPr>
          </a:p>
          <a:p>
            <a:pPr lvl="1" algn="l"/>
            <a:endParaRPr lang="en-US" altLang="en-US" sz="3200" dirty="0">
              <a:latin typeface="VNI-Souvir" pitchFamily="2" charset="0"/>
            </a:endParaRPr>
          </a:p>
          <a:p>
            <a:pPr lvl="1" algn="l"/>
            <a:endParaRPr lang="en-US" altLang="en-US" sz="3200" dirty="0">
              <a:latin typeface="VNI-Souvir" pitchFamily="2" charset="0"/>
            </a:endParaRPr>
          </a:p>
          <a:p>
            <a:pPr algn="l"/>
            <a:endParaRPr lang="en-US" altLang="en-US" sz="3200" cap="none" dirty="0">
              <a:latin typeface="VNI-Souvir" pitchFamily="2" charset="0"/>
            </a:endParaRPr>
          </a:p>
        </p:txBody>
      </p:sp>
      <p:sp>
        <p:nvSpPr>
          <p:cNvPr id="9" name="Rectangle 3">
            <a:extLst>
              <a:ext uri="{FF2B5EF4-FFF2-40B4-BE49-F238E27FC236}">
                <a16:creationId xmlns:a16="http://schemas.microsoft.com/office/drawing/2014/main" id="{2F583F51-2BB0-1BB4-8365-CB1B50E859A4}"/>
              </a:ext>
            </a:extLst>
          </p:cNvPr>
          <p:cNvSpPr txBox="1">
            <a:spLocks noChangeArrowheads="1"/>
          </p:cNvSpPr>
          <p:nvPr/>
        </p:nvSpPr>
        <p:spPr>
          <a:xfrm>
            <a:off x="914400" y="4486276"/>
            <a:ext cx="9129555" cy="1903822"/>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cap="none">
                <a:latin typeface="VNI-Souvir" pitchFamily="2" charset="0"/>
              </a:rPr>
              <a:t>Ñoàng thöù 5: </a:t>
            </a:r>
            <a:r>
              <a:rPr lang="en-US" altLang="en-US" sz="3200" cap="none">
                <a:latin typeface="VNI-Souvir" pitchFamily="2" charset="0"/>
                <a:sym typeface="Symbol" panose="05050102010706020507" pitchFamily="18" charset="2"/>
              </a:rPr>
              <a:t>chi cho y</a:t>
            </a:r>
            <a:r>
              <a:rPr lang="en-US" altLang="en-US" sz="3200" cap="none" baseline="-25000">
                <a:latin typeface="VNI-Souvir" pitchFamily="2" charset="0"/>
                <a:sym typeface="Symbol" panose="05050102010706020507" pitchFamily="18" charset="2"/>
              </a:rPr>
              <a:t>2</a:t>
            </a:r>
            <a:endParaRPr lang="en-US" altLang="en-US" sz="3200" cap="none">
              <a:latin typeface="VNI-Souvir" pitchFamily="2" charset="0"/>
              <a:sym typeface="Symbol" panose="05050102010706020507" pitchFamily="18" charset="2"/>
            </a:endParaRPr>
          </a:p>
          <a:p>
            <a:pPr algn="l"/>
            <a:r>
              <a:rPr lang="en-US" altLang="en-US" sz="3200" cap="none">
                <a:latin typeface="VNI-Souvir" pitchFamily="2" charset="0"/>
              </a:rPr>
              <a:t>Ñoàng thöù 6: </a:t>
            </a:r>
            <a:r>
              <a:rPr lang="en-US" altLang="en-US" sz="3200" cap="none">
                <a:latin typeface="VNI-Souvir" pitchFamily="2" charset="0"/>
                <a:sym typeface="Symbol" panose="05050102010706020507" pitchFamily="18" charset="2"/>
              </a:rPr>
              <a:t>chi cho y</a:t>
            </a:r>
            <a:r>
              <a:rPr lang="en-US" altLang="en-US" sz="3200" cap="none" baseline="-25000">
                <a:latin typeface="VNI-Souvir" pitchFamily="2" charset="0"/>
                <a:sym typeface="Symbol" panose="05050102010706020507" pitchFamily="18" charset="2"/>
              </a:rPr>
              <a:t>3</a:t>
            </a:r>
            <a:endParaRPr lang="en-US" altLang="en-US" sz="3200" cap="none">
              <a:latin typeface="VNI-Souvir" pitchFamily="2" charset="0"/>
              <a:sym typeface="Symbol" panose="05050102010706020507" pitchFamily="18" charset="2"/>
            </a:endParaRPr>
          </a:p>
          <a:p>
            <a:pPr algn="l"/>
            <a:r>
              <a:rPr lang="en-US" altLang="en-US" sz="3200" cap="none">
                <a:latin typeface="VNI-Souvir" pitchFamily="2" charset="0"/>
              </a:rPr>
              <a:t>Ñoàng thöù 7: </a:t>
            </a:r>
            <a:r>
              <a:rPr lang="en-US" altLang="en-US" sz="3200" cap="none">
                <a:latin typeface="VNI-Souvir" pitchFamily="2" charset="0"/>
                <a:sym typeface="Symbol" panose="05050102010706020507" pitchFamily="18" charset="2"/>
              </a:rPr>
              <a:t>chi cho x</a:t>
            </a:r>
            <a:r>
              <a:rPr lang="en-US" altLang="en-US" sz="3200" cap="none" baseline="-25000">
                <a:latin typeface="VNI-Souvir" pitchFamily="2" charset="0"/>
                <a:sym typeface="Symbol" panose="05050102010706020507" pitchFamily="18" charset="2"/>
              </a:rPr>
              <a:t>4</a:t>
            </a:r>
            <a:endParaRPr lang="en-US" altLang="en-US" sz="3200" cap="none">
              <a:latin typeface="VNI-Souvir" pitchFamily="2" charset="0"/>
            </a:endParaRPr>
          </a:p>
          <a:p>
            <a:pPr lvl="1" algn="l"/>
            <a:endParaRPr lang="en-US" altLang="en-US" sz="3200">
              <a:latin typeface="VNI-Souvir" pitchFamily="2" charset="0"/>
              <a:sym typeface="Symbol" panose="05050102010706020507" pitchFamily="18" charset="2"/>
            </a:endParaRPr>
          </a:p>
          <a:p>
            <a:pPr lvl="1" algn="l"/>
            <a:endParaRPr lang="en-US" altLang="en-US" sz="3200">
              <a:latin typeface="VNI-Souvir" pitchFamily="2" charset="0"/>
            </a:endParaRPr>
          </a:p>
          <a:p>
            <a:pPr algn="l"/>
            <a:endParaRPr lang="en-US" altLang="en-US" sz="3200" cap="none" dirty="0">
              <a:latin typeface="VNI-Souvir" pitchFamily="2" charset="0"/>
            </a:endParaRPr>
          </a:p>
        </p:txBody>
      </p:sp>
      <p:sp>
        <p:nvSpPr>
          <p:cNvPr id="10" name="Text Box 8">
            <a:extLst>
              <a:ext uri="{FF2B5EF4-FFF2-40B4-BE49-F238E27FC236}">
                <a16:creationId xmlns:a16="http://schemas.microsoft.com/office/drawing/2014/main" id="{405BB634-BAC6-C9FE-6338-CAB38E048F63}"/>
              </a:ext>
            </a:extLst>
          </p:cNvPr>
          <p:cNvSpPr txBox="1">
            <a:spLocks noChangeArrowheads="1"/>
          </p:cNvSpPr>
          <p:nvPr/>
        </p:nvSpPr>
        <p:spPr bwMode="auto">
          <a:xfrm>
            <a:off x="3269377" y="1632676"/>
            <a:ext cx="2209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3200" dirty="0">
                <a:latin typeface="VNI-Souvir" pitchFamily="2" charset="0"/>
                <a:sym typeface="Symbol" panose="05050102010706020507" pitchFamily="18" charset="2"/>
              </a:rPr>
              <a:t>Chi </a:t>
            </a:r>
            <a:r>
              <a:rPr lang="en-US" altLang="en-US" sz="3200" dirty="0" err="1">
                <a:latin typeface="VNI-Souvir" pitchFamily="2" charset="0"/>
                <a:sym typeface="Symbol" panose="05050102010706020507" pitchFamily="18" charset="2"/>
              </a:rPr>
              <a:t>cho</a:t>
            </a:r>
            <a:r>
              <a:rPr lang="en-US" altLang="en-US" sz="3200" dirty="0">
                <a:latin typeface="VNI-Souvir" pitchFamily="2" charset="0"/>
                <a:sym typeface="Symbol" panose="05050102010706020507" pitchFamily="18" charset="2"/>
              </a:rPr>
              <a:t> x</a:t>
            </a:r>
            <a:r>
              <a:rPr lang="en-US" altLang="en-US" sz="3200" baseline="-25000" dirty="0">
                <a:latin typeface="VNI-Souvir" pitchFamily="2" charset="0"/>
                <a:sym typeface="Symbol" panose="05050102010706020507" pitchFamily="18" charset="2"/>
              </a:rPr>
              <a:t>1</a:t>
            </a:r>
            <a:endParaRPr lang="en-US" altLang="en-US" sz="3200" dirty="0">
              <a:latin typeface="VNI-Souvir" pitchFamily="2" charset="0"/>
              <a:sym typeface="Symbol" panose="05050102010706020507" pitchFamily="18" charset="2"/>
            </a:endParaRPr>
          </a:p>
        </p:txBody>
      </p:sp>
      <p:sp>
        <p:nvSpPr>
          <p:cNvPr id="11" name="Text Box 9">
            <a:extLst>
              <a:ext uri="{FF2B5EF4-FFF2-40B4-BE49-F238E27FC236}">
                <a16:creationId xmlns:a16="http://schemas.microsoft.com/office/drawing/2014/main" id="{82981581-6964-2927-89B7-CB2812814DE2}"/>
              </a:ext>
            </a:extLst>
          </p:cNvPr>
          <p:cNvSpPr txBox="1">
            <a:spLocks noChangeArrowheads="1"/>
          </p:cNvSpPr>
          <p:nvPr/>
        </p:nvSpPr>
        <p:spPr bwMode="auto">
          <a:xfrm>
            <a:off x="3269377" y="2242276"/>
            <a:ext cx="2209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3200" dirty="0">
                <a:latin typeface="VNI-Souvir" pitchFamily="2" charset="0"/>
                <a:sym typeface="Symbol" panose="05050102010706020507" pitchFamily="18" charset="2"/>
              </a:rPr>
              <a:t>Chi </a:t>
            </a:r>
            <a:r>
              <a:rPr lang="en-US" altLang="en-US" sz="3200" dirty="0" err="1">
                <a:latin typeface="VNI-Souvir" pitchFamily="2" charset="0"/>
                <a:sym typeface="Symbol" panose="05050102010706020507" pitchFamily="18" charset="2"/>
              </a:rPr>
              <a:t>cho</a:t>
            </a:r>
            <a:r>
              <a:rPr lang="en-US" altLang="en-US" sz="3200" dirty="0">
                <a:latin typeface="VNI-Souvir" pitchFamily="2" charset="0"/>
                <a:sym typeface="Symbol" panose="05050102010706020507" pitchFamily="18" charset="2"/>
              </a:rPr>
              <a:t> x</a:t>
            </a:r>
            <a:r>
              <a:rPr lang="en-US" altLang="en-US" sz="3200" baseline="-25000" dirty="0">
                <a:latin typeface="VNI-Souvir" pitchFamily="2" charset="0"/>
                <a:sym typeface="Symbol" panose="05050102010706020507" pitchFamily="18" charset="2"/>
              </a:rPr>
              <a:t>2</a:t>
            </a:r>
            <a:endParaRPr lang="en-US" altLang="en-US" sz="3200" dirty="0">
              <a:latin typeface="VNI-Souvir" pitchFamily="2" charset="0"/>
              <a:sym typeface="Symbol" panose="05050102010706020507" pitchFamily="18" charset="2"/>
            </a:endParaRPr>
          </a:p>
        </p:txBody>
      </p:sp>
    </p:spTree>
    <p:extLst>
      <p:ext uri="{BB962C8B-B14F-4D97-AF65-F5344CB8AC3E}">
        <p14:creationId xmlns:p14="http://schemas.microsoft.com/office/powerpoint/2010/main" val="12513817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E3DA205-ED50-F5C4-98CF-C580B684A349}"/>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31</a:t>
            </a:fld>
            <a:endParaRPr lang="en-US" altLang="en-US" sz="2400">
              <a:latin typeface="Sagona Book" panose="02020503050505020204" pitchFamily="18" charset="0"/>
            </a:endParaRPr>
          </a:p>
        </p:txBody>
      </p:sp>
      <p:sp>
        <p:nvSpPr>
          <p:cNvPr id="2" name="Rectangle 3">
            <a:extLst>
              <a:ext uri="{FF2B5EF4-FFF2-40B4-BE49-F238E27FC236}">
                <a16:creationId xmlns:a16="http://schemas.microsoft.com/office/drawing/2014/main" id="{1912D7E7-21D7-62BB-9231-B96558EDAF82}"/>
              </a:ext>
            </a:extLst>
          </p:cNvPr>
          <p:cNvSpPr txBox="1">
            <a:spLocks noChangeArrowheads="1"/>
          </p:cNvSpPr>
          <p:nvPr/>
        </p:nvSpPr>
        <p:spPr>
          <a:xfrm>
            <a:off x="1067309" y="1647923"/>
            <a:ext cx="10617199"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dirty="0" err="1">
                <a:latin typeface="VNI-Souvir" pitchFamily="2" charset="0"/>
              </a:rPr>
              <a:t>Vaäy</a:t>
            </a:r>
            <a:r>
              <a:rPr lang="en-US" altLang="en-US" sz="3400" dirty="0">
                <a:latin typeface="VNI-Souvir" pitchFamily="2" charset="0"/>
              </a:rPr>
              <a:t> </a:t>
            </a:r>
            <a:r>
              <a:rPr lang="en-US" altLang="en-US" sz="3400" dirty="0" err="1">
                <a:latin typeface="VNI-Souvir" pitchFamily="2" charset="0"/>
              </a:rPr>
              <a:t>PATD</a:t>
            </a:r>
            <a:r>
              <a:rPr lang="en-US" altLang="en-US" sz="3400" dirty="0">
                <a:latin typeface="VNI-Souvir" pitchFamily="2" charset="0"/>
              </a:rPr>
              <a:t> </a:t>
            </a:r>
            <a:r>
              <a:rPr lang="en-US" altLang="en-US" sz="3400" dirty="0" err="1">
                <a:latin typeface="VNI-Souvir" pitchFamily="2" charset="0"/>
              </a:rPr>
              <a:t>toái</a:t>
            </a:r>
            <a:r>
              <a:rPr lang="en-US" altLang="en-US" sz="3400" dirty="0">
                <a:latin typeface="VNI-Souvir" pitchFamily="2" charset="0"/>
              </a:rPr>
              <a:t> </a:t>
            </a:r>
            <a:r>
              <a:rPr lang="en-US" altLang="en-US" sz="3400" dirty="0" err="1">
                <a:latin typeface="VNI-Souvir" pitchFamily="2" charset="0"/>
              </a:rPr>
              <a:t>öu</a:t>
            </a:r>
            <a:r>
              <a:rPr lang="en-US" altLang="en-US" sz="3400" dirty="0">
                <a:latin typeface="VNI-Souvir" pitchFamily="2" charset="0"/>
              </a:rPr>
              <a:t> </a:t>
            </a:r>
            <a:r>
              <a:rPr lang="en-US" altLang="en-US" sz="3400" dirty="0" err="1">
                <a:latin typeface="VNI-Souvir" pitchFamily="2" charset="0"/>
              </a:rPr>
              <a:t>ñeå</a:t>
            </a:r>
            <a:r>
              <a:rPr lang="en-US" altLang="en-US" sz="3400" dirty="0">
                <a:latin typeface="VNI-Souvir" pitchFamily="2" charset="0"/>
              </a:rPr>
              <a:t> </a:t>
            </a:r>
            <a:r>
              <a:rPr lang="en-US" altLang="en-US" sz="3400" dirty="0" err="1">
                <a:latin typeface="VNI-Souvir" pitchFamily="2" charset="0"/>
              </a:rPr>
              <a:t>ñaït</a:t>
            </a:r>
            <a:r>
              <a:rPr lang="en-US" altLang="en-US" sz="3400" dirty="0">
                <a:latin typeface="VNI-Souvir" pitchFamily="2" charset="0"/>
              </a:rPr>
              <a:t> </a:t>
            </a:r>
            <a:r>
              <a:rPr lang="en-US" altLang="en-US" sz="3400" dirty="0" err="1">
                <a:latin typeface="VNI-Souvir" pitchFamily="2" charset="0"/>
              </a:rPr>
              <a:t>TU</a:t>
            </a:r>
            <a:r>
              <a:rPr lang="en-US" altLang="en-US" sz="3400" baseline="-25000" dirty="0" err="1">
                <a:latin typeface="VNI-Souvir" pitchFamily="2" charset="0"/>
              </a:rPr>
              <a:t>max</a:t>
            </a:r>
            <a:r>
              <a:rPr lang="en-US" altLang="en-US" sz="3400" dirty="0">
                <a:latin typeface="VNI-Souvir" pitchFamily="2" charset="0"/>
              </a:rPr>
              <a:t> </a:t>
            </a:r>
            <a:r>
              <a:rPr lang="en-US" altLang="en-US" sz="3400" dirty="0" err="1">
                <a:latin typeface="VNI-Souvir" pitchFamily="2" charset="0"/>
              </a:rPr>
              <a:t>khi</a:t>
            </a:r>
            <a:r>
              <a:rPr lang="en-US" altLang="en-US" sz="3400" dirty="0">
                <a:latin typeface="VNI-Souvir" pitchFamily="2" charset="0"/>
              </a:rPr>
              <a:t> chi </a:t>
            </a:r>
            <a:r>
              <a:rPr lang="en-US" altLang="en-US" sz="3400" dirty="0" err="1">
                <a:latin typeface="VNI-Souvir" pitchFamily="2" charset="0"/>
              </a:rPr>
              <a:t>tieâu</a:t>
            </a:r>
            <a:r>
              <a:rPr lang="en-US" altLang="en-US" sz="3400" dirty="0">
                <a:latin typeface="VNI-Souvir" pitchFamily="2" charset="0"/>
              </a:rPr>
              <a:t> </a:t>
            </a:r>
            <a:r>
              <a:rPr lang="en-US" altLang="en-US" sz="3400" dirty="0" err="1">
                <a:latin typeface="VNI-Souvir" pitchFamily="2" charset="0"/>
              </a:rPr>
              <a:t>heát</a:t>
            </a:r>
            <a:r>
              <a:rPr lang="en-US" altLang="en-US" sz="3400" dirty="0">
                <a:latin typeface="VNI-Souvir" pitchFamily="2" charset="0"/>
              </a:rPr>
              <a:t> 7 </a:t>
            </a:r>
            <a:r>
              <a:rPr lang="en-US" altLang="en-US" sz="3400" dirty="0" err="1">
                <a:latin typeface="VNI-Souvir" pitchFamily="2" charset="0"/>
              </a:rPr>
              <a:t>ñoàng</a:t>
            </a:r>
            <a:r>
              <a:rPr lang="en-US" altLang="en-US" sz="3400" dirty="0">
                <a:latin typeface="VNI-Souvir" pitchFamily="2" charset="0"/>
              </a:rPr>
              <a:t>:</a:t>
            </a:r>
          </a:p>
          <a:p>
            <a:pPr lvl="1"/>
            <a:r>
              <a:rPr lang="en-US" altLang="en-US" sz="3000" dirty="0">
                <a:latin typeface="VNI-Souvir" pitchFamily="2" charset="0"/>
              </a:rPr>
              <a:t>X =  4 </a:t>
            </a:r>
            <a:r>
              <a:rPr lang="en-US" altLang="en-US" sz="3000" dirty="0" err="1">
                <a:latin typeface="VNI-Souvir" pitchFamily="2" charset="0"/>
              </a:rPr>
              <a:t>ñoàng</a:t>
            </a:r>
            <a:endParaRPr lang="en-US" altLang="en-US" sz="3000" dirty="0">
              <a:latin typeface="VNI-Souvir" pitchFamily="2" charset="0"/>
            </a:endParaRPr>
          </a:p>
          <a:p>
            <a:pPr lvl="1"/>
            <a:r>
              <a:rPr lang="en-US" altLang="en-US" sz="3000" dirty="0">
                <a:latin typeface="VNI-Souvir" pitchFamily="2" charset="0"/>
              </a:rPr>
              <a:t>Y = 3 </a:t>
            </a:r>
            <a:r>
              <a:rPr lang="en-US" altLang="en-US" sz="3000" dirty="0" err="1">
                <a:latin typeface="VNI-Souvir" pitchFamily="2" charset="0"/>
              </a:rPr>
              <a:t>ñoàng</a:t>
            </a:r>
            <a:r>
              <a:rPr lang="en-US" altLang="en-US" sz="3000" dirty="0">
                <a:latin typeface="VNI-Souvir" pitchFamily="2" charset="0"/>
              </a:rPr>
              <a:t> </a:t>
            </a:r>
          </a:p>
          <a:p>
            <a:r>
              <a:rPr lang="en-US" altLang="en-US" sz="3400" dirty="0">
                <a:latin typeface="VNI-Souvir" pitchFamily="2" charset="0"/>
              </a:rPr>
              <a:t> MUx</a:t>
            </a:r>
            <a:r>
              <a:rPr lang="en-US" altLang="en-US" sz="3400" baseline="-25000" dirty="0">
                <a:latin typeface="VNI-Souvir" pitchFamily="2" charset="0"/>
              </a:rPr>
              <a:t>4</a:t>
            </a:r>
            <a:r>
              <a:rPr lang="en-US" altLang="en-US" sz="3400" dirty="0">
                <a:latin typeface="VNI-Souvir" pitchFamily="2" charset="0"/>
              </a:rPr>
              <a:t> = MUy</a:t>
            </a:r>
            <a:r>
              <a:rPr lang="en-US" altLang="en-US" sz="3400" baseline="-25000" dirty="0">
                <a:latin typeface="VNI-Souvir" pitchFamily="2" charset="0"/>
              </a:rPr>
              <a:t>3</a:t>
            </a:r>
            <a:r>
              <a:rPr lang="en-US" altLang="en-US" sz="3400" dirty="0">
                <a:latin typeface="VNI-Souvir" pitchFamily="2" charset="0"/>
              </a:rPr>
              <a:t> = 28 </a:t>
            </a:r>
            <a:r>
              <a:rPr lang="en-US" altLang="en-US" sz="3400" dirty="0" err="1">
                <a:latin typeface="VNI-Souvir" pitchFamily="2" charset="0"/>
              </a:rPr>
              <a:t>ñvhd</a:t>
            </a:r>
            <a:r>
              <a:rPr lang="en-US" altLang="en-US" sz="3400" dirty="0">
                <a:latin typeface="VNI-Souvir" pitchFamily="2" charset="0"/>
              </a:rPr>
              <a:t>.</a:t>
            </a:r>
          </a:p>
          <a:p>
            <a:endParaRPr lang="en-US" altLang="en-US" sz="3400" dirty="0">
              <a:latin typeface="VNI-Souvir" pitchFamily="2" charset="0"/>
            </a:endParaRPr>
          </a:p>
        </p:txBody>
      </p:sp>
      <p:sp>
        <p:nvSpPr>
          <p:cNvPr id="3" name="Rectangle 3">
            <a:extLst>
              <a:ext uri="{FF2B5EF4-FFF2-40B4-BE49-F238E27FC236}">
                <a16:creationId xmlns:a16="http://schemas.microsoft.com/office/drawing/2014/main" id="{4E7A4440-E5AD-6632-6262-45B88AE7022D}"/>
              </a:ext>
            </a:extLst>
          </p:cNvPr>
          <p:cNvSpPr txBox="1">
            <a:spLocks noChangeArrowheads="1"/>
          </p:cNvSpPr>
          <p:nvPr/>
        </p:nvSpPr>
        <p:spPr>
          <a:xfrm>
            <a:off x="38148" y="327494"/>
            <a:ext cx="12740121" cy="786222"/>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b="1" cap="none" dirty="0">
                <a:latin typeface="VNI-Souvir" pitchFamily="2" charset="0"/>
              </a:rPr>
              <a:t>2.2.2. </a:t>
            </a:r>
            <a:r>
              <a:rPr lang="en-US" altLang="en-US" sz="3200" b="1" cap="none" dirty="0" err="1">
                <a:latin typeface="VNI-Souvir" pitchFamily="2" charset="0"/>
              </a:rPr>
              <a:t>Nguyeân</a:t>
            </a:r>
            <a:r>
              <a:rPr lang="en-US" altLang="en-US" sz="3200" b="1" cap="none" dirty="0">
                <a:latin typeface="VNI-Souvir" pitchFamily="2" charset="0"/>
              </a:rPr>
              <a:t> </a:t>
            </a:r>
            <a:r>
              <a:rPr lang="en-US" altLang="en-US" sz="3200" b="1" cap="none" dirty="0" err="1">
                <a:latin typeface="VNI-Souvir" pitchFamily="2" charset="0"/>
              </a:rPr>
              <a:t>taéc</a:t>
            </a:r>
            <a:r>
              <a:rPr lang="en-US" altLang="en-US" sz="3200" b="1" cap="none" dirty="0">
                <a:latin typeface="VNI-Souvir" pitchFamily="2" charset="0"/>
              </a:rPr>
              <a:t> </a:t>
            </a:r>
            <a:r>
              <a:rPr lang="en-US" altLang="en-US" sz="3200" b="1" cap="none" dirty="0" err="1">
                <a:latin typeface="VNI-Souvir" pitchFamily="2" charset="0"/>
              </a:rPr>
              <a:t>toái</a:t>
            </a:r>
            <a:r>
              <a:rPr lang="en-US" altLang="en-US" sz="3200" b="1" cap="none" dirty="0">
                <a:latin typeface="VNI-Souvir" pitchFamily="2" charset="0"/>
              </a:rPr>
              <a:t> </a:t>
            </a:r>
            <a:r>
              <a:rPr lang="en-US" altLang="en-US" sz="3200" b="1" cap="none" dirty="0" err="1">
                <a:latin typeface="VNI-Souvir" pitchFamily="2" charset="0"/>
              </a:rPr>
              <a:t>ña</a:t>
            </a:r>
            <a:r>
              <a:rPr lang="en-US" altLang="en-US" sz="3200" b="1" cap="none" dirty="0">
                <a:latin typeface="VNI-Souvir" pitchFamily="2" charset="0"/>
              </a:rPr>
              <a:t> </a:t>
            </a:r>
            <a:r>
              <a:rPr lang="en-US" altLang="en-US" sz="3200" b="1" cap="none" dirty="0" err="1">
                <a:latin typeface="VNI-Souvir" pitchFamily="2" charset="0"/>
              </a:rPr>
              <a:t>hoùa</a:t>
            </a:r>
            <a:r>
              <a:rPr lang="en-US" altLang="en-US" sz="3200" b="1" cap="none" dirty="0">
                <a:latin typeface="VNI-Souvir" pitchFamily="2" charset="0"/>
              </a:rPr>
              <a:t> </a:t>
            </a:r>
            <a:r>
              <a:rPr lang="en-US" altLang="en-US" sz="3200" b="1" cap="none" dirty="0" err="1">
                <a:latin typeface="VNI-Souvir" pitchFamily="2" charset="0"/>
              </a:rPr>
              <a:t>höõu</a:t>
            </a:r>
            <a:r>
              <a:rPr lang="en-US" altLang="en-US" sz="3200" b="1" cap="none" dirty="0">
                <a:latin typeface="VNI-Souvir" pitchFamily="2" charset="0"/>
              </a:rPr>
              <a:t> </a:t>
            </a:r>
            <a:r>
              <a:rPr lang="en-US" altLang="en-US" sz="3200" b="1" cap="none" dirty="0" err="1">
                <a:latin typeface="VNI-Souvir" pitchFamily="2" charset="0"/>
              </a:rPr>
              <a:t>duïng</a:t>
            </a:r>
            <a:r>
              <a:rPr lang="en-US" altLang="en-US" sz="3200" cap="none" dirty="0">
                <a:latin typeface="VNI-Souvir" pitchFamily="2" charset="0"/>
              </a:rPr>
              <a:t> </a:t>
            </a:r>
          </a:p>
        </p:txBody>
      </p:sp>
      <p:graphicFrame>
        <p:nvGraphicFramePr>
          <p:cNvPr id="5" name="Object 6">
            <a:extLst>
              <a:ext uri="{FF2B5EF4-FFF2-40B4-BE49-F238E27FC236}">
                <a16:creationId xmlns:a16="http://schemas.microsoft.com/office/drawing/2014/main" id="{50E4336B-88BA-338D-2714-380A4B1EE836}"/>
              </a:ext>
            </a:extLst>
          </p:cNvPr>
          <p:cNvGraphicFramePr>
            <a:graphicFrameLocks noChangeAspect="1"/>
          </p:cNvGraphicFramePr>
          <p:nvPr>
            <p:extLst>
              <p:ext uri="{D42A27DB-BD31-4B8C-83A1-F6EECF244321}">
                <p14:modId xmlns:p14="http://schemas.microsoft.com/office/powerpoint/2010/main" val="1831557814"/>
              </p:ext>
            </p:extLst>
          </p:nvPr>
        </p:nvGraphicFramePr>
        <p:xfrm>
          <a:off x="1320800" y="4597400"/>
          <a:ext cx="8153400" cy="838200"/>
        </p:xfrm>
        <a:graphic>
          <a:graphicData uri="http://schemas.openxmlformats.org/presentationml/2006/ole">
            <mc:AlternateContent xmlns:mc="http://schemas.openxmlformats.org/markup-compatibility/2006">
              <mc:Choice xmlns:v="urn:schemas-microsoft-com:vml" Requires="v">
                <p:oleObj name="Microsoft Equation 3.0" r:id="rId2" imgW="4000500" imgH="444500" progId="Equation.3">
                  <p:embed/>
                </p:oleObj>
              </mc:Choice>
              <mc:Fallback>
                <p:oleObj name="Microsoft Equation 3.0" r:id="rId2" imgW="4000500" imgH="444500" progId="Equation.3">
                  <p:embed/>
                  <p:pic>
                    <p:nvPicPr>
                      <p:cNvPr id="28678" name="Object 6">
                        <a:extLst>
                          <a:ext uri="{FF2B5EF4-FFF2-40B4-BE49-F238E27FC236}">
                            <a16:creationId xmlns:a16="http://schemas.microsoft.com/office/drawing/2014/main" id="{948C0D16-D228-2721-4AA6-754CE88F0A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0800" y="4597400"/>
                        <a:ext cx="81534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0216043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40ECE045-8CE0-55ED-1F8F-0C114491F7B5}"/>
              </a:ext>
            </a:extLst>
          </p:cNvPr>
          <p:cNvSpPr txBox="1">
            <a:spLocks noChangeArrowheads="1"/>
          </p:cNvSpPr>
          <p:nvPr/>
        </p:nvSpPr>
        <p:spPr>
          <a:xfrm>
            <a:off x="914400" y="914400"/>
            <a:ext cx="10360152" cy="914400"/>
          </a:xfrm>
          <a:prstGeom prst="rect">
            <a:avLst/>
          </a:prstGeom>
        </p:spPr>
        <p:txBody>
          <a:bodyPr vert="horz" lIns="91440" tIns="45720" rIns="91440" bIns="45720" rtlCol="0" anchor="b">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b="1" kern="1200" cap="none" dirty="0">
                <a:latin typeface="VNI-Souvir" pitchFamily="2" charset="0"/>
                <a:ea typeface="+mj-ea"/>
                <a:cs typeface="+mj-cs"/>
              </a:rPr>
              <a:t>2.2.2. </a:t>
            </a:r>
            <a:r>
              <a:rPr lang="en-US" altLang="en-US" sz="3200" b="1" kern="1200" cap="none" dirty="0" err="1">
                <a:latin typeface="VNI-Souvir" pitchFamily="2" charset="0"/>
                <a:ea typeface="+mj-ea"/>
                <a:cs typeface="+mj-cs"/>
              </a:rPr>
              <a:t>Nguyeân</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taéc</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toái</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ña</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hoùa</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höõu</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duïng</a:t>
            </a:r>
            <a:r>
              <a:rPr lang="en-US" altLang="en-US" sz="3200" kern="1200" cap="none" dirty="0">
                <a:latin typeface="VNI-Souvir" pitchFamily="2" charset="0"/>
                <a:ea typeface="+mj-ea"/>
                <a:cs typeface="+mj-cs"/>
              </a:rPr>
              <a:t> </a:t>
            </a:r>
          </a:p>
        </p:txBody>
      </p:sp>
      <p:sp>
        <p:nvSpPr>
          <p:cNvPr id="29705" name="Content Placeholder 2">
            <a:extLst>
              <a:ext uri="{FF2B5EF4-FFF2-40B4-BE49-F238E27FC236}">
                <a16:creationId xmlns:a16="http://schemas.microsoft.com/office/drawing/2014/main" id="{6F7DBFCD-123E-E2AE-E522-10E830BC7223}"/>
              </a:ext>
            </a:extLst>
          </p:cNvPr>
          <p:cNvSpPr>
            <a:spLocks noGrp="1"/>
          </p:cNvSpPr>
          <p:nvPr>
            <p:ph sz="quarter" idx="13"/>
          </p:nvPr>
        </p:nvSpPr>
        <p:spPr>
          <a:xfrm>
            <a:off x="914399" y="2039112"/>
            <a:ext cx="3364992" cy="3904488"/>
          </a:xfrm>
        </p:spPr>
        <p:txBody>
          <a:bodyPr/>
          <a:lstStyle/>
          <a:p>
            <a:endParaRPr lang="en-US"/>
          </a:p>
        </p:txBody>
      </p:sp>
      <p:sp>
        <p:nvSpPr>
          <p:cNvPr id="29700" name="Rectangle 3">
            <a:extLst>
              <a:ext uri="{FF2B5EF4-FFF2-40B4-BE49-F238E27FC236}">
                <a16:creationId xmlns:a16="http://schemas.microsoft.com/office/drawing/2014/main" id="{AA564A3C-C0C1-D17C-717A-A75B090304C9}"/>
              </a:ext>
            </a:extLst>
          </p:cNvPr>
          <p:cNvSpPr>
            <a:spLocks noGrp="1" noChangeArrowheads="1"/>
          </p:cNvSpPr>
          <p:nvPr>
            <p:ph sz="quarter" idx="12"/>
          </p:nvPr>
        </p:nvSpPr>
        <p:spPr>
          <a:xfrm>
            <a:off x="4743451" y="2039112"/>
            <a:ext cx="6537960" cy="3904488"/>
          </a:xfrm>
        </p:spPr>
        <p:txBody>
          <a:bodyPr vert="horz" lIns="91440" tIns="45720" rIns="91440" bIns="45720" rtlCol="0">
            <a:normAutofit/>
          </a:bodyPr>
          <a:lstStyle/>
          <a:p>
            <a:r>
              <a:rPr lang="en-US" altLang="en-US" sz="3200" cap="none" dirty="0">
                <a:latin typeface="VNI-Souvir" pitchFamily="2" charset="0"/>
              </a:rPr>
              <a:t> </a:t>
            </a:r>
            <a:r>
              <a:rPr lang="en-US" altLang="en-US" sz="3200" cap="none" dirty="0" err="1">
                <a:latin typeface="VNI-Souvir" pitchFamily="2" charset="0"/>
              </a:rPr>
              <a:t>Vôùi</a:t>
            </a:r>
            <a:r>
              <a:rPr lang="en-US" altLang="en-US" sz="3200" cap="none" dirty="0">
                <a:latin typeface="VNI-Souvir" pitchFamily="2" charset="0"/>
              </a:rPr>
              <a:t> </a:t>
            </a:r>
            <a:r>
              <a:rPr lang="en-US" altLang="en-US" sz="3200" b="1" cap="none" dirty="0">
                <a:latin typeface="VNI-Souvir" pitchFamily="2" charset="0"/>
              </a:rPr>
              <a:t>I</a:t>
            </a:r>
            <a:r>
              <a:rPr lang="en-US" altLang="en-US" sz="3200" cap="none" dirty="0">
                <a:latin typeface="VNI-Souvir" pitchFamily="2" charset="0"/>
              </a:rPr>
              <a:t> </a:t>
            </a:r>
            <a:r>
              <a:rPr lang="en-US" altLang="en-US" sz="3200" cap="none" dirty="0" err="1">
                <a:latin typeface="VNI-Souvir" pitchFamily="2" charset="0"/>
              </a:rPr>
              <a:t>nhaát</a:t>
            </a:r>
            <a:r>
              <a:rPr lang="en-US" altLang="en-US" sz="3200" cap="none" dirty="0">
                <a:latin typeface="VNI-Souvir" pitchFamily="2" charset="0"/>
              </a:rPr>
              <a:t> </a:t>
            </a:r>
            <a:r>
              <a:rPr lang="en-US" altLang="en-US" sz="3200" cap="none" dirty="0" err="1">
                <a:latin typeface="VNI-Souvir" pitchFamily="2" charset="0"/>
              </a:rPr>
              <a:t>ñònh</a:t>
            </a:r>
            <a:r>
              <a:rPr lang="en-US" altLang="en-US" sz="3200" cap="none" dirty="0">
                <a:latin typeface="VNI-Souvir" pitchFamily="2" charset="0"/>
              </a:rPr>
              <a:t>, </a:t>
            </a:r>
            <a:r>
              <a:rPr lang="en-US" altLang="en-US" sz="3200" cap="none" dirty="0" err="1">
                <a:latin typeface="VNI-Souvir" pitchFamily="2" charset="0"/>
              </a:rPr>
              <a:t>NTD</a:t>
            </a:r>
            <a:r>
              <a:rPr lang="en-US" altLang="en-US" sz="3200" cap="none" dirty="0">
                <a:latin typeface="VNI-Souvir" pitchFamily="2" charset="0"/>
              </a:rPr>
              <a:t> </a:t>
            </a:r>
            <a:r>
              <a:rPr lang="en-US" altLang="en-US" sz="3200" cap="none" dirty="0" err="1">
                <a:latin typeface="VNI-Souvir" pitchFamily="2" charset="0"/>
              </a:rPr>
              <a:t>seõ</a:t>
            </a:r>
            <a:r>
              <a:rPr lang="en-US" altLang="en-US" sz="3200" cap="none" dirty="0">
                <a:latin typeface="VNI-Souvir" pitchFamily="2" charset="0"/>
              </a:rPr>
              <a:t> </a:t>
            </a:r>
            <a:r>
              <a:rPr lang="en-US" altLang="en-US" sz="3200" cap="none" dirty="0" err="1">
                <a:latin typeface="VNI-Souvir" pitchFamily="2" charset="0"/>
              </a:rPr>
              <a:t>mua</a:t>
            </a:r>
            <a:r>
              <a:rPr lang="en-US" altLang="en-US" sz="3200" cap="none" dirty="0">
                <a:latin typeface="VNI-Souvir" pitchFamily="2" charset="0"/>
              </a:rPr>
              <a:t> </a:t>
            </a:r>
            <a:r>
              <a:rPr lang="en-US" altLang="en-US" sz="3200" cap="none" dirty="0" err="1">
                <a:latin typeface="VNI-Souvir" pitchFamily="2" charset="0"/>
              </a:rPr>
              <a:t>soá</a:t>
            </a:r>
            <a:r>
              <a:rPr lang="en-US" altLang="en-US" sz="3200" cap="none" dirty="0">
                <a:latin typeface="VNI-Souvir" pitchFamily="2" charset="0"/>
              </a:rPr>
              <a:t> </a:t>
            </a:r>
            <a:r>
              <a:rPr lang="en-US" altLang="en-US" sz="3200" cap="none" dirty="0" err="1">
                <a:latin typeface="VNI-Souvir" pitchFamily="2" charset="0"/>
              </a:rPr>
              <a:t>löôïng</a:t>
            </a:r>
            <a:r>
              <a:rPr lang="en-US" altLang="en-US" sz="3200" cap="none" dirty="0">
                <a:latin typeface="VNI-Souvir" pitchFamily="2" charset="0"/>
              </a:rPr>
              <a:t> </a:t>
            </a:r>
            <a:r>
              <a:rPr lang="en-US" altLang="en-US" sz="3200" cap="none" dirty="0" err="1">
                <a:latin typeface="VNI-Souvir" pitchFamily="2" charset="0"/>
              </a:rPr>
              <a:t>caùc</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phaåm</a:t>
            </a:r>
            <a:r>
              <a:rPr lang="en-US" altLang="en-US" sz="3200" cap="none" dirty="0">
                <a:latin typeface="VNI-Souvir" pitchFamily="2" charset="0"/>
              </a:rPr>
              <a:t> </a:t>
            </a:r>
            <a:r>
              <a:rPr lang="en-US" altLang="en-US" sz="3200" cap="none" dirty="0" err="1">
                <a:latin typeface="VNI-Souvir" pitchFamily="2" charset="0"/>
              </a:rPr>
              <a:t>sao</a:t>
            </a:r>
            <a:r>
              <a:rPr lang="en-US" altLang="en-US" sz="3200" cap="none" dirty="0">
                <a:latin typeface="VNI-Souvir" pitchFamily="2" charset="0"/>
              </a:rPr>
              <a:t> </a:t>
            </a:r>
            <a:r>
              <a:rPr lang="en-US" altLang="en-US" sz="3200" cap="none" dirty="0" err="1">
                <a:latin typeface="VNI-Souvir" pitchFamily="2" charset="0"/>
              </a:rPr>
              <a:t>cho</a:t>
            </a:r>
            <a:r>
              <a:rPr lang="en-US" altLang="en-US" sz="3200" cap="none" dirty="0">
                <a:latin typeface="VNI-Souvir" pitchFamily="2" charset="0"/>
              </a:rPr>
              <a:t> </a:t>
            </a:r>
            <a:r>
              <a:rPr lang="en-US" altLang="en-US" sz="3200" b="1" cap="none" dirty="0">
                <a:latin typeface="VNI-Souvir" pitchFamily="2" charset="0"/>
              </a:rPr>
              <a:t>MU </a:t>
            </a:r>
            <a:r>
              <a:rPr lang="en-US" altLang="en-US" sz="3200" cap="none" dirty="0" err="1">
                <a:latin typeface="VNI-Souvir" pitchFamily="2" charset="0"/>
              </a:rPr>
              <a:t>cuûa</a:t>
            </a:r>
            <a:r>
              <a:rPr lang="en-US" altLang="en-US" sz="3200" cap="none" dirty="0">
                <a:latin typeface="VNI-Souvir" pitchFamily="2" charset="0"/>
              </a:rPr>
              <a:t> </a:t>
            </a:r>
            <a:r>
              <a:rPr lang="en-US" altLang="en-US" sz="3200" cap="none" dirty="0" err="1">
                <a:latin typeface="VNI-Souvir" pitchFamily="2" charset="0"/>
              </a:rPr>
              <a:t>ñôn</a:t>
            </a:r>
            <a:r>
              <a:rPr lang="en-US" altLang="en-US" sz="3200" cap="none" dirty="0">
                <a:latin typeface="VNI-Souvir" pitchFamily="2" charset="0"/>
              </a:rPr>
              <a:t> </a:t>
            </a:r>
            <a:r>
              <a:rPr lang="en-US" altLang="en-US" sz="3200" cap="none" dirty="0" err="1">
                <a:latin typeface="VNI-Souvir" pitchFamily="2" charset="0"/>
              </a:rPr>
              <a:t>vò</a:t>
            </a:r>
            <a:r>
              <a:rPr lang="en-US" altLang="en-US" sz="3200" cap="none" dirty="0">
                <a:latin typeface="VNI-Souvir" pitchFamily="2" charset="0"/>
              </a:rPr>
              <a:t> </a:t>
            </a:r>
            <a:r>
              <a:rPr lang="en-US" altLang="en-US" sz="3200" cap="none" dirty="0" err="1">
                <a:latin typeface="VNI-Souvir" pitchFamily="2" charset="0"/>
              </a:rPr>
              <a:t>tieàn</a:t>
            </a:r>
            <a:r>
              <a:rPr lang="en-US" altLang="en-US" sz="3200" cap="none" dirty="0">
                <a:latin typeface="VNI-Souvir" pitchFamily="2" charset="0"/>
              </a:rPr>
              <a:t> </a:t>
            </a:r>
            <a:r>
              <a:rPr lang="en-US" altLang="en-US" sz="3200" cap="none" dirty="0" err="1">
                <a:latin typeface="VNI-Souvir" pitchFamily="2" charset="0"/>
              </a:rPr>
              <a:t>teä</a:t>
            </a:r>
            <a:r>
              <a:rPr lang="en-US" altLang="en-US" sz="3200" cap="none" dirty="0">
                <a:latin typeface="VNI-Souvir" pitchFamily="2" charset="0"/>
              </a:rPr>
              <a:t> </a:t>
            </a:r>
            <a:r>
              <a:rPr lang="en-US" altLang="en-US" sz="3200" cap="none" dirty="0" err="1">
                <a:latin typeface="VNI-Souvir" pitchFamily="2" charset="0"/>
              </a:rPr>
              <a:t>cuoái</a:t>
            </a:r>
            <a:r>
              <a:rPr lang="en-US" altLang="en-US" sz="3200" cap="none" dirty="0">
                <a:latin typeface="VNI-Souvir" pitchFamily="2" charset="0"/>
              </a:rPr>
              <a:t> </a:t>
            </a:r>
            <a:r>
              <a:rPr lang="en-US" altLang="en-US" sz="3200" cap="none" dirty="0" err="1">
                <a:latin typeface="VNI-Souvir" pitchFamily="2" charset="0"/>
              </a:rPr>
              <a:t>cuøng</a:t>
            </a:r>
            <a:r>
              <a:rPr lang="en-US" altLang="en-US" sz="3200" cap="none" dirty="0">
                <a:latin typeface="VNI-Souvir" pitchFamily="2" charset="0"/>
              </a:rPr>
              <a:t> </a:t>
            </a:r>
            <a:r>
              <a:rPr lang="en-US" altLang="en-US" sz="3200" cap="none" dirty="0" err="1">
                <a:latin typeface="VNI-Souvir" pitchFamily="2" charset="0"/>
              </a:rPr>
              <a:t>cuûa</a:t>
            </a:r>
            <a:r>
              <a:rPr lang="en-US" altLang="en-US" sz="3200" cap="none" dirty="0">
                <a:latin typeface="VNI-Souvir" pitchFamily="2" charset="0"/>
              </a:rPr>
              <a:t> </a:t>
            </a:r>
            <a:r>
              <a:rPr lang="en-US" altLang="en-US" sz="3200" cap="none" dirty="0" err="1">
                <a:latin typeface="VNI-Souvir" pitchFamily="2" charset="0"/>
              </a:rPr>
              <a:t>caùc</a:t>
            </a:r>
            <a:r>
              <a:rPr lang="en-US" altLang="en-US" sz="3200" cap="none" dirty="0">
                <a:latin typeface="VNI-Souvir" pitchFamily="2" charset="0"/>
              </a:rPr>
              <a:t>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phaåm</a:t>
            </a:r>
            <a:r>
              <a:rPr lang="en-US" altLang="en-US" sz="3200" cap="none" dirty="0">
                <a:latin typeface="VNI-Souvir" pitchFamily="2" charset="0"/>
              </a:rPr>
              <a:t> </a:t>
            </a:r>
            <a:r>
              <a:rPr lang="en-US" altLang="en-US" sz="3200" cap="none" dirty="0" err="1">
                <a:latin typeface="VNI-Souvir" pitchFamily="2" charset="0"/>
              </a:rPr>
              <a:t>phaûi</a:t>
            </a:r>
            <a:r>
              <a:rPr lang="en-US" altLang="en-US" sz="3200" cap="none" dirty="0">
                <a:latin typeface="VNI-Souvir" pitchFamily="2" charset="0"/>
              </a:rPr>
              <a:t> </a:t>
            </a:r>
            <a:r>
              <a:rPr lang="en-US" altLang="en-US" sz="3200" cap="none" dirty="0" err="1">
                <a:latin typeface="VNI-Souvir" pitchFamily="2" charset="0"/>
              </a:rPr>
              <a:t>baèng</a:t>
            </a:r>
            <a:r>
              <a:rPr lang="en-US" altLang="en-US" sz="3200" cap="none" dirty="0">
                <a:latin typeface="VNI-Souvir" pitchFamily="2" charset="0"/>
              </a:rPr>
              <a:t> </a:t>
            </a:r>
            <a:r>
              <a:rPr lang="en-US" altLang="en-US" sz="3200" cap="none" dirty="0" err="1">
                <a:latin typeface="VNI-Souvir" pitchFamily="2" charset="0"/>
              </a:rPr>
              <a:t>nhau</a:t>
            </a:r>
            <a:r>
              <a:rPr lang="en-US" altLang="en-US" sz="3200" cap="none" dirty="0">
                <a:latin typeface="VNI-Souvir" pitchFamily="2" charset="0"/>
              </a:rPr>
              <a:t>:</a:t>
            </a:r>
          </a:p>
          <a:p>
            <a:pPr lvl="1"/>
            <a:r>
              <a:rPr lang="en-US" altLang="en-US" sz="3200" dirty="0">
                <a:latin typeface="VNI-Souvir" pitchFamily="2" charset="0"/>
              </a:rPr>
              <a:t> 	</a:t>
            </a:r>
            <a:r>
              <a:rPr lang="en-US" altLang="en-US" sz="3200" dirty="0" err="1">
                <a:latin typeface="VNI-Souvir" pitchFamily="2" charset="0"/>
              </a:rPr>
              <a:t>MUx</a:t>
            </a:r>
            <a:r>
              <a:rPr lang="en-US" altLang="en-US" sz="3200" dirty="0">
                <a:latin typeface="VNI-Souvir" pitchFamily="2" charset="0"/>
              </a:rPr>
              <a:t> = </a:t>
            </a:r>
            <a:r>
              <a:rPr lang="en-US" altLang="en-US" sz="3200" dirty="0" err="1">
                <a:latin typeface="VNI-Souvir" pitchFamily="2" charset="0"/>
              </a:rPr>
              <a:t>MUy</a:t>
            </a:r>
            <a:r>
              <a:rPr lang="en-US" altLang="en-US" sz="3200" dirty="0">
                <a:latin typeface="VNI-Souvir" pitchFamily="2" charset="0"/>
              </a:rPr>
              <a:t> = ... 	(1)</a:t>
            </a:r>
          </a:p>
          <a:p>
            <a:pPr lvl="1"/>
            <a:r>
              <a:rPr lang="en-US" altLang="en-US" sz="3200" dirty="0">
                <a:latin typeface="VNI-Souvir" pitchFamily="2" charset="0"/>
              </a:rPr>
              <a:t>		X + Y + ...	= I	(2)</a:t>
            </a:r>
          </a:p>
        </p:txBody>
      </p:sp>
      <p:sp>
        <p:nvSpPr>
          <p:cNvPr id="4" name="Slide Number Placeholder 5">
            <a:extLst>
              <a:ext uri="{FF2B5EF4-FFF2-40B4-BE49-F238E27FC236}">
                <a16:creationId xmlns:a16="http://schemas.microsoft.com/office/drawing/2014/main" id="{0720EBC7-C1D2-E062-8291-DF3AEF713604}"/>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32</a:t>
            </a:fld>
            <a:endParaRPr lang="en-US" altLang="en-US" sz="2400">
              <a:latin typeface="Sagona Book" panose="020205030505050202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1789F640-E454-84C4-BECC-AF2A8A20898A}"/>
              </a:ext>
            </a:extLst>
          </p:cNvPr>
          <p:cNvSpPr txBox="1">
            <a:spLocks noChangeArrowheads="1"/>
          </p:cNvSpPr>
          <p:nvPr/>
        </p:nvSpPr>
        <p:spPr>
          <a:xfrm>
            <a:off x="914400" y="914400"/>
            <a:ext cx="12066748" cy="914400"/>
          </a:xfrm>
          <a:prstGeom prst="rect">
            <a:avLst/>
          </a:prstGeom>
        </p:spPr>
        <p:txBody>
          <a:bodyPr vert="horz" lIns="91440" tIns="45720" rIns="91440" bIns="45720" rtlCol="0" anchor="b"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b="1" kern="1200" cap="none" dirty="0">
                <a:latin typeface="VNI-Souvir" pitchFamily="2" charset="0"/>
                <a:ea typeface="+mj-ea"/>
                <a:cs typeface="+mj-cs"/>
              </a:rPr>
              <a:t>2.2.2. </a:t>
            </a:r>
            <a:r>
              <a:rPr lang="en-US" altLang="en-US" sz="3200" b="1" kern="1200" cap="none" dirty="0" err="1">
                <a:latin typeface="VNI-Souvir" pitchFamily="2" charset="0"/>
                <a:ea typeface="+mj-ea"/>
                <a:cs typeface="+mj-cs"/>
              </a:rPr>
              <a:t>Nguyeân</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taéc</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toái</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ña</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hoùa</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höõu</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duïng</a:t>
            </a:r>
            <a:r>
              <a:rPr lang="en-US" altLang="en-US" sz="3200" kern="1200" cap="none" dirty="0">
                <a:latin typeface="VNI-Souvir" pitchFamily="2" charset="0"/>
                <a:ea typeface="+mj-ea"/>
                <a:cs typeface="+mj-cs"/>
              </a:rPr>
              <a:t> </a:t>
            </a:r>
          </a:p>
        </p:txBody>
      </p:sp>
      <p:sp>
        <p:nvSpPr>
          <p:cNvPr id="34824" name="Content Placeholder 2">
            <a:extLst>
              <a:ext uri="{FF2B5EF4-FFF2-40B4-BE49-F238E27FC236}">
                <a16:creationId xmlns:a16="http://schemas.microsoft.com/office/drawing/2014/main" id="{D085BC26-E4EF-13BB-5897-CBD80A174B3C}"/>
              </a:ext>
            </a:extLst>
          </p:cNvPr>
          <p:cNvSpPr>
            <a:spLocks noGrp="1"/>
          </p:cNvSpPr>
          <p:nvPr>
            <p:ph sz="quarter" idx="12"/>
          </p:nvPr>
        </p:nvSpPr>
        <p:spPr>
          <a:xfrm>
            <a:off x="914399" y="2039111"/>
            <a:ext cx="2816352" cy="3840480"/>
          </a:xfrm>
        </p:spPr>
        <p:txBody>
          <a:bodyPr/>
          <a:lstStyle/>
          <a:p>
            <a:endParaRPr lang="en-US"/>
          </a:p>
        </p:txBody>
      </p:sp>
      <p:sp>
        <p:nvSpPr>
          <p:cNvPr id="34819" name="Rectangle 3">
            <a:extLst>
              <a:ext uri="{FF2B5EF4-FFF2-40B4-BE49-F238E27FC236}">
                <a16:creationId xmlns:a16="http://schemas.microsoft.com/office/drawing/2014/main" id="{84E59DAE-8AAC-A6F4-C883-60DC9398D378}"/>
              </a:ext>
            </a:extLst>
          </p:cNvPr>
          <p:cNvSpPr>
            <a:spLocks noGrp="1" noChangeArrowheads="1"/>
          </p:cNvSpPr>
          <p:nvPr>
            <p:ph sz="quarter" idx="13"/>
          </p:nvPr>
        </p:nvSpPr>
        <p:spPr>
          <a:xfrm>
            <a:off x="4097800" y="2039111"/>
            <a:ext cx="8094200" cy="3840480"/>
          </a:xfrm>
        </p:spPr>
        <p:txBody>
          <a:bodyPr vert="horz" lIns="91440" tIns="45720" rIns="91440" bIns="45720" rtlCol="0">
            <a:noAutofit/>
          </a:bodyPr>
          <a:lstStyle/>
          <a:p>
            <a:r>
              <a:rPr lang="en-US" altLang="en-US" sz="3200" i="1" cap="none" dirty="0">
                <a:latin typeface="VNI-Souvir" pitchFamily="2" charset="0"/>
              </a:rPr>
              <a:t>Vd2:</a:t>
            </a:r>
            <a:r>
              <a:rPr lang="en-US" altLang="en-US" sz="3200" cap="none" dirty="0">
                <a:latin typeface="VNI-Souvir" pitchFamily="2" charset="0"/>
              </a:rPr>
              <a:t> </a:t>
            </a:r>
          </a:p>
          <a:p>
            <a:r>
              <a:rPr lang="en-US" altLang="en-US" sz="3200" cap="none" dirty="0">
                <a:latin typeface="VNI-Souvir" pitchFamily="2" charset="0"/>
              </a:rPr>
              <a:t>B </a:t>
            </a:r>
            <a:r>
              <a:rPr lang="en-US" altLang="en-US" sz="3200" cap="none" dirty="0" err="1">
                <a:latin typeface="VNI-Souvir" pitchFamily="2" charset="0"/>
              </a:rPr>
              <a:t>coù</a:t>
            </a:r>
            <a:r>
              <a:rPr lang="en-US" altLang="en-US" sz="3200" cap="none" dirty="0">
                <a:latin typeface="VNI-Souvir" pitchFamily="2" charset="0"/>
              </a:rPr>
              <a:t> </a:t>
            </a:r>
            <a:r>
              <a:rPr lang="en-US" altLang="en-US" sz="3200" dirty="0">
                <a:latin typeface="VNI-Souvir" pitchFamily="2" charset="0"/>
              </a:rPr>
              <a:t>I</a:t>
            </a:r>
            <a:r>
              <a:rPr lang="en-US" altLang="en-US" sz="3200" cap="none" dirty="0">
                <a:latin typeface="VNI-Souvir" pitchFamily="2" charset="0"/>
              </a:rPr>
              <a:t>= 14$, </a:t>
            </a:r>
            <a:r>
              <a:rPr lang="en-US" altLang="en-US" sz="3200" cap="none" dirty="0" err="1">
                <a:latin typeface="VNI-Souvir" pitchFamily="2" charset="0"/>
              </a:rPr>
              <a:t>mua</a:t>
            </a:r>
            <a:r>
              <a:rPr lang="en-US" altLang="en-US" sz="3200" cap="none" dirty="0">
                <a:latin typeface="VNI-Souvir" pitchFamily="2" charset="0"/>
              </a:rPr>
              <a:t> 2 </a:t>
            </a:r>
            <a:r>
              <a:rPr lang="en-US" altLang="en-US" sz="3200" cap="none" dirty="0" err="1">
                <a:latin typeface="VNI-Souvir" pitchFamily="2" charset="0"/>
              </a:rPr>
              <a:t>saûn</a:t>
            </a:r>
            <a:r>
              <a:rPr lang="en-US" altLang="en-US" sz="3200" cap="none" dirty="0">
                <a:latin typeface="VNI-Souvir" pitchFamily="2" charset="0"/>
              </a:rPr>
              <a:t> </a:t>
            </a:r>
            <a:r>
              <a:rPr lang="en-US" altLang="en-US" sz="3200" cap="none" dirty="0" err="1">
                <a:latin typeface="VNI-Souvir" pitchFamily="2" charset="0"/>
              </a:rPr>
              <a:t>phaåm</a:t>
            </a:r>
            <a:r>
              <a:rPr lang="en-US" altLang="en-US" sz="3200" cap="none" dirty="0">
                <a:latin typeface="VNI-Souvir" pitchFamily="2" charset="0"/>
              </a:rPr>
              <a:t> X </a:t>
            </a:r>
            <a:r>
              <a:rPr lang="en-US" altLang="en-US" sz="3200" cap="none" dirty="0" err="1">
                <a:latin typeface="VNI-Souvir" pitchFamily="2" charset="0"/>
              </a:rPr>
              <a:t>vaø</a:t>
            </a:r>
            <a:r>
              <a:rPr lang="en-US" altLang="en-US" sz="3200" cap="none" dirty="0">
                <a:latin typeface="VNI-Souvir" pitchFamily="2" charset="0"/>
              </a:rPr>
              <a:t> Y:</a:t>
            </a:r>
          </a:p>
          <a:p>
            <a:r>
              <a:rPr lang="en-US" altLang="en-US" sz="3200" cap="none" dirty="0" err="1">
                <a:latin typeface="VNI-Souvir" pitchFamily="2" charset="0"/>
              </a:rPr>
              <a:t>Px</a:t>
            </a:r>
            <a:r>
              <a:rPr lang="en-US" altLang="en-US" sz="3200" cap="none" dirty="0">
                <a:latin typeface="VNI-Souvir" pitchFamily="2" charset="0"/>
              </a:rPr>
              <a:t>: 2 $/kg </a:t>
            </a:r>
          </a:p>
          <a:p>
            <a:r>
              <a:rPr lang="en-US" altLang="en-US" sz="3200" cap="none" dirty="0" err="1">
                <a:latin typeface="VNI-Souvir" pitchFamily="2" charset="0"/>
              </a:rPr>
              <a:t>Py</a:t>
            </a:r>
            <a:r>
              <a:rPr lang="en-US" altLang="en-US" sz="3200" cap="none" dirty="0">
                <a:latin typeface="VNI-Souvir" pitchFamily="2" charset="0"/>
              </a:rPr>
              <a:t>: 1 $/l</a:t>
            </a:r>
          </a:p>
          <a:p>
            <a:r>
              <a:rPr lang="en-US" altLang="en-US" sz="3200" cap="none" dirty="0" err="1">
                <a:latin typeface="VNI-Souvir" pitchFamily="2" charset="0"/>
              </a:rPr>
              <a:t>Vaán</a:t>
            </a:r>
            <a:r>
              <a:rPr lang="en-US" altLang="en-US" sz="3200" cap="none" dirty="0">
                <a:latin typeface="VNI-Souvir" pitchFamily="2" charset="0"/>
              </a:rPr>
              <a:t> </a:t>
            </a:r>
            <a:r>
              <a:rPr lang="en-US" altLang="en-US" sz="3200" cap="none" dirty="0" err="1">
                <a:latin typeface="VNI-Souvir" pitchFamily="2" charset="0"/>
              </a:rPr>
              <a:t>ñeà</a:t>
            </a:r>
            <a:r>
              <a:rPr lang="en-US" altLang="en-US" sz="3200" cap="none" dirty="0">
                <a:latin typeface="VNI-Souvir" pitchFamily="2" charset="0"/>
              </a:rPr>
              <a:t> : B </a:t>
            </a:r>
            <a:r>
              <a:rPr lang="en-US" altLang="en-US" sz="3200" cap="none" dirty="0" err="1">
                <a:latin typeface="VNI-Souvir" pitchFamily="2" charset="0"/>
              </a:rPr>
              <a:t>neân</a:t>
            </a:r>
            <a:r>
              <a:rPr lang="en-US" altLang="en-US" sz="3200" cap="none" dirty="0">
                <a:latin typeface="VNI-Souvir" pitchFamily="2" charset="0"/>
              </a:rPr>
              <a:t> </a:t>
            </a:r>
            <a:r>
              <a:rPr lang="en-US" altLang="en-US" sz="3200" cap="none" dirty="0" err="1">
                <a:latin typeface="VNI-Souvir" pitchFamily="2" charset="0"/>
              </a:rPr>
              <a:t>mua</a:t>
            </a:r>
            <a:r>
              <a:rPr lang="en-US" altLang="en-US" sz="3200" cap="none" dirty="0">
                <a:latin typeface="VNI-Souvir" pitchFamily="2" charset="0"/>
              </a:rPr>
              <a:t>? Kg X, ? </a:t>
            </a:r>
            <a:r>
              <a:rPr lang="en-US" altLang="en-US" sz="3200" cap="none" dirty="0" err="1">
                <a:latin typeface="VNI-Souvir" pitchFamily="2" charset="0"/>
              </a:rPr>
              <a:t>lít</a:t>
            </a:r>
            <a:r>
              <a:rPr lang="en-US" altLang="en-US" sz="3200" cap="none" dirty="0">
                <a:latin typeface="VNI-Souvir" pitchFamily="2" charset="0"/>
              </a:rPr>
              <a:t> Y </a:t>
            </a:r>
            <a:r>
              <a:rPr lang="en-US" altLang="en-US" sz="3200" cap="none" dirty="0" err="1">
                <a:latin typeface="VNI-Souvir" pitchFamily="2" charset="0"/>
              </a:rPr>
              <a:t>ñeå</a:t>
            </a:r>
            <a:r>
              <a:rPr lang="en-US" altLang="en-US" sz="3200" cap="none" dirty="0">
                <a:latin typeface="VNI-Souvir" pitchFamily="2" charset="0"/>
              </a:rPr>
              <a:t> </a:t>
            </a:r>
            <a:r>
              <a:rPr lang="en-US" altLang="en-US" sz="3200" cap="none" dirty="0" err="1">
                <a:latin typeface="VNI-Souvir" pitchFamily="2" charset="0"/>
              </a:rPr>
              <a:t>TU</a:t>
            </a:r>
            <a:r>
              <a:rPr lang="en-US" altLang="en-US" sz="3200" cap="none" baseline="-25000" dirty="0" err="1">
                <a:latin typeface="VNI-Souvir" pitchFamily="2" charset="0"/>
              </a:rPr>
              <a:t>max</a:t>
            </a:r>
            <a:endParaRPr lang="en-US" altLang="en-US" sz="3200" cap="none" dirty="0">
              <a:latin typeface="VNI-Souvir" pitchFamily="2" charset="0"/>
            </a:endParaRPr>
          </a:p>
          <a:p>
            <a:r>
              <a:rPr lang="en-US" altLang="en-US" sz="3200" cap="none" dirty="0" err="1">
                <a:latin typeface="VNI-Souvir" pitchFamily="2" charset="0"/>
              </a:rPr>
              <a:t>Sôû</a:t>
            </a:r>
            <a:r>
              <a:rPr lang="en-US" altLang="en-US" sz="3200" cap="none" dirty="0">
                <a:latin typeface="VNI-Souvir" pitchFamily="2" charset="0"/>
              </a:rPr>
              <a:t> </a:t>
            </a:r>
            <a:r>
              <a:rPr lang="en-US" altLang="en-US" sz="3200" cap="none" dirty="0" err="1">
                <a:latin typeface="VNI-Souvir" pitchFamily="2" charset="0"/>
              </a:rPr>
              <a:t>thích</a:t>
            </a:r>
            <a:r>
              <a:rPr lang="en-US" altLang="en-US" sz="3200" cap="none" dirty="0">
                <a:latin typeface="VNI-Souvir" pitchFamily="2" charset="0"/>
              </a:rPr>
              <a:t> </a:t>
            </a:r>
            <a:r>
              <a:rPr lang="en-US" altLang="en-US" sz="3200" cap="none" dirty="0" err="1">
                <a:latin typeface="VNI-Souvir" pitchFamily="2" charset="0"/>
              </a:rPr>
              <a:t>cuûa</a:t>
            </a:r>
            <a:r>
              <a:rPr lang="en-US" altLang="en-US" sz="3200" cap="none" dirty="0">
                <a:latin typeface="VNI-Souvir" pitchFamily="2" charset="0"/>
              </a:rPr>
              <a:t> B </a:t>
            </a:r>
            <a:r>
              <a:rPr lang="en-US" altLang="en-US" sz="3200" cap="none" dirty="0" err="1">
                <a:latin typeface="VNI-Souvir" pitchFamily="2" charset="0"/>
              </a:rPr>
              <a:t>ñoái</a:t>
            </a:r>
            <a:r>
              <a:rPr lang="en-US" altLang="en-US" sz="3200" cap="none" dirty="0">
                <a:latin typeface="VNI-Souvir" pitchFamily="2" charset="0"/>
              </a:rPr>
              <a:t> </a:t>
            </a:r>
            <a:r>
              <a:rPr lang="en-US" altLang="en-US" sz="3200" cap="none" dirty="0" err="1">
                <a:latin typeface="VNI-Souvir" pitchFamily="2" charset="0"/>
              </a:rPr>
              <a:t>vôùi</a:t>
            </a:r>
            <a:r>
              <a:rPr lang="en-US" altLang="en-US" sz="3200" cap="none" dirty="0">
                <a:latin typeface="VNI-Souvir" pitchFamily="2" charset="0"/>
              </a:rPr>
              <a:t> </a:t>
            </a:r>
            <a:r>
              <a:rPr lang="en-US" altLang="en-US" sz="3200" cap="none" dirty="0" err="1">
                <a:latin typeface="VNI-Souvir" pitchFamily="2" charset="0"/>
              </a:rPr>
              <a:t>X,Y</a:t>
            </a:r>
            <a:r>
              <a:rPr lang="en-US" altLang="en-US" sz="3200" cap="none" dirty="0">
                <a:latin typeface="VNI-Souvir" pitchFamily="2" charset="0"/>
              </a:rPr>
              <a:t> </a:t>
            </a:r>
            <a:r>
              <a:rPr lang="en-US" altLang="en-US" sz="3200" cap="none" dirty="0" err="1">
                <a:latin typeface="VNI-Souvir" pitchFamily="2" charset="0"/>
              </a:rPr>
              <a:t>cho</a:t>
            </a:r>
            <a:r>
              <a:rPr lang="en-US" altLang="en-US" sz="3200" cap="none" dirty="0">
                <a:latin typeface="VNI-Souvir" pitchFamily="2" charset="0"/>
              </a:rPr>
              <a:t> </a:t>
            </a:r>
            <a:r>
              <a:rPr lang="en-US" altLang="en-US" sz="3200" cap="none" dirty="0" err="1">
                <a:latin typeface="VNI-Souvir" pitchFamily="2" charset="0"/>
              </a:rPr>
              <a:t>nhö</a:t>
            </a:r>
            <a:r>
              <a:rPr lang="en-US" altLang="en-US" sz="3200" cap="none" dirty="0">
                <a:latin typeface="VNI-Souvir" pitchFamily="2" charset="0"/>
              </a:rPr>
              <a:t> </a:t>
            </a:r>
            <a:r>
              <a:rPr lang="en-US" altLang="en-US" sz="3200" cap="none" dirty="0" err="1">
                <a:latin typeface="VNI-Souvir" pitchFamily="2" charset="0"/>
              </a:rPr>
              <a:t>sau</a:t>
            </a:r>
            <a:r>
              <a:rPr lang="en-US" altLang="en-US" sz="3200" cap="none" dirty="0">
                <a:latin typeface="VNI-Souvir" pitchFamily="2" charset="0"/>
              </a:rPr>
              <a:t>:</a:t>
            </a:r>
          </a:p>
          <a:p>
            <a:r>
              <a:rPr lang="en-US" altLang="en-US" sz="3200" cap="none" dirty="0">
                <a:latin typeface="VNI-Souvir" pitchFamily="2" charset="0"/>
              </a:rPr>
              <a:t> </a:t>
            </a:r>
          </a:p>
        </p:txBody>
      </p:sp>
      <p:sp>
        <p:nvSpPr>
          <p:cNvPr id="4" name="Slide Number Placeholder 5">
            <a:extLst>
              <a:ext uri="{FF2B5EF4-FFF2-40B4-BE49-F238E27FC236}">
                <a16:creationId xmlns:a16="http://schemas.microsoft.com/office/drawing/2014/main" id="{92C239CA-5AE0-8016-E67B-2D90D9C186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33</a:t>
            </a:fld>
            <a:endParaRPr lang="en-US" altLang="en-US" sz="2400">
              <a:latin typeface="Sagona Book" panose="02020503050505020204"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Slide Number Placeholder 5">
            <a:extLst>
              <a:ext uri="{FF2B5EF4-FFF2-40B4-BE49-F238E27FC236}">
                <a16:creationId xmlns:a16="http://schemas.microsoft.com/office/drawing/2014/main" id="{E43CA196-1AC9-94B9-A5EB-7056A5E858EC}"/>
              </a:ext>
            </a:extLst>
          </p:cNvPr>
          <p:cNvSpPr>
            <a:spLocks noGrp="1"/>
          </p:cNvSpPr>
          <p:nvPr>
            <p:ph type="sldNum" sz="quarter" idx="12"/>
          </p:nvPr>
        </p:nvSpPr>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fld id="{1B1D8141-59BB-4DDF-BCD3-313C2E8B7B35}" type="slidenum">
              <a:rPr lang="en-US" altLang="en-US" sz="1200">
                <a:latin typeface="Verdana" panose="020B0604030504040204" pitchFamily="34" charset="0"/>
              </a:rPr>
              <a:pPr/>
              <a:t>34</a:t>
            </a:fld>
            <a:endParaRPr lang="en-US" altLang="en-US" sz="1200">
              <a:latin typeface="Verdana" panose="020B0604030504040204" pitchFamily="34" charset="0"/>
            </a:endParaRPr>
          </a:p>
        </p:txBody>
      </p:sp>
      <p:sp>
        <p:nvSpPr>
          <p:cNvPr id="31747" name="Rectangle 4">
            <a:extLst>
              <a:ext uri="{FF2B5EF4-FFF2-40B4-BE49-F238E27FC236}">
                <a16:creationId xmlns:a16="http://schemas.microsoft.com/office/drawing/2014/main" id="{2EA586FA-74FD-EFA8-DC5E-993AF89F4B42}"/>
              </a:ext>
            </a:extLst>
          </p:cNvPr>
          <p:cNvSpPr>
            <a:spLocks noGrp="1" noChangeArrowheads="1"/>
          </p:cNvSpPr>
          <p:nvPr>
            <p:ph type="title"/>
          </p:nvPr>
        </p:nvSpPr>
        <p:spPr/>
        <p:txBody>
          <a:bodyPr/>
          <a:lstStyle/>
          <a:p>
            <a:pPr eaLnBrk="1" hangingPunct="1"/>
            <a:r>
              <a:rPr lang="en-US" altLang="en-US">
                <a:latin typeface="VNI-Times" pitchFamily="2" charset="0"/>
              </a:rPr>
              <a:t>Sôû thích cuûa B ñoái vôùi X,Y:</a:t>
            </a:r>
          </a:p>
        </p:txBody>
      </p:sp>
      <p:graphicFrame>
        <p:nvGraphicFramePr>
          <p:cNvPr id="35895" name="Group 55">
            <a:extLst>
              <a:ext uri="{FF2B5EF4-FFF2-40B4-BE49-F238E27FC236}">
                <a16:creationId xmlns:a16="http://schemas.microsoft.com/office/drawing/2014/main" id="{326BB1F4-1EAD-3CDC-0EFF-A3E2C948C6D9}"/>
              </a:ext>
            </a:extLst>
          </p:cNvPr>
          <p:cNvGraphicFramePr>
            <a:graphicFrameLocks noGrp="1"/>
          </p:cNvGraphicFramePr>
          <p:nvPr>
            <p:ph type="tbl" idx="1"/>
          </p:nvPr>
        </p:nvGraphicFramePr>
        <p:xfrm>
          <a:off x="2209800" y="2057400"/>
          <a:ext cx="7772400" cy="4114800"/>
        </p:xfrm>
        <a:graphic>
          <a:graphicData uri="http://schemas.openxmlformats.org/drawingml/2006/table">
            <a:tbl>
              <a:tblPr/>
              <a:tblGrid>
                <a:gridCol w="1943100">
                  <a:extLst>
                    <a:ext uri="{9D8B030D-6E8A-4147-A177-3AD203B41FA5}">
                      <a16:colId xmlns:a16="http://schemas.microsoft.com/office/drawing/2014/main" val="20000"/>
                    </a:ext>
                  </a:extLst>
                </a:gridCol>
                <a:gridCol w="1943100">
                  <a:extLst>
                    <a:ext uri="{9D8B030D-6E8A-4147-A177-3AD203B41FA5}">
                      <a16:colId xmlns:a16="http://schemas.microsoft.com/office/drawing/2014/main" val="20001"/>
                    </a:ext>
                  </a:extLst>
                </a:gridCol>
                <a:gridCol w="1943100">
                  <a:extLst>
                    <a:ext uri="{9D8B030D-6E8A-4147-A177-3AD203B41FA5}">
                      <a16:colId xmlns:a16="http://schemas.microsoft.com/office/drawing/2014/main" val="20002"/>
                    </a:ext>
                  </a:extLst>
                </a:gridCol>
                <a:gridCol w="1943100">
                  <a:extLst>
                    <a:ext uri="{9D8B030D-6E8A-4147-A177-3AD203B41FA5}">
                      <a16:colId xmlns:a16="http://schemas.microsoft.com/office/drawing/2014/main" val="20003"/>
                    </a:ext>
                  </a:extLst>
                </a:gridCol>
              </a:tblGrid>
              <a:tr h="51435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X(kg)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MUx(ñvhd)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Y(lit)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MUy(ñvhd)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1435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435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1435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1435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1435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1435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6"/>
                  </a:ext>
                </a:extLst>
              </a:tr>
              <a:tr h="51435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4" name="Content Placeholder 2">
            <a:extLst>
              <a:ext uri="{FF2B5EF4-FFF2-40B4-BE49-F238E27FC236}">
                <a16:creationId xmlns:a16="http://schemas.microsoft.com/office/drawing/2014/main" id="{D085BC26-E4EF-13BB-5897-CBD80A174B3C}"/>
              </a:ext>
            </a:extLst>
          </p:cNvPr>
          <p:cNvSpPr>
            <a:spLocks noGrp="1"/>
          </p:cNvSpPr>
          <p:nvPr>
            <p:ph sz="quarter" idx="12"/>
          </p:nvPr>
        </p:nvSpPr>
        <p:spPr>
          <a:xfrm>
            <a:off x="914399" y="2039111"/>
            <a:ext cx="2816352" cy="3840480"/>
          </a:xfrm>
        </p:spPr>
        <p:txBody>
          <a:bodyPr/>
          <a:lstStyle/>
          <a:p>
            <a:endParaRPr lang="en-US"/>
          </a:p>
        </p:txBody>
      </p:sp>
      <p:sp>
        <p:nvSpPr>
          <p:cNvPr id="4" name="Slide Number Placeholder 5">
            <a:extLst>
              <a:ext uri="{FF2B5EF4-FFF2-40B4-BE49-F238E27FC236}">
                <a16:creationId xmlns:a16="http://schemas.microsoft.com/office/drawing/2014/main" id="{92C239CA-5AE0-8016-E67B-2D90D9C186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35</a:t>
            </a:fld>
            <a:endParaRPr lang="en-US" altLang="en-US" sz="2400">
              <a:latin typeface="Sagona Book" panose="02020503050505020204" pitchFamily="18" charset="0"/>
            </a:endParaRPr>
          </a:p>
        </p:txBody>
      </p:sp>
      <p:sp>
        <p:nvSpPr>
          <p:cNvPr id="3" name="Content Placeholder 2">
            <a:extLst>
              <a:ext uri="{FF2B5EF4-FFF2-40B4-BE49-F238E27FC236}">
                <a16:creationId xmlns:a16="http://schemas.microsoft.com/office/drawing/2014/main" id="{68B9B089-116C-403A-535E-0EFFCDDDC9FB}"/>
              </a:ext>
            </a:extLst>
          </p:cNvPr>
          <p:cNvSpPr>
            <a:spLocks noGrp="1"/>
          </p:cNvSpPr>
          <p:nvPr>
            <p:ph sz="quarter" idx="13"/>
          </p:nvPr>
        </p:nvSpPr>
        <p:spPr/>
        <p:txBody>
          <a:bodyPr/>
          <a:lstStyle/>
          <a:p>
            <a:endParaRPr lang="en-US"/>
          </a:p>
        </p:txBody>
      </p:sp>
      <p:sp>
        <p:nvSpPr>
          <p:cNvPr id="6" name="Rectangle 3">
            <a:extLst>
              <a:ext uri="{FF2B5EF4-FFF2-40B4-BE49-F238E27FC236}">
                <a16:creationId xmlns:a16="http://schemas.microsoft.com/office/drawing/2014/main" id="{60F6D5BA-99E7-9AD7-0990-B81271318FDD}"/>
              </a:ext>
            </a:extLst>
          </p:cNvPr>
          <p:cNvSpPr txBox="1">
            <a:spLocks noChangeArrowheads="1"/>
          </p:cNvSpPr>
          <p:nvPr/>
        </p:nvSpPr>
        <p:spPr>
          <a:xfrm>
            <a:off x="2304677" y="1363830"/>
            <a:ext cx="8240555" cy="12446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2 ñieàu kieän ñeå toái ña hoaù höõu duïng:</a:t>
            </a:r>
          </a:p>
          <a:p>
            <a:endParaRPr lang="en-US" altLang="en-US" sz="3200" dirty="0">
              <a:latin typeface="VNI-Souvir" pitchFamily="2" charset="0"/>
            </a:endParaRPr>
          </a:p>
        </p:txBody>
      </p:sp>
      <p:graphicFrame>
        <p:nvGraphicFramePr>
          <p:cNvPr id="7" name="Object 4">
            <a:extLst>
              <a:ext uri="{FF2B5EF4-FFF2-40B4-BE49-F238E27FC236}">
                <a16:creationId xmlns:a16="http://schemas.microsoft.com/office/drawing/2014/main" id="{7CEC864F-6D09-1CE1-76FA-AE4D689E1561}"/>
              </a:ext>
            </a:extLst>
          </p:cNvPr>
          <p:cNvGraphicFramePr>
            <a:graphicFrameLocks noChangeAspect="1"/>
          </p:cNvGraphicFramePr>
          <p:nvPr/>
        </p:nvGraphicFramePr>
        <p:xfrm>
          <a:off x="4038601" y="2971801"/>
          <a:ext cx="3889375" cy="1762125"/>
        </p:xfrm>
        <a:graphic>
          <a:graphicData uri="http://schemas.openxmlformats.org/presentationml/2006/ole">
            <mc:AlternateContent xmlns:mc="http://schemas.openxmlformats.org/markup-compatibility/2006">
              <mc:Choice xmlns:v="urn:schemas-microsoft-com:vml" Requires="v">
                <p:oleObj name="Equation" r:id="rId2" imgW="1638300" imgH="736600" progId="Equation.3">
                  <p:embed/>
                </p:oleObj>
              </mc:Choice>
              <mc:Fallback>
                <p:oleObj name="Equation" r:id="rId2" imgW="1638300" imgH="736600" progId="Equation.3">
                  <p:embed/>
                  <p:pic>
                    <p:nvPicPr>
                      <p:cNvPr id="32773" name="Object 4">
                        <a:extLst>
                          <a:ext uri="{FF2B5EF4-FFF2-40B4-BE49-F238E27FC236}">
                            <a16:creationId xmlns:a16="http://schemas.microsoft.com/office/drawing/2014/main" id="{6AD9A859-45CF-944A-CE7A-0E9D467946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1" y="2971801"/>
                        <a:ext cx="3889375" cy="1762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AutoShape 8">
            <a:extLst>
              <a:ext uri="{FF2B5EF4-FFF2-40B4-BE49-F238E27FC236}">
                <a16:creationId xmlns:a16="http://schemas.microsoft.com/office/drawing/2014/main" id="{D0BB7D7E-7C90-F455-1FF7-EBBD78977B32}"/>
              </a:ext>
            </a:extLst>
          </p:cNvPr>
          <p:cNvSpPr>
            <a:spLocks/>
          </p:cNvSpPr>
          <p:nvPr/>
        </p:nvSpPr>
        <p:spPr bwMode="auto">
          <a:xfrm>
            <a:off x="3733800" y="3048000"/>
            <a:ext cx="76200" cy="1905000"/>
          </a:xfrm>
          <a:prstGeom prst="leftBrace">
            <a:avLst>
              <a:gd name="adj1" fmla="val 208333"/>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endParaRPr lang="en-US" altLang="en-US"/>
          </a:p>
        </p:txBody>
      </p:sp>
      <p:sp>
        <p:nvSpPr>
          <p:cNvPr id="9" name="Rectangle 3">
            <a:extLst>
              <a:ext uri="{FF2B5EF4-FFF2-40B4-BE49-F238E27FC236}">
                <a16:creationId xmlns:a16="http://schemas.microsoft.com/office/drawing/2014/main" id="{2AC491EA-65A6-71BB-A7DC-D0D161697AC5}"/>
              </a:ext>
            </a:extLst>
          </p:cNvPr>
          <p:cNvSpPr txBox="1">
            <a:spLocks noChangeArrowheads="1"/>
          </p:cNvSpPr>
          <p:nvPr/>
        </p:nvSpPr>
        <p:spPr>
          <a:xfrm>
            <a:off x="1206501" y="327494"/>
            <a:ext cx="10985499" cy="786222"/>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b="1" cap="none" dirty="0">
                <a:latin typeface="VNI-Souvir" pitchFamily="2" charset="0"/>
              </a:rPr>
              <a:t>2.2.2. </a:t>
            </a:r>
            <a:r>
              <a:rPr lang="en-US" altLang="en-US" sz="3200" b="1" cap="none" dirty="0" err="1">
                <a:latin typeface="VNI-Souvir" pitchFamily="2" charset="0"/>
              </a:rPr>
              <a:t>Nguyeân</a:t>
            </a:r>
            <a:r>
              <a:rPr lang="en-US" altLang="en-US" sz="3200" b="1" cap="none" dirty="0">
                <a:latin typeface="VNI-Souvir" pitchFamily="2" charset="0"/>
              </a:rPr>
              <a:t> </a:t>
            </a:r>
            <a:r>
              <a:rPr lang="en-US" altLang="en-US" sz="3200" b="1" cap="none" dirty="0" err="1">
                <a:latin typeface="VNI-Souvir" pitchFamily="2" charset="0"/>
              </a:rPr>
              <a:t>taéc</a:t>
            </a:r>
            <a:r>
              <a:rPr lang="en-US" altLang="en-US" sz="3200" b="1" cap="none" dirty="0">
                <a:latin typeface="VNI-Souvir" pitchFamily="2" charset="0"/>
              </a:rPr>
              <a:t> </a:t>
            </a:r>
            <a:r>
              <a:rPr lang="en-US" altLang="en-US" sz="3200" b="1" cap="none" dirty="0" err="1">
                <a:latin typeface="VNI-Souvir" pitchFamily="2" charset="0"/>
              </a:rPr>
              <a:t>toái</a:t>
            </a:r>
            <a:r>
              <a:rPr lang="en-US" altLang="en-US" sz="3200" b="1" cap="none" dirty="0">
                <a:latin typeface="VNI-Souvir" pitchFamily="2" charset="0"/>
              </a:rPr>
              <a:t> </a:t>
            </a:r>
            <a:r>
              <a:rPr lang="en-US" altLang="en-US" sz="3200" b="1" cap="none" dirty="0" err="1">
                <a:latin typeface="VNI-Souvir" pitchFamily="2" charset="0"/>
              </a:rPr>
              <a:t>ña</a:t>
            </a:r>
            <a:r>
              <a:rPr lang="en-US" altLang="en-US" sz="3200" b="1" cap="none" dirty="0">
                <a:latin typeface="VNI-Souvir" pitchFamily="2" charset="0"/>
              </a:rPr>
              <a:t> </a:t>
            </a:r>
            <a:r>
              <a:rPr lang="en-US" altLang="en-US" sz="3200" b="1" cap="none" dirty="0" err="1">
                <a:latin typeface="VNI-Souvir" pitchFamily="2" charset="0"/>
              </a:rPr>
              <a:t>hoùa</a:t>
            </a:r>
            <a:r>
              <a:rPr lang="en-US" altLang="en-US" sz="3200" b="1" cap="none" dirty="0">
                <a:latin typeface="VNI-Souvir" pitchFamily="2" charset="0"/>
              </a:rPr>
              <a:t> </a:t>
            </a:r>
            <a:r>
              <a:rPr lang="en-US" altLang="en-US" sz="3200" b="1" cap="none" dirty="0" err="1">
                <a:latin typeface="VNI-Souvir" pitchFamily="2" charset="0"/>
              </a:rPr>
              <a:t>höõu</a:t>
            </a:r>
            <a:r>
              <a:rPr lang="en-US" altLang="en-US" sz="3200" b="1" cap="none" dirty="0">
                <a:latin typeface="VNI-Souvir" pitchFamily="2" charset="0"/>
              </a:rPr>
              <a:t> </a:t>
            </a:r>
            <a:r>
              <a:rPr lang="en-US" altLang="en-US" sz="3200" b="1" cap="none" dirty="0" err="1">
                <a:latin typeface="VNI-Souvir" pitchFamily="2" charset="0"/>
              </a:rPr>
              <a:t>duïng</a:t>
            </a:r>
            <a:r>
              <a:rPr lang="en-US" altLang="en-US" sz="3200" cap="none" dirty="0">
                <a:latin typeface="VNI-Souvir" pitchFamily="2" charset="0"/>
              </a:rPr>
              <a:t> </a:t>
            </a:r>
          </a:p>
        </p:txBody>
      </p:sp>
    </p:spTree>
    <p:extLst>
      <p:ext uri="{BB962C8B-B14F-4D97-AF65-F5344CB8AC3E}">
        <p14:creationId xmlns:p14="http://schemas.microsoft.com/office/powerpoint/2010/main" val="10425554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a:extLst>
              <a:ext uri="{FF2B5EF4-FFF2-40B4-BE49-F238E27FC236}">
                <a16:creationId xmlns:a16="http://schemas.microsoft.com/office/drawing/2014/main" id="{F7D16F0B-2297-CBE5-8744-431497C4D40D}"/>
              </a:ext>
            </a:extLst>
          </p:cNvPr>
          <p:cNvSpPr txBox="1">
            <a:spLocks noChangeArrowheads="1"/>
          </p:cNvSpPr>
          <p:nvPr/>
        </p:nvSpPr>
        <p:spPr>
          <a:xfrm>
            <a:off x="914400" y="914400"/>
            <a:ext cx="10360152" cy="914400"/>
          </a:xfrm>
          <a:prstGeom prst="rect">
            <a:avLst/>
          </a:prstGeom>
        </p:spPr>
        <p:txBody>
          <a:bodyPr vert="horz" lIns="91440" tIns="45720" rIns="91440" bIns="45720" rtlCol="0" anchor="b">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b="1" kern="1200" cap="none">
                <a:latin typeface="VNI-Souvir" pitchFamily="2" charset="0"/>
                <a:ea typeface="+mj-ea"/>
                <a:cs typeface="+mj-cs"/>
              </a:rPr>
              <a:t>2.2.2. Nguyeân taéc toái ña hoùa höõu duïng</a:t>
            </a:r>
            <a:r>
              <a:rPr lang="en-US" altLang="en-US" sz="3200" kern="1200" cap="none">
                <a:latin typeface="VNI-Souvir" pitchFamily="2" charset="0"/>
                <a:ea typeface="+mj-ea"/>
                <a:cs typeface="+mj-cs"/>
              </a:rPr>
              <a:t> </a:t>
            </a:r>
          </a:p>
        </p:txBody>
      </p:sp>
      <p:pic>
        <p:nvPicPr>
          <p:cNvPr id="2" name="Picture 4">
            <a:extLst>
              <a:ext uri="{FF2B5EF4-FFF2-40B4-BE49-F238E27FC236}">
                <a16:creationId xmlns:a16="http://schemas.microsoft.com/office/drawing/2014/main" id="{7CE14C97-6CFE-2DC7-9FF6-07C5AF06E14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1226651" y="2912533"/>
            <a:ext cx="8560816" cy="1463379"/>
          </a:xfrm>
          <a:prstGeom prst="rect">
            <a:avLst/>
          </a:prstGeom>
          <a:noFill/>
        </p:spPr>
      </p:pic>
      <p:sp>
        <p:nvSpPr>
          <p:cNvPr id="5" name="Text Box 5">
            <a:extLst>
              <a:ext uri="{FF2B5EF4-FFF2-40B4-BE49-F238E27FC236}">
                <a16:creationId xmlns:a16="http://schemas.microsoft.com/office/drawing/2014/main" id="{FBB66217-A780-7715-7605-081E01C69B7E}"/>
              </a:ext>
            </a:extLst>
          </p:cNvPr>
          <p:cNvSpPr txBox="1">
            <a:spLocks noChangeArrowheads="1"/>
          </p:cNvSpPr>
          <p:nvPr/>
        </p:nvSpPr>
        <p:spPr bwMode="auto">
          <a:xfrm>
            <a:off x="4743451" y="2039112"/>
            <a:ext cx="6537960" cy="390448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nSpc>
                <a:spcPct val="90000"/>
              </a:lnSpc>
              <a:spcBef>
                <a:spcPts val="1000"/>
              </a:spcBef>
            </a:pPr>
            <a:r>
              <a:rPr lang="en-US" altLang="en-US" sz="3200">
                <a:latin typeface="VNI-Souvir" pitchFamily="2" charset="0"/>
              </a:rPr>
              <a:t>Töø (1):</a:t>
            </a:r>
          </a:p>
        </p:txBody>
      </p:sp>
      <p:sp>
        <p:nvSpPr>
          <p:cNvPr id="4" name="Slide Number Placeholder 5">
            <a:extLst>
              <a:ext uri="{FF2B5EF4-FFF2-40B4-BE49-F238E27FC236}">
                <a16:creationId xmlns:a16="http://schemas.microsoft.com/office/drawing/2014/main" id="{92C239CA-5AE0-8016-E67B-2D90D9C186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36</a:t>
            </a:fld>
            <a:endParaRPr lang="en-US" altLang="en-US" sz="2400">
              <a:latin typeface="Sagona Book" panose="02020503050505020204" pitchFamily="18" charset="0"/>
            </a:endParaRPr>
          </a:p>
        </p:txBody>
      </p:sp>
    </p:spTree>
    <p:extLst>
      <p:ext uri="{BB962C8B-B14F-4D97-AF65-F5344CB8AC3E}">
        <p14:creationId xmlns:p14="http://schemas.microsoft.com/office/powerpoint/2010/main" val="26580018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6154C33-2AAC-965F-E3A4-ACB62DBD0C5B}"/>
              </a:ext>
            </a:extLst>
          </p:cNvPr>
          <p:cNvSpPr txBox="1">
            <a:spLocks noChangeArrowheads="1"/>
          </p:cNvSpPr>
          <p:nvPr/>
        </p:nvSpPr>
        <p:spPr>
          <a:xfrm>
            <a:off x="1473200" y="116164"/>
            <a:ext cx="10360152" cy="914400"/>
          </a:xfrm>
          <a:prstGeom prst="rect">
            <a:avLst/>
          </a:prstGeom>
        </p:spPr>
        <p:txBody>
          <a:bodyPr vert="horz" lIns="91440" tIns="45720" rIns="91440" bIns="45720" rtlCol="0" anchor="b">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b="1" kern="1200" cap="none" dirty="0">
                <a:latin typeface="VNI-Souvir" pitchFamily="2" charset="0"/>
                <a:ea typeface="+mj-ea"/>
                <a:cs typeface="+mj-cs"/>
              </a:rPr>
              <a:t>2.2.2. </a:t>
            </a:r>
            <a:r>
              <a:rPr lang="en-US" altLang="en-US" sz="3200" b="1" kern="1200" cap="none" dirty="0" err="1">
                <a:latin typeface="VNI-Souvir" pitchFamily="2" charset="0"/>
                <a:ea typeface="+mj-ea"/>
                <a:cs typeface="+mj-cs"/>
              </a:rPr>
              <a:t>Nguyeân</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taéc</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toái</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ña</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hoùa</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höõu</a:t>
            </a:r>
            <a:r>
              <a:rPr lang="en-US" altLang="en-US" sz="3200" b="1" kern="1200" cap="none" dirty="0">
                <a:latin typeface="VNI-Souvir" pitchFamily="2" charset="0"/>
                <a:ea typeface="+mj-ea"/>
                <a:cs typeface="+mj-cs"/>
              </a:rPr>
              <a:t> </a:t>
            </a:r>
            <a:r>
              <a:rPr lang="en-US" altLang="en-US" sz="3200" b="1" kern="1200" cap="none" dirty="0" err="1">
                <a:latin typeface="VNI-Souvir" pitchFamily="2" charset="0"/>
                <a:ea typeface="+mj-ea"/>
                <a:cs typeface="+mj-cs"/>
              </a:rPr>
              <a:t>duïng</a:t>
            </a:r>
            <a:r>
              <a:rPr lang="en-US" altLang="en-US" sz="3200" kern="1200" cap="none" dirty="0">
                <a:latin typeface="VNI-Souvir" pitchFamily="2" charset="0"/>
                <a:ea typeface="+mj-ea"/>
                <a:cs typeface="+mj-cs"/>
              </a:rPr>
              <a:t> </a:t>
            </a:r>
          </a:p>
        </p:txBody>
      </p:sp>
      <p:sp>
        <p:nvSpPr>
          <p:cNvPr id="34820" name="Rectangle 3">
            <a:extLst>
              <a:ext uri="{FF2B5EF4-FFF2-40B4-BE49-F238E27FC236}">
                <a16:creationId xmlns:a16="http://schemas.microsoft.com/office/drawing/2014/main" id="{090BDED6-C5BD-0A31-2D0B-60B709E5B892}"/>
              </a:ext>
            </a:extLst>
          </p:cNvPr>
          <p:cNvSpPr>
            <a:spLocks noGrp="1" noChangeArrowheads="1"/>
          </p:cNvSpPr>
          <p:nvPr>
            <p:ph sz="quarter" idx="13"/>
          </p:nvPr>
        </p:nvSpPr>
        <p:spPr>
          <a:xfrm>
            <a:off x="176784" y="2039112"/>
            <a:ext cx="4102607" cy="3904488"/>
          </a:xfrm>
        </p:spPr>
        <p:txBody>
          <a:bodyPr vert="horz" lIns="91440" tIns="45720" rIns="91440" bIns="45720" rtlCol="0">
            <a:noAutofit/>
          </a:bodyPr>
          <a:lstStyle/>
          <a:p>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caëp</a:t>
            </a:r>
            <a:r>
              <a:rPr lang="en-US" altLang="en-US" sz="3200" dirty="0">
                <a:latin typeface="VNI-Souvir" pitchFamily="2" charset="0"/>
              </a:rPr>
              <a:t> </a:t>
            </a:r>
            <a:r>
              <a:rPr lang="en-US" altLang="en-US" sz="3200" dirty="0" err="1">
                <a:latin typeface="VNI-Souvir" pitchFamily="2" charset="0"/>
              </a:rPr>
              <a:t>thoaû</a:t>
            </a:r>
            <a:r>
              <a:rPr lang="en-US" altLang="en-US" sz="3200" dirty="0">
                <a:latin typeface="VNI-Souvir" pitchFamily="2" charset="0"/>
              </a:rPr>
              <a:t> </a:t>
            </a:r>
            <a:r>
              <a:rPr lang="en-US" altLang="en-US" sz="3200" dirty="0" err="1">
                <a:latin typeface="VNI-Souvir" pitchFamily="2" charset="0"/>
              </a:rPr>
              <a:t>ñk</a:t>
            </a:r>
            <a:r>
              <a:rPr lang="en-US" altLang="en-US" sz="3200" dirty="0">
                <a:latin typeface="VNI-Souvir" pitchFamily="2" charset="0"/>
              </a:rPr>
              <a:t> 1:</a:t>
            </a:r>
          </a:p>
          <a:p>
            <a:pPr lvl="1"/>
            <a:r>
              <a:rPr lang="en-US" altLang="en-US" sz="3200" dirty="0">
                <a:latin typeface="VNI-Souvir" pitchFamily="2" charset="0"/>
              </a:rPr>
              <a:t>X =1 </a:t>
            </a:r>
            <a:r>
              <a:rPr lang="en-US" altLang="en-US" sz="3200" dirty="0" err="1">
                <a:latin typeface="VNI-Souvir" pitchFamily="2" charset="0"/>
              </a:rPr>
              <a:t>vaø</a:t>
            </a:r>
            <a:r>
              <a:rPr lang="en-US" altLang="en-US" sz="3200" dirty="0">
                <a:latin typeface="VNI-Souvir" pitchFamily="2" charset="0"/>
              </a:rPr>
              <a:t> Y =3</a:t>
            </a:r>
          </a:p>
          <a:p>
            <a:pPr lvl="1"/>
            <a:r>
              <a:rPr lang="en-US" altLang="en-US" sz="3200" dirty="0">
                <a:latin typeface="VNI-Souvir" pitchFamily="2" charset="0"/>
              </a:rPr>
              <a:t>X =2 </a:t>
            </a:r>
            <a:r>
              <a:rPr lang="en-US" altLang="en-US" sz="3200" dirty="0" err="1">
                <a:latin typeface="VNI-Souvir" pitchFamily="2" charset="0"/>
              </a:rPr>
              <a:t>vaø</a:t>
            </a:r>
            <a:r>
              <a:rPr lang="en-US" altLang="en-US" sz="3200" dirty="0">
                <a:latin typeface="VNI-Souvir" pitchFamily="2" charset="0"/>
              </a:rPr>
              <a:t> Y =4</a:t>
            </a:r>
          </a:p>
          <a:p>
            <a:pPr lvl="1"/>
            <a:r>
              <a:rPr lang="en-US" altLang="en-US" sz="3200" dirty="0">
                <a:latin typeface="VNI-Souvir" pitchFamily="2" charset="0"/>
              </a:rPr>
              <a:t>X =3 </a:t>
            </a:r>
            <a:r>
              <a:rPr lang="en-US" altLang="en-US" sz="3200" dirty="0" err="1">
                <a:latin typeface="VNI-Souvir" pitchFamily="2" charset="0"/>
              </a:rPr>
              <a:t>vaø</a:t>
            </a:r>
            <a:r>
              <a:rPr lang="en-US" altLang="en-US" sz="3200" dirty="0">
                <a:latin typeface="VNI-Souvir" pitchFamily="2" charset="0"/>
              </a:rPr>
              <a:t> Y =5</a:t>
            </a:r>
          </a:p>
          <a:p>
            <a:pPr lvl="1"/>
            <a:r>
              <a:rPr lang="en-US" altLang="en-US" sz="3200" b="1" u="sng" dirty="0">
                <a:latin typeface="VNI-Souvir" pitchFamily="2" charset="0"/>
              </a:rPr>
              <a:t>X =4 </a:t>
            </a:r>
            <a:r>
              <a:rPr lang="en-US" altLang="en-US" sz="3200" b="1" u="sng" dirty="0" err="1">
                <a:latin typeface="VNI-Souvir" pitchFamily="2" charset="0"/>
              </a:rPr>
              <a:t>vaø</a:t>
            </a:r>
            <a:r>
              <a:rPr lang="en-US" altLang="en-US" sz="3200" b="1" u="sng" dirty="0">
                <a:latin typeface="VNI-Souvir" pitchFamily="2" charset="0"/>
              </a:rPr>
              <a:t> Y =6</a:t>
            </a:r>
          </a:p>
          <a:p>
            <a:pPr lvl="1"/>
            <a:r>
              <a:rPr lang="en-US" altLang="en-US" sz="3200" dirty="0">
                <a:latin typeface="VNI-Souvir" pitchFamily="2" charset="0"/>
              </a:rPr>
              <a:t>X =6 </a:t>
            </a:r>
            <a:r>
              <a:rPr lang="en-US" altLang="en-US" sz="3200" dirty="0" err="1">
                <a:latin typeface="VNI-Souvir" pitchFamily="2" charset="0"/>
              </a:rPr>
              <a:t>vaø</a:t>
            </a:r>
            <a:r>
              <a:rPr lang="en-US" altLang="en-US" sz="3200" dirty="0">
                <a:latin typeface="VNI-Souvir" pitchFamily="2" charset="0"/>
              </a:rPr>
              <a:t> Y =7</a:t>
            </a:r>
          </a:p>
        </p:txBody>
      </p:sp>
      <p:sp>
        <p:nvSpPr>
          <p:cNvPr id="34821" name="Rectangle 4">
            <a:extLst>
              <a:ext uri="{FF2B5EF4-FFF2-40B4-BE49-F238E27FC236}">
                <a16:creationId xmlns:a16="http://schemas.microsoft.com/office/drawing/2014/main" id="{59581C1F-042F-F625-57BE-75F3CA8425EC}"/>
              </a:ext>
            </a:extLst>
          </p:cNvPr>
          <p:cNvSpPr>
            <a:spLocks noGrp="1" noChangeArrowheads="1"/>
          </p:cNvSpPr>
          <p:nvPr>
            <p:ph sz="quarter" idx="12"/>
          </p:nvPr>
        </p:nvSpPr>
        <p:spPr>
          <a:xfrm>
            <a:off x="4743450" y="2039112"/>
            <a:ext cx="7089901" cy="3904488"/>
          </a:xfrm>
        </p:spPr>
        <p:txBody>
          <a:bodyPr vert="horz" lIns="91440" tIns="45720" rIns="91440" bIns="45720" rtlCol="0">
            <a:noAutofit/>
          </a:bodyPr>
          <a:lstStyle/>
          <a:p>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caëp</a:t>
            </a:r>
            <a:r>
              <a:rPr lang="en-US" altLang="en-US" sz="3200" dirty="0">
                <a:latin typeface="VNI-Souvir" pitchFamily="2" charset="0"/>
              </a:rPr>
              <a:t> </a:t>
            </a:r>
            <a:r>
              <a:rPr lang="en-US" altLang="en-US" sz="3200" dirty="0" err="1">
                <a:latin typeface="VNI-Souvir" pitchFamily="2" charset="0"/>
              </a:rPr>
              <a:t>thoaû</a:t>
            </a:r>
            <a:r>
              <a:rPr lang="en-US" altLang="en-US" sz="3200" dirty="0">
                <a:latin typeface="VNI-Souvir" pitchFamily="2" charset="0"/>
              </a:rPr>
              <a:t> </a:t>
            </a:r>
            <a:r>
              <a:rPr lang="en-US" altLang="en-US" sz="3200" dirty="0" err="1">
                <a:latin typeface="VNI-Souvir" pitchFamily="2" charset="0"/>
              </a:rPr>
              <a:t>ñk</a:t>
            </a:r>
            <a:r>
              <a:rPr lang="en-US" altLang="en-US" sz="3200" dirty="0">
                <a:latin typeface="VNI-Souvir" pitchFamily="2" charset="0"/>
              </a:rPr>
              <a:t> 2:</a:t>
            </a:r>
          </a:p>
          <a:p>
            <a:pPr lvl="1"/>
            <a:r>
              <a:rPr lang="en-US" altLang="en-US" sz="3200" dirty="0">
                <a:latin typeface="VNI-Souvir" pitchFamily="2" charset="0"/>
              </a:rPr>
              <a:t>1*2 +3*1 = 5$</a:t>
            </a:r>
          </a:p>
          <a:p>
            <a:pPr lvl="1"/>
            <a:r>
              <a:rPr lang="en-US" altLang="en-US" sz="3200" dirty="0">
                <a:latin typeface="VNI-Souvir" pitchFamily="2" charset="0"/>
              </a:rPr>
              <a:t>2*2 +4*1 = 8$</a:t>
            </a:r>
          </a:p>
          <a:p>
            <a:pPr lvl="1"/>
            <a:r>
              <a:rPr lang="en-US" altLang="en-US" sz="3200" dirty="0">
                <a:latin typeface="VNI-Souvir" pitchFamily="2" charset="0"/>
              </a:rPr>
              <a:t>3*2 +5*1 =11$</a:t>
            </a:r>
          </a:p>
          <a:p>
            <a:pPr lvl="1"/>
            <a:r>
              <a:rPr lang="en-US" altLang="en-US" sz="3200" b="1" u="sng" dirty="0">
                <a:latin typeface="VNI-Souvir" pitchFamily="2" charset="0"/>
              </a:rPr>
              <a:t>4*2 +6*1 =14$</a:t>
            </a:r>
          </a:p>
          <a:p>
            <a:pPr lvl="1"/>
            <a:r>
              <a:rPr lang="en-US" altLang="en-US" sz="3200" dirty="0">
                <a:latin typeface="VNI-Souvir" pitchFamily="2" charset="0"/>
              </a:rPr>
              <a:t>6*2 +7*1 =19$</a:t>
            </a:r>
          </a:p>
          <a:p>
            <a:pPr lvl="1"/>
            <a:r>
              <a:rPr lang="en-US" altLang="en-US" sz="3200" dirty="0" err="1">
                <a:latin typeface="VNI-Souvir" pitchFamily="2" charset="0"/>
              </a:rPr>
              <a:t>Chæ</a:t>
            </a:r>
            <a:r>
              <a:rPr lang="en-US" altLang="en-US" sz="3200" dirty="0">
                <a:latin typeface="VNI-Souvir" pitchFamily="2" charset="0"/>
              </a:rPr>
              <a:t> </a:t>
            </a:r>
            <a:r>
              <a:rPr lang="en-US" altLang="en-US" sz="3200" dirty="0" err="1">
                <a:latin typeface="VNI-Souvir" pitchFamily="2" charset="0"/>
              </a:rPr>
              <a:t>coù</a:t>
            </a:r>
            <a:r>
              <a:rPr lang="en-US" altLang="en-US" sz="3200" dirty="0">
                <a:latin typeface="VNI-Souvir" pitchFamily="2" charset="0"/>
              </a:rPr>
              <a:t> </a:t>
            </a:r>
            <a:r>
              <a:rPr lang="en-US" altLang="en-US" sz="3200" dirty="0" err="1">
                <a:latin typeface="VNI-Souvir" pitchFamily="2" charset="0"/>
              </a:rPr>
              <a:t>caëp</a:t>
            </a:r>
            <a:r>
              <a:rPr lang="en-US" altLang="en-US" sz="3200" dirty="0">
                <a:latin typeface="VNI-Souvir" pitchFamily="2" charset="0"/>
              </a:rPr>
              <a:t> X= 4 &amp; Y = 6 </a:t>
            </a:r>
            <a:r>
              <a:rPr lang="en-US" altLang="en-US" sz="3200" dirty="0" err="1">
                <a:latin typeface="VNI-Souvir" pitchFamily="2" charset="0"/>
              </a:rPr>
              <a:t>thoaû</a:t>
            </a:r>
            <a:r>
              <a:rPr lang="en-US" altLang="en-US" sz="3200" dirty="0">
                <a:latin typeface="VNI-Souvir" pitchFamily="2" charset="0"/>
              </a:rPr>
              <a:t> </a:t>
            </a:r>
            <a:r>
              <a:rPr lang="en-US" altLang="en-US" sz="3200" dirty="0" err="1">
                <a:latin typeface="VNI-Souvir" pitchFamily="2" charset="0"/>
              </a:rPr>
              <a:t>caû</a:t>
            </a:r>
            <a:r>
              <a:rPr lang="en-US" altLang="en-US" sz="3200" dirty="0">
                <a:latin typeface="VNI-Souvir" pitchFamily="2" charset="0"/>
              </a:rPr>
              <a:t> 2ñk</a:t>
            </a:r>
          </a:p>
          <a:p>
            <a:endParaRPr lang="en-US" altLang="en-US" sz="3200" dirty="0">
              <a:latin typeface="VNI-Souvir" pitchFamily="2" charset="0"/>
            </a:endParaRPr>
          </a:p>
        </p:txBody>
      </p:sp>
      <p:sp>
        <p:nvSpPr>
          <p:cNvPr id="5" name="Slide Number Placeholder 6">
            <a:extLst>
              <a:ext uri="{FF2B5EF4-FFF2-40B4-BE49-F238E27FC236}">
                <a16:creationId xmlns:a16="http://schemas.microsoft.com/office/drawing/2014/main" id="{4266D27C-BC06-8E11-62C1-A58BAB05DB9E}"/>
              </a:ext>
            </a:extLst>
          </p:cNvPr>
          <p:cNvSpPr>
            <a:spLocks noGrp="1"/>
          </p:cNvSpPr>
          <p:nvPr>
            <p:ph type="sldNum" sz="quarter" idx="4"/>
          </p:nvPr>
        </p:nvSpPr>
        <p:spPr>
          <a:xfrm>
            <a:off x="11353800" y="5879804"/>
            <a:ext cx="661416" cy="895899"/>
          </a:xfrm>
        </p:spPr>
        <p:txBody>
          <a:bodyPr vert="horz" lIns="91440" tIns="45720" rIns="91440" bIns="45720" rtlCol="0" anchor="ctr">
            <a:norm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spcAft>
                <a:spcPts val="600"/>
              </a:spcAft>
            </a:pPr>
            <a:fld id="{FB3B562E-B233-4991-B6FC-FA1281746085}" type="slidenum">
              <a:rPr lang="en-US" altLang="en-US" sz="2400">
                <a:latin typeface="Sagona Book" panose="02020503050505020204" pitchFamily="18" charset="0"/>
              </a:rPr>
              <a:pPr>
                <a:spcAft>
                  <a:spcPts val="600"/>
                </a:spcAft>
              </a:pPr>
              <a:t>37</a:t>
            </a:fld>
            <a:endParaRPr lang="en-US" altLang="en-US" sz="2400">
              <a:latin typeface="Sagona Book" panose="02020503050505020204"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8AF2EF1A-8ECE-5B07-3BFC-73AF121E7270}"/>
              </a:ext>
            </a:extLst>
          </p:cNvPr>
          <p:cNvSpPr txBox="1">
            <a:spLocks noChangeArrowheads="1"/>
          </p:cNvSpPr>
          <p:nvPr/>
        </p:nvSpPr>
        <p:spPr>
          <a:xfrm>
            <a:off x="766233" y="304801"/>
            <a:ext cx="10668000" cy="1216025"/>
          </a:xfrm>
          <a:prstGeom prst="rect">
            <a:avLst/>
          </a:prstGeom>
        </p:spPr>
        <p:txBody>
          <a:bodyPr vert="horz" lIns="91440" tIns="45720" rIns="91440" bIns="4572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b="1" kern="1200" cap="none">
                <a:latin typeface="VNI-Souvir" pitchFamily="2" charset="0"/>
                <a:ea typeface="+mj-ea"/>
                <a:cs typeface="+mj-cs"/>
              </a:rPr>
              <a:t>2.2.2. Nguyeân taéc toái ña hoùa höõu duïng</a:t>
            </a:r>
            <a:r>
              <a:rPr lang="en-US" altLang="en-US" sz="3200" kern="1200" cap="none">
                <a:latin typeface="VNI-Souvir" pitchFamily="2" charset="0"/>
                <a:ea typeface="+mj-ea"/>
                <a:cs typeface="+mj-cs"/>
              </a:rPr>
              <a:t> </a:t>
            </a:r>
          </a:p>
        </p:txBody>
      </p:sp>
      <p:sp>
        <p:nvSpPr>
          <p:cNvPr id="4" name="Slide Number Placeholder 5">
            <a:extLst>
              <a:ext uri="{FF2B5EF4-FFF2-40B4-BE49-F238E27FC236}">
                <a16:creationId xmlns:a16="http://schemas.microsoft.com/office/drawing/2014/main" id="{C1690017-50FD-6220-24CE-2D366DDEB0C9}"/>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b="0" i="0" kern="1200">
                <a:latin typeface="Sagona Book" panose="02020503050505020204" pitchFamily="18" charset="0"/>
                <a:ea typeface="+mn-ea"/>
                <a:cs typeface="+mn-cs"/>
              </a:rPr>
              <a:pPr algn="ctr">
                <a:spcAft>
                  <a:spcPts val="600"/>
                </a:spcAft>
              </a:pPr>
              <a:t>38</a:t>
            </a:fld>
            <a:endParaRPr lang="en-US" altLang="en-US" sz="2400" b="0" i="0" kern="1200">
              <a:latin typeface="Sagona Book" panose="02020503050505020204" pitchFamily="18" charset="0"/>
              <a:ea typeface="+mn-ea"/>
              <a:cs typeface="+mn-cs"/>
            </a:endParaRPr>
          </a:p>
        </p:txBody>
      </p:sp>
      <p:graphicFrame>
        <p:nvGraphicFramePr>
          <p:cNvPr id="35846" name="Rectangle 3">
            <a:extLst>
              <a:ext uri="{FF2B5EF4-FFF2-40B4-BE49-F238E27FC236}">
                <a16:creationId xmlns:a16="http://schemas.microsoft.com/office/drawing/2014/main" id="{C0064275-435B-6CE5-6C67-7DB7AB8C2837}"/>
              </a:ext>
            </a:extLst>
          </p:cNvPr>
          <p:cNvGraphicFramePr/>
          <p:nvPr>
            <p:extLst>
              <p:ext uri="{D42A27DB-BD31-4B8C-83A1-F6EECF244321}">
                <p14:modId xmlns:p14="http://schemas.microsoft.com/office/powerpoint/2010/main" val="536377827"/>
              </p:ext>
            </p:extLst>
          </p:nvPr>
        </p:nvGraphicFramePr>
        <p:xfrm>
          <a:off x="755650" y="1752600"/>
          <a:ext cx="11436349"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a:extLst>
              <a:ext uri="{FF2B5EF4-FFF2-40B4-BE49-F238E27FC236}">
                <a16:creationId xmlns:a16="http://schemas.microsoft.com/office/drawing/2014/main" id="{4266D27C-BC06-8E11-62C1-A58BAB05DB9E}"/>
              </a:ext>
            </a:extLst>
          </p:cNvPr>
          <p:cNvSpPr>
            <a:spLocks noGrp="1"/>
          </p:cNvSpPr>
          <p:nvPr>
            <p:ph type="sldNum" sz="quarter" idx="4"/>
          </p:nvPr>
        </p:nvSpPr>
        <p:spPr>
          <a:xfrm>
            <a:off x="11353800" y="5879804"/>
            <a:ext cx="661416" cy="895899"/>
          </a:xfrm>
        </p:spPr>
        <p:txBody>
          <a:bodyPr vert="horz" lIns="91440" tIns="45720" rIns="91440" bIns="45720" rtlCol="0" anchor="ctr">
            <a:norm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spcAft>
                <a:spcPts val="600"/>
              </a:spcAft>
            </a:pPr>
            <a:fld id="{FB3B562E-B233-4991-B6FC-FA1281746085}" type="slidenum">
              <a:rPr lang="en-US" altLang="en-US" sz="2400">
                <a:latin typeface="Sagona Book" panose="02020503050505020204" pitchFamily="18" charset="0"/>
              </a:rPr>
              <a:pPr>
                <a:spcAft>
                  <a:spcPts val="600"/>
                </a:spcAft>
              </a:pPr>
              <a:t>39</a:t>
            </a:fld>
            <a:endParaRPr lang="en-US" altLang="en-US" sz="2400">
              <a:latin typeface="Sagona Book" panose="02020503050505020204" pitchFamily="18" charset="0"/>
            </a:endParaRPr>
          </a:p>
        </p:txBody>
      </p:sp>
      <p:sp>
        <p:nvSpPr>
          <p:cNvPr id="8" name="Rectangle 3">
            <a:extLst>
              <a:ext uri="{FF2B5EF4-FFF2-40B4-BE49-F238E27FC236}">
                <a16:creationId xmlns:a16="http://schemas.microsoft.com/office/drawing/2014/main" id="{0666EEA7-6213-264C-3310-108E9376A5F5}"/>
              </a:ext>
            </a:extLst>
          </p:cNvPr>
          <p:cNvSpPr txBox="1">
            <a:spLocks noChangeArrowheads="1"/>
          </p:cNvSpPr>
          <p:nvPr/>
        </p:nvSpPr>
        <p:spPr>
          <a:xfrm>
            <a:off x="-253999" y="1612604"/>
            <a:ext cx="12269215" cy="42672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altLang="en-US" sz="3500" i="1" dirty="0">
                <a:latin typeface="VNI-Souvir" pitchFamily="2" charset="0"/>
              </a:rPr>
              <a:t>VD3</a:t>
            </a:r>
            <a:r>
              <a:rPr lang="en-US" altLang="en-US" sz="3500" dirty="0">
                <a:latin typeface="VNI-Souvir" pitchFamily="2" charset="0"/>
              </a:rPr>
              <a:t> : B </a:t>
            </a:r>
            <a:r>
              <a:rPr lang="en-US" altLang="en-US" sz="3500" dirty="0" err="1">
                <a:latin typeface="VNI-Souvir" pitchFamily="2" charset="0"/>
              </a:rPr>
              <a:t>taêng</a:t>
            </a:r>
            <a:r>
              <a:rPr lang="en-US" altLang="en-US" sz="3500" dirty="0">
                <a:latin typeface="VNI-Souvir" pitchFamily="2" charset="0"/>
              </a:rPr>
              <a:t> </a:t>
            </a:r>
            <a:r>
              <a:rPr lang="en-US" altLang="en-US" sz="3500" dirty="0" err="1">
                <a:latin typeface="VNI-Souvir" pitchFamily="2" charset="0"/>
              </a:rPr>
              <a:t>leân</a:t>
            </a:r>
            <a:r>
              <a:rPr lang="en-US" altLang="en-US" sz="3500" dirty="0">
                <a:latin typeface="VNI-Souvir" pitchFamily="2" charset="0"/>
              </a:rPr>
              <a:t> I</a:t>
            </a:r>
            <a:r>
              <a:rPr lang="en-US" altLang="en-US" sz="3500" baseline="-25000" dirty="0">
                <a:latin typeface="VNI-Souvir" pitchFamily="2" charset="0"/>
              </a:rPr>
              <a:t>2</a:t>
            </a:r>
            <a:r>
              <a:rPr lang="en-US" altLang="en-US" sz="3500" dirty="0">
                <a:latin typeface="VNI-Souvir" pitchFamily="2" charset="0"/>
              </a:rPr>
              <a:t> = 15 $ </a:t>
            </a:r>
            <a:r>
              <a:rPr lang="en-US" altLang="en-US" sz="3500" dirty="0" err="1">
                <a:latin typeface="VNI-Souvir" pitchFamily="2" charset="0"/>
              </a:rPr>
              <a:t>ñeå</a:t>
            </a:r>
            <a:r>
              <a:rPr lang="en-US" altLang="en-US" sz="3500" dirty="0">
                <a:latin typeface="VNI-Souvir" pitchFamily="2" charset="0"/>
              </a:rPr>
              <a:t> </a:t>
            </a:r>
            <a:r>
              <a:rPr lang="en-US" altLang="en-US" sz="3500" dirty="0" err="1">
                <a:latin typeface="VNI-Souvir" pitchFamily="2" charset="0"/>
              </a:rPr>
              <a:t>mua</a:t>
            </a:r>
            <a:r>
              <a:rPr lang="en-US" altLang="en-US" sz="3500" dirty="0">
                <a:latin typeface="VNI-Souvir" pitchFamily="2" charset="0"/>
              </a:rPr>
              <a:t> X, Y </a:t>
            </a:r>
            <a:r>
              <a:rPr lang="en-US" altLang="en-US" sz="3500" dirty="0" err="1">
                <a:latin typeface="VNI-Souvir" pitchFamily="2" charset="0"/>
              </a:rPr>
              <a:t>thì</a:t>
            </a:r>
            <a:r>
              <a:rPr lang="en-US" altLang="en-US" sz="3500" dirty="0">
                <a:latin typeface="VNI-Souvir" pitchFamily="2" charset="0"/>
              </a:rPr>
              <a:t> </a:t>
            </a:r>
            <a:r>
              <a:rPr lang="en-US" altLang="en-US" sz="3500" dirty="0" err="1">
                <a:latin typeface="VNI-Souvir" pitchFamily="2" charset="0"/>
              </a:rPr>
              <a:t>phoái</a:t>
            </a:r>
            <a:r>
              <a:rPr lang="en-US" altLang="en-US" sz="3500" dirty="0">
                <a:latin typeface="VNI-Souvir" pitchFamily="2" charset="0"/>
              </a:rPr>
              <a:t> </a:t>
            </a:r>
            <a:r>
              <a:rPr lang="en-US" altLang="en-US" sz="3500" dirty="0" err="1">
                <a:latin typeface="VNI-Souvir" pitchFamily="2" charset="0"/>
              </a:rPr>
              <a:t>hôïp</a:t>
            </a:r>
            <a:r>
              <a:rPr lang="en-US" altLang="en-US" sz="3500" dirty="0">
                <a:latin typeface="VNI-Souvir" pitchFamily="2" charset="0"/>
              </a:rPr>
              <a:t> </a:t>
            </a:r>
            <a:r>
              <a:rPr lang="en-US" altLang="en-US" sz="3500" dirty="0" err="1">
                <a:latin typeface="VNI-Souvir" pitchFamily="2" charset="0"/>
              </a:rPr>
              <a:t>toái</a:t>
            </a:r>
            <a:r>
              <a:rPr lang="en-US" altLang="en-US" sz="3500" dirty="0">
                <a:latin typeface="VNI-Souvir" pitchFamily="2" charset="0"/>
              </a:rPr>
              <a:t> </a:t>
            </a:r>
            <a:r>
              <a:rPr lang="en-US" altLang="en-US" sz="3500" dirty="0" err="1">
                <a:latin typeface="VNI-Souvir" pitchFamily="2" charset="0"/>
              </a:rPr>
              <a:t>öu</a:t>
            </a:r>
            <a:r>
              <a:rPr lang="en-US" altLang="en-US" sz="3500" dirty="0">
                <a:latin typeface="VNI-Souvir" pitchFamily="2" charset="0"/>
              </a:rPr>
              <a:t> </a:t>
            </a:r>
            <a:r>
              <a:rPr lang="en-US" altLang="en-US" sz="3500" dirty="0" err="1">
                <a:latin typeface="VNI-Souvir" pitchFamily="2" charset="0"/>
              </a:rPr>
              <a:t>môùi</a:t>
            </a:r>
            <a:r>
              <a:rPr lang="en-US" altLang="en-US" sz="3500" dirty="0">
                <a:latin typeface="VNI-Souvir" pitchFamily="2" charset="0"/>
              </a:rPr>
              <a:t>?</a:t>
            </a:r>
          </a:p>
          <a:p>
            <a:pPr lvl="1"/>
            <a:r>
              <a:rPr lang="en-US" altLang="en-US" sz="3500" dirty="0">
                <a:latin typeface="VNI-Souvir" pitchFamily="2" charset="0"/>
              </a:rPr>
              <a:t>14 $ </a:t>
            </a:r>
            <a:r>
              <a:rPr lang="en-US" altLang="en-US" sz="3500" dirty="0" err="1">
                <a:latin typeface="VNI-Souvir" pitchFamily="2" charset="0"/>
              </a:rPr>
              <a:t>coi</a:t>
            </a:r>
            <a:r>
              <a:rPr lang="en-US" altLang="en-US" sz="3500" dirty="0">
                <a:latin typeface="VNI-Souvir" pitchFamily="2" charset="0"/>
              </a:rPr>
              <a:t> </a:t>
            </a:r>
            <a:r>
              <a:rPr lang="en-US" altLang="en-US" sz="3500" dirty="0" err="1">
                <a:latin typeface="VNI-Souvir" pitchFamily="2" charset="0"/>
              </a:rPr>
              <a:t>nhö</a:t>
            </a:r>
            <a:r>
              <a:rPr lang="en-US" altLang="en-US" sz="3500" dirty="0">
                <a:latin typeface="VNI-Souvir" pitchFamily="2" charset="0"/>
              </a:rPr>
              <a:t> </a:t>
            </a:r>
            <a:r>
              <a:rPr lang="en-US" altLang="en-US" sz="3500" dirty="0" err="1">
                <a:latin typeface="VNI-Souvir" pitchFamily="2" charset="0"/>
              </a:rPr>
              <a:t>ñaõ</a:t>
            </a:r>
            <a:r>
              <a:rPr lang="en-US" altLang="en-US" sz="3500" dirty="0">
                <a:latin typeface="VNI-Souvir" pitchFamily="2" charset="0"/>
              </a:rPr>
              <a:t> </a:t>
            </a:r>
            <a:r>
              <a:rPr lang="en-US" altLang="en-US" sz="3500" dirty="0" err="1">
                <a:latin typeface="VNI-Souvir" pitchFamily="2" charset="0"/>
              </a:rPr>
              <a:t>choïn</a:t>
            </a:r>
            <a:r>
              <a:rPr lang="en-US" altLang="en-US" sz="3500" dirty="0">
                <a:latin typeface="VNI-Souvir" pitchFamily="2" charset="0"/>
              </a:rPr>
              <a:t> </a:t>
            </a:r>
            <a:r>
              <a:rPr lang="en-US" altLang="en-US" sz="3500" dirty="0" err="1">
                <a:latin typeface="VNI-Souvir" pitchFamily="2" charset="0"/>
              </a:rPr>
              <a:t>hôïp</a:t>
            </a:r>
            <a:r>
              <a:rPr lang="en-US" altLang="en-US" sz="3500" dirty="0">
                <a:latin typeface="VNI-Souvir" pitchFamily="2" charset="0"/>
              </a:rPr>
              <a:t> </a:t>
            </a:r>
            <a:r>
              <a:rPr lang="en-US" altLang="en-US" sz="3500" dirty="0" err="1">
                <a:latin typeface="VNI-Souvir" pitchFamily="2" charset="0"/>
              </a:rPr>
              <a:t>lyù</a:t>
            </a:r>
            <a:r>
              <a:rPr lang="en-US" altLang="en-US" sz="3500" dirty="0">
                <a:latin typeface="VNI-Souvir" pitchFamily="2" charset="0"/>
              </a:rPr>
              <a:t>, </a:t>
            </a:r>
            <a:r>
              <a:rPr lang="en-US" altLang="en-US" sz="3500" dirty="0" err="1">
                <a:latin typeface="VNI-Souvir" pitchFamily="2" charset="0"/>
              </a:rPr>
              <a:t>coøn</a:t>
            </a:r>
            <a:r>
              <a:rPr lang="en-US" altLang="en-US" sz="3500" dirty="0">
                <a:latin typeface="VNI-Souvir" pitchFamily="2" charset="0"/>
              </a:rPr>
              <a:t> </a:t>
            </a:r>
            <a:r>
              <a:rPr lang="en-US" altLang="en-US" sz="3500" dirty="0" err="1">
                <a:latin typeface="VNI-Souvir" pitchFamily="2" charset="0"/>
              </a:rPr>
              <a:t>ñoàng</a:t>
            </a:r>
            <a:r>
              <a:rPr lang="en-US" altLang="en-US" sz="3500" dirty="0">
                <a:latin typeface="VNI-Souvir" pitchFamily="2" charset="0"/>
              </a:rPr>
              <a:t> </a:t>
            </a:r>
            <a:r>
              <a:rPr lang="en-US" altLang="en-US" sz="3500" dirty="0" err="1">
                <a:latin typeface="VNI-Souvir" pitchFamily="2" charset="0"/>
              </a:rPr>
              <a:t>thöù</a:t>
            </a:r>
            <a:r>
              <a:rPr lang="en-US" altLang="en-US" sz="3500" dirty="0">
                <a:latin typeface="VNI-Souvir" pitchFamily="2" charset="0"/>
              </a:rPr>
              <a:t> 15 ta so </a:t>
            </a:r>
            <a:r>
              <a:rPr lang="en-US" altLang="en-US" sz="3500" dirty="0" err="1">
                <a:latin typeface="VNI-Souvir" pitchFamily="2" charset="0"/>
              </a:rPr>
              <a:t>saùnh</a:t>
            </a:r>
            <a:r>
              <a:rPr lang="en-US" altLang="en-US" sz="3500" dirty="0">
                <a:latin typeface="VNI-Souvir" pitchFamily="2" charset="0"/>
              </a:rPr>
              <a:t>:</a:t>
            </a:r>
          </a:p>
          <a:p>
            <a:endParaRPr lang="en-US" altLang="en-US" sz="3400" dirty="0">
              <a:latin typeface="VNI-Souvir" pitchFamily="2" charset="0"/>
            </a:endParaRPr>
          </a:p>
        </p:txBody>
      </p:sp>
      <p:sp>
        <p:nvSpPr>
          <p:cNvPr id="9" name="Rectangle 3">
            <a:extLst>
              <a:ext uri="{FF2B5EF4-FFF2-40B4-BE49-F238E27FC236}">
                <a16:creationId xmlns:a16="http://schemas.microsoft.com/office/drawing/2014/main" id="{D7CAFB13-A6A5-02E8-DEF3-7DCE3DDCCC0F}"/>
              </a:ext>
            </a:extLst>
          </p:cNvPr>
          <p:cNvSpPr txBox="1">
            <a:spLocks noChangeArrowheads="1"/>
          </p:cNvSpPr>
          <p:nvPr/>
        </p:nvSpPr>
        <p:spPr>
          <a:xfrm>
            <a:off x="1206501" y="327494"/>
            <a:ext cx="10985499" cy="786222"/>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b="1" cap="none" dirty="0">
                <a:latin typeface="VNI-Souvir" pitchFamily="2" charset="0"/>
              </a:rPr>
              <a:t>2.2.2. </a:t>
            </a:r>
            <a:r>
              <a:rPr lang="en-US" altLang="en-US" sz="3200" b="1" cap="none" dirty="0" err="1">
                <a:latin typeface="VNI-Souvir" pitchFamily="2" charset="0"/>
              </a:rPr>
              <a:t>Nguyeân</a:t>
            </a:r>
            <a:r>
              <a:rPr lang="en-US" altLang="en-US" sz="3200" b="1" cap="none" dirty="0">
                <a:latin typeface="VNI-Souvir" pitchFamily="2" charset="0"/>
              </a:rPr>
              <a:t> </a:t>
            </a:r>
            <a:r>
              <a:rPr lang="en-US" altLang="en-US" sz="3200" b="1" cap="none" dirty="0" err="1">
                <a:latin typeface="VNI-Souvir" pitchFamily="2" charset="0"/>
              </a:rPr>
              <a:t>taéc</a:t>
            </a:r>
            <a:r>
              <a:rPr lang="en-US" altLang="en-US" sz="3200" b="1" cap="none" dirty="0">
                <a:latin typeface="VNI-Souvir" pitchFamily="2" charset="0"/>
              </a:rPr>
              <a:t> </a:t>
            </a:r>
            <a:r>
              <a:rPr lang="en-US" altLang="en-US" sz="3200" b="1" cap="none" dirty="0" err="1">
                <a:latin typeface="VNI-Souvir" pitchFamily="2" charset="0"/>
              </a:rPr>
              <a:t>toái</a:t>
            </a:r>
            <a:r>
              <a:rPr lang="en-US" altLang="en-US" sz="3200" b="1" cap="none" dirty="0">
                <a:latin typeface="VNI-Souvir" pitchFamily="2" charset="0"/>
              </a:rPr>
              <a:t> </a:t>
            </a:r>
            <a:r>
              <a:rPr lang="en-US" altLang="en-US" sz="3200" b="1" cap="none" dirty="0" err="1">
                <a:latin typeface="VNI-Souvir" pitchFamily="2" charset="0"/>
              </a:rPr>
              <a:t>ña</a:t>
            </a:r>
            <a:r>
              <a:rPr lang="en-US" altLang="en-US" sz="3200" b="1" cap="none" dirty="0">
                <a:latin typeface="VNI-Souvir" pitchFamily="2" charset="0"/>
              </a:rPr>
              <a:t> </a:t>
            </a:r>
            <a:r>
              <a:rPr lang="en-US" altLang="en-US" sz="3200" b="1" cap="none" dirty="0" err="1">
                <a:latin typeface="VNI-Souvir" pitchFamily="2" charset="0"/>
              </a:rPr>
              <a:t>hoùa</a:t>
            </a:r>
            <a:r>
              <a:rPr lang="en-US" altLang="en-US" sz="3200" b="1" cap="none" dirty="0">
                <a:latin typeface="VNI-Souvir" pitchFamily="2" charset="0"/>
              </a:rPr>
              <a:t> </a:t>
            </a:r>
            <a:r>
              <a:rPr lang="en-US" altLang="en-US" sz="3200" b="1" cap="none" dirty="0" err="1">
                <a:latin typeface="VNI-Souvir" pitchFamily="2" charset="0"/>
              </a:rPr>
              <a:t>höõu</a:t>
            </a:r>
            <a:r>
              <a:rPr lang="en-US" altLang="en-US" sz="3200" b="1" cap="none" dirty="0">
                <a:latin typeface="VNI-Souvir" pitchFamily="2" charset="0"/>
              </a:rPr>
              <a:t> </a:t>
            </a:r>
            <a:r>
              <a:rPr lang="en-US" altLang="en-US" sz="3200" b="1" cap="none" dirty="0" err="1">
                <a:latin typeface="VNI-Souvir" pitchFamily="2" charset="0"/>
              </a:rPr>
              <a:t>duïng</a:t>
            </a:r>
            <a:r>
              <a:rPr lang="en-US" altLang="en-US" sz="3200" cap="none" dirty="0">
                <a:latin typeface="VNI-Souvir" pitchFamily="2" charset="0"/>
              </a:rPr>
              <a:t> </a:t>
            </a:r>
          </a:p>
        </p:txBody>
      </p:sp>
    </p:spTree>
    <p:extLst>
      <p:ext uri="{BB962C8B-B14F-4D97-AF65-F5344CB8AC3E}">
        <p14:creationId xmlns:p14="http://schemas.microsoft.com/office/powerpoint/2010/main" val="3471190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amond(i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 calcmode="lin" valueType="num">
                                      <p:cBhvr additive="base">
                                        <p:cTn id="12"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00709-026B-D418-5EFA-D9A9DF3B791D}"/>
              </a:ext>
            </a:extLst>
          </p:cNvPr>
          <p:cNvSpPr>
            <a:spLocks noGrp="1"/>
          </p:cNvSpPr>
          <p:nvPr>
            <p:ph type="title"/>
          </p:nvPr>
        </p:nvSpPr>
        <p:spPr>
          <a:xfrm>
            <a:off x="728134" y="406400"/>
            <a:ext cx="11100816" cy="914400"/>
          </a:xfrm>
        </p:spPr>
        <p:txBody>
          <a:bodyPr anchor="b">
            <a:normAutofit/>
          </a:bodyPr>
          <a:lstStyle/>
          <a:p>
            <a:r>
              <a:rPr lang="en-US" altLang="en-US" sz="3000" b="1" dirty="0" err="1"/>
              <a:t>Nội</a:t>
            </a:r>
            <a:r>
              <a:rPr lang="en-US" altLang="en-US" sz="3000" b="1" dirty="0"/>
              <a:t> dung </a:t>
            </a:r>
            <a:r>
              <a:rPr lang="en-US" altLang="en-US" sz="3000" b="1" dirty="0" err="1"/>
              <a:t>của</a:t>
            </a:r>
            <a:r>
              <a:rPr lang="en-US" altLang="en-US" sz="3000" b="1" dirty="0"/>
              <a:t> </a:t>
            </a:r>
            <a:r>
              <a:rPr lang="en-US" altLang="en-US" sz="3000" b="1" dirty="0" err="1"/>
              <a:t>chương</a:t>
            </a:r>
            <a:r>
              <a:rPr lang="en-US" altLang="en-US" sz="3000" b="1" dirty="0"/>
              <a:t>: </a:t>
            </a:r>
            <a:r>
              <a:rPr lang="en-US" altLang="en-US" sz="3000" b="1" dirty="0" err="1"/>
              <a:t>Nghiên</a:t>
            </a:r>
            <a:r>
              <a:rPr lang="en-US" altLang="en-US" sz="3000" b="1" dirty="0"/>
              <a:t> </a:t>
            </a:r>
            <a:r>
              <a:rPr lang="en-US" altLang="en-US" sz="3000" b="1" dirty="0" err="1"/>
              <a:t>cứu</a:t>
            </a:r>
            <a:r>
              <a:rPr lang="en-US" altLang="en-US" sz="3000" b="1" dirty="0"/>
              <a:t> </a:t>
            </a:r>
            <a:r>
              <a:rPr lang="en-US" altLang="en-US" sz="3000" b="1" dirty="0" err="1"/>
              <a:t>phía</a:t>
            </a:r>
            <a:r>
              <a:rPr lang="en-US" altLang="en-US" sz="3000" b="1" dirty="0"/>
              <a:t> </a:t>
            </a:r>
            <a:r>
              <a:rPr lang="en-US" altLang="en-US" sz="3000" b="1" dirty="0" err="1"/>
              <a:t>cầu</a:t>
            </a:r>
            <a:r>
              <a:rPr lang="en-US" altLang="en-US" sz="3000" b="1" dirty="0"/>
              <a:t> </a:t>
            </a:r>
            <a:r>
              <a:rPr lang="en-US" altLang="en-US" sz="3000" b="1" dirty="0" err="1"/>
              <a:t>của</a:t>
            </a:r>
            <a:r>
              <a:rPr lang="en-US" altLang="en-US" sz="3000" b="1" dirty="0"/>
              <a:t> </a:t>
            </a:r>
            <a:r>
              <a:rPr lang="en-US" altLang="en-US" sz="3000" b="1" dirty="0" err="1"/>
              <a:t>thị</a:t>
            </a:r>
            <a:r>
              <a:rPr lang="en-US" altLang="en-US" sz="3000" b="1" dirty="0"/>
              <a:t> </a:t>
            </a:r>
            <a:r>
              <a:rPr lang="en-US" altLang="en-US" sz="3000" b="1" dirty="0" err="1"/>
              <a:t>trường</a:t>
            </a:r>
            <a:endParaRPr lang="en-US" altLang="en-US" sz="3000" b="1" dirty="0"/>
          </a:p>
        </p:txBody>
      </p:sp>
      <p:sp>
        <p:nvSpPr>
          <p:cNvPr id="3" name="Content Placeholder 2">
            <a:extLst>
              <a:ext uri="{FF2B5EF4-FFF2-40B4-BE49-F238E27FC236}">
                <a16:creationId xmlns:a16="http://schemas.microsoft.com/office/drawing/2014/main" id="{26113B39-F32B-3FF6-93AB-D26E9B608E2A}"/>
              </a:ext>
            </a:extLst>
          </p:cNvPr>
          <p:cNvSpPr>
            <a:spLocks noGrp="1"/>
          </p:cNvSpPr>
          <p:nvPr>
            <p:ph sz="quarter" idx="10"/>
          </p:nvPr>
        </p:nvSpPr>
        <p:spPr>
          <a:xfrm>
            <a:off x="914399" y="2039112"/>
            <a:ext cx="10600268" cy="3356576"/>
          </a:xfrm>
        </p:spPr>
        <p:txBody>
          <a:bodyPr>
            <a:noAutofit/>
          </a:bodyPr>
          <a:lstStyle/>
          <a:p>
            <a:r>
              <a:rPr lang="en-US" altLang="en-US" sz="3200" u="sng" cap="none" dirty="0" err="1">
                <a:latin typeface="+mj-lt"/>
              </a:rPr>
              <a:t>Nhấn</a:t>
            </a:r>
            <a:r>
              <a:rPr lang="en-US" altLang="en-US" sz="3200" u="sng" cap="none" dirty="0">
                <a:latin typeface="+mj-lt"/>
              </a:rPr>
              <a:t> </a:t>
            </a:r>
            <a:r>
              <a:rPr lang="en-US" altLang="en-US" sz="3200" u="sng" cap="none" dirty="0" err="1">
                <a:latin typeface="+mj-lt"/>
              </a:rPr>
              <a:t>mạnh</a:t>
            </a:r>
            <a:r>
              <a:rPr lang="en-US" altLang="en-US" sz="3200" cap="none" dirty="0">
                <a:latin typeface="+mj-lt"/>
              </a:rPr>
              <a:t>: </a:t>
            </a:r>
            <a:r>
              <a:rPr lang="en-US" altLang="en-US" sz="3200" cap="none" dirty="0" err="1">
                <a:latin typeface="+mj-lt"/>
              </a:rPr>
              <a:t>Cầu</a:t>
            </a:r>
            <a:r>
              <a:rPr lang="en-US" altLang="en-US" sz="3200" cap="none" dirty="0">
                <a:latin typeface="+mj-lt"/>
              </a:rPr>
              <a:t> </a:t>
            </a:r>
            <a:r>
              <a:rPr lang="en-US" altLang="en-US" sz="3200" cap="none" dirty="0" err="1">
                <a:latin typeface="+mj-lt"/>
              </a:rPr>
              <a:t>thị</a:t>
            </a:r>
            <a:r>
              <a:rPr lang="en-US" altLang="en-US" sz="3200" cap="none" dirty="0">
                <a:latin typeface="+mj-lt"/>
              </a:rPr>
              <a:t> </a:t>
            </a:r>
            <a:r>
              <a:rPr lang="en-US" altLang="en-US" sz="3200" cap="none" dirty="0" err="1">
                <a:latin typeface="+mj-lt"/>
              </a:rPr>
              <a:t>trường</a:t>
            </a:r>
            <a:r>
              <a:rPr lang="en-US" altLang="en-US" sz="3200" cap="none" dirty="0">
                <a:latin typeface="+mj-lt"/>
              </a:rPr>
              <a:t> </a:t>
            </a:r>
            <a:r>
              <a:rPr lang="en-US" altLang="en-US" sz="3200" cap="none" dirty="0" err="1">
                <a:latin typeface="+mj-lt"/>
              </a:rPr>
              <a:t>phụ</a:t>
            </a:r>
            <a:r>
              <a:rPr lang="en-US" altLang="en-US" sz="3200" cap="none" dirty="0">
                <a:latin typeface="+mj-lt"/>
              </a:rPr>
              <a:t> </a:t>
            </a:r>
            <a:r>
              <a:rPr lang="en-US" altLang="en-US" sz="3200" cap="none" dirty="0" err="1">
                <a:latin typeface="+mj-lt"/>
              </a:rPr>
              <a:t>thuộc</a:t>
            </a:r>
            <a:r>
              <a:rPr lang="en-US" altLang="en-US" sz="3200" cap="none" dirty="0">
                <a:latin typeface="+mj-lt"/>
              </a:rPr>
              <a:t> </a:t>
            </a:r>
            <a:r>
              <a:rPr lang="en-US" altLang="en-US" sz="3200" cap="none" dirty="0" err="1">
                <a:latin typeface="+mj-lt"/>
              </a:rPr>
              <a:t>vào</a:t>
            </a:r>
            <a:r>
              <a:rPr lang="en-US" altLang="en-US" sz="3200" cap="none" dirty="0">
                <a:latin typeface="+mj-lt"/>
              </a:rPr>
              <a:t> </a:t>
            </a:r>
            <a:r>
              <a:rPr lang="en-US" altLang="en-US" sz="3200" cap="none" dirty="0" err="1">
                <a:latin typeface="+mj-lt"/>
              </a:rPr>
              <a:t>lựa</a:t>
            </a:r>
            <a:r>
              <a:rPr lang="en-US" altLang="en-US" sz="3200" cap="none" dirty="0">
                <a:latin typeface="+mj-lt"/>
              </a:rPr>
              <a:t> </a:t>
            </a:r>
            <a:r>
              <a:rPr lang="en-US" altLang="en-US" sz="3200" cap="none" dirty="0" err="1">
                <a:latin typeface="+mj-lt"/>
              </a:rPr>
              <a:t>chọn</a:t>
            </a:r>
            <a:r>
              <a:rPr lang="en-US" altLang="en-US" sz="3200" cap="none" dirty="0">
                <a:latin typeface="+mj-lt"/>
              </a:rPr>
              <a:t> </a:t>
            </a:r>
            <a:r>
              <a:rPr lang="en-US" altLang="en-US" sz="3200" cap="none" dirty="0" err="1">
                <a:latin typeface="+mj-lt"/>
              </a:rPr>
              <a:t>của</a:t>
            </a:r>
            <a:r>
              <a:rPr lang="en-US" altLang="en-US" sz="3200" cap="none" dirty="0">
                <a:latin typeface="+mj-lt"/>
              </a:rPr>
              <a:t> </a:t>
            </a:r>
            <a:r>
              <a:rPr lang="en-US" altLang="en-US" sz="3200" cap="none" dirty="0" err="1">
                <a:latin typeface="+mj-lt"/>
              </a:rPr>
              <a:t>các</a:t>
            </a:r>
            <a:r>
              <a:rPr lang="en-US" altLang="en-US" sz="3200" cap="none" dirty="0">
                <a:latin typeface="+mj-lt"/>
              </a:rPr>
              <a:t> </a:t>
            </a:r>
            <a:r>
              <a:rPr lang="en-US" altLang="en-US" sz="3200" cap="none" dirty="0" err="1">
                <a:latin typeface="+mj-lt"/>
              </a:rPr>
              <a:t>cá</a:t>
            </a:r>
            <a:r>
              <a:rPr lang="en-US" altLang="en-US" sz="3200" cap="none" dirty="0">
                <a:latin typeface="+mj-lt"/>
              </a:rPr>
              <a:t> </a:t>
            </a:r>
            <a:r>
              <a:rPr lang="en-US" altLang="en-US" sz="3200" cap="none" dirty="0" err="1">
                <a:latin typeface="+mj-lt"/>
              </a:rPr>
              <a:t>nhân</a:t>
            </a:r>
            <a:r>
              <a:rPr lang="en-US" altLang="en-US" sz="3200" cap="none" dirty="0">
                <a:latin typeface="+mj-lt"/>
              </a:rPr>
              <a:t> – </a:t>
            </a:r>
            <a:r>
              <a:rPr lang="en-US" altLang="en-US" sz="3200" cap="none" dirty="0" err="1">
                <a:latin typeface="+mj-lt"/>
              </a:rPr>
              <a:t>nguyên</a:t>
            </a:r>
            <a:r>
              <a:rPr lang="en-US" altLang="en-US" sz="3200" cap="none" dirty="0">
                <a:latin typeface="+mj-lt"/>
              </a:rPr>
              <a:t> </a:t>
            </a:r>
            <a:r>
              <a:rPr lang="en-US" altLang="en-US" sz="3200" cap="none" dirty="0" err="1">
                <a:latin typeface="+mj-lt"/>
              </a:rPr>
              <a:t>nhân</a:t>
            </a:r>
            <a:r>
              <a:rPr lang="en-US" altLang="en-US" sz="3200" cap="none" dirty="0">
                <a:latin typeface="+mj-lt"/>
              </a:rPr>
              <a:t> </a:t>
            </a:r>
            <a:r>
              <a:rPr lang="en-US" altLang="en-US" sz="3200" cap="none" dirty="0" err="1">
                <a:latin typeface="+mj-lt"/>
              </a:rPr>
              <a:t>dẫn</a:t>
            </a:r>
            <a:r>
              <a:rPr lang="en-US" altLang="en-US" sz="3200" cap="none" dirty="0">
                <a:latin typeface="+mj-lt"/>
              </a:rPr>
              <a:t> </a:t>
            </a:r>
            <a:r>
              <a:rPr lang="en-US" altLang="en-US" sz="3200" cap="none" dirty="0" err="1">
                <a:latin typeface="+mj-lt"/>
              </a:rPr>
              <a:t>đến</a:t>
            </a:r>
            <a:r>
              <a:rPr lang="en-US" altLang="en-US" sz="3200" cap="none" dirty="0">
                <a:latin typeface="+mj-lt"/>
              </a:rPr>
              <a:t> </a:t>
            </a:r>
            <a:r>
              <a:rPr lang="en-US" altLang="en-US" sz="3200" cap="none" dirty="0" err="1">
                <a:latin typeface="+mj-lt"/>
              </a:rPr>
              <a:t>lựa</a:t>
            </a:r>
            <a:r>
              <a:rPr lang="en-US" altLang="en-US" sz="3200" cap="none" dirty="0">
                <a:latin typeface="+mj-lt"/>
              </a:rPr>
              <a:t> </a:t>
            </a:r>
            <a:r>
              <a:rPr lang="en-US" altLang="en-US" sz="3200" cap="none" dirty="0" err="1">
                <a:latin typeface="+mj-lt"/>
              </a:rPr>
              <a:t>chọn</a:t>
            </a:r>
            <a:r>
              <a:rPr lang="en-US" altLang="en-US" sz="3200" cap="none" dirty="0">
                <a:latin typeface="+mj-lt"/>
              </a:rPr>
              <a:t> </a:t>
            </a:r>
            <a:r>
              <a:rPr lang="en-US" altLang="en-US" sz="3200" cap="none" dirty="0" err="1">
                <a:latin typeface="+mj-lt"/>
              </a:rPr>
              <a:t>là</a:t>
            </a:r>
            <a:r>
              <a:rPr lang="en-US" altLang="en-US" sz="3200" cap="none" dirty="0">
                <a:latin typeface="+mj-lt"/>
              </a:rPr>
              <a:t> </a:t>
            </a:r>
            <a:r>
              <a:rPr lang="en-US" altLang="en-US" sz="3200" cap="none" dirty="0" err="1">
                <a:latin typeface="+mj-lt"/>
              </a:rPr>
              <a:t>sự</a:t>
            </a:r>
            <a:r>
              <a:rPr lang="en-US" altLang="en-US" sz="3200" cap="none" dirty="0">
                <a:latin typeface="+mj-lt"/>
              </a:rPr>
              <a:t> </a:t>
            </a:r>
            <a:r>
              <a:rPr lang="en-US" altLang="en-US" sz="3200" cap="none" dirty="0" err="1">
                <a:latin typeface="+mj-lt"/>
              </a:rPr>
              <a:t>tương</a:t>
            </a:r>
            <a:r>
              <a:rPr lang="en-US" altLang="en-US" sz="3200" cap="none" dirty="0">
                <a:latin typeface="+mj-lt"/>
              </a:rPr>
              <a:t> </a:t>
            </a:r>
            <a:r>
              <a:rPr lang="en-US" altLang="en-US" sz="3200" cap="none" dirty="0" err="1">
                <a:latin typeface="+mj-lt"/>
              </a:rPr>
              <a:t>tác</a:t>
            </a:r>
            <a:r>
              <a:rPr lang="en-US" altLang="en-US" sz="3200" cap="none" dirty="0">
                <a:latin typeface="+mj-lt"/>
              </a:rPr>
              <a:t> </a:t>
            </a:r>
            <a:r>
              <a:rPr lang="en-US" altLang="en-US" sz="3200" cap="none" dirty="0" err="1">
                <a:latin typeface="+mj-lt"/>
              </a:rPr>
              <a:t>giữa</a:t>
            </a:r>
            <a:r>
              <a:rPr lang="en-US" altLang="en-US" sz="3200" cap="none" dirty="0">
                <a:latin typeface="+mj-lt"/>
              </a:rPr>
              <a:t> </a:t>
            </a:r>
            <a:r>
              <a:rPr lang="en-US" altLang="en-US" sz="3200" cap="none" dirty="0" err="1">
                <a:latin typeface="+mj-lt"/>
              </a:rPr>
              <a:t>sở</a:t>
            </a:r>
            <a:r>
              <a:rPr lang="en-US" altLang="en-US" sz="3200" cap="none" dirty="0">
                <a:latin typeface="+mj-lt"/>
              </a:rPr>
              <a:t> </a:t>
            </a:r>
            <a:r>
              <a:rPr lang="en-US" altLang="en-US" sz="3200" cap="none" dirty="0" err="1">
                <a:latin typeface="+mj-lt"/>
              </a:rPr>
              <a:t>thích</a:t>
            </a:r>
            <a:r>
              <a:rPr lang="en-US" altLang="en-US" sz="3200" cap="none" dirty="0">
                <a:latin typeface="+mj-lt"/>
              </a:rPr>
              <a:t> </a:t>
            </a:r>
            <a:r>
              <a:rPr lang="en-US" altLang="en-US" sz="3200" cap="none" dirty="0" err="1">
                <a:latin typeface="+mj-lt"/>
              </a:rPr>
              <a:t>và</a:t>
            </a:r>
            <a:r>
              <a:rPr lang="en-US" altLang="en-US" sz="3200" cap="none" dirty="0">
                <a:latin typeface="+mj-lt"/>
              </a:rPr>
              <a:t> </a:t>
            </a:r>
            <a:r>
              <a:rPr lang="en-US" altLang="en-US" sz="3200" cap="none" dirty="0" err="1">
                <a:latin typeface="+mj-lt"/>
              </a:rPr>
              <a:t>sự</a:t>
            </a:r>
            <a:r>
              <a:rPr lang="en-US" altLang="en-US" sz="3200" cap="none" dirty="0">
                <a:latin typeface="+mj-lt"/>
              </a:rPr>
              <a:t> </a:t>
            </a:r>
            <a:r>
              <a:rPr lang="en-US" altLang="en-US" sz="3200" cap="none" dirty="0" err="1">
                <a:latin typeface="+mj-lt"/>
              </a:rPr>
              <a:t>hạn</a:t>
            </a:r>
            <a:r>
              <a:rPr lang="en-US" altLang="en-US" sz="3200" cap="none" dirty="0">
                <a:latin typeface="+mj-lt"/>
              </a:rPr>
              <a:t> </a:t>
            </a:r>
            <a:r>
              <a:rPr lang="en-US" altLang="en-US" sz="3200" cap="none" dirty="0" err="1">
                <a:latin typeface="+mj-lt"/>
              </a:rPr>
              <a:t>chế</a:t>
            </a:r>
            <a:r>
              <a:rPr lang="en-US" altLang="en-US" sz="3200" cap="none" dirty="0">
                <a:latin typeface="+mj-lt"/>
              </a:rPr>
              <a:t> </a:t>
            </a:r>
            <a:r>
              <a:rPr lang="en-US" altLang="en-US" sz="3200" cap="none" dirty="0" err="1">
                <a:latin typeface="+mj-lt"/>
              </a:rPr>
              <a:t>ngân</a:t>
            </a:r>
            <a:r>
              <a:rPr lang="en-US" altLang="en-US" sz="3200" cap="none" dirty="0">
                <a:latin typeface="+mj-lt"/>
              </a:rPr>
              <a:t> </a:t>
            </a:r>
            <a:r>
              <a:rPr lang="en-US" altLang="en-US" sz="3200" cap="none" dirty="0" err="1">
                <a:latin typeface="+mj-lt"/>
              </a:rPr>
              <a:t>sách</a:t>
            </a:r>
            <a:endParaRPr lang="en-US" altLang="en-US" sz="3200" cap="none" dirty="0">
              <a:latin typeface="+mj-lt"/>
            </a:endParaRPr>
          </a:p>
          <a:p>
            <a:r>
              <a:rPr lang="en-US" altLang="en-US" sz="3200" u="sng" cap="none" dirty="0" err="1">
                <a:latin typeface="+mj-lt"/>
              </a:rPr>
              <a:t>Bước</a:t>
            </a:r>
            <a:r>
              <a:rPr lang="en-US" altLang="en-US" sz="3200" u="sng" cap="none" dirty="0">
                <a:latin typeface="+mj-lt"/>
              </a:rPr>
              <a:t> 1</a:t>
            </a:r>
            <a:r>
              <a:rPr lang="en-US" altLang="en-US" sz="3200" cap="none" dirty="0">
                <a:latin typeface="+mj-lt"/>
              </a:rPr>
              <a:t>: </a:t>
            </a:r>
            <a:r>
              <a:rPr lang="en-US" altLang="en-US" sz="3200" cap="none" dirty="0" err="1">
                <a:latin typeface="+mj-lt"/>
              </a:rPr>
              <a:t>Cách</a:t>
            </a:r>
            <a:r>
              <a:rPr lang="en-US" altLang="en-US" sz="3200" cap="none" dirty="0">
                <a:latin typeface="+mj-lt"/>
              </a:rPr>
              <a:t> </a:t>
            </a:r>
            <a:r>
              <a:rPr lang="en-US" altLang="en-US" sz="3200" cap="none" dirty="0" err="1">
                <a:latin typeface="+mj-lt"/>
              </a:rPr>
              <a:t>thức</a:t>
            </a:r>
            <a:r>
              <a:rPr lang="en-US" altLang="en-US" sz="3200" cap="none" dirty="0">
                <a:latin typeface="+mj-lt"/>
              </a:rPr>
              <a:t> </a:t>
            </a:r>
            <a:r>
              <a:rPr lang="en-US" altLang="en-US" sz="3200" cap="none" dirty="0" err="1">
                <a:latin typeface="+mj-lt"/>
              </a:rPr>
              <a:t>người</a:t>
            </a:r>
            <a:r>
              <a:rPr lang="en-US" altLang="en-US" sz="3200" cap="none" dirty="0">
                <a:latin typeface="+mj-lt"/>
              </a:rPr>
              <a:t> </a:t>
            </a:r>
            <a:r>
              <a:rPr lang="en-US" altLang="en-US" sz="3200" cap="none" dirty="0" err="1">
                <a:latin typeface="+mj-lt"/>
              </a:rPr>
              <a:t>tiêu</a:t>
            </a:r>
            <a:r>
              <a:rPr lang="en-US" altLang="en-US" sz="3200" cap="none" dirty="0">
                <a:latin typeface="+mj-lt"/>
              </a:rPr>
              <a:t> </a:t>
            </a:r>
            <a:r>
              <a:rPr lang="en-US" altLang="en-US" sz="3200" cap="none" dirty="0" err="1">
                <a:latin typeface="+mj-lt"/>
              </a:rPr>
              <a:t>dùng</a:t>
            </a:r>
            <a:r>
              <a:rPr lang="en-US" altLang="en-US" sz="3200" cap="none" dirty="0">
                <a:latin typeface="+mj-lt"/>
              </a:rPr>
              <a:t> </a:t>
            </a:r>
            <a:r>
              <a:rPr lang="en-US" altLang="en-US" sz="3200" cap="none" dirty="0" err="1">
                <a:latin typeface="+mj-lt"/>
              </a:rPr>
              <a:t>lựa</a:t>
            </a:r>
            <a:r>
              <a:rPr lang="en-US" altLang="en-US" sz="3200" cap="none" dirty="0">
                <a:latin typeface="+mj-lt"/>
              </a:rPr>
              <a:t> </a:t>
            </a:r>
            <a:r>
              <a:rPr lang="en-US" altLang="en-US" sz="3200" cap="none" dirty="0" err="1">
                <a:latin typeface="+mj-lt"/>
              </a:rPr>
              <a:t>chọn</a:t>
            </a:r>
            <a:r>
              <a:rPr lang="en-US" altLang="en-US" sz="3200" cap="none" dirty="0">
                <a:latin typeface="+mj-lt"/>
              </a:rPr>
              <a:t> </a:t>
            </a:r>
            <a:r>
              <a:rPr lang="en-US" altLang="en-US" sz="3200" cap="none" dirty="0" err="1">
                <a:latin typeface="+mj-lt"/>
              </a:rPr>
              <a:t>việc</a:t>
            </a:r>
            <a:r>
              <a:rPr lang="en-US" altLang="en-US" sz="3200" cap="none" dirty="0">
                <a:latin typeface="+mj-lt"/>
              </a:rPr>
              <a:t> </a:t>
            </a:r>
            <a:r>
              <a:rPr lang="en-US" altLang="en-US" sz="3200" cap="none" dirty="0" err="1">
                <a:latin typeface="+mj-lt"/>
              </a:rPr>
              <a:t>sử</a:t>
            </a:r>
            <a:r>
              <a:rPr lang="en-US" altLang="en-US" sz="3200" cap="none" dirty="0">
                <a:latin typeface="+mj-lt"/>
              </a:rPr>
              <a:t> </a:t>
            </a:r>
            <a:r>
              <a:rPr lang="en-US" altLang="en-US" sz="3200" cap="none" dirty="0" err="1">
                <a:latin typeface="+mj-lt"/>
              </a:rPr>
              <a:t>dụng</a:t>
            </a:r>
            <a:r>
              <a:rPr lang="en-US" altLang="en-US" sz="3200" cap="none" dirty="0">
                <a:latin typeface="+mj-lt"/>
              </a:rPr>
              <a:t> </a:t>
            </a:r>
            <a:r>
              <a:rPr lang="en-US" altLang="en-US" sz="3200" cap="none" dirty="0" err="1">
                <a:latin typeface="+mj-lt"/>
              </a:rPr>
              <a:t>thu</a:t>
            </a:r>
            <a:r>
              <a:rPr lang="en-US" altLang="en-US" sz="3200" cap="none" dirty="0">
                <a:latin typeface="+mj-lt"/>
              </a:rPr>
              <a:t> </a:t>
            </a:r>
            <a:r>
              <a:rPr lang="en-US" altLang="en-US" sz="3200" cap="none" dirty="0" err="1">
                <a:latin typeface="+mj-lt"/>
              </a:rPr>
              <a:t>nhập</a:t>
            </a:r>
            <a:r>
              <a:rPr lang="en-US" altLang="en-US" sz="3200" cap="none" dirty="0">
                <a:latin typeface="+mj-lt"/>
              </a:rPr>
              <a:t> </a:t>
            </a:r>
            <a:r>
              <a:rPr lang="en-US" altLang="en-US" sz="3200" cap="none" dirty="0" err="1">
                <a:latin typeface="+mj-lt"/>
              </a:rPr>
              <a:t>có</a:t>
            </a:r>
            <a:r>
              <a:rPr lang="en-US" altLang="en-US" sz="3200" cap="none" dirty="0">
                <a:latin typeface="+mj-lt"/>
              </a:rPr>
              <a:t> </a:t>
            </a:r>
            <a:r>
              <a:rPr lang="en-US" altLang="en-US" sz="3200" cap="none" dirty="0" err="1">
                <a:latin typeface="+mj-lt"/>
              </a:rPr>
              <a:t>hạn</a:t>
            </a:r>
            <a:r>
              <a:rPr lang="en-US" altLang="en-US" sz="3200" cap="none" dirty="0">
                <a:latin typeface="+mj-lt"/>
              </a:rPr>
              <a:t> </a:t>
            </a:r>
            <a:r>
              <a:rPr lang="en-US" altLang="en-US" sz="3200" cap="none" dirty="0" err="1">
                <a:latin typeface="+mj-lt"/>
              </a:rPr>
              <a:t>của</a:t>
            </a:r>
            <a:r>
              <a:rPr lang="en-US" altLang="en-US" sz="3200" cap="none" dirty="0">
                <a:latin typeface="+mj-lt"/>
              </a:rPr>
              <a:t> </a:t>
            </a:r>
            <a:r>
              <a:rPr lang="en-US" altLang="en-US" sz="3200" cap="none" dirty="0" err="1">
                <a:latin typeface="+mj-lt"/>
              </a:rPr>
              <a:t>mình</a:t>
            </a:r>
            <a:r>
              <a:rPr lang="en-US" altLang="en-US" sz="3200" cap="none" dirty="0">
                <a:latin typeface="+mj-lt"/>
              </a:rPr>
              <a:t> </a:t>
            </a:r>
            <a:r>
              <a:rPr lang="en-US" altLang="en-US" sz="3200" cap="none" dirty="0" err="1">
                <a:latin typeface="+mj-lt"/>
              </a:rPr>
              <a:t>để</a:t>
            </a:r>
            <a:r>
              <a:rPr lang="en-US" altLang="en-US" sz="3200" cap="none" dirty="0">
                <a:latin typeface="+mj-lt"/>
              </a:rPr>
              <a:t> </a:t>
            </a:r>
            <a:r>
              <a:rPr lang="en-US" altLang="en-US" sz="3200" cap="none" dirty="0" err="1">
                <a:latin typeface="+mj-lt"/>
              </a:rPr>
              <a:t>thoả</a:t>
            </a:r>
            <a:r>
              <a:rPr lang="en-US" altLang="en-US" sz="3200" cap="none" dirty="0">
                <a:latin typeface="+mj-lt"/>
              </a:rPr>
              <a:t> </a:t>
            </a:r>
            <a:r>
              <a:rPr lang="en-US" altLang="en-US" sz="3200" cap="none" dirty="0" err="1">
                <a:latin typeface="+mj-lt"/>
              </a:rPr>
              <a:t>mãn</a:t>
            </a:r>
            <a:r>
              <a:rPr lang="en-US" altLang="en-US" sz="3200" cap="none" dirty="0">
                <a:latin typeface="+mj-lt"/>
              </a:rPr>
              <a:t> </a:t>
            </a:r>
            <a:r>
              <a:rPr lang="en-US" altLang="en-US" sz="3200" cap="none" dirty="0" err="1">
                <a:latin typeface="+mj-lt"/>
              </a:rPr>
              <a:t>nhu</a:t>
            </a:r>
            <a:r>
              <a:rPr lang="en-US" altLang="en-US" sz="3200" cap="none" dirty="0">
                <a:latin typeface="+mj-lt"/>
              </a:rPr>
              <a:t> </a:t>
            </a:r>
            <a:r>
              <a:rPr lang="en-US" altLang="en-US" sz="3200" cap="none" dirty="0" err="1">
                <a:latin typeface="+mj-lt"/>
              </a:rPr>
              <a:t>cầu</a:t>
            </a:r>
            <a:r>
              <a:rPr lang="en-US" altLang="en-US" sz="3200" cap="none" dirty="0">
                <a:latin typeface="+mj-lt"/>
              </a:rPr>
              <a:t> </a:t>
            </a:r>
            <a:r>
              <a:rPr lang="en-US" altLang="en-US" sz="3200" cap="none" dirty="0" err="1">
                <a:latin typeface="+mj-lt"/>
              </a:rPr>
              <a:t>cá</a:t>
            </a:r>
            <a:r>
              <a:rPr lang="en-US" altLang="en-US" sz="3200" cap="none" dirty="0">
                <a:latin typeface="+mj-lt"/>
              </a:rPr>
              <a:t> </a:t>
            </a:r>
            <a:r>
              <a:rPr lang="en-US" altLang="en-US" sz="3200" cap="none" dirty="0" err="1">
                <a:latin typeface="+mj-lt"/>
              </a:rPr>
              <a:t>nhân</a:t>
            </a:r>
            <a:r>
              <a:rPr lang="en-US" altLang="en-US" sz="3200" cap="none" dirty="0">
                <a:latin typeface="+mj-lt"/>
              </a:rPr>
              <a:t> ở </a:t>
            </a:r>
            <a:r>
              <a:rPr lang="en-US" altLang="en-US" sz="3200" cap="none" dirty="0" err="1">
                <a:latin typeface="+mj-lt"/>
              </a:rPr>
              <a:t>mức</a:t>
            </a:r>
            <a:r>
              <a:rPr lang="en-US" altLang="en-US" sz="3200" cap="none" dirty="0">
                <a:latin typeface="+mj-lt"/>
              </a:rPr>
              <a:t> </a:t>
            </a:r>
            <a:r>
              <a:rPr lang="en-US" altLang="en-US" sz="3200" cap="none" dirty="0" err="1">
                <a:latin typeface="+mj-lt"/>
              </a:rPr>
              <a:t>cao</a:t>
            </a:r>
            <a:r>
              <a:rPr lang="en-US" altLang="en-US" sz="3200" cap="none" dirty="0">
                <a:latin typeface="+mj-lt"/>
              </a:rPr>
              <a:t> </a:t>
            </a:r>
            <a:r>
              <a:rPr lang="en-US" altLang="en-US" sz="3200" cap="none" dirty="0" err="1">
                <a:latin typeface="+mj-lt"/>
              </a:rPr>
              <a:t>nhất</a:t>
            </a:r>
            <a:r>
              <a:rPr lang="en-US" altLang="en-US" sz="3200" cap="none" dirty="0">
                <a:latin typeface="+mj-lt"/>
              </a:rPr>
              <a:t> </a:t>
            </a:r>
            <a:r>
              <a:rPr lang="en-US" altLang="en-US" sz="3200" cap="none" dirty="0" err="1">
                <a:latin typeface="+mj-lt"/>
              </a:rPr>
              <a:t>có</a:t>
            </a:r>
            <a:r>
              <a:rPr lang="en-US" altLang="en-US" sz="3200" cap="none" dirty="0">
                <a:latin typeface="+mj-lt"/>
              </a:rPr>
              <a:t> </a:t>
            </a:r>
            <a:r>
              <a:rPr lang="en-US" altLang="en-US" sz="3200" cap="none" dirty="0" err="1">
                <a:latin typeface="+mj-lt"/>
              </a:rPr>
              <a:t>thể</a:t>
            </a:r>
            <a:endParaRPr lang="en-US" altLang="en-US" sz="3200" cap="none" dirty="0">
              <a:latin typeface="+mj-lt"/>
            </a:endParaRPr>
          </a:p>
          <a:p>
            <a:r>
              <a:rPr lang="en-US" altLang="en-US" sz="3200" u="sng" cap="none" dirty="0" err="1">
                <a:latin typeface="+mj-lt"/>
              </a:rPr>
              <a:t>Bước</a:t>
            </a:r>
            <a:r>
              <a:rPr lang="en-US" altLang="en-US" sz="3200" u="sng" cap="none" dirty="0">
                <a:latin typeface="+mj-lt"/>
              </a:rPr>
              <a:t> 2</a:t>
            </a:r>
            <a:r>
              <a:rPr lang="en-US" altLang="en-US" sz="3200" cap="none" dirty="0">
                <a:latin typeface="+mj-lt"/>
              </a:rPr>
              <a:t>: </a:t>
            </a:r>
            <a:r>
              <a:rPr lang="en-US" altLang="en-US" sz="3200" cap="none" dirty="0" err="1">
                <a:latin typeface="+mj-lt"/>
              </a:rPr>
              <a:t>Mở</a:t>
            </a:r>
            <a:r>
              <a:rPr lang="en-US" altLang="en-US" sz="3200" cap="none" dirty="0">
                <a:latin typeface="+mj-lt"/>
              </a:rPr>
              <a:t> </a:t>
            </a:r>
            <a:r>
              <a:rPr lang="en-US" altLang="en-US" sz="3200" cap="none" dirty="0" err="1">
                <a:latin typeface="+mj-lt"/>
              </a:rPr>
              <a:t>rộng</a:t>
            </a:r>
            <a:r>
              <a:rPr lang="en-US" altLang="en-US" sz="3200" cap="none" dirty="0">
                <a:latin typeface="+mj-lt"/>
              </a:rPr>
              <a:t> </a:t>
            </a:r>
            <a:r>
              <a:rPr lang="en-US" altLang="en-US" sz="3200" cap="none" dirty="0" err="1">
                <a:latin typeface="+mj-lt"/>
              </a:rPr>
              <a:t>ra</a:t>
            </a:r>
            <a:r>
              <a:rPr lang="en-US" altLang="en-US" sz="3200" cap="none" dirty="0">
                <a:latin typeface="+mj-lt"/>
              </a:rPr>
              <a:t> </a:t>
            </a:r>
            <a:r>
              <a:rPr lang="en-US" altLang="en-US" sz="3200" cap="none" dirty="0" err="1">
                <a:latin typeface="+mj-lt"/>
              </a:rPr>
              <a:t>cho</a:t>
            </a:r>
            <a:r>
              <a:rPr lang="en-US" altLang="en-US" sz="3200" cap="none" dirty="0">
                <a:latin typeface="+mj-lt"/>
              </a:rPr>
              <a:t> </a:t>
            </a:r>
            <a:r>
              <a:rPr lang="en-US" altLang="en-US" sz="3200" cap="none" dirty="0" err="1">
                <a:latin typeface="+mj-lt"/>
              </a:rPr>
              <a:t>đường</a:t>
            </a:r>
            <a:r>
              <a:rPr lang="en-US" altLang="en-US" sz="3200" cap="none" dirty="0">
                <a:latin typeface="+mj-lt"/>
              </a:rPr>
              <a:t> </a:t>
            </a:r>
            <a:r>
              <a:rPr lang="en-US" altLang="en-US" sz="3200" cap="none" dirty="0" err="1">
                <a:latin typeface="+mj-lt"/>
              </a:rPr>
              <a:t>cầu</a:t>
            </a:r>
            <a:r>
              <a:rPr lang="en-US" altLang="en-US" sz="3200" cap="none" dirty="0">
                <a:latin typeface="+mj-lt"/>
              </a:rPr>
              <a:t> TT</a:t>
            </a:r>
          </a:p>
          <a:p>
            <a:endParaRPr lang="en-US" altLang="en-US" sz="3200" cap="none" dirty="0">
              <a:latin typeface="+mj-lt"/>
            </a:endParaRPr>
          </a:p>
          <a:p>
            <a:endParaRPr lang="en-US" altLang="en-US" sz="3200" cap="none" dirty="0">
              <a:latin typeface="+mj-lt"/>
            </a:endParaRPr>
          </a:p>
        </p:txBody>
      </p:sp>
      <p:sp>
        <p:nvSpPr>
          <p:cNvPr id="145417" name="Slide Number Placeholder 3">
            <a:extLst>
              <a:ext uri="{FF2B5EF4-FFF2-40B4-BE49-F238E27FC236}">
                <a16:creationId xmlns:a16="http://schemas.microsoft.com/office/drawing/2014/main" id="{3B7A5AAB-91AC-163D-A674-AD75C86D6EF1}"/>
              </a:ext>
            </a:extLst>
          </p:cNvPr>
          <p:cNvSpPr>
            <a:spLocks noGrp="1"/>
          </p:cNvSpPr>
          <p:nvPr>
            <p:ph type="sldNum" sz="quarter" idx="4"/>
          </p:nvPr>
        </p:nvSpPr>
        <p:spPr>
          <a:xfrm>
            <a:off x="11353800" y="5879804"/>
            <a:ext cx="661416" cy="895899"/>
          </a:xfrm>
        </p:spPr>
        <p:txBody>
          <a:bodyPr/>
          <a:lstStyle/>
          <a:p>
            <a:pPr>
              <a:spcAft>
                <a:spcPts val="600"/>
              </a:spcAft>
            </a:pPr>
            <a:fld id="{58FB4751-880F-D840-AAA9-3A15815CC996}" type="slidenum">
              <a:rPr lang="en-US" smtClean="0"/>
              <a:pPr>
                <a:spcAft>
                  <a:spcPts val="600"/>
                </a:spcAft>
              </a:pPr>
              <a:t>4</a:t>
            </a:fld>
            <a:endParaRPr lang="en-US"/>
          </a:p>
        </p:txBody>
      </p:sp>
      <p:sp>
        <p:nvSpPr>
          <p:cNvPr id="145412" name="Slide Number Placeholder 4" hidden="1">
            <a:extLst>
              <a:ext uri="{FF2B5EF4-FFF2-40B4-BE49-F238E27FC236}">
                <a16:creationId xmlns:a16="http://schemas.microsoft.com/office/drawing/2014/main" id="{B2BCEBFC-444C-1793-40A3-BFA397D87753}"/>
              </a:ext>
            </a:extLst>
          </p:cNvPr>
          <p:cNvSpPr>
            <a:spLocks noGrp="1"/>
          </p:cNvSpPr>
          <p:nvPr>
            <p:ph type="sldNum" sz="quarter" idx="4294967295"/>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spcAft>
                <a:spcPts val="600"/>
              </a:spcAft>
              <a:buClrTx/>
              <a:buSzTx/>
              <a:buFontTx/>
              <a:buNone/>
            </a:pPr>
            <a:r>
              <a:rPr lang="en-US" altLang="en-US"/>
              <a:t>1.</a:t>
            </a:r>
            <a:fld id="{551E49D8-5E3D-4FD4-B603-EB3F5048E86F}" type="slidenum">
              <a:rPr lang="en-US" altLang="en-US" smtClean="0"/>
              <a:pPr>
                <a:spcBef>
                  <a:spcPct val="0"/>
                </a:spcBef>
                <a:spcAft>
                  <a:spcPts val="600"/>
                </a:spcAft>
                <a:buClrTx/>
                <a:buSzTx/>
                <a:buFontTx/>
                <a:buNone/>
              </a:pPr>
              <a:t>4</a:t>
            </a:fld>
            <a:endParaRPr lang="en-US" altLang="en-US" sz="1400">
              <a:solidFill>
                <a:schemeClr val="tx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a:extLst>
              <a:ext uri="{FF2B5EF4-FFF2-40B4-BE49-F238E27FC236}">
                <a16:creationId xmlns:a16="http://schemas.microsoft.com/office/drawing/2014/main" id="{4266D27C-BC06-8E11-62C1-A58BAB05DB9E}"/>
              </a:ext>
            </a:extLst>
          </p:cNvPr>
          <p:cNvSpPr>
            <a:spLocks noGrp="1"/>
          </p:cNvSpPr>
          <p:nvPr>
            <p:ph type="sldNum" sz="quarter" idx="4"/>
          </p:nvPr>
        </p:nvSpPr>
        <p:spPr>
          <a:xfrm>
            <a:off x="11353800" y="5879804"/>
            <a:ext cx="661416" cy="895899"/>
          </a:xfrm>
        </p:spPr>
        <p:txBody>
          <a:bodyPr vert="horz" lIns="91440" tIns="45720" rIns="91440" bIns="45720" rtlCol="0" anchor="ctr">
            <a:norm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spcAft>
                <a:spcPts val="600"/>
              </a:spcAft>
            </a:pPr>
            <a:fld id="{FB3B562E-B233-4991-B6FC-FA1281746085}" type="slidenum">
              <a:rPr lang="en-US" altLang="en-US" sz="2400">
                <a:latin typeface="Sagona Book" panose="02020503050505020204" pitchFamily="18" charset="0"/>
              </a:rPr>
              <a:pPr>
                <a:spcAft>
                  <a:spcPts val="600"/>
                </a:spcAft>
              </a:pPr>
              <a:t>40</a:t>
            </a:fld>
            <a:endParaRPr lang="en-US" altLang="en-US" sz="2400">
              <a:latin typeface="Sagona Book" panose="02020503050505020204" pitchFamily="18" charset="0"/>
            </a:endParaRPr>
          </a:p>
        </p:txBody>
      </p:sp>
      <p:sp>
        <p:nvSpPr>
          <p:cNvPr id="9" name="Rectangle 3">
            <a:extLst>
              <a:ext uri="{FF2B5EF4-FFF2-40B4-BE49-F238E27FC236}">
                <a16:creationId xmlns:a16="http://schemas.microsoft.com/office/drawing/2014/main" id="{D7CAFB13-A6A5-02E8-DEF3-7DCE3DDCCC0F}"/>
              </a:ext>
            </a:extLst>
          </p:cNvPr>
          <p:cNvSpPr txBox="1">
            <a:spLocks noChangeArrowheads="1"/>
          </p:cNvSpPr>
          <p:nvPr/>
        </p:nvSpPr>
        <p:spPr>
          <a:xfrm>
            <a:off x="1206501" y="327494"/>
            <a:ext cx="10985499" cy="786222"/>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b="1" cap="none" dirty="0">
                <a:latin typeface="VNI-Souvir" pitchFamily="2" charset="0"/>
              </a:rPr>
              <a:t>2.2.2. </a:t>
            </a:r>
            <a:r>
              <a:rPr lang="en-US" altLang="en-US" sz="3200" b="1" cap="none" dirty="0" err="1">
                <a:latin typeface="VNI-Souvir" pitchFamily="2" charset="0"/>
              </a:rPr>
              <a:t>Nguyeân</a:t>
            </a:r>
            <a:r>
              <a:rPr lang="en-US" altLang="en-US" sz="3200" b="1" cap="none" dirty="0">
                <a:latin typeface="VNI-Souvir" pitchFamily="2" charset="0"/>
              </a:rPr>
              <a:t> </a:t>
            </a:r>
            <a:r>
              <a:rPr lang="en-US" altLang="en-US" sz="3200" b="1" cap="none" dirty="0" err="1">
                <a:latin typeface="VNI-Souvir" pitchFamily="2" charset="0"/>
              </a:rPr>
              <a:t>taéc</a:t>
            </a:r>
            <a:r>
              <a:rPr lang="en-US" altLang="en-US" sz="3200" b="1" cap="none" dirty="0">
                <a:latin typeface="VNI-Souvir" pitchFamily="2" charset="0"/>
              </a:rPr>
              <a:t> </a:t>
            </a:r>
            <a:r>
              <a:rPr lang="en-US" altLang="en-US" sz="3200" b="1" cap="none" dirty="0" err="1">
                <a:latin typeface="VNI-Souvir" pitchFamily="2" charset="0"/>
              </a:rPr>
              <a:t>toái</a:t>
            </a:r>
            <a:r>
              <a:rPr lang="en-US" altLang="en-US" sz="3200" b="1" cap="none" dirty="0">
                <a:latin typeface="VNI-Souvir" pitchFamily="2" charset="0"/>
              </a:rPr>
              <a:t> </a:t>
            </a:r>
            <a:r>
              <a:rPr lang="en-US" altLang="en-US" sz="3200" b="1" cap="none" dirty="0" err="1">
                <a:latin typeface="VNI-Souvir" pitchFamily="2" charset="0"/>
              </a:rPr>
              <a:t>ña</a:t>
            </a:r>
            <a:r>
              <a:rPr lang="en-US" altLang="en-US" sz="3200" b="1" cap="none" dirty="0">
                <a:latin typeface="VNI-Souvir" pitchFamily="2" charset="0"/>
              </a:rPr>
              <a:t> </a:t>
            </a:r>
            <a:r>
              <a:rPr lang="en-US" altLang="en-US" sz="3200" b="1" cap="none" dirty="0" err="1">
                <a:latin typeface="VNI-Souvir" pitchFamily="2" charset="0"/>
              </a:rPr>
              <a:t>hoùa</a:t>
            </a:r>
            <a:r>
              <a:rPr lang="en-US" altLang="en-US" sz="3200" b="1" cap="none" dirty="0">
                <a:latin typeface="VNI-Souvir" pitchFamily="2" charset="0"/>
              </a:rPr>
              <a:t> </a:t>
            </a:r>
            <a:r>
              <a:rPr lang="en-US" altLang="en-US" sz="3200" b="1" cap="none" dirty="0" err="1">
                <a:latin typeface="VNI-Souvir" pitchFamily="2" charset="0"/>
              </a:rPr>
              <a:t>höõu</a:t>
            </a:r>
            <a:r>
              <a:rPr lang="en-US" altLang="en-US" sz="3200" b="1" cap="none" dirty="0">
                <a:latin typeface="VNI-Souvir" pitchFamily="2" charset="0"/>
              </a:rPr>
              <a:t> </a:t>
            </a:r>
            <a:r>
              <a:rPr lang="en-US" altLang="en-US" sz="3200" b="1" cap="none" dirty="0" err="1">
                <a:latin typeface="VNI-Souvir" pitchFamily="2" charset="0"/>
              </a:rPr>
              <a:t>duïng</a:t>
            </a:r>
            <a:r>
              <a:rPr lang="en-US" altLang="en-US" sz="3200" cap="none" dirty="0">
                <a:latin typeface="VNI-Souvir" pitchFamily="2" charset="0"/>
              </a:rPr>
              <a:t> </a:t>
            </a:r>
          </a:p>
        </p:txBody>
      </p:sp>
      <p:sp>
        <p:nvSpPr>
          <p:cNvPr id="2" name="Rectangle 3">
            <a:extLst>
              <a:ext uri="{FF2B5EF4-FFF2-40B4-BE49-F238E27FC236}">
                <a16:creationId xmlns:a16="http://schemas.microsoft.com/office/drawing/2014/main" id="{EA002D10-00AE-A6D6-2B44-39938F51063F}"/>
              </a:ext>
            </a:extLst>
          </p:cNvPr>
          <p:cNvSpPr txBox="1">
            <a:spLocks noChangeArrowheads="1"/>
          </p:cNvSpPr>
          <p:nvPr/>
        </p:nvSpPr>
        <p:spPr>
          <a:xfrm>
            <a:off x="2906556" y="1194977"/>
            <a:ext cx="4190999" cy="78622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Ñoàng thöù 15:</a:t>
            </a:r>
            <a:endParaRPr lang="en-US" altLang="en-US" sz="3200" dirty="0">
              <a:latin typeface="VNI-Souvir" pitchFamily="2" charset="0"/>
            </a:endParaRPr>
          </a:p>
        </p:txBody>
      </p:sp>
      <p:graphicFrame>
        <p:nvGraphicFramePr>
          <p:cNvPr id="3" name="Object 8">
            <a:extLst>
              <a:ext uri="{FF2B5EF4-FFF2-40B4-BE49-F238E27FC236}">
                <a16:creationId xmlns:a16="http://schemas.microsoft.com/office/drawing/2014/main" id="{594BC7CE-672E-4534-8F78-1916AC117F95}"/>
              </a:ext>
            </a:extLst>
          </p:cNvPr>
          <p:cNvGraphicFramePr>
            <a:graphicFrameLocks noChangeAspect="1"/>
          </p:cNvGraphicFramePr>
          <p:nvPr/>
        </p:nvGraphicFramePr>
        <p:xfrm>
          <a:off x="2590800" y="2438400"/>
          <a:ext cx="4114800" cy="2438400"/>
        </p:xfrm>
        <a:graphic>
          <a:graphicData uri="http://schemas.openxmlformats.org/presentationml/2006/ole">
            <mc:AlternateContent xmlns:mc="http://schemas.openxmlformats.org/markup-compatibility/2006">
              <mc:Choice xmlns:v="urn:schemas-microsoft-com:vml" Requires="v">
                <p:oleObj name="Equation" r:id="rId2" imgW="1778000" imgH="990600" progId="Equation.3">
                  <p:embed/>
                </p:oleObj>
              </mc:Choice>
              <mc:Fallback>
                <p:oleObj name="Equation" r:id="rId2" imgW="1778000" imgH="990600" progId="Equation.3">
                  <p:embed/>
                  <p:pic>
                    <p:nvPicPr>
                      <p:cNvPr id="37894" name="Object 8">
                        <a:extLst>
                          <a:ext uri="{FF2B5EF4-FFF2-40B4-BE49-F238E27FC236}">
                            <a16:creationId xmlns:a16="http://schemas.microsoft.com/office/drawing/2014/main" id="{84C9F9E3-4CE6-10EB-A38B-156805E8F2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2438400"/>
                        <a:ext cx="411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AutoShape 9">
            <a:extLst>
              <a:ext uri="{FF2B5EF4-FFF2-40B4-BE49-F238E27FC236}">
                <a16:creationId xmlns:a16="http://schemas.microsoft.com/office/drawing/2014/main" id="{3CE77B41-8E44-BA55-F7C0-42D737B4E49C}"/>
              </a:ext>
            </a:extLst>
          </p:cNvPr>
          <p:cNvSpPr>
            <a:spLocks/>
          </p:cNvSpPr>
          <p:nvPr/>
        </p:nvSpPr>
        <p:spPr bwMode="auto">
          <a:xfrm>
            <a:off x="6705600" y="2819400"/>
            <a:ext cx="152400" cy="1752600"/>
          </a:xfrm>
          <a:prstGeom prst="rightBrace">
            <a:avLst>
              <a:gd name="adj1" fmla="val 95833"/>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endParaRPr lang="en-US" altLang="en-US"/>
          </a:p>
        </p:txBody>
      </p:sp>
      <p:sp>
        <p:nvSpPr>
          <p:cNvPr id="6" name="Text Box 10">
            <a:extLst>
              <a:ext uri="{FF2B5EF4-FFF2-40B4-BE49-F238E27FC236}">
                <a16:creationId xmlns:a16="http://schemas.microsoft.com/office/drawing/2014/main" id="{C6D5BFA1-A1FF-804D-4A0C-23B47729616F}"/>
              </a:ext>
            </a:extLst>
          </p:cNvPr>
          <p:cNvSpPr txBox="1">
            <a:spLocks noChangeArrowheads="1"/>
          </p:cNvSpPr>
          <p:nvPr/>
        </p:nvSpPr>
        <p:spPr bwMode="auto">
          <a:xfrm>
            <a:off x="6934200" y="3352801"/>
            <a:ext cx="3962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Ñoàng thöù 15 chi cho X</a:t>
            </a:r>
            <a:r>
              <a:rPr lang="en-US" altLang="en-US" baseline="-25000"/>
              <a:t>5</a:t>
            </a:r>
            <a:endParaRPr lang="en-US" altLang="en-US"/>
          </a:p>
        </p:txBody>
      </p:sp>
      <p:sp>
        <p:nvSpPr>
          <p:cNvPr id="7" name="Text Box 13">
            <a:extLst>
              <a:ext uri="{FF2B5EF4-FFF2-40B4-BE49-F238E27FC236}">
                <a16:creationId xmlns:a16="http://schemas.microsoft.com/office/drawing/2014/main" id="{C6B03418-1E4E-3888-FF23-D0170CECC57D}"/>
              </a:ext>
            </a:extLst>
          </p:cNvPr>
          <p:cNvSpPr txBox="1">
            <a:spLocks noChangeArrowheads="1"/>
          </p:cNvSpPr>
          <p:nvPr/>
        </p:nvSpPr>
        <p:spPr bwMode="auto">
          <a:xfrm>
            <a:off x="2590800" y="5029201"/>
            <a:ext cx="6324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Vaäy PATD toái öu: X = 4,5kg &amp; Y = 6 lít</a:t>
            </a:r>
          </a:p>
        </p:txBody>
      </p:sp>
    </p:spTree>
    <p:extLst>
      <p:ext uri="{BB962C8B-B14F-4D97-AF65-F5344CB8AC3E}">
        <p14:creationId xmlns:p14="http://schemas.microsoft.com/office/powerpoint/2010/main" val="5675211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a:extLst>
              <a:ext uri="{FF2B5EF4-FFF2-40B4-BE49-F238E27FC236}">
                <a16:creationId xmlns:a16="http://schemas.microsoft.com/office/drawing/2014/main" id="{4266D27C-BC06-8E11-62C1-A58BAB05DB9E}"/>
              </a:ext>
            </a:extLst>
          </p:cNvPr>
          <p:cNvSpPr>
            <a:spLocks noGrp="1"/>
          </p:cNvSpPr>
          <p:nvPr>
            <p:ph type="sldNum" sz="quarter" idx="4"/>
          </p:nvPr>
        </p:nvSpPr>
        <p:spPr>
          <a:xfrm>
            <a:off x="11353800" y="5879804"/>
            <a:ext cx="661416" cy="895899"/>
          </a:xfrm>
        </p:spPr>
        <p:txBody>
          <a:bodyPr vert="horz" lIns="91440" tIns="45720" rIns="91440" bIns="45720" rtlCol="0" anchor="ctr">
            <a:norm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spcAft>
                <a:spcPts val="600"/>
              </a:spcAft>
            </a:pPr>
            <a:fld id="{FB3B562E-B233-4991-B6FC-FA1281746085}" type="slidenum">
              <a:rPr lang="en-US" altLang="en-US" sz="2400">
                <a:latin typeface="Sagona Book" panose="02020503050505020204" pitchFamily="18" charset="0"/>
              </a:rPr>
              <a:pPr>
                <a:spcAft>
                  <a:spcPts val="600"/>
                </a:spcAft>
              </a:pPr>
              <a:t>41</a:t>
            </a:fld>
            <a:endParaRPr lang="en-US" altLang="en-US" sz="2400">
              <a:latin typeface="Sagona Book" panose="02020503050505020204" pitchFamily="18" charset="0"/>
            </a:endParaRPr>
          </a:p>
        </p:txBody>
      </p:sp>
      <p:sp>
        <p:nvSpPr>
          <p:cNvPr id="9" name="Rectangle 3">
            <a:extLst>
              <a:ext uri="{FF2B5EF4-FFF2-40B4-BE49-F238E27FC236}">
                <a16:creationId xmlns:a16="http://schemas.microsoft.com/office/drawing/2014/main" id="{D7CAFB13-A6A5-02E8-DEF3-7DCE3DDCCC0F}"/>
              </a:ext>
            </a:extLst>
          </p:cNvPr>
          <p:cNvSpPr txBox="1">
            <a:spLocks noChangeArrowheads="1"/>
          </p:cNvSpPr>
          <p:nvPr/>
        </p:nvSpPr>
        <p:spPr>
          <a:xfrm>
            <a:off x="1206501" y="327494"/>
            <a:ext cx="10985499" cy="786222"/>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b="1" cap="none" dirty="0">
                <a:latin typeface="VNI-Souvir" pitchFamily="2" charset="0"/>
              </a:rPr>
              <a:t>2.2.2. </a:t>
            </a:r>
            <a:r>
              <a:rPr lang="en-US" altLang="en-US" sz="3200" b="1" cap="none" dirty="0" err="1">
                <a:latin typeface="VNI-Souvir" pitchFamily="2" charset="0"/>
              </a:rPr>
              <a:t>Nguyeân</a:t>
            </a:r>
            <a:r>
              <a:rPr lang="en-US" altLang="en-US" sz="3200" b="1" cap="none" dirty="0">
                <a:latin typeface="VNI-Souvir" pitchFamily="2" charset="0"/>
              </a:rPr>
              <a:t> </a:t>
            </a:r>
            <a:r>
              <a:rPr lang="en-US" altLang="en-US" sz="3200" b="1" cap="none" dirty="0" err="1">
                <a:latin typeface="VNI-Souvir" pitchFamily="2" charset="0"/>
              </a:rPr>
              <a:t>taéc</a:t>
            </a:r>
            <a:r>
              <a:rPr lang="en-US" altLang="en-US" sz="3200" b="1" cap="none" dirty="0">
                <a:latin typeface="VNI-Souvir" pitchFamily="2" charset="0"/>
              </a:rPr>
              <a:t> </a:t>
            </a:r>
            <a:r>
              <a:rPr lang="en-US" altLang="en-US" sz="3200" b="1" cap="none" dirty="0" err="1">
                <a:latin typeface="VNI-Souvir" pitchFamily="2" charset="0"/>
              </a:rPr>
              <a:t>toái</a:t>
            </a:r>
            <a:r>
              <a:rPr lang="en-US" altLang="en-US" sz="3200" b="1" cap="none" dirty="0">
                <a:latin typeface="VNI-Souvir" pitchFamily="2" charset="0"/>
              </a:rPr>
              <a:t> </a:t>
            </a:r>
            <a:r>
              <a:rPr lang="en-US" altLang="en-US" sz="3200" b="1" cap="none" dirty="0" err="1">
                <a:latin typeface="VNI-Souvir" pitchFamily="2" charset="0"/>
              </a:rPr>
              <a:t>ña</a:t>
            </a:r>
            <a:r>
              <a:rPr lang="en-US" altLang="en-US" sz="3200" b="1" cap="none" dirty="0">
                <a:latin typeface="VNI-Souvir" pitchFamily="2" charset="0"/>
              </a:rPr>
              <a:t> </a:t>
            </a:r>
            <a:r>
              <a:rPr lang="en-US" altLang="en-US" sz="3200" b="1" cap="none" dirty="0" err="1">
                <a:latin typeface="VNI-Souvir" pitchFamily="2" charset="0"/>
              </a:rPr>
              <a:t>hoùa</a:t>
            </a:r>
            <a:r>
              <a:rPr lang="en-US" altLang="en-US" sz="3200" b="1" cap="none" dirty="0">
                <a:latin typeface="VNI-Souvir" pitchFamily="2" charset="0"/>
              </a:rPr>
              <a:t> </a:t>
            </a:r>
            <a:r>
              <a:rPr lang="en-US" altLang="en-US" sz="3200" b="1" cap="none" dirty="0" err="1">
                <a:latin typeface="VNI-Souvir" pitchFamily="2" charset="0"/>
              </a:rPr>
              <a:t>höõu</a:t>
            </a:r>
            <a:r>
              <a:rPr lang="en-US" altLang="en-US" sz="3200" b="1" cap="none" dirty="0">
                <a:latin typeface="VNI-Souvir" pitchFamily="2" charset="0"/>
              </a:rPr>
              <a:t> </a:t>
            </a:r>
            <a:r>
              <a:rPr lang="en-US" altLang="en-US" sz="3200" b="1" cap="none" dirty="0" err="1">
                <a:latin typeface="VNI-Souvir" pitchFamily="2" charset="0"/>
              </a:rPr>
              <a:t>duïng</a:t>
            </a:r>
            <a:r>
              <a:rPr lang="en-US" altLang="en-US" sz="3200" cap="none" dirty="0">
                <a:latin typeface="VNI-Souvir" pitchFamily="2" charset="0"/>
              </a:rPr>
              <a:t> </a:t>
            </a:r>
          </a:p>
        </p:txBody>
      </p:sp>
      <p:sp>
        <p:nvSpPr>
          <p:cNvPr id="8" name="Rectangle 3">
            <a:extLst>
              <a:ext uri="{FF2B5EF4-FFF2-40B4-BE49-F238E27FC236}">
                <a16:creationId xmlns:a16="http://schemas.microsoft.com/office/drawing/2014/main" id="{6BBB766C-FAC7-6C4A-11A8-423152B4E694}"/>
              </a:ext>
            </a:extLst>
          </p:cNvPr>
          <p:cNvSpPr txBox="1">
            <a:spLocks noChangeArrowheads="1"/>
          </p:cNvSpPr>
          <p:nvPr/>
        </p:nvSpPr>
        <p:spPr>
          <a:xfrm>
            <a:off x="1328023" y="1850676"/>
            <a:ext cx="9535954"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a:latin typeface="VNI-Souvir" pitchFamily="2" charset="0"/>
              </a:rPr>
              <a:t>Khoâng thoaû ñk (1):</a:t>
            </a:r>
            <a:endParaRPr lang="en-US" altLang="en-US" sz="3400" dirty="0">
              <a:latin typeface="VNI-Souvir" pitchFamily="2" charset="0"/>
            </a:endParaRPr>
          </a:p>
        </p:txBody>
      </p:sp>
      <p:graphicFrame>
        <p:nvGraphicFramePr>
          <p:cNvPr id="10" name="Object 6">
            <a:extLst>
              <a:ext uri="{FF2B5EF4-FFF2-40B4-BE49-F238E27FC236}">
                <a16:creationId xmlns:a16="http://schemas.microsoft.com/office/drawing/2014/main" id="{30638B3D-3D2C-C298-D5C9-EAA50D3F09DC}"/>
              </a:ext>
            </a:extLst>
          </p:cNvPr>
          <p:cNvGraphicFramePr>
            <a:graphicFrameLocks noChangeAspect="1"/>
          </p:cNvGraphicFramePr>
          <p:nvPr>
            <p:extLst>
              <p:ext uri="{D42A27DB-BD31-4B8C-83A1-F6EECF244321}">
                <p14:modId xmlns:p14="http://schemas.microsoft.com/office/powerpoint/2010/main" val="1731160717"/>
              </p:ext>
            </p:extLst>
          </p:nvPr>
        </p:nvGraphicFramePr>
        <p:xfrm>
          <a:off x="3004421" y="3374677"/>
          <a:ext cx="7010400" cy="1400175"/>
        </p:xfrm>
        <a:graphic>
          <a:graphicData uri="http://schemas.openxmlformats.org/presentationml/2006/ole">
            <mc:AlternateContent xmlns:mc="http://schemas.openxmlformats.org/markup-compatibility/2006">
              <mc:Choice xmlns:v="urn:schemas-microsoft-com:vml" Requires="v">
                <p:oleObj name="Microsoft Equation 3.0" r:id="rId2" imgW="2324100" imgH="482600" progId="Equation.3">
                  <p:embed/>
                </p:oleObj>
              </mc:Choice>
              <mc:Fallback>
                <p:oleObj name="Microsoft Equation 3.0" r:id="rId2" imgW="2324100" imgH="482600" progId="Equation.3">
                  <p:embed/>
                  <p:pic>
                    <p:nvPicPr>
                      <p:cNvPr id="38918" name="Object 6">
                        <a:extLst>
                          <a:ext uri="{FF2B5EF4-FFF2-40B4-BE49-F238E27FC236}">
                            <a16:creationId xmlns:a16="http://schemas.microsoft.com/office/drawing/2014/main" id="{350676F4-28B3-AD6A-C83F-01EC2CEE77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4421" y="3374677"/>
                        <a:ext cx="7010400" cy="1400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Text Box 7">
            <a:extLst>
              <a:ext uri="{FF2B5EF4-FFF2-40B4-BE49-F238E27FC236}">
                <a16:creationId xmlns:a16="http://schemas.microsoft.com/office/drawing/2014/main" id="{D70DD3B7-76FA-30EB-8A86-8A1518E02A4D}"/>
              </a:ext>
            </a:extLst>
          </p:cNvPr>
          <p:cNvSpPr txBox="1">
            <a:spLocks noChangeArrowheads="1"/>
          </p:cNvSpPr>
          <p:nvPr/>
        </p:nvSpPr>
        <p:spPr bwMode="auto">
          <a:xfrm>
            <a:off x="2775821" y="5051077"/>
            <a:ext cx="7162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dirty="0" err="1"/>
              <a:t>Nhöng</a:t>
            </a:r>
            <a:r>
              <a:rPr lang="en-US" altLang="en-US" dirty="0"/>
              <a:t> </a:t>
            </a:r>
            <a:r>
              <a:rPr lang="en-US" altLang="en-US" dirty="0" err="1"/>
              <a:t>khoâng</a:t>
            </a:r>
            <a:r>
              <a:rPr lang="en-US" altLang="en-US" dirty="0"/>
              <a:t> </a:t>
            </a:r>
            <a:r>
              <a:rPr lang="en-US" altLang="en-US" dirty="0" err="1"/>
              <a:t>coøn</a:t>
            </a:r>
            <a:r>
              <a:rPr lang="en-US" altLang="en-US" dirty="0"/>
              <a:t> </a:t>
            </a:r>
            <a:r>
              <a:rPr lang="en-US" altLang="en-US" dirty="0" err="1"/>
              <a:t>caùch</a:t>
            </a:r>
            <a:r>
              <a:rPr lang="en-US" altLang="en-US" dirty="0"/>
              <a:t> </a:t>
            </a:r>
            <a:r>
              <a:rPr lang="en-US" altLang="en-US" dirty="0" err="1"/>
              <a:t>naøo</a:t>
            </a:r>
            <a:r>
              <a:rPr lang="en-US" altLang="en-US" dirty="0"/>
              <a:t> </a:t>
            </a:r>
            <a:r>
              <a:rPr lang="en-US" altLang="en-US" dirty="0" err="1"/>
              <a:t>phaân</a:t>
            </a:r>
            <a:r>
              <a:rPr lang="en-US" altLang="en-US" dirty="0"/>
              <a:t> </a:t>
            </a:r>
            <a:r>
              <a:rPr lang="en-US" altLang="en-US" dirty="0" err="1"/>
              <a:t>phoái</a:t>
            </a:r>
            <a:r>
              <a:rPr lang="en-US" altLang="en-US" dirty="0"/>
              <a:t> </a:t>
            </a:r>
            <a:r>
              <a:rPr lang="en-US" altLang="en-US" dirty="0" err="1"/>
              <a:t>toát</a:t>
            </a:r>
            <a:r>
              <a:rPr lang="en-US" altLang="en-US" dirty="0"/>
              <a:t> </a:t>
            </a:r>
            <a:r>
              <a:rPr lang="en-US" altLang="en-US" dirty="0" err="1"/>
              <a:t>hôn</a:t>
            </a:r>
            <a:r>
              <a:rPr lang="en-US" altLang="en-US" dirty="0"/>
              <a:t> </a:t>
            </a:r>
          </a:p>
        </p:txBody>
      </p:sp>
    </p:spTree>
    <p:extLst>
      <p:ext uri="{BB962C8B-B14F-4D97-AF65-F5344CB8AC3E}">
        <p14:creationId xmlns:p14="http://schemas.microsoft.com/office/powerpoint/2010/main" val="2812727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2DD615A-2383-0947-EAD9-9655D09A378D}"/>
              </a:ext>
            </a:extLst>
          </p:cNvPr>
          <p:cNvSpPr txBox="1">
            <a:spLocks noChangeArrowheads="1"/>
          </p:cNvSpPr>
          <p:nvPr/>
        </p:nvSpPr>
        <p:spPr>
          <a:xfrm>
            <a:off x="915924" y="521209"/>
            <a:ext cx="10360152" cy="914400"/>
          </a:xfrm>
          <a:prstGeom prst="rect">
            <a:avLst/>
          </a:prstGeom>
        </p:spPr>
        <p:txBody>
          <a:bodyPr vert="horz" lIns="91440" tIns="45720" rIns="91440" bIns="45720" rtlCol="0" anchor="b"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b="1" kern="1200" cap="none">
                <a:latin typeface="VNI-Souvir" pitchFamily="2" charset="0"/>
                <a:ea typeface="+mj-ea"/>
                <a:cs typeface="+mj-cs"/>
              </a:rPr>
              <a:t>2.2.2. Nguyeân taéc toái ña hoùa höõu duïng</a:t>
            </a:r>
            <a:r>
              <a:rPr lang="en-US" altLang="en-US" sz="3200" kern="1200" cap="none">
                <a:latin typeface="VNI-Souvir" pitchFamily="2" charset="0"/>
                <a:ea typeface="+mj-ea"/>
                <a:cs typeface="+mj-cs"/>
              </a:rPr>
              <a:t> </a:t>
            </a:r>
          </a:p>
        </p:txBody>
      </p:sp>
      <p:pic>
        <p:nvPicPr>
          <p:cNvPr id="39941" name="Picture 4">
            <a:extLst>
              <a:ext uri="{FF2B5EF4-FFF2-40B4-BE49-F238E27FC236}">
                <a16:creationId xmlns:a16="http://schemas.microsoft.com/office/drawing/2014/main" id="{33577CD4-BD19-8727-E400-30B4768DD79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0218" y="2039111"/>
            <a:ext cx="6658346" cy="38404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9940" name="Rectangle 3">
            <a:extLst>
              <a:ext uri="{FF2B5EF4-FFF2-40B4-BE49-F238E27FC236}">
                <a16:creationId xmlns:a16="http://schemas.microsoft.com/office/drawing/2014/main" id="{C2F1477C-1169-05DB-5C23-ED1E19A2F07E}"/>
              </a:ext>
            </a:extLst>
          </p:cNvPr>
          <p:cNvSpPr>
            <a:spLocks noGrp="1" noChangeArrowheads="1"/>
          </p:cNvSpPr>
          <p:nvPr>
            <p:ph sz="quarter" idx="12"/>
          </p:nvPr>
        </p:nvSpPr>
        <p:spPr>
          <a:xfrm>
            <a:off x="8114996" y="1645920"/>
            <a:ext cx="3163824" cy="3840480"/>
          </a:xfrm>
        </p:spPr>
        <p:txBody>
          <a:bodyPr vert="horz" lIns="91440" tIns="45720" rIns="91440" bIns="45720" rtlCol="0">
            <a:normAutofit/>
          </a:bodyPr>
          <a:lstStyle/>
          <a:p>
            <a:r>
              <a:rPr lang="en-US" altLang="en-US" sz="3200" cap="none">
                <a:latin typeface="VNI-Souvir" pitchFamily="2" charset="0"/>
              </a:rPr>
              <a:t>Trong thöïc teá, ñeå tu</a:t>
            </a:r>
            <a:r>
              <a:rPr lang="en-US" altLang="en-US" sz="3200" cap="none" baseline="-25000">
                <a:latin typeface="VNI-Souvir" pitchFamily="2" charset="0"/>
              </a:rPr>
              <a:t>max</a:t>
            </a:r>
            <a:r>
              <a:rPr lang="en-US" altLang="en-US" sz="3200" cap="none">
                <a:latin typeface="VNI-Souvir" pitchFamily="2" charset="0"/>
              </a:rPr>
              <a:t> , PATD toái öu thoaû maõn 2 ñieàu kieän:</a:t>
            </a:r>
          </a:p>
          <a:p>
            <a:r>
              <a:rPr lang="en-US" altLang="en-US" sz="3200" cap="none">
                <a:latin typeface="VNI-Souvir" pitchFamily="2" charset="0"/>
              </a:rPr>
              <a:t>			</a:t>
            </a:r>
          </a:p>
        </p:txBody>
      </p:sp>
      <p:sp>
        <p:nvSpPr>
          <p:cNvPr id="5" name="Slide Number Placeholder 5">
            <a:extLst>
              <a:ext uri="{FF2B5EF4-FFF2-40B4-BE49-F238E27FC236}">
                <a16:creationId xmlns:a16="http://schemas.microsoft.com/office/drawing/2014/main" id="{0DE97347-C8C3-521C-EAEE-E0A2BBBDEBE7}"/>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42</a:t>
            </a:fld>
            <a:endParaRPr lang="en-US" altLang="en-US" sz="2400">
              <a:latin typeface="Sagona Book" panose="02020503050505020204"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a:extLst>
              <a:ext uri="{FF2B5EF4-FFF2-40B4-BE49-F238E27FC236}">
                <a16:creationId xmlns:a16="http://schemas.microsoft.com/office/drawing/2014/main" id="{4266D27C-BC06-8E11-62C1-A58BAB05DB9E}"/>
              </a:ext>
            </a:extLst>
          </p:cNvPr>
          <p:cNvSpPr>
            <a:spLocks noGrp="1"/>
          </p:cNvSpPr>
          <p:nvPr>
            <p:ph type="sldNum" sz="quarter" idx="4"/>
          </p:nvPr>
        </p:nvSpPr>
        <p:spPr>
          <a:xfrm>
            <a:off x="11353800" y="5879804"/>
            <a:ext cx="661416" cy="895899"/>
          </a:xfrm>
        </p:spPr>
        <p:txBody>
          <a:bodyPr vert="horz" lIns="91440" tIns="45720" rIns="91440" bIns="45720" rtlCol="0" anchor="ctr">
            <a:norm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spcAft>
                <a:spcPts val="600"/>
              </a:spcAft>
            </a:pPr>
            <a:fld id="{FB3B562E-B233-4991-B6FC-FA1281746085}" type="slidenum">
              <a:rPr lang="en-US" altLang="en-US" sz="2400">
                <a:latin typeface="Sagona Book" panose="02020503050505020204" pitchFamily="18" charset="0"/>
              </a:rPr>
              <a:pPr>
                <a:spcAft>
                  <a:spcPts val="600"/>
                </a:spcAft>
              </a:pPr>
              <a:t>43</a:t>
            </a:fld>
            <a:endParaRPr lang="en-US" altLang="en-US" sz="2400">
              <a:latin typeface="Sagona Book" panose="02020503050505020204" pitchFamily="18" charset="0"/>
            </a:endParaRPr>
          </a:p>
        </p:txBody>
      </p:sp>
      <p:sp>
        <p:nvSpPr>
          <p:cNvPr id="9" name="Rectangle 3">
            <a:extLst>
              <a:ext uri="{FF2B5EF4-FFF2-40B4-BE49-F238E27FC236}">
                <a16:creationId xmlns:a16="http://schemas.microsoft.com/office/drawing/2014/main" id="{D7CAFB13-A6A5-02E8-DEF3-7DCE3DDCCC0F}"/>
              </a:ext>
            </a:extLst>
          </p:cNvPr>
          <p:cNvSpPr txBox="1">
            <a:spLocks noChangeArrowheads="1"/>
          </p:cNvSpPr>
          <p:nvPr/>
        </p:nvSpPr>
        <p:spPr>
          <a:xfrm>
            <a:off x="1206501" y="327494"/>
            <a:ext cx="10985499" cy="786222"/>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en-US" sz="3200" b="1" cap="none" dirty="0">
                <a:latin typeface="VNI-Souvir" pitchFamily="2" charset="0"/>
              </a:rPr>
              <a:t>2.2.2. </a:t>
            </a:r>
            <a:r>
              <a:rPr lang="en-US" altLang="en-US" sz="3200" b="1" cap="none" dirty="0" err="1">
                <a:latin typeface="VNI-Souvir" pitchFamily="2" charset="0"/>
              </a:rPr>
              <a:t>Nguyeân</a:t>
            </a:r>
            <a:r>
              <a:rPr lang="en-US" altLang="en-US" sz="3200" b="1" cap="none" dirty="0">
                <a:latin typeface="VNI-Souvir" pitchFamily="2" charset="0"/>
              </a:rPr>
              <a:t> </a:t>
            </a:r>
            <a:r>
              <a:rPr lang="en-US" altLang="en-US" sz="3200" b="1" cap="none" dirty="0" err="1">
                <a:latin typeface="VNI-Souvir" pitchFamily="2" charset="0"/>
              </a:rPr>
              <a:t>taéc</a:t>
            </a:r>
            <a:r>
              <a:rPr lang="en-US" altLang="en-US" sz="3200" b="1" cap="none" dirty="0">
                <a:latin typeface="VNI-Souvir" pitchFamily="2" charset="0"/>
              </a:rPr>
              <a:t> </a:t>
            </a:r>
            <a:r>
              <a:rPr lang="en-US" altLang="en-US" sz="3200" b="1" cap="none" dirty="0" err="1">
                <a:latin typeface="VNI-Souvir" pitchFamily="2" charset="0"/>
              </a:rPr>
              <a:t>toái</a:t>
            </a:r>
            <a:r>
              <a:rPr lang="en-US" altLang="en-US" sz="3200" b="1" cap="none" dirty="0">
                <a:latin typeface="VNI-Souvir" pitchFamily="2" charset="0"/>
              </a:rPr>
              <a:t> </a:t>
            </a:r>
            <a:r>
              <a:rPr lang="en-US" altLang="en-US" sz="3200" b="1" cap="none" dirty="0" err="1">
                <a:latin typeface="VNI-Souvir" pitchFamily="2" charset="0"/>
              </a:rPr>
              <a:t>ña</a:t>
            </a:r>
            <a:r>
              <a:rPr lang="en-US" altLang="en-US" sz="3200" b="1" cap="none" dirty="0">
                <a:latin typeface="VNI-Souvir" pitchFamily="2" charset="0"/>
              </a:rPr>
              <a:t> </a:t>
            </a:r>
            <a:r>
              <a:rPr lang="en-US" altLang="en-US" sz="3200" b="1" cap="none" dirty="0" err="1">
                <a:latin typeface="VNI-Souvir" pitchFamily="2" charset="0"/>
              </a:rPr>
              <a:t>hoùa</a:t>
            </a:r>
            <a:r>
              <a:rPr lang="en-US" altLang="en-US" sz="3200" b="1" cap="none" dirty="0">
                <a:latin typeface="VNI-Souvir" pitchFamily="2" charset="0"/>
              </a:rPr>
              <a:t> </a:t>
            </a:r>
            <a:r>
              <a:rPr lang="en-US" altLang="en-US" sz="3200" b="1" cap="none" dirty="0" err="1">
                <a:latin typeface="VNI-Souvir" pitchFamily="2" charset="0"/>
              </a:rPr>
              <a:t>höõu</a:t>
            </a:r>
            <a:r>
              <a:rPr lang="en-US" altLang="en-US" sz="3200" b="1" cap="none" dirty="0">
                <a:latin typeface="VNI-Souvir" pitchFamily="2" charset="0"/>
              </a:rPr>
              <a:t> </a:t>
            </a:r>
            <a:r>
              <a:rPr lang="en-US" altLang="en-US" sz="3200" b="1" cap="none" dirty="0" err="1">
                <a:latin typeface="VNI-Souvir" pitchFamily="2" charset="0"/>
              </a:rPr>
              <a:t>duïng</a:t>
            </a:r>
            <a:r>
              <a:rPr lang="en-US" altLang="en-US" sz="3200" cap="none" dirty="0">
                <a:latin typeface="VNI-Souvir" pitchFamily="2" charset="0"/>
              </a:rPr>
              <a:t> </a:t>
            </a:r>
          </a:p>
        </p:txBody>
      </p:sp>
      <p:sp>
        <p:nvSpPr>
          <p:cNvPr id="2" name="Rectangle 3">
            <a:extLst>
              <a:ext uri="{FF2B5EF4-FFF2-40B4-BE49-F238E27FC236}">
                <a16:creationId xmlns:a16="http://schemas.microsoft.com/office/drawing/2014/main" id="{F675C1B6-106E-F38D-54D8-7610B103BE43}"/>
              </a:ext>
            </a:extLst>
          </p:cNvPr>
          <p:cNvSpPr txBox="1">
            <a:spLocks noChangeArrowheads="1"/>
          </p:cNvSpPr>
          <p:nvPr/>
        </p:nvSpPr>
        <p:spPr>
          <a:xfrm>
            <a:off x="1794934" y="1143000"/>
            <a:ext cx="9265022"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i="1" u="sng">
                <a:latin typeface="VNI-Souvir" pitchFamily="2" charset="0"/>
              </a:rPr>
              <a:t>Nguyeân taéc:</a:t>
            </a:r>
          </a:p>
          <a:p>
            <a:pPr lvl="1"/>
            <a:r>
              <a:rPr lang="en-US" altLang="en-US" sz="3200">
                <a:latin typeface="VNI-Souvir" pitchFamily="2" charset="0"/>
              </a:rPr>
              <a:t>Ñeå TU</a:t>
            </a:r>
            <a:r>
              <a:rPr lang="en-US" altLang="en-US" sz="3200" baseline="-25000">
                <a:latin typeface="VNI-Souvir" pitchFamily="2" charset="0"/>
              </a:rPr>
              <a:t>max</a:t>
            </a:r>
            <a:r>
              <a:rPr lang="en-US" altLang="en-US" sz="3200">
                <a:latin typeface="VNI-Souvir" pitchFamily="2" charset="0"/>
              </a:rPr>
              <a:t>, NTD phaûi phaân phoái I nhaát ñònh cuûa mình cho caùc SP sau cho:</a:t>
            </a:r>
          </a:p>
          <a:p>
            <a:pPr lvl="1"/>
            <a:r>
              <a:rPr lang="en-US" altLang="en-US" sz="3200">
                <a:latin typeface="VNI-Souvir" pitchFamily="2" charset="0"/>
              </a:rPr>
              <a:t> </a:t>
            </a:r>
            <a:r>
              <a:rPr lang="en-US" altLang="en-US" sz="3200" b="1" i="1">
                <a:latin typeface="VNI-Souvir" pitchFamily="2" charset="0"/>
              </a:rPr>
              <a:t>MU treân moät ñôn vò tieàn teä cuûa  caùc SP phaûi töông ñöông nhau:</a:t>
            </a:r>
          </a:p>
          <a:p>
            <a:pPr lvl="1"/>
            <a:r>
              <a:rPr lang="en-US" altLang="en-US" sz="3200">
                <a:latin typeface="VNI-Souvir" pitchFamily="2" charset="0"/>
              </a:rPr>
              <a:t>MUx/Px </a:t>
            </a:r>
            <a:r>
              <a:rPr lang="en-US" altLang="en-US" sz="3200">
                <a:latin typeface="VNI-Souvir" pitchFamily="2" charset="0"/>
                <a:sym typeface="Symbol" panose="05050102010706020507" pitchFamily="18" charset="2"/>
              </a:rPr>
              <a:t></a:t>
            </a:r>
            <a:r>
              <a:rPr lang="en-US" altLang="en-US" sz="3200">
                <a:latin typeface="VNI-Souvir" pitchFamily="2" charset="0"/>
              </a:rPr>
              <a:t> MUy/Py </a:t>
            </a:r>
            <a:r>
              <a:rPr lang="en-US" altLang="en-US" sz="3200">
                <a:latin typeface="VNI-Souvir" pitchFamily="2" charset="0"/>
                <a:sym typeface="Symbol" panose="05050102010706020507" pitchFamily="18" charset="2"/>
              </a:rPr>
              <a:t></a:t>
            </a:r>
            <a:r>
              <a:rPr lang="en-US" altLang="en-US" sz="3200">
                <a:latin typeface="VNI-Souvir" pitchFamily="2" charset="0"/>
              </a:rPr>
              <a:t> MUz/Pz </a:t>
            </a:r>
            <a:r>
              <a:rPr lang="en-US" altLang="en-US" sz="3200">
                <a:latin typeface="VNI-Souvir" pitchFamily="2" charset="0"/>
                <a:sym typeface="Symbol" panose="05050102010706020507" pitchFamily="18" charset="2"/>
              </a:rPr>
              <a:t></a:t>
            </a:r>
            <a:r>
              <a:rPr lang="en-US" altLang="en-US" sz="3200">
                <a:latin typeface="VNI-Souvir" pitchFamily="2" charset="0"/>
              </a:rPr>
              <a:t> ....</a:t>
            </a:r>
            <a:endParaRPr lang="en-US" altLang="en-US" sz="3200" dirty="0">
              <a:latin typeface="VNI-Souvir" pitchFamily="2" charset="0"/>
            </a:endParaRPr>
          </a:p>
        </p:txBody>
      </p:sp>
    </p:spTree>
    <p:extLst>
      <p:ext uri="{BB962C8B-B14F-4D97-AF65-F5344CB8AC3E}">
        <p14:creationId xmlns:p14="http://schemas.microsoft.com/office/powerpoint/2010/main" val="2639673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slide(fromBottom)">
                                      <p:cBhvr>
                                        <p:cTn id="19" dur="500"/>
                                        <p:tgtEl>
                                          <p:spTgt spid="2">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 calcmode="lin" valueType="num">
                                      <p:cBhvr additive="base">
                                        <p:cTn id="24"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FE1C947-69C0-289F-32A6-CFEC3FCBD3FB}"/>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44</a:t>
            </a:fld>
            <a:endParaRPr lang="en-US" altLang="en-US" sz="2400"/>
          </a:p>
        </p:txBody>
      </p:sp>
      <p:sp>
        <p:nvSpPr>
          <p:cNvPr id="13" name="TextBox 12">
            <a:extLst>
              <a:ext uri="{FF2B5EF4-FFF2-40B4-BE49-F238E27FC236}">
                <a16:creationId xmlns:a16="http://schemas.microsoft.com/office/drawing/2014/main" id="{14D61D67-60B6-6D01-F055-3DE545730490}"/>
              </a:ext>
            </a:extLst>
          </p:cNvPr>
          <p:cNvSpPr txBox="1"/>
          <p:nvPr/>
        </p:nvSpPr>
        <p:spPr>
          <a:xfrm>
            <a:off x="762000" y="1345269"/>
            <a:ext cx="10833099" cy="4495013"/>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1:</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Quy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luật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dần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cho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rằng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mỗi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mỗi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nhiều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FE1C947-69C0-289F-32A6-CFEC3FCBD3FB}"/>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45</a:t>
            </a:fld>
            <a:endParaRPr lang="en-US" altLang="en-US" sz="2400"/>
          </a:p>
        </p:txBody>
      </p:sp>
      <p:sp>
        <p:nvSpPr>
          <p:cNvPr id="3" name="TextBox 2">
            <a:extLst>
              <a:ext uri="{FF2B5EF4-FFF2-40B4-BE49-F238E27FC236}">
                <a16:creationId xmlns:a16="http://schemas.microsoft.com/office/drawing/2014/main" id="{EB3FCD4D-6185-1A2D-8FB9-A10C14AAE9ED}"/>
              </a:ext>
            </a:extLst>
          </p:cNvPr>
          <p:cNvSpPr txBox="1"/>
          <p:nvPr/>
        </p:nvSpPr>
        <p:spPr>
          <a:xfrm>
            <a:off x="871559" y="1214050"/>
            <a:ext cx="10812949" cy="396807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2:</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Theo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quy</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luật</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dần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đây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đúng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thụ</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thêm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7739377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FE1C947-69C0-289F-32A6-CFEC3FCBD3FB}"/>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46</a:t>
            </a:fld>
            <a:endParaRPr lang="en-US" altLang="en-US" sz="2400"/>
          </a:p>
        </p:txBody>
      </p:sp>
      <p:sp>
        <p:nvSpPr>
          <p:cNvPr id="5" name="TextBox 4">
            <a:extLst>
              <a:ext uri="{FF2B5EF4-FFF2-40B4-BE49-F238E27FC236}">
                <a16:creationId xmlns:a16="http://schemas.microsoft.com/office/drawing/2014/main" id="{35B47FEB-E747-E9B3-0E83-682E726CD2CA}"/>
              </a:ext>
            </a:extLst>
          </p:cNvPr>
          <p:cNvSpPr txBox="1"/>
          <p:nvPr/>
        </p:nvSpPr>
        <p:spPr>
          <a:xfrm>
            <a:off x="176784" y="82297"/>
            <a:ext cx="11838432" cy="6721264"/>
          </a:xfrm>
          <a:prstGeom prst="rect">
            <a:avLst/>
          </a:prstGeom>
          <a:noFill/>
        </p:spPr>
        <p:txBody>
          <a:bodyPr wrap="square">
            <a:spAutoFit/>
          </a:bodyPr>
          <a:lstStyle/>
          <a:p>
            <a:pPr marL="0" marR="0">
              <a:lnSpc>
                <a:spcPct val="107000"/>
              </a:lnSpc>
              <a:spcBef>
                <a:spcPts val="0"/>
              </a:spcBef>
              <a:spcAft>
                <a:spcPts val="800"/>
              </a:spcAft>
            </a:pPr>
            <a:r>
              <a:rPr lang="en-US" sz="30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000" b="1" kern="100" dirty="0">
                <a:effectLst/>
                <a:latin typeface="Aptos" panose="020B0004020202020204" pitchFamily="34" charset="0"/>
                <a:ea typeface="Aptos" panose="020B0004020202020204" pitchFamily="34" charset="0"/>
                <a:cs typeface="Times New Roman" panose="02020603050405020304" pitchFamily="18" charset="0"/>
              </a:rPr>
              <a:t> 3:</a:t>
            </a:r>
            <a:endParaRPr lang="en-US" sz="30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Giả</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sử</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nhận</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được</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từ</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thụ</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các</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như</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sau</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1: 10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dụng</a:t>
            </a:r>
            <a:endParaRPr lang="en-US" sz="30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2: 18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dụng</a:t>
            </a:r>
            <a:endParaRPr lang="en-US" sz="30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3: 24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dụng</a:t>
            </a:r>
            <a:endParaRPr lang="en-US" sz="30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4: 28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dụng</a:t>
            </a:r>
            <a:endParaRPr lang="en-US" sz="30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000" b="1"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0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b="1"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0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b="1"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của</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đơn</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vị</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thứ</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4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bao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nhiêu</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0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28</a:t>
            </a:r>
            <a:br>
              <a:rPr lang="en-US" sz="3000" kern="100" dirty="0">
                <a:effectLst/>
                <a:latin typeface="Aptos" panose="020B0004020202020204" pitchFamily="34" charset="0"/>
                <a:ea typeface="Aptos" panose="020B0004020202020204" pitchFamily="34" charset="0"/>
                <a:cs typeface="Times New Roman" panose="02020603050405020304" pitchFamily="18" charset="0"/>
              </a:rPr>
            </a:br>
            <a:r>
              <a:rPr lang="en-US" sz="30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4</a:t>
            </a:r>
            <a:br>
              <a:rPr lang="en-US" sz="3000" kern="100" dirty="0">
                <a:effectLst/>
                <a:latin typeface="Aptos" panose="020B0004020202020204" pitchFamily="34" charset="0"/>
                <a:ea typeface="Aptos" panose="020B0004020202020204" pitchFamily="34" charset="0"/>
                <a:cs typeface="Times New Roman" panose="02020603050405020304" pitchFamily="18" charset="0"/>
              </a:rPr>
            </a:br>
            <a:r>
              <a:rPr lang="en-US" sz="30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10</a:t>
            </a:r>
            <a:br>
              <a:rPr lang="en-US" sz="3000" kern="100" dirty="0">
                <a:effectLst/>
                <a:latin typeface="Aptos" panose="020B0004020202020204" pitchFamily="34" charset="0"/>
                <a:ea typeface="Aptos" panose="020B0004020202020204" pitchFamily="34" charset="0"/>
                <a:cs typeface="Times New Roman" panose="02020603050405020304" pitchFamily="18" charset="0"/>
              </a:rPr>
            </a:br>
            <a:r>
              <a:rPr lang="en-US" sz="30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6</a:t>
            </a:r>
          </a:p>
        </p:txBody>
      </p:sp>
    </p:spTree>
    <p:extLst>
      <p:ext uri="{BB962C8B-B14F-4D97-AF65-F5344CB8AC3E}">
        <p14:creationId xmlns:p14="http://schemas.microsoft.com/office/powerpoint/2010/main" val="9903599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FE1C947-69C0-289F-32A6-CFEC3FCBD3FB}"/>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47</a:t>
            </a:fld>
            <a:endParaRPr lang="en-US" altLang="en-US" sz="2400"/>
          </a:p>
        </p:txBody>
      </p:sp>
      <p:sp>
        <p:nvSpPr>
          <p:cNvPr id="3" name="TextBox 2">
            <a:extLst>
              <a:ext uri="{FF2B5EF4-FFF2-40B4-BE49-F238E27FC236}">
                <a16:creationId xmlns:a16="http://schemas.microsoft.com/office/drawing/2014/main" id="{C7F5A783-17A4-9355-C82F-31073238E4FB}"/>
              </a:ext>
            </a:extLst>
          </p:cNvPr>
          <p:cNvSpPr txBox="1"/>
          <p:nvPr/>
        </p:nvSpPr>
        <p:spPr>
          <a:xfrm>
            <a:off x="630766" y="1061650"/>
            <a:ext cx="10930467" cy="396807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4:</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Nếu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tiếp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tục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một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trở</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nên</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âm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điều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gì</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xảy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ra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với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tiếp</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tục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tăng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sẽ</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bắt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đầu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và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giữ</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nguyên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14709550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FE1C947-69C0-289F-32A6-CFEC3FCBD3FB}"/>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48</a:t>
            </a:fld>
            <a:endParaRPr lang="en-US" altLang="en-US" sz="2400"/>
          </a:p>
        </p:txBody>
      </p:sp>
      <p:sp>
        <p:nvSpPr>
          <p:cNvPr id="5" name="TextBox 4">
            <a:extLst>
              <a:ext uri="{FF2B5EF4-FFF2-40B4-BE49-F238E27FC236}">
                <a16:creationId xmlns:a16="http://schemas.microsoft.com/office/drawing/2014/main" id="{AC8FA3A7-F5F7-8B9B-CFBD-76988AFC5216}"/>
              </a:ext>
            </a:extLst>
          </p:cNvPr>
          <p:cNvSpPr txBox="1"/>
          <p:nvPr/>
        </p:nvSpPr>
        <p:spPr>
          <a:xfrm>
            <a:off x="690033" y="1247917"/>
            <a:ext cx="10811933" cy="3968074"/>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5:</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3200" kern="100" dirty="0">
                <a:effectLst/>
                <a:latin typeface="Aptos" panose="020B0004020202020204" pitchFamily="34" charset="0"/>
                <a:ea typeface="Aptos" panose="020B0004020202020204" pitchFamily="34" charset="0"/>
                <a:cs typeface="Times New Roman" panose="02020603050405020304" pitchFamily="18" charset="0"/>
              </a:rPr>
              <a:t>Theo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quy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luật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dần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nào</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biên</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thể</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đạt</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mức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0?</a:t>
            </a:r>
          </a:p>
          <a:p>
            <a:pPr marL="0" marR="0">
              <a:lnSpc>
                <a:spcPct val="107000"/>
              </a:lnSpc>
              <a:spcBef>
                <a:spcPts val="0"/>
              </a:spcBef>
              <a:spcAft>
                <a:spcPts val="800"/>
              </a:spcAft>
            </a:pPr>
            <a:r>
              <a:rPr lang="en-US" sz="3200" b="1" kern="100" dirty="0">
                <a:effectLst/>
                <a:latin typeface="Aptos" panose="020B0004020202020204" pitchFamily="34" charset="0"/>
                <a:ea typeface="Aptos" panose="020B0004020202020204" pitchFamily="34" charset="0"/>
                <a:cs typeface="Times New Roman" panose="02020603050405020304" pitchFamily="18" charset="0"/>
              </a:rPr>
              <a:t>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Khi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là</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tối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B.</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Khi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tổng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hữu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dụng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giảm</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C.</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Khi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không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có</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sự</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thay</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đổi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trong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br>
              <a:rPr lang="en-US" sz="3200" kern="100" dirty="0">
                <a:effectLst/>
                <a:latin typeface="Aptos" panose="020B0004020202020204" pitchFamily="34" charset="0"/>
                <a:ea typeface="Aptos" panose="020B0004020202020204" pitchFamily="34" charset="0"/>
                <a:cs typeface="Times New Roman" panose="02020603050405020304" pitchFamily="18" charset="0"/>
              </a:rPr>
            </a:br>
            <a:r>
              <a:rPr lang="en-US" sz="3200" b="1" kern="100" dirty="0">
                <a:effectLst/>
                <a:latin typeface="Aptos" panose="020B0004020202020204" pitchFamily="34" charset="0"/>
                <a:ea typeface="Aptos" panose="020B0004020202020204" pitchFamily="34" charset="0"/>
                <a:cs typeface="Times New Roman" panose="02020603050405020304" pitchFamily="18" charset="0"/>
              </a:rPr>
              <a:t>D.</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Khi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người</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tiêu</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dùng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ngừng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mua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hàng</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200" kern="100" dirty="0" err="1">
                <a:effectLst/>
                <a:latin typeface="Aptos" panose="020B0004020202020204" pitchFamily="34" charset="0"/>
                <a:ea typeface="Aptos" panose="020B0004020202020204" pitchFamily="34" charset="0"/>
                <a:cs typeface="Times New Roman" panose="02020603050405020304" pitchFamily="18" charset="0"/>
              </a:rPr>
              <a:t>hóa</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33225566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FE1C947-69C0-289F-32A6-CFEC3FCBD3FB}"/>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49</a:t>
            </a:fld>
            <a:endParaRPr lang="en-US" altLang="en-US" sz="2400"/>
          </a:p>
        </p:txBody>
      </p:sp>
      <p:graphicFrame>
        <p:nvGraphicFramePr>
          <p:cNvPr id="22" name="TextBox 8">
            <a:extLst>
              <a:ext uri="{FF2B5EF4-FFF2-40B4-BE49-F238E27FC236}">
                <a16:creationId xmlns:a16="http://schemas.microsoft.com/office/drawing/2014/main" id="{02B4C8A4-2E4D-C8D3-DDAE-EE22AFFC4F99}"/>
              </a:ext>
            </a:extLst>
          </p:cNvPr>
          <p:cNvGraphicFramePr/>
          <p:nvPr/>
        </p:nvGraphicFramePr>
        <p:xfrm>
          <a:off x="755651" y="1092200"/>
          <a:ext cx="11259565"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46FE7AA2-20DD-48B0-E707-350D9DDB4E96}"/>
              </a:ext>
            </a:extLst>
          </p:cNvPr>
          <p:cNvSpPr txBox="1"/>
          <p:nvPr/>
        </p:nvSpPr>
        <p:spPr>
          <a:xfrm>
            <a:off x="755651" y="490945"/>
            <a:ext cx="1710267" cy="601255"/>
          </a:xfrm>
          <a:prstGeom prst="rect">
            <a:avLst/>
          </a:prstGeom>
          <a:noFill/>
        </p:spPr>
        <p:txBody>
          <a:bodyPr wrap="square">
            <a:spAutoFit/>
          </a:bodyPr>
          <a:lstStyle/>
          <a:p>
            <a:pPr marL="0" marR="0">
              <a:lnSpc>
                <a:spcPct val="107000"/>
              </a:lnSpc>
              <a:spcBef>
                <a:spcPts val="0"/>
              </a:spcBef>
              <a:spcAft>
                <a:spcPts val="800"/>
              </a:spcAft>
            </a:pPr>
            <a:r>
              <a:rPr lang="en-US" sz="3200" b="1" kern="100" dirty="0" err="1">
                <a:effectLst/>
                <a:latin typeface="Aptos" panose="020B0004020202020204" pitchFamily="34" charset="0"/>
                <a:ea typeface="Aptos" panose="020B0004020202020204" pitchFamily="34" charset="0"/>
                <a:cs typeface="Times New Roman" panose="02020603050405020304" pitchFamily="18" charset="0"/>
              </a:rPr>
              <a:t>Câu</a:t>
            </a:r>
            <a:r>
              <a:rPr lang="en-US" sz="3200" b="1" kern="100" dirty="0">
                <a:effectLst/>
                <a:latin typeface="Aptos" panose="020B0004020202020204" pitchFamily="34" charset="0"/>
                <a:ea typeface="Aptos" panose="020B0004020202020204" pitchFamily="34" charset="0"/>
                <a:cs typeface="Times New Roman" panose="02020603050405020304" pitchFamily="18" charset="0"/>
              </a:rPr>
              <a:t> 6:</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770086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Number Placeholder 1">
            <a:extLst>
              <a:ext uri="{FF2B5EF4-FFF2-40B4-BE49-F238E27FC236}">
                <a16:creationId xmlns:a16="http://schemas.microsoft.com/office/drawing/2014/main" id="{BCDA7ADE-8427-400D-F9EC-A699ECE485B2}"/>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35AAC5A0-9A83-43D7-9FE1-01976CC2821C}" type="slidenum">
              <a:rPr lang="en-US" altLang="en-US" smtClean="0"/>
              <a:pPr>
                <a:spcBef>
                  <a:spcPct val="0"/>
                </a:spcBef>
                <a:buClrTx/>
                <a:buSzTx/>
                <a:buFontTx/>
                <a:buNone/>
              </a:pPr>
              <a:t>5</a:t>
            </a:fld>
            <a:endParaRPr lang="en-US" altLang="en-US" sz="1400">
              <a:solidFill>
                <a:schemeClr val="tx1"/>
              </a:solidFill>
              <a:latin typeface="Times New Roman" panose="02020603050405020304" pitchFamily="18" charset="0"/>
            </a:endParaRPr>
          </a:p>
        </p:txBody>
      </p:sp>
      <p:sp>
        <p:nvSpPr>
          <p:cNvPr id="146435" name="Slide Number Placeholder 1">
            <a:extLst>
              <a:ext uri="{FF2B5EF4-FFF2-40B4-BE49-F238E27FC236}">
                <a16:creationId xmlns:a16="http://schemas.microsoft.com/office/drawing/2014/main" id="{C9DD1A2D-823E-5B9C-1E9D-10A035D05CE6}"/>
              </a:ext>
            </a:extLst>
          </p:cNvPr>
          <p:cNvSpPr txBox="1">
            <a:spLocks/>
          </p:cNvSpPr>
          <p:nvPr/>
        </p:nvSpPr>
        <p:spPr bwMode="auto">
          <a:xfrm>
            <a:off x="8382000" y="4275138"/>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r">
              <a:spcBef>
                <a:spcPct val="0"/>
              </a:spcBef>
              <a:buClrTx/>
              <a:buSzTx/>
              <a:buFontTx/>
              <a:buNone/>
            </a:pPr>
            <a:r>
              <a:rPr lang="en-US" altLang="en-US" sz="1600">
                <a:solidFill>
                  <a:schemeClr val="tx1"/>
                </a:solidFill>
                <a:latin typeface="Times New Roman" panose="02020603050405020304" pitchFamily="18" charset="0"/>
              </a:rPr>
              <a:t>6.</a:t>
            </a:r>
            <a:fld id="{B050C71B-8213-4D35-8497-E9F7DBFCFCEF}" type="slidenum">
              <a:rPr lang="en-US" altLang="en-US" sz="1600">
                <a:solidFill>
                  <a:schemeClr val="tx1"/>
                </a:solidFill>
                <a:latin typeface="Times New Roman" panose="02020603050405020304" pitchFamily="18" charset="0"/>
              </a:rPr>
              <a:pPr algn="r">
                <a:spcBef>
                  <a:spcPct val="0"/>
                </a:spcBef>
                <a:buClrTx/>
                <a:buSzTx/>
                <a:buFontTx/>
                <a:buNone/>
              </a:pPr>
              <a:t>5</a:t>
            </a:fld>
            <a:endParaRPr lang="en-US" altLang="en-US" sz="1400">
              <a:solidFill>
                <a:schemeClr val="tx1"/>
              </a:solidFill>
              <a:latin typeface="Times New Roman" panose="02020603050405020304" pitchFamily="18" charset="0"/>
            </a:endParaRPr>
          </a:p>
        </p:txBody>
      </p:sp>
      <p:pic>
        <p:nvPicPr>
          <p:cNvPr id="146436" name="Picture 3" descr="wq-money-woman_bigger.jpg">
            <a:extLst>
              <a:ext uri="{FF2B5EF4-FFF2-40B4-BE49-F238E27FC236}">
                <a16:creationId xmlns:a16="http://schemas.microsoft.com/office/drawing/2014/main" id="{6E577686-1FD1-E956-22EE-DF0D1212451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057400"/>
            <a:ext cx="9144000" cy="891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1436EB67-1052-3E1E-6049-BC39586AD014}"/>
              </a:ext>
            </a:extLst>
          </p:cNvPr>
          <p:cNvSpPr/>
          <p:nvPr/>
        </p:nvSpPr>
        <p:spPr>
          <a:xfrm>
            <a:off x="2209800" y="2672478"/>
            <a:ext cx="8077200" cy="2585323"/>
          </a:xfrm>
          <a:prstGeom prst="rect">
            <a:avLst/>
          </a:prstGeom>
          <a:noFill/>
        </p:spPr>
        <p:txBody>
          <a:bodyPr>
            <a:spAutoFit/>
          </a:bodyPr>
          <a:lstStyle/>
          <a:p>
            <a:pPr algn="ctr">
              <a:defRPr/>
            </a:pPr>
            <a:r>
              <a:rPr lang="en-US" sz="5400" b="1">
                <a:ln w="1905"/>
                <a:effectLst>
                  <a:innerShdw blurRad="69850" dist="43180" dir="5400000">
                    <a:srgbClr val="000000">
                      <a:alpha val="65000"/>
                    </a:srgbClr>
                  </a:innerShdw>
                </a:effectLst>
                <a:latin typeface="Arial" charset="0"/>
              </a:rPr>
              <a:t>Nếu có ngân sách vô hạn ta có phải lựa chọn không?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A0A733D7-5AC0-290E-7E4F-D0AAA4659382}"/>
              </a:ext>
            </a:extLst>
          </p:cNvPr>
          <p:cNvSpPr>
            <a:spLocks noGrp="1"/>
          </p:cNvSpPr>
          <p:nvPr>
            <p:ph type="title"/>
          </p:nvPr>
        </p:nvSpPr>
        <p:spPr>
          <a:xfrm>
            <a:off x="914399" y="179294"/>
            <a:ext cx="7534656" cy="914400"/>
          </a:xfrm>
        </p:spPr>
        <p:txBody>
          <a:bodyPr vert="horz" lIns="91440" tIns="45720" rIns="91440" bIns="45720" rtlCol="0" anchor="b" anchorCtr="0">
            <a:normAutofit/>
          </a:bodyPr>
          <a:lstStyle/>
          <a:p>
            <a:r>
              <a:rPr lang="en-US" kern="1200" dirty="0" err="1">
                <a:latin typeface="+mj-lt"/>
                <a:ea typeface="+mj-ea"/>
                <a:cs typeface="+mj-cs"/>
              </a:rPr>
              <a:t>CÂU</a:t>
            </a:r>
            <a:r>
              <a:rPr lang="en-US" kern="1200" dirty="0">
                <a:latin typeface="+mj-lt"/>
                <a:ea typeface="+mj-ea"/>
                <a:cs typeface="+mj-cs"/>
              </a:rPr>
              <a:t> 7</a:t>
            </a:r>
          </a:p>
        </p:txBody>
      </p:sp>
      <p:sp>
        <p:nvSpPr>
          <p:cNvPr id="3" name="TextBox 2">
            <a:extLst>
              <a:ext uri="{FF2B5EF4-FFF2-40B4-BE49-F238E27FC236}">
                <a16:creationId xmlns:a16="http://schemas.microsoft.com/office/drawing/2014/main" id="{E0BD72B7-22F1-AA15-5EB1-7325B4C6FBC4}"/>
              </a:ext>
            </a:extLst>
          </p:cNvPr>
          <p:cNvSpPr txBox="1"/>
          <p:nvPr/>
        </p:nvSpPr>
        <p:spPr>
          <a:xfrm>
            <a:off x="914399" y="1416424"/>
            <a:ext cx="10829365" cy="3979264"/>
          </a:xfrm>
          <a:prstGeom prst="rect">
            <a:avLst/>
          </a:prstGeom>
        </p:spPr>
        <p:txBody>
          <a:bodyPr vert="horz" lIns="91440" tIns="45720" rIns="91440" bIns="45720" rtlCol="0">
            <a:noAutofit/>
          </a:bodyPr>
          <a:lstStyle/>
          <a:p>
            <a:pPr marL="228600" marR="0" indent="-228600">
              <a:lnSpc>
                <a:spcPct val="90000"/>
              </a:lnSpc>
              <a:spcBef>
                <a:spcPts val="1000"/>
              </a:spcBef>
              <a:spcAft>
                <a:spcPts val="800"/>
              </a:spcAft>
              <a:buFont typeface="Arial" panose="020B0604020202020204" pitchFamily="34" charset="0"/>
              <a:buChar char="•"/>
            </a:pPr>
            <a:r>
              <a:rPr lang="en-US" sz="3200" dirty="0" err="1">
                <a:effectLst/>
                <a:latin typeface="+mj-lt"/>
              </a:rPr>
              <a:t>Giả</a:t>
            </a:r>
            <a:r>
              <a:rPr lang="en-US" sz="3200" dirty="0">
                <a:effectLst/>
                <a:latin typeface="+mj-lt"/>
              </a:rPr>
              <a:t> </a:t>
            </a:r>
            <a:r>
              <a:rPr lang="en-US" sz="3200" dirty="0" err="1">
                <a:effectLst/>
                <a:latin typeface="+mj-lt"/>
              </a:rPr>
              <a:t>sử</a:t>
            </a:r>
            <a:r>
              <a:rPr lang="en-US" sz="3200" dirty="0">
                <a:effectLst/>
                <a:latin typeface="+mj-lt"/>
              </a:rPr>
              <a:t> </a:t>
            </a:r>
            <a:r>
              <a:rPr lang="en-US" sz="3200" dirty="0" err="1">
                <a:effectLst/>
                <a:latin typeface="+mj-lt"/>
              </a:rPr>
              <a:t>hàm</a:t>
            </a:r>
            <a:r>
              <a:rPr lang="en-US" sz="3200" dirty="0">
                <a:effectLst/>
                <a:latin typeface="+mj-lt"/>
              </a:rPr>
              <a:t> </a:t>
            </a:r>
            <a:r>
              <a:rPr lang="en-US" sz="3200" dirty="0" err="1">
                <a:effectLst/>
                <a:latin typeface="+mj-lt"/>
              </a:rPr>
              <a:t>tổng</a:t>
            </a:r>
            <a:r>
              <a:rPr lang="en-US" sz="3200" dirty="0">
                <a:effectLst/>
                <a:latin typeface="+mj-lt"/>
              </a:rPr>
              <a:t> </a:t>
            </a:r>
            <a:r>
              <a:rPr lang="en-US" sz="3200" dirty="0" err="1">
                <a:effectLst/>
                <a:latin typeface="+mj-lt"/>
              </a:rPr>
              <a:t>hữu</a:t>
            </a:r>
            <a:r>
              <a:rPr lang="en-US" sz="3200" dirty="0">
                <a:effectLst/>
                <a:latin typeface="+mj-lt"/>
              </a:rPr>
              <a:t> </a:t>
            </a:r>
            <a:r>
              <a:rPr lang="en-US" sz="3200" dirty="0" err="1">
                <a:effectLst/>
                <a:latin typeface="+mj-lt"/>
              </a:rPr>
              <a:t>dụng</a:t>
            </a:r>
            <a:r>
              <a:rPr lang="en-US" sz="3200" dirty="0">
                <a:effectLst/>
                <a:latin typeface="+mj-lt"/>
              </a:rPr>
              <a:t> </a:t>
            </a:r>
            <a:r>
              <a:rPr lang="en-US" sz="3200" dirty="0" err="1">
                <a:effectLst/>
                <a:latin typeface="+mj-lt"/>
              </a:rPr>
              <a:t>của</a:t>
            </a:r>
            <a:r>
              <a:rPr lang="en-US" sz="3200" dirty="0">
                <a:effectLst/>
                <a:latin typeface="+mj-lt"/>
              </a:rPr>
              <a:t> </a:t>
            </a:r>
            <a:r>
              <a:rPr lang="en-US" sz="3200" dirty="0" err="1">
                <a:effectLst/>
                <a:latin typeface="+mj-lt"/>
              </a:rPr>
              <a:t>một</a:t>
            </a:r>
            <a:r>
              <a:rPr lang="en-US" sz="3200" dirty="0">
                <a:effectLst/>
                <a:latin typeface="+mj-lt"/>
              </a:rPr>
              <a:t> </a:t>
            </a:r>
            <a:r>
              <a:rPr lang="en-US" sz="3200" dirty="0" err="1">
                <a:effectLst/>
                <a:latin typeface="+mj-lt"/>
              </a:rPr>
              <a:t>người</a:t>
            </a:r>
            <a:r>
              <a:rPr lang="en-US" sz="3200" dirty="0">
                <a:effectLst/>
                <a:latin typeface="+mj-lt"/>
              </a:rPr>
              <a:t> </a:t>
            </a:r>
            <a:r>
              <a:rPr lang="en-US" sz="3200" dirty="0" err="1">
                <a:effectLst/>
                <a:latin typeface="+mj-lt"/>
              </a:rPr>
              <a:t>tiêu</a:t>
            </a:r>
            <a:r>
              <a:rPr lang="en-US" sz="3200" dirty="0">
                <a:effectLst/>
                <a:latin typeface="+mj-lt"/>
              </a:rPr>
              <a:t> </a:t>
            </a:r>
            <a:r>
              <a:rPr lang="en-US" sz="3200" dirty="0" err="1">
                <a:effectLst/>
                <a:latin typeface="+mj-lt"/>
              </a:rPr>
              <a:t>dùng</a:t>
            </a:r>
            <a:r>
              <a:rPr lang="en-US" sz="3200" dirty="0">
                <a:effectLst/>
                <a:latin typeface="+mj-lt"/>
              </a:rPr>
              <a:t> </a:t>
            </a:r>
            <a:r>
              <a:rPr lang="en-US" sz="3200" dirty="0" err="1">
                <a:effectLst/>
                <a:latin typeface="+mj-lt"/>
              </a:rPr>
              <a:t>từ</a:t>
            </a:r>
            <a:r>
              <a:rPr lang="en-US" sz="3200" dirty="0">
                <a:effectLst/>
                <a:latin typeface="+mj-lt"/>
              </a:rPr>
              <a:t> </a:t>
            </a:r>
            <a:r>
              <a:rPr lang="en-US" sz="3200" dirty="0" err="1">
                <a:effectLst/>
                <a:latin typeface="+mj-lt"/>
              </a:rPr>
              <a:t>tiêu</a:t>
            </a:r>
            <a:r>
              <a:rPr lang="en-US" sz="3200" dirty="0">
                <a:effectLst/>
                <a:latin typeface="+mj-lt"/>
              </a:rPr>
              <a:t> </a:t>
            </a:r>
            <a:r>
              <a:rPr lang="en-US" sz="3200" dirty="0" err="1">
                <a:effectLst/>
                <a:latin typeface="+mj-lt"/>
              </a:rPr>
              <a:t>thụ</a:t>
            </a:r>
            <a:r>
              <a:rPr lang="en-US" sz="3200" dirty="0">
                <a:effectLst/>
                <a:latin typeface="+mj-lt"/>
              </a:rPr>
              <a:t> </a:t>
            </a:r>
            <a:r>
              <a:rPr lang="en-US" sz="3200" dirty="0" err="1">
                <a:effectLst/>
                <a:latin typeface="+mj-lt"/>
              </a:rPr>
              <a:t>hàng</a:t>
            </a:r>
            <a:r>
              <a:rPr lang="en-US" sz="3200" dirty="0">
                <a:effectLst/>
                <a:latin typeface="+mj-lt"/>
              </a:rPr>
              <a:t> </a:t>
            </a:r>
            <a:r>
              <a:rPr lang="en-US" sz="3200" dirty="0" err="1">
                <a:effectLst/>
                <a:latin typeface="+mj-lt"/>
              </a:rPr>
              <a:t>hóa</a:t>
            </a:r>
            <a:r>
              <a:rPr lang="en-US" sz="3200" dirty="0">
                <a:effectLst/>
                <a:latin typeface="+mj-lt"/>
              </a:rPr>
              <a:t> X </a:t>
            </a:r>
            <a:r>
              <a:rPr lang="en-US" sz="3200" dirty="0" err="1">
                <a:effectLst/>
                <a:latin typeface="+mj-lt"/>
              </a:rPr>
              <a:t>là</a:t>
            </a:r>
            <a:r>
              <a:rPr lang="en-US" sz="3200" dirty="0">
                <a:effectLst/>
                <a:latin typeface="+mj-lt"/>
              </a:rPr>
              <a:t> TU</a:t>
            </a:r>
            <a:r>
              <a:rPr lang="en-US" sz="3200" baseline="-25000" dirty="0">
                <a:effectLst/>
                <a:latin typeface="+mj-lt"/>
              </a:rPr>
              <a:t>X</a:t>
            </a:r>
            <a:r>
              <a:rPr lang="en-US" sz="3200" dirty="0">
                <a:effectLst/>
                <a:latin typeface="+mj-lt"/>
              </a:rPr>
              <a:t>​(x)=10x−x</a:t>
            </a:r>
            <a:r>
              <a:rPr lang="en-US" sz="3200" baseline="30000" dirty="0">
                <a:effectLst/>
                <a:latin typeface="+mj-lt"/>
              </a:rPr>
              <a:t>2</a:t>
            </a:r>
            <a:r>
              <a:rPr lang="en-US" sz="3200" dirty="0">
                <a:effectLst/>
                <a:latin typeface="+mj-lt"/>
              </a:rPr>
              <a:t>, </a:t>
            </a:r>
            <a:r>
              <a:rPr lang="en-US" sz="3200" dirty="0" err="1">
                <a:effectLst/>
                <a:latin typeface="+mj-lt"/>
              </a:rPr>
              <a:t>trong</a:t>
            </a:r>
            <a:r>
              <a:rPr lang="en-US" sz="3200" dirty="0">
                <a:effectLst/>
                <a:latin typeface="+mj-lt"/>
              </a:rPr>
              <a:t> </a:t>
            </a:r>
            <a:r>
              <a:rPr lang="en-US" sz="3200" dirty="0" err="1">
                <a:effectLst/>
                <a:latin typeface="+mj-lt"/>
              </a:rPr>
              <a:t>đó</a:t>
            </a:r>
            <a:r>
              <a:rPr lang="en-US" sz="3200" dirty="0">
                <a:effectLst/>
                <a:latin typeface="+mj-lt"/>
              </a:rPr>
              <a:t> x </a:t>
            </a:r>
            <a:r>
              <a:rPr lang="en-US" sz="3200" dirty="0" err="1">
                <a:effectLst/>
                <a:latin typeface="+mj-lt"/>
              </a:rPr>
              <a:t>là</a:t>
            </a:r>
            <a:r>
              <a:rPr lang="en-US" sz="3200" dirty="0">
                <a:effectLst/>
                <a:latin typeface="+mj-lt"/>
              </a:rPr>
              <a:t> </a:t>
            </a:r>
            <a:r>
              <a:rPr lang="en-US" sz="3200" dirty="0" err="1">
                <a:effectLst/>
                <a:latin typeface="+mj-lt"/>
              </a:rPr>
              <a:t>số</a:t>
            </a:r>
            <a:r>
              <a:rPr lang="en-US" sz="3200" dirty="0">
                <a:effectLst/>
                <a:latin typeface="+mj-lt"/>
              </a:rPr>
              <a:t> </a:t>
            </a:r>
            <a:r>
              <a:rPr lang="en-US" sz="3200" dirty="0" err="1">
                <a:effectLst/>
                <a:latin typeface="+mj-lt"/>
              </a:rPr>
              <a:t>lượng</a:t>
            </a:r>
            <a:r>
              <a:rPr lang="en-US" sz="3200" dirty="0">
                <a:effectLst/>
                <a:latin typeface="+mj-lt"/>
              </a:rPr>
              <a:t> </a:t>
            </a:r>
            <a:r>
              <a:rPr lang="en-US" sz="3200" dirty="0" err="1">
                <a:effectLst/>
                <a:latin typeface="+mj-lt"/>
              </a:rPr>
              <a:t>hàng</a:t>
            </a:r>
            <a:r>
              <a:rPr lang="en-US" sz="3200" dirty="0">
                <a:effectLst/>
                <a:latin typeface="+mj-lt"/>
              </a:rPr>
              <a:t> </a:t>
            </a:r>
            <a:r>
              <a:rPr lang="en-US" sz="3200" dirty="0" err="1">
                <a:effectLst/>
                <a:latin typeface="+mj-lt"/>
              </a:rPr>
              <a:t>hóa</a:t>
            </a:r>
            <a:r>
              <a:rPr lang="en-US" sz="3200" dirty="0">
                <a:effectLst/>
                <a:latin typeface="+mj-lt"/>
              </a:rPr>
              <a:t> X </a:t>
            </a:r>
            <a:r>
              <a:rPr lang="en-US" sz="3200" dirty="0" err="1">
                <a:effectLst/>
                <a:latin typeface="+mj-lt"/>
              </a:rPr>
              <a:t>tiêu</a:t>
            </a:r>
            <a:r>
              <a:rPr lang="en-US" sz="3200" dirty="0">
                <a:effectLst/>
                <a:latin typeface="+mj-lt"/>
              </a:rPr>
              <a:t> </a:t>
            </a:r>
            <a:r>
              <a:rPr lang="en-US" sz="3200" dirty="0" err="1">
                <a:effectLst/>
                <a:latin typeface="+mj-lt"/>
              </a:rPr>
              <a:t>thụ</a:t>
            </a:r>
            <a:r>
              <a:rPr lang="en-US" sz="3200" dirty="0">
                <a:effectLst/>
                <a:latin typeface="+mj-lt"/>
              </a:rPr>
              <a:t>. </a:t>
            </a:r>
            <a:r>
              <a:rPr lang="en-US" sz="3200" dirty="0" err="1">
                <a:effectLst/>
                <a:latin typeface="+mj-lt"/>
              </a:rPr>
              <a:t>Giá</a:t>
            </a:r>
            <a:r>
              <a:rPr lang="en-US" sz="3200" dirty="0">
                <a:effectLst/>
                <a:latin typeface="+mj-lt"/>
              </a:rPr>
              <a:t> </a:t>
            </a:r>
            <a:r>
              <a:rPr lang="en-US" sz="3200" dirty="0" err="1">
                <a:effectLst/>
                <a:latin typeface="+mj-lt"/>
              </a:rPr>
              <a:t>của</a:t>
            </a:r>
            <a:r>
              <a:rPr lang="en-US" sz="3200" dirty="0">
                <a:effectLst/>
                <a:latin typeface="+mj-lt"/>
              </a:rPr>
              <a:t> </a:t>
            </a:r>
            <a:r>
              <a:rPr lang="en-US" sz="3200" dirty="0" err="1">
                <a:effectLst/>
                <a:latin typeface="+mj-lt"/>
              </a:rPr>
              <a:t>hàng</a:t>
            </a:r>
            <a:r>
              <a:rPr lang="en-US" sz="3200" dirty="0">
                <a:effectLst/>
                <a:latin typeface="+mj-lt"/>
              </a:rPr>
              <a:t> </a:t>
            </a:r>
            <a:r>
              <a:rPr lang="en-US" sz="3200" dirty="0" err="1">
                <a:effectLst/>
                <a:latin typeface="+mj-lt"/>
              </a:rPr>
              <a:t>hóa</a:t>
            </a:r>
            <a:r>
              <a:rPr lang="en-US" sz="3200" dirty="0">
                <a:effectLst/>
                <a:latin typeface="+mj-lt"/>
              </a:rPr>
              <a:t> X </a:t>
            </a:r>
            <a:r>
              <a:rPr lang="en-US" sz="3200" dirty="0" err="1">
                <a:effectLst/>
                <a:latin typeface="+mj-lt"/>
              </a:rPr>
              <a:t>là</a:t>
            </a:r>
            <a:r>
              <a:rPr lang="en-US" sz="3200" dirty="0">
                <a:effectLst/>
                <a:latin typeface="+mj-lt"/>
              </a:rPr>
              <a:t> 5. </a:t>
            </a:r>
            <a:r>
              <a:rPr lang="en-US" sz="3200" dirty="0" err="1">
                <a:effectLst/>
                <a:latin typeface="+mj-lt"/>
              </a:rPr>
              <a:t>Tìm</a:t>
            </a:r>
            <a:r>
              <a:rPr lang="en-US" sz="3200" dirty="0">
                <a:effectLst/>
                <a:latin typeface="+mj-lt"/>
              </a:rPr>
              <a:t> </a:t>
            </a:r>
            <a:r>
              <a:rPr lang="en-US" sz="3200" dirty="0" err="1">
                <a:effectLst/>
                <a:latin typeface="+mj-lt"/>
              </a:rPr>
              <a:t>mức</a:t>
            </a:r>
            <a:r>
              <a:rPr lang="en-US" sz="3200" dirty="0">
                <a:effectLst/>
                <a:latin typeface="+mj-lt"/>
              </a:rPr>
              <a:t> </a:t>
            </a:r>
            <a:r>
              <a:rPr lang="en-US" sz="3200" dirty="0" err="1">
                <a:effectLst/>
                <a:latin typeface="+mj-lt"/>
              </a:rPr>
              <a:t>giá</a:t>
            </a:r>
            <a:r>
              <a:rPr lang="en-US" sz="3200" dirty="0">
                <a:effectLst/>
                <a:latin typeface="+mj-lt"/>
              </a:rPr>
              <a:t> </a:t>
            </a:r>
            <a:r>
              <a:rPr lang="en-US" sz="3200" dirty="0" err="1">
                <a:effectLst/>
                <a:latin typeface="+mj-lt"/>
              </a:rPr>
              <a:t>trị</a:t>
            </a:r>
            <a:r>
              <a:rPr lang="en-US" sz="3200" dirty="0">
                <a:effectLst/>
                <a:latin typeface="+mj-lt"/>
              </a:rPr>
              <a:t> </a:t>
            </a:r>
            <a:r>
              <a:rPr lang="en-US" sz="3200" dirty="0" err="1">
                <a:effectLst/>
                <a:latin typeface="+mj-lt"/>
              </a:rPr>
              <a:t>hữu</a:t>
            </a:r>
            <a:r>
              <a:rPr lang="en-US" sz="3200" dirty="0">
                <a:effectLst/>
                <a:latin typeface="+mj-lt"/>
              </a:rPr>
              <a:t> </a:t>
            </a:r>
            <a:r>
              <a:rPr lang="en-US" sz="3200" dirty="0" err="1">
                <a:effectLst/>
                <a:latin typeface="+mj-lt"/>
              </a:rPr>
              <a:t>dụng</a:t>
            </a:r>
            <a:r>
              <a:rPr lang="en-US" sz="3200" dirty="0">
                <a:effectLst/>
                <a:latin typeface="+mj-lt"/>
              </a:rPr>
              <a:t> </a:t>
            </a:r>
            <a:r>
              <a:rPr lang="en-US" sz="3200" dirty="0" err="1">
                <a:effectLst/>
                <a:latin typeface="+mj-lt"/>
              </a:rPr>
              <a:t>biên</a:t>
            </a:r>
            <a:r>
              <a:rPr lang="en-US" sz="3200" dirty="0">
                <a:effectLst/>
                <a:latin typeface="+mj-lt"/>
              </a:rPr>
              <a:t> MU</a:t>
            </a:r>
            <a:r>
              <a:rPr lang="en-US" sz="3200" baseline="-25000" dirty="0">
                <a:effectLst/>
                <a:latin typeface="+mj-lt"/>
              </a:rPr>
              <a:t>X</a:t>
            </a:r>
            <a:r>
              <a:rPr lang="en-US" sz="3200" dirty="0">
                <a:effectLst/>
                <a:latin typeface="+mj-lt"/>
              </a:rPr>
              <a:t> </a:t>
            </a:r>
            <a:r>
              <a:rPr lang="en-US" sz="3200" dirty="0" err="1">
                <a:effectLst/>
                <a:latin typeface="+mj-lt"/>
              </a:rPr>
              <a:t>tại</a:t>
            </a:r>
            <a:r>
              <a:rPr lang="en-US" sz="3200" dirty="0">
                <a:effectLst/>
                <a:latin typeface="+mj-lt"/>
              </a:rPr>
              <a:t> x=3.</a:t>
            </a:r>
          </a:p>
          <a:p>
            <a:pPr marR="0">
              <a:lnSpc>
                <a:spcPct val="90000"/>
              </a:lnSpc>
              <a:spcBef>
                <a:spcPts val="1000"/>
              </a:spcBef>
              <a:spcAft>
                <a:spcPts val="800"/>
              </a:spcAft>
            </a:pPr>
            <a:r>
              <a:rPr lang="en-US" sz="3200" b="1" dirty="0">
                <a:effectLst/>
                <a:latin typeface="+mj-lt"/>
              </a:rPr>
              <a:t>A.</a:t>
            </a:r>
            <a:r>
              <a:rPr lang="en-US" sz="3200" dirty="0">
                <a:effectLst/>
                <a:latin typeface="+mj-lt"/>
              </a:rPr>
              <a:t> 1</a:t>
            </a:r>
            <a:br>
              <a:rPr lang="en-US" sz="3200" dirty="0">
                <a:effectLst/>
                <a:latin typeface="+mj-lt"/>
              </a:rPr>
            </a:br>
            <a:r>
              <a:rPr lang="en-US" sz="3200" b="1" dirty="0">
                <a:effectLst/>
                <a:latin typeface="+mj-lt"/>
              </a:rPr>
              <a:t>B.</a:t>
            </a:r>
            <a:r>
              <a:rPr lang="en-US" sz="3200" dirty="0">
                <a:effectLst/>
                <a:latin typeface="+mj-lt"/>
              </a:rPr>
              <a:t> 2</a:t>
            </a:r>
            <a:br>
              <a:rPr lang="en-US" sz="3200" dirty="0">
                <a:effectLst/>
                <a:latin typeface="+mj-lt"/>
              </a:rPr>
            </a:br>
            <a:r>
              <a:rPr lang="en-US" sz="3200" b="1" dirty="0">
                <a:effectLst/>
                <a:latin typeface="+mj-lt"/>
              </a:rPr>
              <a:t>C.</a:t>
            </a:r>
            <a:r>
              <a:rPr lang="en-US" sz="3200" dirty="0">
                <a:effectLst/>
                <a:latin typeface="+mj-lt"/>
              </a:rPr>
              <a:t> 3</a:t>
            </a:r>
            <a:br>
              <a:rPr lang="en-US" sz="3200" dirty="0">
                <a:effectLst/>
                <a:latin typeface="+mj-lt"/>
              </a:rPr>
            </a:br>
            <a:r>
              <a:rPr lang="en-US" sz="3200" b="1" dirty="0">
                <a:effectLst/>
                <a:latin typeface="+mj-lt"/>
              </a:rPr>
              <a:t>D.</a:t>
            </a:r>
            <a:r>
              <a:rPr lang="en-US" sz="3200" dirty="0">
                <a:effectLst/>
                <a:latin typeface="+mj-lt"/>
              </a:rPr>
              <a:t> 4</a:t>
            </a:r>
          </a:p>
        </p:txBody>
      </p:sp>
      <p:sp>
        <p:nvSpPr>
          <p:cNvPr id="4" name="Slide Number Placeholder 5">
            <a:extLst>
              <a:ext uri="{FF2B5EF4-FFF2-40B4-BE49-F238E27FC236}">
                <a16:creationId xmlns:a16="http://schemas.microsoft.com/office/drawing/2014/main" id="{7FE1C947-69C0-289F-32A6-CFEC3FCBD3FB}"/>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50</a:t>
            </a:fld>
            <a:endParaRPr lang="en-US" altLang="en-US" sz="2400">
              <a:latin typeface="Sagona Book" panose="02020503050505020204" pitchFamily="18" charset="0"/>
            </a:endParaRPr>
          </a:p>
        </p:txBody>
      </p:sp>
    </p:spTree>
    <p:extLst>
      <p:ext uri="{BB962C8B-B14F-4D97-AF65-F5344CB8AC3E}">
        <p14:creationId xmlns:p14="http://schemas.microsoft.com/office/powerpoint/2010/main" val="3565967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FE1C947-69C0-289F-32A6-CFEC3FCBD3FB}"/>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51</a:t>
            </a:fld>
            <a:endParaRPr lang="en-US" altLang="en-US" sz="2400">
              <a:latin typeface="Sagona Book" panose="02020503050505020204" pitchFamily="18" charset="0"/>
            </a:endParaRPr>
          </a:p>
        </p:txBody>
      </p:sp>
      <p:sp>
        <p:nvSpPr>
          <p:cNvPr id="9" name="TextBox 8">
            <a:extLst>
              <a:ext uri="{FF2B5EF4-FFF2-40B4-BE49-F238E27FC236}">
                <a16:creationId xmlns:a16="http://schemas.microsoft.com/office/drawing/2014/main" id="{BE643713-B320-70E2-61B9-6678FDF5652C}"/>
              </a:ext>
            </a:extLst>
          </p:cNvPr>
          <p:cNvSpPr txBox="1"/>
          <p:nvPr/>
        </p:nvSpPr>
        <p:spPr>
          <a:xfrm>
            <a:off x="744051" y="920621"/>
            <a:ext cx="10609749" cy="4524315"/>
          </a:xfrm>
          <a:prstGeom prst="rect">
            <a:avLst/>
          </a:prstGeom>
          <a:noFill/>
        </p:spPr>
        <p:txBody>
          <a:bodyPr wrap="square">
            <a:spAutoFit/>
          </a:bodyPr>
          <a:lstStyle/>
          <a:p>
            <a:r>
              <a:rPr lang="vi-VN" sz="3200" b="1" dirty="0">
                <a:latin typeface="+mj-lt"/>
              </a:rPr>
              <a:t>Câu </a:t>
            </a:r>
            <a:r>
              <a:rPr lang="en-US" sz="3200" b="1" dirty="0">
                <a:latin typeface="+mj-lt"/>
              </a:rPr>
              <a:t>8</a:t>
            </a:r>
            <a:r>
              <a:rPr lang="vi-VN" sz="3200" b="1" dirty="0">
                <a:latin typeface="+mj-lt"/>
              </a:rPr>
              <a:t>:</a:t>
            </a:r>
          </a:p>
          <a:p>
            <a:r>
              <a:rPr lang="vi-VN" sz="3200" dirty="0">
                <a:latin typeface="+mj-lt"/>
              </a:rPr>
              <a:t>Người tiêu dùng đang tiêu thụ hàng hóa X và Y với các mức hữu dụng biên tương ứng là MU</a:t>
            </a:r>
            <a:r>
              <a:rPr lang="en-US" sz="3200" baseline="-25000" dirty="0">
                <a:latin typeface="+mj-lt"/>
              </a:rPr>
              <a:t>x</a:t>
            </a:r>
            <a:r>
              <a:rPr lang="vi-VN" sz="3200" dirty="0">
                <a:latin typeface="+mj-lt"/>
              </a:rPr>
              <a:t>=15</a:t>
            </a:r>
            <a:r>
              <a:rPr lang="en-US" sz="3200" dirty="0">
                <a:latin typeface="+mj-lt"/>
              </a:rPr>
              <a:t> </a:t>
            </a:r>
            <a:r>
              <a:rPr lang="vi-VN" sz="3200" dirty="0">
                <a:latin typeface="+mj-lt"/>
              </a:rPr>
              <a:t>và MU</a:t>
            </a:r>
            <a:r>
              <a:rPr lang="en-US" sz="3200" baseline="-25000" dirty="0">
                <a:latin typeface="+mj-lt"/>
              </a:rPr>
              <a:t>Y</a:t>
            </a:r>
            <a:r>
              <a:rPr lang="vi-VN" sz="3200" dirty="0">
                <a:latin typeface="+mj-lt"/>
              </a:rPr>
              <a:t>​=20. Giá của hàng hóa X là 10 và giá của Y là 15. Để tối đa hóa hữu dụng, người tiêu dùng nên:</a:t>
            </a:r>
          </a:p>
          <a:p>
            <a:r>
              <a:rPr lang="vi-VN" sz="3200" b="1" dirty="0">
                <a:latin typeface="+mj-lt"/>
              </a:rPr>
              <a:t>A.</a:t>
            </a:r>
            <a:r>
              <a:rPr lang="vi-VN" sz="3200" dirty="0">
                <a:latin typeface="+mj-lt"/>
              </a:rPr>
              <a:t> Tiêu thụ nhiều hơn X và ít hơn Y.</a:t>
            </a:r>
            <a:br>
              <a:rPr lang="vi-VN" sz="3200" dirty="0">
                <a:latin typeface="+mj-lt"/>
              </a:rPr>
            </a:br>
            <a:r>
              <a:rPr lang="vi-VN" sz="3200" b="1" dirty="0">
                <a:latin typeface="+mj-lt"/>
              </a:rPr>
              <a:t>B.</a:t>
            </a:r>
            <a:r>
              <a:rPr lang="vi-VN" sz="3200" dirty="0">
                <a:latin typeface="+mj-lt"/>
              </a:rPr>
              <a:t> Tiêu thụ ít hơn X và nhiều hơn Y.</a:t>
            </a:r>
            <a:br>
              <a:rPr lang="vi-VN" sz="3200" dirty="0">
                <a:latin typeface="+mj-lt"/>
              </a:rPr>
            </a:br>
            <a:r>
              <a:rPr lang="vi-VN" sz="3200" b="1" dirty="0">
                <a:latin typeface="+mj-lt"/>
              </a:rPr>
              <a:t>C.</a:t>
            </a:r>
            <a:r>
              <a:rPr lang="vi-VN" sz="3200" dirty="0">
                <a:latin typeface="+mj-lt"/>
              </a:rPr>
              <a:t> Tiếp tục tiêu thụ như hiện tại.</a:t>
            </a:r>
            <a:br>
              <a:rPr lang="vi-VN" sz="3200" dirty="0">
                <a:latin typeface="+mj-lt"/>
              </a:rPr>
            </a:br>
            <a:r>
              <a:rPr lang="vi-VN" sz="3200" b="1" dirty="0">
                <a:latin typeface="+mj-lt"/>
              </a:rPr>
              <a:t>D.</a:t>
            </a:r>
            <a:r>
              <a:rPr lang="vi-VN" sz="3200" dirty="0">
                <a:latin typeface="+mj-lt"/>
              </a:rPr>
              <a:t> Giảm cả hai lượng tiêu thụ.</a:t>
            </a:r>
          </a:p>
        </p:txBody>
      </p:sp>
    </p:spTree>
    <p:extLst>
      <p:ext uri="{BB962C8B-B14F-4D97-AF65-F5344CB8AC3E}">
        <p14:creationId xmlns:p14="http://schemas.microsoft.com/office/powerpoint/2010/main" val="31781871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FE1C947-69C0-289F-32A6-CFEC3FCBD3FB}"/>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52</a:t>
            </a:fld>
            <a:endParaRPr lang="en-US" altLang="en-US" sz="2400">
              <a:latin typeface="Sagona Book" panose="02020503050505020204" pitchFamily="18" charset="0"/>
            </a:endParaRPr>
          </a:p>
        </p:txBody>
      </p:sp>
      <p:sp>
        <p:nvSpPr>
          <p:cNvPr id="3" name="TextBox 2">
            <a:extLst>
              <a:ext uri="{FF2B5EF4-FFF2-40B4-BE49-F238E27FC236}">
                <a16:creationId xmlns:a16="http://schemas.microsoft.com/office/drawing/2014/main" id="{83BBF03B-071C-149D-89C9-785D9D626922}"/>
              </a:ext>
            </a:extLst>
          </p:cNvPr>
          <p:cNvSpPr txBox="1"/>
          <p:nvPr/>
        </p:nvSpPr>
        <p:spPr>
          <a:xfrm>
            <a:off x="550333" y="82297"/>
            <a:ext cx="10803467" cy="5016758"/>
          </a:xfrm>
          <a:prstGeom prst="rect">
            <a:avLst/>
          </a:prstGeom>
          <a:noFill/>
        </p:spPr>
        <p:txBody>
          <a:bodyPr wrap="square">
            <a:spAutoFit/>
          </a:bodyPr>
          <a:lstStyle/>
          <a:p>
            <a:r>
              <a:rPr lang="vi-VN" sz="3200" b="1" dirty="0">
                <a:latin typeface="+mj-lt"/>
              </a:rPr>
              <a:t>Câu </a:t>
            </a:r>
            <a:r>
              <a:rPr lang="en-US" sz="3200" b="1" dirty="0">
                <a:latin typeface="+mj-lt"/>
              </a:rPr>
              <a:t>9</a:t>
            </a:r>
            <a:r>
              <a:rPr lang="vi-VN" sz="3200" b="1" dirty="0">
                <a:latin typeface="+mj-lt"/>
              </a:rPr>
              <a:t>:</a:t>
            </a:r>
          </a:p>
          <a:p>
            <a:r>
              <a:rPr lang="vi-VN" sz="3200" dirty="0">
                <a:latin typeface="+mj-lt"/>
              </a:rPr>
              <a:t>Giả sử hàm tổng hữu dụng của hàng hóa X là TU</a:t>
            </a:r>
            <a:r>
              <a:rPr lang="en-US" sz="3200" baseline="-25000" dirty="0">
                <a:latin typeface="+mj-lt"/>
              </a:rPr>
              <a:t>X</a:t>
            </a:r>
            <a:r>
              <a:rPr lang="vi-VN" sz="3200" dirty="0">
                <a:latin typeface="+mj-lt"/>
              </a:rPr>
              <a:t>(x)=5x+0.5x</a:t>
            </a:r>
            <a:r>
              <a:rPr lang="en-US" sz="3200" baseline="30000" dirty="0">
                <a:latin typeface="+mj-lt"/>
              </a:rPr>
              <a:t>2</a:t>
            </a:r>
            <a:r>
              <a:rPr lang="en-US" sz="3200" dirty="0">
                <a:latin typeface="+mj-lt"/>
              </a:rPr>
              <a:t>  </a:t>
            </a:r>
            <a:r>
              <a:rPr lang="vi-VN" sz="3200" dirty="0">
                <a:latin typeface="+mj-lt"/>
              </a:rPr>
              <a:t>và hàm tổng hữu dụng của hàng hóa Y là TU</a:t>
            </a:r>
            <a:r>
              <a:rPr lang="en-US" sz="3200" baseline="-25000" dirty="0">
                <a:latin typeface="+mj-lt"/>
              </a:rPr>
              <a:t>Y</a:t>
            </a:r>
            <a:r>
              <a:rPr lang="vi-VN" sz="3200" dirty="0">
                <a:latin typeface="+mj-lt"/>
              </a:rPr>
              <a:t>(y)=8y+0.3y</a:t>
            </a:r>
            <a:r>
              <a:rPr lang="en-US" sz="3200" baseline="30000" dirty="0">
                <a:latin typeface="+mj-lt"/>
              </a:rPr>
              <a:t>2</a:t>
            </a:r>
            <a:r>
              <a:rPr lang="vi-VN" sz="3200" dirty="0">
                <a:latin typeface="+mj-lt"/>
              </a:rPr>
              <a:t>. Nếu giá của hàng hóa X là 8 và Y là 10, tại điểm tối ưu người tiêu dùng sẽ có tỷ lệ nào của hữu dụng biên so với giá của X và Y?</a:t>
            </a:r>
          </a:p>
          <a:p>
            <a:r>
              <a:rPr lang="vi-VN" sz="3200" b="1" dirty="0">
                <a:latin typeface="+mj-lt"/>
              </a:rPr>
              <a:t>A.</a:t>
            </a:r>
            <a:r>
              <a:rPr lang="vi-VN" sz="3200" dirty="0">
                <a:latin typeface="+mj-lt"/>
              </a:rPr>
              <a:t> MU</a:t>
            </a:r>
            <a:r>
              <a:rPr lang="en-US" sz="3200" baseline="-25000" dirty="0">
                <a:latin typeface="+mj-lt"/>
              </a:rPr>
              <a:t>X</a:t>
            </a:r>
            <a:r>
              <a:rPr lang="en-US" sz="3200" dirty="0">
                <a:latin typeface="+mj-lt"/>
              </a:rPr>
              <a:t>/</a:t>
            </a:r>
            <a:r>
              <a:rPr lang="vi-VN" sz="3200" dirty="0">
                <a:latin typeface="+mj-lt"/>
              </a:rPr>
              <a:t>P</a:t>
            </a:r>
            <a:r>
              <a:rPr lang="en-US" sz="3200" baseline="-25000" dirty="0">
                <a:latin typeface="+mj-lt"/>
              </a:rPr>
              <a:t>X</a:t>
            </a:r>
            <a:r>
              <a:rPr lang="vi-VN" sz="3200" dirty="0">
                <a:latin typeface="+mj-lt"/>
              </a:rPr>
              <a:t>=MU</a:t>
            </a:r>
            <a:r>
              <a:rPr lang="en-US" sz="3200" baseline="-25000" dirty="0">
                <a:latin typeface="+mj-lt"/>
              </a:rPr>
              <a:t>Y</a:t>
            </a:r>
            <a:r>
              <a:rPr lang="en-US" sz="3200" dirty="0">
                <a:latin typeface="+mj-lt"/>
              </a:rPr>
              <a:t>/</a:t>
            </a:r>
            <a:r>
              <a:rPr lang="vi-VN" sz="3200" dirty="0">
                <a:latin typeface="+mj-lt"/>
              </a:rPr>
              <a:t>P</a:t>
            </a:r>
            <a:r>
              <a:rPr lang="en-US" sz="3200" baseline="-25000" dirty="0">
                <a:latin typeface="+mj-lt"/>
              </a:rPr>
              <a:t>Y</a:t>
            </a:r>
            <a:br>
              <a:rPr lang="vi-VN" sz="3200" dirty="0">
                <a:latin typeface="+mj-lt"/>
              </a:rPr>
            </a:br>
            <a:r>
              <a:rPr lang="vi-VN" sz="3200" b="1" dirty="0">
                <a:latin typeface="+mj-lt"/>
              </a:rPr>
              <a:t>B.</a:t>
            </a:r>
            <a:r>
              <a:rPr lang="vi-VN" sz="3200" dirty="0">
                <a:latin typeface="+mj-lt"/>
              </a:rPr>
              <a:t> MU</a:t>
            </a:r>
            <a:r>
              <a:rPr lang="en-US" sz="3200" baseline="-25000" dirty="0">
                <a:latin typeface="+mj-lt"/>
              </a:rPr>
              <a:t>X</a:t>
            </a:r>
            <a:r>
              <a:rPr lang="en-US" sz="3200" dirty="0">
                <a:latin typeface="+mj-lt"/>
              </a:rPr>
              <a:t>/</a:t>
            </a:r>
            <a:r>
              <a:rPr lang="vi-VN" sz="3200" dirty="0">
                <a:latin typeface="+mj-lt"/>
              </a:rPr>
              <a:t>P</a:t>
            </a:r>
            <a:r>
              <a:rPr lang="en-US" sz="3200" baseline="-25000" dirty="0">
                <a:latin typeface="+mj-lt"/>
              </a:rPr>
              <a:t>X</a:t>
            </a:r>
            <a:r>
              <a:rPr lang="en-US" sz="3200" dirty="0">
                <a:latin typeface="+mj-lt"/>
              </a:rPr>
              <a:t>&gt; </a:t>
            </a:r>
            <a:r>
              <a:rPr lang="vi-VN" sz="3200" dirty="0">
                <a:latin typeface="+mj-lt"/>
              </a:rPr>
              <a:t>MU</a:t>
            </a:r>
            <a:r>
              <a:rPr lang="en-US" sz="3200" baseline="-25000" dirty="0">
                <a:latin typeface="+mj-lt"/>
              </a:rPr>
              <a:t>Y</a:t>
            </a:r>
            <a:r>
              <a:rPr lang="en-US" sz="3200" dirty="0">
                <a:latin typeface="+mj-lt"/>
              </a:rPr>
              <a:t>/</a:t>
            </a:r>
            <a:r>
              <a:rPr lang="vi-VN" sz="3200" dirty="0">
                <a:latin typeface="+mj-lt"/>
              </a:rPr>
              <a:t>P</a:t>
            </a:r>
            <a:r>
              <a:rPr lang="en-US" sz="3200" baseline="-25000" dirty="0">
                <a:latin typeface="+mj-lt"/>
              </a:rPr>
              <a:t>Y </a:t>
            </a:r>
            <a:r>
              <a:rPr lang="vi-VN" sz="3200" dirty="0">
                <a:latin typeface="+mj-lt"/>
              </a:rPr>
              <a:t>​​.</a:t>
            </a:r>
            <a:br>
              <a:rPr lang="vi-VN" sz="3200" dirty="0">
                <a:latin typeface="+mj-lt"/>
              </a:rPr>
            </a:br>
            <a:r>
              <a:rPr lang="vi-VN" sz="3200" b="1" dirty="0">
                <a:latin typeface="+mj-lt"/>
              </a:rPr>
              <a:t>C.</a:t>
            </a:r>
            <a:r>
              <a:rPr lang="vi-VN" sz="3200" dirty="0">
                <a:latin typeface="+mj-lt"/>
              </a:rPr>
              <a:t> MU</a:t>
            </a:r>
            <a:r>
              <a:rPr lang="en-US" sz="3200" baseline="-25000" dirty="0">
                <a:latin typeface="+mj-lt"/>
              </a:rPr>
              <a:t>X</a:t>
            </a:r>
            <a:r>
              <a:rPr lang="en-US" sz="3200" dirty="0">
                <a:latin typeface="+mj-lt"/>
              </a:rPr>
              <a:t>/</a:t>
            </a:r>
            <a:r>
              <a:rPr lang="vi-VN" sz="3200" dirty="0">
                <a:latin typeface="+mj-lt"/>
              </a:rPr>
              <a:t>P</a:t>
            </a:r>
            <a:r>
              <a:rPr lang="en-US" sz="3200" baseline="-25000" dirty="0">
                <a:latin typeface="+mj-lt"/>
              </a:rPr>
              <a:t>X</a:t>
            </a:r>
            <a:r>
              <a:rPr lang="en-US" sz="3200" dirty="0">
                <a:latin typeface="+mj-lt"/>
              </a:rPr>
              <a:t>&lt; </a:t>
            </a:r>
            <a:r>
              <a:rPr lang="vi-VN" sz="3200" dirty="0">
                <a:latin typeface="+mj-lt"/>
              </a:rPr>
              <a:t>MU</a:t>
            </a:r>
            <a:r>
              <a:rPr lang="en-US" sz="3200" baseline="-25000" dirty="0">
                <a:latin typeface="+mj-lt"/>
              </a:rPr>
              <a:t>Y</a:t>
            </a:r>
            <a:r>
              <a:rPr lang="en-US" sz="3200" dirty="0">
                <a:latin typeface="+mj-lt"/>
              </a:rPr>
              <a:t>/</a:t>
            </a:r>
            <a:r>
              <a:rPr lang="vi-VN" sz="3200" dirty="0">
                <a:latin typeface="+mj-lt"/>
              </a:rPr>
              <a:t>P</a:t>
            </a:r>
            <a:r>
              <a:rPr lang="en-US" sz="3200" baseline="-25000" dirty="0">
                <a:latin typeface="+mj-lt"/>
              </a:rPr>
              <a:t>Y </a:t>
            </a:r>
            <a:r>
              <a:rPr lang="vi-VN" sz="3200" dirty="0">
                <a:latin typeface="+mj-lt"/>
              </a:rPr>
              <a:t>​​.</a:t>
            </a:r>
            <a:br>
              <a:rPr lang="vi-VN" sz="3200" dirty="0">
                <a:latin typeface="+mj-lt"/>
              </a:rPr>
            </a:br>
            <a:r>
              <a:rPr lang="vi-VN" sz="3200" b="1" dirty="0">
                <a:latin typeface="+mj-lt"/>
              </a:rPr>
              <a:t>D.</a:t>
            </a:r>
            <a:r>
              <a:rPr lang="vi-VN" sz="3200" dirty="0">
                <a:latin typeface="+mj-lt"/>
              </a:rPr>
              <a:t> Không thể tính toán từ thông tin đã cho.</a:t>
            </a:r>
          </a:p>
        </p:txBody>
      </p:sp>
    </p:spTree>
    <p:extLst>
      <p:ext uri="{BB962C8B-B14F-4D97-AF65-F5344CB8AC3E}">
        <p14:creationId xmlns:p14="http://schemas.microsoft.com/office/powerpoint/2010/main" val="37368169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FE1C947-69C0-289F-32A6-CFEC3FCBD3FB}"/>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53</a:t>
            </a:fld>
            <a:endParaRPr lang="en-US" altLang="en-US" sz="2400">
              <a:latin typeface="Sagona Book" panose="02020503050505020204" pitchFamily="18" charset="0"/>
            </a:endParaRPr>
          </a:p>
        </p:txBody>
      </p:sp>
      <p:sp>
        <p:nvSpPr>
          <p:cNvPr id="5" name="TextBox 4">
            <a:extLst>
              <a:ext uri="{FF2B5EF4-FFF2-40B4-BE49-F238E27FC236}">
                <a16:creationId xmlns:a16="http://schemas.microsoft.com/office/drawing/2014/main" id="{72CB9C56-18E4-B64B-85D1-653F1DC1E84D}"/>
              </a:ext>
            </a:extLst>
          </p:cNvPr>
          <p:cNvSpPr txBox="1"/>
          <p:nvPr/>
        </p:nvSpPr>
        <p:spPr>
          <a:xfrm>
            <a:off x="677841" y="686327"/>
            <a:ext cx="11006667" cy="4524315"/>
          </a:xfrm>
          <a:prstGeom prst="rect">
            <a:avLst/>
          </a:prstGeom>
          <a:noFill/>
        </p:spPr>
        <p:txBody>
          <a:bodyPr wrap="square">
            <a:spAutoFit/>
          </a:bodyPr>
          <a:lstStyle/>
          <a:p>
            <a:r>
              <a:rPr lang="en-US" sz="3200" b="1" dirty="0">
                <a:latin typeface="+mj-lt"/>
              </a:rPr>
              <a:t>C</a:t>
            </a:r>
            <a:r>
              <a:rPr lang="vi-VN" sz="3200" b="1" dirty="0">
                <a:latin typeface="+mj-lt"/>
              </a:rPr>
              <a:t>âu </a:t>
            </a:r>
            <a:r>
              <a:rPr lang="en-US" sz="3200" b="1" dirty="0">
                <a:latin typeface="+mj-lt"/>
              </a:rPr>
              <a:t>10</a:t>
            </a:r>
            <a:r>
              <a:rPr lang="vi-VN" sz="3200" b="1" dirty="0">
                <a:latin typeface="+mj-lt"/>
              </a:rPr>
              <a:t>:</a:t>
            </a:r>
          </a:p>
          <a:p>
            <a:r>
              <a:rPr lang="vi-VN" sz="3200" dirty="0">
                <a:latin typeface="+mj-lt"/>
              </a:rPr>
              <a:t>Người tiêu dùng có hàm hữu dụng cho hai sản phẩm X và Y là U(X,Y)=2X+3Y. Nếu giá của X là 4 và giá của Y là 6, người tiêu dùng nên tiêu thụ bao nhiêu hàng hóa X và Y để tối ưu hóa hữu dụng với số tiền là 40?</a:t>
            </a:r>
          </a:p>
          <a:p>
            <a:r>
              <a:rPr lang="vi-VN" sz="3200" b="1" dirty="0">
                <a:latin typeface="+mj-lt"/>
              </a:rPr>
              <a:t>A.</a:t>
            </a:r>
            <a:r>
              <a:rPr lang="vi-VN" sz="3200" dirty="0">
                <a:latin typeface="+mj-lt"/>
              </a:rPr>
              <a:t> X=5,Y=2</a:t>
            </a:r>
            <a:br>
              <a:rPr lang="vi-VN" sz="3200" dirty="0">
                <a:latin typeface="+mj-lt"/>
              </a:rPr>
            </a:br>
            <a:r>
              <a:rPr lang="vi-VN" sz="3200" b="1" dirty="0">
                <a:latin typeface="+mj-lt"/>
              </a:rPr>
              <a:t>B.</a:t>
            </a:r>
            <a:r>
              <a:rPr lang="vi-VN" sz="3200" dirty="0">
                <a:latin typeface="+mj-lt"/>
              </a:rPr>
              <a:t> X=4,Y=3</a:t>
            </a:r>
            <a:br>
              <a:rPr lang="vi-VN" sz="3200" dirty="0">
                <a:latin typeface="+mj-lt"/>
              </a:rPr>
            </a:br>
            <a:r>
              <a:rPr lang="vi-VN" sz="3200" b="1" dirty="0">
                <a:latin typeface="+mj-lt"/>
              </a:rPr>
              <a:t>C.</a:t>
            </a:r>
            <a:r>
              <a:rPr lang="vi-VN" sz="3200" dirty="0">
                <a:latin typeface="+mj-lt"/>
              </a:rPr>
              <a:t> X=3,Y=4</a:t>
            </a:r>
            <a:br>
              <a:rPr lang="vi-VN" sz="3200" dirty="0">
                <a:latin typeface="+mj-lt"/>
              </a:rPr>
            </a:br>
            <a:r>
              <a:rPr lang="vi-VN" sz="3200" b="1" dirty="0">
                <a:latin typeface="+mj-lt"/>
              </a:rPr>
              <a:t>D.</a:t>
            </a:r>
            <a:r>
              <a:rPr lang="vi-VN" sz="3200" dirty="0">
                <a:latin typeface="+mj-lt"/>
              </a:rPr>
              <a:t> X=2,Y=5</a:t>
            </a:r>
          </a:p>
        </p:txBody>
      </p:sp>
    </p:spTree>
    <p:extLst>
      <p:ext uri="{BB962C8B-B14F-4D97-AF65-F5344CB8AC3E}">
        <p14:creationId xmlns:p14="http://schemas.microsoft.com/office/powerpoint/2010/main" val="1854924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AACF7-70E9-BDEF-418D-1216DD43C3A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3756FEA-3276-BC1C-2DC1-21F5CA355974}"/>
              </a:ext>
            </a:extLst>
          </p:cNvPr>
          <p:cNvSpPr>
            <a:spLocks noGrp="1"/>
          </p:cNvSpPr>
          <p:nvPr>
            <p:ph sz="quarter" idx="10"/>
          </p:nvPr>
        </p:nvSpPr>
        <p:spPr/>
        <p:txBody>
          <a:bodyPr/>
          <a:lstStyle/>
          <a:p>
            <a:endParaRPr lang="en-US"/>
          </a:p>
        </p:txBody>
      </p:sp>
      <p:sp>
        <p:nvSpPr>
          <p:cNvPr id="4" name="Slide Number Placeholder 3">
            <a:extLst>
              <a:ext uri="{FF2B5EF4-FFF2-40B4-BE49-F238E27FC236}">
                <a16:creationId xmlns:a16="http://schemas.microsoft.com/office/drawing/2014/main" id="{69484FF5-CBAB-878C-4068-4613450406CC}"/>
              </a:ext>
            </a:extLst>
          </p:cNvPr>
          <p:cNvSpPr>
            <a:spLocks noGrp="1"/>
          </p:cNvSpPr>
          <p:nvPr>
            <p:ph type="sldNum" sz="quarter" idx="4"/>
          </p:nvPr>
        </p:nvSpPr>
        <p:spPr/>
        <p:txBody>
          <a:bodyPr/>
          <a:lstStyle/>
          <a:p>
            <a:fld id="{58FB4751-880F-D840-AAA9-3A15815CC996}" type="slidenum">
              <a:rPr lang="en-US" smtClean="0"/>
              <a:pPr/>
              <a:t>54</a:t>
            </a:fld>
            <a:endParaRPr lang="en-US" dirty="0"/>
          </a:p>
        </p:txBody>
      </p:sp>
    </p:spTree>
    <p:extLst>
      <p:ext uri="{BB962C8B-B14F-4D97-AF65-F5344CB8AC3E}">
        <p14:creationId xmlns:p14="http://schemas.microsoft.com/office/powerpoint/2010/main" val="31219539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909B02DE-8B30-F2EA-A7F5-EDE069B34E42}"/>
              </a:ext>
            </a:extLst>
          </p:cNvPr>
          <p:cNvSpPr txBox="1">
            <a:spLocks noChangeArrowheads="1"/>
          </p:cNvSpPr>
          <p:nvPr/>
        </p:nvSpPr>
        <p:spPr>
          <a:xfrm>
            <a:off x="914400" y="914400"/>
            <a:ext cx="10360152" cy="91440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sz="3000" b="1" kern="1200" dirty="0">
                <a:solidFill>
                  <a:schemeClr val="tx1"/>
                </a:solidFill>
              </a:rPr>
              <a:t>2.3. </a:t>
            </a:r>
            <a:r>
              <a:rPr lang="en-US" altLang="en-US" sz="3000" b="1" kern="1200" dirty="0" err="1">
                <a:solidFill>
                  <a:schemeClr val="tx1"/>
                </a:solidFill>
              </a:rPr>
              <a:t>SỰ</a:t>
            </a:r>
            <a:r>
              <a:rPr lang="en-US" altLang="en-US" sz="3000" b="1" kern="1200" dirty="0">
                <a:solidFill>
                  <a:schemeClr val="tx1"/>
                </a:solidFill>
              </a:rPr>
              <a:t> </a:t>
            </a:r>
            <a:r>
              <a:rPr lang="en-US" altLang="en-US" sz="3000" b="1" kern="1200" dirty="0" err="1">
                <a:solidFill>
                  <a:schemeClr val="tx1"/>
                </a:solidFill>
              </a:rPr>
              <a:t>HÌNH</a:t>
            </a:r>
            <a:r>
              <a:rPr lang="en-US" altLang="en-US" sz="3000" b="1" kern="1200" dirty="0">
                <a:solidFill>
                  <a:schemeClr val="tx1"/>
                </a:solidFill>
              </a:rPr>
              <a:t> THÀNH </a:t>
            </a:r>
            <a:r>
              <a:rPr lang="en-US" altLang="en-US" sz="3000" b="1" kern="1200" dirty="0" err="1">
                <a:solidFill>
                  <a:schemeClr val="tx1"/>
                </a:solidFill>
              </a:rPr>
              <a:t>ĐƯỜNG</a:t>
            </a:r>
            <a:r>
              <a:rPr lang="en-US" altLang="en-US" sz="3000" b="1" kern="1200" dirty="0">
                <a:solidFill>
                  <a:schemeClr val="tx1"/>
                </a:solidFill>
              </a:rPr>
              <a:t> </a:t>
            </a:r>
            <a:r>
              <a:rPr lang="en-US" altLang="en-US" sz="3000" b="1" kern="1200" dirty="0" err="1">
                <a:solidFill>
                  <a:schemeClr val="tx1"/>
                </a:solidFill>
              </a:rPr>
              <a:t>CẦU</a:t>
            </a:r>
            <a:r>
              <a:rPr lang="en-US" altLang="en-US" sz="3000" b="1" kern="1200" dirty="0">
                <a:solidFill>
                  <a:schemeClr val="tx1"/>
                </a:solidFill>
              </a:rPr>
              <a:t> </a:t>
            </a:r>
            <a:r>
              <a:rPr lang="en-US" altLang="en-US" sz="3000" b="1" kern="1200" dirty="0" err="1">
                <a:solidFill>
                  <a:schemeClr val="tx1"/>
                </a:solidFill>
              </a:rPr>
              <a:t>THỊ</a:t>
            </a:r>
            <a:r>
              <a:rPr lang="en-US" altLang="en-US" sz="3000" b="1" kern="1200" dirty="0">
                <a:solidFill>
                  <a:schemeClr val="tx1"/>
                </a:solidFill>
              </a:rPr>
              <a:t> </a:t>
            </a:r>
            <a:r>
              <a:rPr lang="en-US" altLang="en-US" sz="3000" b="1" kern="1200" dirty="0" err="1">
                <a:solidFill>
                  <a:schemeClr val="tx1"/>
                </a:solidFill>
              </a:rPr>
              <a:t>TRƯỜNG</a:t>
            </a:r>
            <a:br>
              <a:rPr lang="en-US" altLang="en-US" sz="3000" b="1" kern="1200" dirty="0">
                <a:solidFill>
                  <a:schemeClr val="tx1"/>
                </a:solidFill>
              </a:rPr>
            </a:br>
            <a:endParaRPr lang="en-US" altLang="en-US" sz="3000" b="1" kern="1200" dirty="0">
              <a:solidFill>
                <a:schemeClr val="tx1"/>
              </a:solidFill>
            </a:endParaRPr>
          </a:p>
        </p:txBody>
      </p:sp>
      <p:sp>
        <p:nvSpPr>
          <p:cNvPr id="41988" name="Rectangle 3">
            <a:extLst>
              <a:ext uri="{FF2B5EF4-FFF2-40B4-BE49-F238E27FC236}">
                <a16:creationId xmlns:a16="http://schemas.microsoft.com/office/drawing/2014/main" id="{037394C2-6F6E-0B60-9A43-1D7194FAFEF5}"/>
              </a:ext>
            </a:extLst>
          </p:cNvPr>
          <p:cNvSpPr>
            <a:spLocks noGrp="1" noChangeArrowheads="1"/>
          </p:cNvSpPr>
          <p:nvPr>
            <p:ph sz="quarter" idx="12"/>
          </p:nvPr>
        </p:nvSpPr>
        <p:spPr>
          <a:xfrm>
            <a:off x="3216826" y="2046224"/>
            <a:ext cx="8504344" cy="3904488"/>
          </a:xfrm>
        </p:spPr>
        <p:txBody>
          <a:bodyPr vert="horz" lIns="91440" tIns="45720" rIns="91440" bIns="45720" rtlCol="0">
            <a:normAutofit/>
          </a:bodyPr>
          <a:lstStyle/>
          <a:p>
            <a:r>
              <a:rPr lang="en-US" altLang="en-US" sz="3200" dirty="0" err="1">
                <a:latin typeface="VNI-Souvir" pitchFamily="2" charset="0"/>
              </a:rPr>
              <a:t>Ñeå</a:t>
            </a:r>
            <a:r>
              <a:rPr lang="en-US" altLang="en-US" sz="3200" dirty="0">
                <a:latin typeface="VNI-Souvir" pitchFamily="2" charset="0"/>
              </a:rPr>
              <a:t> </a:t>
            </a:r>
            <a:r>
              <a:rPr lang="en-US" altLang="en-US" sz="3200" dirty="0" err="1">
                <a:latin typeface="VNI-Souvir" pitchFamily="2" charset="0"/>
              </a:rPr>
              <a:t>thieát</a:t>
            </a:r>
            <a:r>
              <a:rPr lang="en-US" altLang="en-US" sz="3200" dirty="0">
                <a:latin typeface="VNI-Souvir" pitchFamily="2" charset="0"/>
              </a:rPr>
              <a:t> </a:t>
            </a:r>
            <a:r>
              <a:rPr lang="en-US" altLang="en-US" sz="3200" dirty="0" err="1">
                <a:latin typeface="VNI-Souvir" pitchFamily="2" charset="0"/>
              </a:rPr>
              <a:t>laäp</a:t>
            </a:r>
            <a:r>
              <a:rPr lang="en-US" altLang="en-US" sz="3200" dirty="0">
                <a:latin typeface="VNI-Souvir" pitchFamily="2" charset="0"/>
              </a:rPr>
              <a:t> </a:t>
            </a:r>
            <a:r>
              <a:rPr lang="en-US" altLang="en-US" sz="3200" dirty="0" err="1">
                <a:latin typeface="VNI-Souvir" pitchFamily="2" charset="0"/>
              </a:rPr>
              <a:t>ñöôøng</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TT </a:t>
            </a:r>
            <a:r>
              <a:rPr lang="en-US" altLang="en-US" sz="3200" dirty="0" err="1">
                <a:latin typeface="VNI-Souvir" pitchFamily="2" charset="0"/>
              </a:rPr>
              <a:t>cuûa</a:t>
            </a:r>
            <a:r>
              <a:rPr lang="en-US" altLang="en-US" sz="3200" dirty="0">
                <a:latin typeface="VNI-Souvir" pitchFamily="2" charset="0"/>
              </a:rPr>
              <a:t> </a:t>
            </a:r>
            <a:r>
              <a:rPr lang="en-US" altLang="en-US" sz="3200" dirty="0" err="1">
                <a:latin typeface="VNI-Souvir" pitchFamily="2" charset="0"/>
              </a:rPr>
              <a:t>moät</a:t>
            </a:r>
            <a:r>
              <a:rPr lang="en-US" altLang="en-US" sz="3200" dirty="0">
                <a:latin typeface="VNI-Souvir" pitchFamily="2" charset="0"/>
              </a:rPr>
              <a:t> </a:t>
            </a:r>
            <a:r>
              <a:rPr lang="en-US" altLang="en-US" sz="3200" dirty="0" err="1">
                <a:latin typeface="VNI-Souvir" pitchFamily="2" charset="0"/>
              </a:rPr>
              <a:t>loaïi</a:t>
            </a:r>
            <a:r>
              <a:rPr lang="en-US" altLang="en-US" sz="3200" dirty="0">
                <a:latin typeface="VNI-Souvir" pitchFamily="2" charset="0"/>
              </a:rPr>
              <a:t> SP ta </a:t>
            </a:r>
            <a:r>
              <a:rPr lang="en-US" altLang="en-US" sz="3200" dirty="0" err="1">
                <a:latin typeface="VNI-Souvir" pitchFamily="2" charset="0"/>
              </a:rPr>
              <a:t>tieán</a:t>
            </a:r>
            <a:r>
              <a:rPr lang="en-US" altLang="en-US" sz="3200" dirty="0">
                <a:latin typeface="VNI-Souvir" pitchFamily="2" charset="0"/>
              </a:rPr>
              <a:t> </a:t>
            </a:r>
            <a:r>
              <a:rPr lang="en-US" altLang="en-US" sz="3200" dirty="0" err="1">
                <a:latin typeface="VNI-Souvir" pitchFamily="2" charset="0"/>
              </a:rPr>
              <a:t>haønh</a:t>
            </a:r>
            <a:r>
              <a:rPr lang="en-US" altLang="en-US" sz="3200" dirty="0">
                <a:latin typeface="VNI-Souvir" pitchFamily="2" charset="0"/>
              </a:rPr>
              <a:t> 2 </a:t>
            </a:r>
            <a:r>
              <a:rPr lang="en-US" altLang="en-US" sz="3200" dirty="0" err="1">
                <a:latin typeface="VNI-Souvir" pitchFamily="2" charset="0"/>
              </a:rPr>
              <a:t>böôùc</a:t>
            </a:r>
            <a:r>
              <a:rPr lang="en-US" altLang="en-US" sz="3200" dirty="0">
                <a:latin typeface="VNI-Souvir" pitchFamily="2" charset="0"/>
              </a:rPr>
              <a:t>:</a:t>
            </a:r>
          </a:p>
          <a:p>
            <a:pPr lvl="1"/>
            <a:r>
              <a:rPr lang="en-US" altLang="en-US" sz="3200" dirty="0" err="1">
                <a:latin typeface="VNI-Souvir" pitchFamily="2" charset="0"/>
              </a:rPr>
              <a:t>Thieát</a:t>
            </a:r>
            <a:r>
              <a:rPr lang="en-US" altLang="en-US" sz="3200" dirty="0">
                <a:latin typeface="VNI-Souvir" pitchFamily="2" charset="0"/>
              </a:rPr>
              <a:t> </a:t>
            </a:r>
            <a:r>
              <a:rPr lang="en-US" altLang="en-US" sz="3200" dirty="0" err="1">
                <a:latin typeface="VNI-Souvir" pitchFamily="2" charset="0"/>
              </a:rPr>
              <a:t>laäp</a:t>
            </a:r>
            <a:r>
              <a:rPr lang="en-US" altLang="en-US" sz="3200" dirty="0">
                <a:latin typeface="VNI-Souvir" pitchFamily="2" charset="0"/>
              </a:rPr>
              <a:t> </a:t>
            </a:r>
            <a:r>
              <a:rPr lang="en-US" altLang="en-US" sz="3200" dirty="0" err="1">
                <a:latin typeface="VNI-Souvir" pitchFamily="2" charset="0"/>
              </a:rPr>
              <a:t>ñöôøng</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a:t>
            </a:r>
            <a:r>
              <a:rPr lang="en-US" altLang="en-US" sz="3200" dirty="0" err="1">
                <a:latin typeface="VNI-Souvir" pitchFamily="2" charset="0"/>
              </a:rPr>
              <a:t>caù</a:t>
            </a:r>
            <a:r>
              <a:rPr lang="en-US" altLang="en-US" sz="3200" dirty="0">
                <a:latin typeface="VNI-Souvir" pitchFamily="2" charset="0"/>
              </a:rPr>
              <a:t> </a:t>
            </a:r>
            <a:r>
              <a:rPr lang="en-US" altLang="en-US" sz="3200" dirty="0" err="1">
                <a:latin typeface="VNI-Souvir" pitchFamily="2" charset="0"/>
              </a:rPr>
              <a:t>nhaân</a:t>
            </a:r>
            <a:r>
              <a:rPr lang="en-US" altLang="en-US" sz="3200" dirty="0">
                <a:latin typeface="VNI-Souvir" pitchFamily="2" charset="0"/>
              </a:rPr>
              <a:t> </a:t>
            </a:r>
            <a:r>
              <a:rPr lang="en-US" altLang="en-US" sz="3200" dirty="0" err="1">
                <a:latin typeface="VNI-Souvir" pitchFamily="2" charset="0"/>
              </a:rPr>
              <a:t>cuûa</a:t>
            </a:r>
            <a:r>
              <a:rPr lang="en-US" altLang="en-US" sz="3200" dirty="0">
                <a:latin typeface="VNI-Souvir" pitchFamily="2" charset="0"/>
              </a:rPr>
              <a:t> SP</a:t>
            </a:r>
          </a:p>
          <a:p>
            <a:pPr lvl="1"/>
            <a:r>
              <a:rPr lang="en-US" altLang="en-US" sz="3200" dirty="0" err="1">
                <a:latin typeface="VNI-Souvir" pitchFamily="2" charset="0"/>
              </a:rPr>
              <a:t>Töø</a:t>
            </a:r>
            <a:r>
              <a:rPr lang="en-US" altLang="en-US" sz="3200" dirty="0">
                <a:latin typeface="VNI-Souvir" pitchFamily="2" charset="0"/>
              </a:rPr>
              <a:t> </a:t>
            </a:r>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ñöôøng</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a:t>
            </a:r>
            <a:r>
              <a:rPr lang="en-US" altLang="en-US" sz="3200" dirty="0" err="1">
                <a:latin typeface="VNI-Souvir" pitchFamily="2" charset="0"/>
              </a:rPr>
              <a:t>caù</a:t>
            </a:r>
            <a:r>
              <a:rPr lang="en-US" altLang="en-US" sz="3200" dirty="0">
                <a:latin typeface="VNI-Souvir" pitchFamily="2" charset="0"/>
              </a:rPr>
              <a:t> </a:t>
            </a:r>
            <a:r>
              <a:rPr lang="en-US" altLang="en-US" sz="3200" dirty="0" err="1">
                <a:latin typeface="VNI-Souvir" pitchFamily="2" charset="0"/>
              </a:rPr>
              <a:t>nhaân</a:t>
            </a:r>
            <a:r>
              <a:rPr lang="en-US" altLang="en-US" sz="3200" dirty="0">
                <a:latin typeface="VNI-Souvir" pitchFamily="2" charset="0"/>
              </a:rPr>
              <a:t> ta </a:t>
            </a:r>
            <a:r>
              <a:rPr lang="en-US" altLang="en-US" sz="3200" dirty="0" err="1">
                <a:latin typeface="VNI-Souvir" pitchFamily="2" charset="0"/>
              </a:rPr>
              <a:t>toång</a:t>
            </a:r>
            <a:r>
              <a:rPr lang="en-US" altLang="en-US" sz="3200" dirty="0">
                <a:latin typeface="VNI-Souvir" pitchFamily="2" charset="0"/>
              </a:rPr>
              <a:t> </a:t>
            </a:r>
            <a:r>
              <a:rPr lang="en-US" altLang="en-US" sz="3200" dirty="0" err="1">
                <a:latin typeface="VNI-Souvir" pitchFamily="2" charset="0"/>
              </a:rPr>
              <a:t>hôïp</a:t>
            </a:r>
            <a:r>
              <a:rPr lang="en-US" altLang="en-US" sz="3200" dirty="0">
                <a:latin typeface="VNI-Souvir" pitchFamily="2" charset="0"/>
              </a:rPr>
              <a:t> </a:t>
            </a:r>
            <a:r>
              <a:rPr lang="en-US" altLang="en-US" sz="3200" dirty="0" err="1">
                <a:latin typeface="VNI-Souvir" pitchFamily="2" charset="0"/>
              </a:rPr>
              <a:t>thaønh</a:t>
            </a:r>
            <a:r>
              <a:rPr lang="en-US" altLang="en-US" sz="3200" dirty="0">
                <a:latin typeface="VNI-Souvir" pitchFamily="2" charset="0"/>
              </a:rPr>
              <a:t> </a:t>
            </a:r>
            <a:r>
              <a:rPr lang="en-US" altLang="en-US" sz="3200" dirty="0" err="1">
                <a:latin typeface="VNI-Souvir" pitchFamily="2" charset="0"/>
              </a:rPr>
              <a:t>ñöôøng</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TT</a:t>
            </a:r>
          </a:p>
        </p:txBody>
      </p:sp>
      <p:sp>
        <p:nvSpPr>
          <p:cNvPr id="4" name="Slide Number Placeholder 5">
            <a:extLst>
              <a:ext uri="{FF2B5EF4-FFF2-40B4-BE49-F238E27FC236}">
                <a16:creationId xmlns:a16="http://schemas.microsoft.com/office/drawing/2014/main" id="{7FE1C947-69C0-289F-32A6-CFEC3FCBD3FB}"/>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55</a:t>
            </a:fld>
            <a:endParaRPr lang="en-US" altLang="en-US" sz="2400">
              <a:latin typeface="Sagona Book" panose="02020503050505020204" pitchFamily="18" charset="0"/>
            </a:endParaRPr>
          </a:p>
        </p:txBody>
      </p:sp>
    </p:spTree>
    <p:extLst>
      <p:ext uri="{BB962C8B-B14F-4D97-AF65-F5344CB8AC3E}">
        <p14:creationId xmlns:p14="http://schemas.microsoft.com/office/powerpoint/2010/main" val="42356881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2569529B-58CE-AC22-34F2-2D1EE691CCE7}"/>
              </a:ext>
            </a:extLst>
          </p:cNvPr>
          <p:cNvSpPr txBox="1">
            <a:spLocks noChangeArrowheads="1"/>
          </p:cNvSpPr>
          <p:nvPr/>
        </p:nvSpPr>
        <p:spPr>
          <a:xfrm>
            <a:off x="914400" y="914400"/>
            <a:ext cx="10360152" cy="91440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sz="2500" b="1" kern="1200" dirty="0">
                <a:solidFill>
                  <a:schemeClr val="tx1"/>
                </a:solidFill>
                <a:latin typeface="+mj-lt"/>
                <a:ea typeface="+mj-ea"/>
                <a:cs typeface="+mj-cs"/>
              </a:rPr>
              <a:t>2.3. </a:t>
            </a:r>
            <a:r>
              <a:rPr lang="en-US" altLang="en-US" sz="2500" b="1" kern="1200" dirty="0" err="1">
                <a:solidFill>
                  <a:schemeClr val="tx1"/>
                </a:solidFill>
                <a:latin typeface="+mj-lt"/>
                <a:ea typeface="+mj-ea"/>
                <a:cs typeface="+mj-cs"/>
              </a:rPr>
              <a:t>SỰ</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HÌNH</a:t>
            </a:r>
            <a:r>
              <a:rPr lang="en-US" altLang="en-US" sz="2500" b="1" kern="1200" dirty="0">
                <a:solidFill>
                  <a:schemeClr val="tx1"/>
                </a:solidFill>
                <a:latin typeface="+mj-lt"/>
                <a:ea typeface="+mj-ea"/>
                <a:cs typeface="+mj-cs"/>
              </a:rPr>
              <a:t> THÀNH </a:t>
            </a:r>
            <a:r>
              <a:rPr lang="en-US" altLang="en-US" sz="2500" b="1" kern="1200" dirty="0" err="1">
                <a:solidFill>
                  <a:schemeClr val="tx1"/>
                </a:solidFill>
                <a:latin typeface="+mj-lt"/>
                <a:ea typeface="+mj-ea"/>
                <a:cs typeface="+mj-cs"/>
              </a:rPr>
              <a:t>ĐƯỜNG</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CẦU</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THỊ</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TRƯỜNG</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SẢN</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PHẨM</a:t>
            </a:r>
            <a:r>
              <a:rPr lang="en-US" altLang="en-US" sz="2500" b="1" kern="1200" dirty="0">
                <a:solidFill>
                  <a:schemeClr val="tx1"/>
                </a:solidFill>
                <a:latin typeface="+mj-lt"/>
                <a:ea typeface="+mj-ea"/>
                <a:cs typeface="+mj-cs"/>
              </a:rPr>
              <a:t> X</a:t>
            </a:r>
            <a:br>
              <a:rPr lang="en-US" altLang="en-US" sz="2500" b="1" kern="1200" dirty="0">
                <a:solidFill>
                  <a:schemeClr val="tx1"/>
                </a:solidFill>
                <a:latin typeface="+mj-lt"/>
                <a:ea typeface="+mj-ea"/>
                <a:cs typeface="+mj-cs"/>
              </a:rPr>
            </a:br>
            <a:endParaRPr lang="en-US" altLang="en-US" sz="2500" b="1" kern="1200" dirty="0">
              <a:solidFill>
                <a:schemeClr val="tx1"/>
              </a:solidFill>
              <a:latin typeface="+mj-lt"/>
              <a:ea typeface="+mj-ea"/>
              <a:cs typeface="+mj-cs"/>
            </a:endParaRPr>
          </a:p>
        </p:txBody>
      </p:sp>
      <p:sp>
        <p:nvSpPr>
          <p:cNvPr id="67592" name="Content Placeholder 2">
            <a:extLst>
              <a:ext uri="{FF2B5EF4-FFF2-40B4-BE49-F238E27FC236}">
                <a16:creationId xmlns:a16="http://schemas.microsoft.com/office/drawing/2014/main" id="{26FF39D3-2410-A6B0-B8C9-14DB32C8E36C}"/>
              </a:ext>
            </a:extLst>
          </p:cNvPr>
          <p:cNvSpPr>
            <a:spLocks noGrp="1"/>
          </p:cNvSpPr>
          <p:nvPr>
            <p:ph sz="quarter" idx="12"/>
          </p:nvPr>
        </p:nvSpPr>
        <p:spPr>
          <a:xfrm>
            <a:off x="914399" y="2039111"/>
            <a:ext cx="2816352" cy="3840480"/>
          </a:xfrm>
        </p:spPr>
        <p:txBody>
          <a:bodyPr/>
          <a:lstStyle/>
          <a:p>
            <a:endParaRPr lang="en-US"/>
          </a:p>
        </p:txBody>
      </p:sp>
      <p:sp>
        <p:nvSpPr>
          <p:cNvPr id="67587" name="Rectangle 3">
            <a:extLst>
              <a:ext uri="{FF2B5EF4-FFF2-40B4-BE49-F238E27FC236}">
                <a16:creationId xmlns:a16="http://schemas.microsoft.com/office/drawing/2014/main" id="{CFF592B9-F8AF-4CD3-E662-0A9449914579}"/>
              </a:ext>
            </a:extLst>
          </p:cNvPr>
          <p:cNvSpPr>
            <a:spLocks noGrp="1" noChangeArrowheads="1"/>
          </p:cNvSpPr>
          <p:nvPr>
            <p:ph sz="quarter" idx="13"/>
          </p:nvPr>
        </p:nvSpPr>
        <p:spPr>
          <a:xfrm>
            <a:off x="4097799" y="2039111"/>
            <a:ext cx="7670867" cy="3840480"/>
          </a:xfrm>
        </p:spPr>
        <p:txBody>
          <a:bodyPr vert="horz" lIns="91440" tIns="45720" rIns="91440" bIns="45720" rtlCol="0">
            <a:normAutofit/>
          </a:bodyPr>
          <a:lstStyle/>
          <a:p>
            <a:r>
              <a:rPr lang="en-US" altLang="en-US" sz="3200" cap="none" dirty="0" err="1">
                <a:latin typeface="VNI-Souvir" pitchFamily="2" charset="0"/>
              </a:rPr>
              <a:t>Giaû</a:t>
            </a:r>
            <a:r>
              <a:rPr lang="en-US" altLang="en-US" sz="3200" cap="none" dirty="0">
                <a:latin typeface="VNI-Souvir" pitchFamily="2" charset="0"/>
              </a:rPr>
              <a:t> </a:t>
            </a:r>
            <a:r>
              <a:rPr lang="en-US" altLang="en-US" sz="3200" cap="none" dirty="0" err="1">
                <a:latin typeface="VNI-Souvir" pitchFamily="2" charset="0"/>
              </a:rPr>
              <a:t>söû</a:t>
            </a:r>
            <a:r>
              <a:rPr lang="en-US" altLang="en-US" sz="3200" cap="none" dirty="0">
                <a:latin typeface="VNI-Souvir" pitchFamily="2" charset="0"/>
              </a:rPr>
              <a:t> </a:t>
            </a:r>
            <a:r>
              <a:rPr lang="en-US" altLang="en-US" sz="3200" cap="none" dirty="0" err="1">
                <a:latin typeface="VNI-Souvir" pitchFamily="2" charset="0"/>
              </a:rPr>
              <a:t>treân</a:t>
            </a:r>
            <a:r>
              <a:rPr lang="en-US" altLang="en-US" sz="3200" cap="none" dirty="0">
                <a:latin typeface="VNI-Souvir" pitchFamily="2" charset="0"/>
              </a:rPr>
              <a:t> TT SP X </a:t>
            </a:r>
            <a:r>
              <a:rPr lang="en-US" altLang="en-US" sz="3200" cap="none" dirty="0" err="1">
                <a:latin typeface="VNI-Souvir" pitchFamily="2" charset="0"/>
              </a:rPr>
              <a:t>chæ</a:t>
            </a:r>
            <a:r>
              <a:rPr lang="en-US" altLang="en-US" sz="3200" cap="none" dirty="0">
                <a:latin typeface="VNI-Souvir" pitchFamily="2" charset="0"/>
              </a:rPr>
              <a:t> </a:t>
            </a:r>
            <a:r>
              <a:rPr lang="en-US" altLang="en-US" sz="3200" cap="none" dirty="0" err="1">
                <a:latin typeface="VNI-Souvir" pitchFamily="2" charset="0"/>
              </a:rPr>
              <a:t>coù</a:t>
            </a:r>
            <a:r>
              <a:rPr lang="en-US" altLang="en-US" sz="3200" cap="none" dirty="0">
                <a:latin typeface="VNI-Souvir" pitchFamily="2" charset="0"/>
              </a:rPr>
              <a:t> 2 </a:t>
            </a:r>
            <a:r>
              <a:rPr lang="en-US" altLang="en-US" sz="3200" cap="none" dirty="0" err="1">
                <a:latin typeface="VNI-Souvir" pitchFamily="2" charset="0"/>
              </a:rPr>
              <a:t>caù</a:t>
            </a:r>
            <a:r>
              <a:rPr lang="en-US" altLang="en-US" sz="3200" cap="none" dirty="0">
                <a:latin typeface="VNI-Souvir" pitchFamily="2" charset="0"/>
              </a:rPr>
              <a:t> </a:t>
            </a:r>
            <a:r>
              <a:rPr lang="en-US" altLang="en-US" sz="3200" cap="none" dirty="0" err="1">
                <a:latin typeface="VNI-Souvir" pitchFamily="2" charset="0"/>
              </a:rPr>
              <a:t>nhaân</a:t>
            </a:r>
            <a:r>
              <a:rPr lang="en-US" altLang="en-US" sz="3200" cap="none" dirty="0">
                <a:latin typeface="VNI-Souvir" pitchFamily="2" charset="0"/>
              </a:rPr>
              <a:t>  </a:t>
            </a:r>
            <a:r>
              <a:rPr lang="en-US" altLang="en-US" sz="3200" cap="none" dirty="0" err="1">
                <a:latin typeface="VNI-Souvir" pitchFamily="2" charset="0"/>
              </a:rPr>
              <a:t>NTD</a:t>
            </a:r>
            <a:r>
              <a:rPr lang="en-US" altLang="en-US" sz="3200" cap="none" dirty="0">
                <a:latin typeface="VNI-Souvir" pitchFamily="2" charset="0"/>
              </a:rPr>
              <a:t> A </a:t>
            </a:r>
            <a:r>
              <a:rPr lang="en-US" altLang="en-US" sz="3200" cap="none" dirty="0" err="1">
                <a:latin typeface="VNI-Souvir" pitchFamily="2" charset="0"/>
              </a:rPr>
              <a:t>vaø</a:t>
            </a:r>
            <a:r>
              <a:rPr lang="en-US" altLang="en-US" sz="3200" cap="none" dirty="0">
                <a:latin typeface="VNI-Souvir" pitchFamily="2" charset="0"/>
              </a:rPr>
              <a:t> B</a:t>
            </a:r>
          </a:p>
          <a:p>
            <a:r>
              <a:rPr lang="en-US" altLang="en-US" sz="3200" cap="none" dirty="0" err="1">
                <a:latin typeface="VNI-Souvir" pitchFamily="2" charset="0"/>
              </a:rPr>
              <a:t>Löôïng</a:t>
            </a:r>
            <a:r>
              <a:rPr lang="en-US" altLang="en-US" sz="3200" cap="none" dirty="0">
                <a:latin typeface="VNI-Souvir" pitchFamily="2" charset="0"/>
              </a:rPr>
              <a:t> </a:t>
            </a:r>
            <a:r>
              <a:rPr lang="en-US" altLang="en-US" sz="3200" cap="none" dirty="0" err="1">
                <a:latin typeface="VNI-Souvir" pitchFamily="2" charset="0"/>
              </a:rPr>
              <a:t>caàu</a:t>
            </a:r>
            <a:r>
              <a:rPr lang="en-US" altLang="en-US" sz="3200" cap="none" dirty="0">
                <a:latin typeface="VNI-Souvir" pitchFamily="2" charset="0"/>
              </a:rPr>
              <a:t> TT: </a:t>
            </a:r>
            <a:r>
              <a:rPr lang="en-US" altLang="en-US" sz="3200" cap="none" dirty="0" err="1">
                <a:latin typeface="VNI-Souvir" pitchFamily="2" charset="0"/>
              </a:rPr>
              <a:t>toång</a:t>
            </a:r>
            <a:r>
              <a:rPr lang="en-US" altLang="en-US" sz="3200" cap="none" dirty="0">
                <a:latin typeface="VNI-Souvir" pitchFamily="2" charset="0"/>
              </a:rPr>
              <a:t> </a:t>
            </a:r>
            <a:r>
              <a:rPr lang="en-US" altLang="en-US" sz="3200" cap="none" dirty="0" err="1">
                <a:latin typeface="VNI-Souvir" pitchFamily="2" charset="0"/>
              </a:rPr>
              <a:t>löôïng</a:t>
            </a:r>
            <a:r>
              <a:rPr lang="en-US" altLang="en-US" sz="3200" cap="none" dirty="0">
                <a:latin typeface="VNI-Souvir" pitchFamily="2" charset="0"/>
              </a:rPr>
              <a:t> </a:t>
            </a:r>
            <a:r>
              <a:rPr lang="en-US" altLang="en-US" sz="3200" cap="none" dirty="0" err="1">
                <a:latin typeface="VNI-Souvir" pitchFamily="2" charset="0"/>
              </a:rPr>
              <a:t>caàu</a:t>
            </a:r>
            <a:r>
              <a:rPr lang="en-US" altLang="en-US" sz="3200" cap="none" dirty="0">
                <a:latin typeface="VNI-Souvir" pitchFamily="2" charset="0"/>
              </a:rPr>
              <a:t> </a:t>
            </a:r>
            <a:r>
              <a:rPr lang="en-US" altLang="en-US" sz="3200" cap="none" dirty="0" err="1">
                <a:latin typeface="VNI-Souvir" pitchFamily="2" charset="0"/>
              </a:rPr>
              <a:t>cuûa</a:t>
            </a:r>
            <a:r>
              <a:rPr lang="en-US" altLang="en-US" sz="3200" cap="none" dirty="0">
                <a:latin typeface="VNI-Souvir" pitchFamily="2" charset="0"/>
              </a:rPr>
              <a:t> 2 </a:t>
            </a:r>
            <a:r>
              <a:rPr lang="en-US" altLang="en-US" sz="3200" cap="none" dirty="0" err="1">
                <a:latin typeface="VNI-Souvir" pitchFamily="2" charset="0"/>
              </a:rPr>
              <a:t>caù</a:t>
            </a:r>
            <a:r>
              <a:rPr lang="en-US" altLang="en-US" sz="3200" cap="none" dirty="0">
                <a:latin typeface="VNI-Souvir" pitchFamily="2" charset="0"/>
              </a:rPr>
              <a:t> </a:t>
            </a:r>
            <a:r>
              <a:rPr lang="en-US" altLang="en-US" sz="3200" cap="none" dirty="0" err="1">
                <a:latin typeface="VNI-Souvir" pitchFamily="2" charset="0"/>
              </a:rPr>
              <a:t>nhaân</a:t>
            </a:r>
            <a:r>
              <a:rPr lang="en-US" altLang="en-US" sz="3200" cap="none" dirty="0">
                <a:latin typeface="VNI-Souvir" pitchFamily="2" charset="0"/>
              </a:rPr>
              <a:t> A, B  </a:t>
            </a:r>
            <a:r>
              <a:rPr lang="en-US" altLang="en-US" sz="3200" cap="none" dirty="0" err="1">
                <a:latin typeface="VNI-Souvir" pitchFamily="2" charset="0"/>
              </a:rPr>
              <a:t>ôû</a:t>
            </a:r>
            <a:r>
              <a:rPr lang="en-US" altLang="en-US" sz="3200" cap="none" dirty="0">
                <a:latin typeface="VNI-Souvir" pitchFamily="2" charset="0"/>
              </a:rPr>
              <a:t> </a:t>
            </a:r>
            <a:r>
              <a:rPr lang="en-US" altLang="en-US" sz="3200" cap="none" dirty="0" err="1">
                <a:latin typeface="VNI-Souvir" pitchFamily="2" charset="0"/>
              </a:rPr>
              <a:t>moãi</a:t>
            </a:r>
            <a:r>
              <a:rPr lang="en-US" altLang="en-US" sz="3200" cap="none" dirty="0">
                <a:latin typeface="VNI-Souvir" pitchFamily="2" charset="0"/>
              </a:rPr>
              <a:t> </a:t>
            </a:r>
            <a:r>
              <a:rPr lang="en-US" altLang="en-US" sz="3200" cap="none" dirty="0" err="1">
                <a:latin typeface="VNI-Souvir" pitchFamily="2" charset="0"/>
              </a:rPr>
              <a:t>möùc</a:t>
            </a:r>
            <a:r>
              <a:rPr lang="en-US" altLang="en-US" sz="3200" cap="none" dirty="0">
                <a:latin typeface="VNI-Souvir" pitchFamily="2" charset="0"/>
              </a:rPr>
              <a:t> </a:t>
            </a:r>
            <a:r>
              <a:rPr lang="en-US" altLang="en-US" sz="3200" cap="none" dirty="0" err="1">
                <a:latin typeface="VNI-Souvir" pitchFamily="2" charset="0"/>
              </a:rPr>
              <a:t>giaù</a:t>
            </a:r>
            <a:r>
              <a:rPr lang="en-US" altLang="en-US" sz="3200" cap="none" dirty="0">
                <a:latin typeface="VNI-Souvir" pitchFamily="2" charset="0"/>
              </a:rPr>
              <a:t>.</a:t>
            </a:r>
          </a:p>
        </p:txBody>
      </p:sp>
      <p:sp>
        <p:nvSpPr>
          <p:cNvPr id="4" name="Slide Number Placeholder 5">
            <a:extLst>
              <a:ext uri="{FF2B5EF4-FFF2-40B4-BE49-F238E27FC236}">
                <a16:creationId xmlns:a16="http://schemas.microsoft.com/office/drawing/2014/main" id="{1B7F7FD6-F911-0549-095D-38DD01F3BD1A}"/>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56</a:t>
            </a:fld>
            <a:endParaRPr lang="en-US" altLang="en-US" sz="2400">
              <a:latin typeface="Sagona Book" panose="020205030505050202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 calcmode="lin" valueType="num">
                                      <p:cBhvr additive="base">
                                        <p:cTn id="7" dur="500" fill="hold"/>
                                        <p:tgtEl>
                                          <p:spTgt spid="675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75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7587">
                                            <p:txEl>
                                              <p:pRg st="1" end="1"/>
                                            </p:txEl>
                                          </p:spTgt>
                                        </p:tgtEl>
                                        <p:attrNameLst>
                                          <p:attrName>style.visibility</p:attrName>
                                        </p:attrNameLst>
                                      </p:cBhvr>
                                      <p:to>
                                        <p:strVal val="visible"/>
                                      </p:to>
                                    </p:set>
                                    <p:anim calcmode="lin" valueType="num">
                                      <p:cBhvr additive="base">
                                        <p:cTn id="13" dur="500" fill="hold"/>
                                        <p:tgtEl>
                                          <p:spTgt spid="675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758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5">
            <a:extLst>
              <a:ext uri="{FF2B5EF4-FFF2-40B4-BE49-F238E27FC236}">
                <a16:creationId xmlns:a16="http://schemas.microsoft.com/office/drawing/2014/main" id="{A5334941-0472-3F3F-DCD7-F6EA1FB6E2E8}"/>
              </a:ext>
            </a:extLst>
          </p:cNvPr>
          <p:cNvSpPr>
            <a:spLocks noGrp="1"/>
          </p:cNvSpPr>
          <p:nvPr>
            <p:ph type="sldNum" sz="quarter" idx="12"/>
          </p:nvPr>
        </p:nvSpPr>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fld id="{15259961-90CC-485F-863C-BE1FDF9B4C85}" type="slidenum">
              <a:rPr lang="en-US" altLang="en-US" sz="1200">
                <a:latin typeface="Verdana" panose="020B0604030504040204" pitchFamily="34" charset="0"/>
              </a:rPr>
              <a:pPr/>
              <a:t>57</a:t>
            </a:fld>
            <a:endParaRPr lang="en-US" altLang="en-US" sz="1200">
              <a:latin typeface="Verdana" panose="020B0604030504040204" pitchFamily="34" charset="0"/>
            </a:endParaRPr>
          </a:p>
        </p:txBody>
      </p:sp>
      <p:graphicFrame>
        <p:nvGraphicFramePr>
          <p:cNvPr id="68643" name="Group 35">
            <a:extLst>
              <a:ext uri="{FF2B5EF4-FFF2-40B4-BE49-F238E27FC236}">
                <a16:creationId xmlns:a16="http://schemas.microsoft.com/office/drawing/2014/main" id="{01EBBCF6-DC88-43A6-2A04-D7945E4E679A}"/>
              </a:ext>
            </a:extLst>
          </p:cNvPr>
          <p:cNvGraphicFramePr>
            <a:graphicFrameLocks noGrp="1"/>
          </p:cNvGraphicFramePr>
          <p:nvPr>
            <p:ph type="tbl" idx="1"/>
          </p:nvPr>
        </p:nvGraphicFramePr>
        <p:xfrm>
          <a:off x="2362200" y="1981201"/>
          <a:ext cx="8001000" cy="4627563"/>
        </p:xfrm>
        <a:graphic>
          <a:graphicData uri="http://schemas.openxmlformats.org/drawingml/2006/table">
            <a:tbl>
              <a:tblPr/>
              <a:tblGrid>
                <a:gridCol w="1828800">
                  <a:extLst>
                    <a:ext uri="{9D8B030D-6E8A-4147-A177-3AD203B41FA5}">
                      <a16:colId xmlns:a16="http://schemas.microsoft.com/office/drawing/2014/main" val="20000"/>
                    </a:ext>
                  </a:extLst>
                </a:gridCol>
                <a:gridCol w="1981200">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1884363">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Möùc giaù SP      (P)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Löôïng caàu</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cuûa A (qA)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Löôïng caàu</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cuûa B (qB)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Löôïng caàu</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TT</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   Q</a:t>
                      </a:r>
                      <a:r>
                        <a:rPr kumimoji="0" lang="en-US" sz="2600" b="0" i="0" u="none" strike="noStrike" cap="none" normalizeH="0" baseline="-25000">
                          <a:ln>
                            <a:noFill/>
                          </a:ln>
                          <a:solidFill>
                            <a:schemeClr val="tx1"/>
                          </a:solidFill>
                          <a:effectLst/>
                          <a:latin typeface="VNI-Times" pitchFamily="2" charset="0"/>
                        </a:rPr>
                        <a:t>D</a:t>
                      </a:r>
                      <a:r>
                        <a:rPr kumimoji="0" lang="en-US" sz="2600" b="0" i="0" u="none" strike="noStrike" cap="none" normalizeH="0" baseline="0">
                          <a:ln>
                            <a:noFill/>
                          </a:ln>
                          <a:solidFill>
                            <a:schemeClr val="tx1"/>
                          </a:solidFill>
                          <a:effectLst/>
                          <a:latin typeface="VNI-Times" pitchFamily="2" charset="0"/>
                        </a:rPr>
                        <a:t>= qA + qB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716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716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4" name="Rectangle 2">
            <a:extLst>
              <a:ext uri="{FF2B5EF4-FFF2-40B4-BE49-F238E27FC236}">
                <a16:creationId xmlns:a16="http://schemas.microsoft.com/office/drawing/2014/main" id="{B927C7A8-C64E-1EDA-D6D8-4588DF99901F}"/>
              </a:ext>
            </a:extLst>
          </p:cNvPr>
          <p:cNvSpPr txBox="1">
            <a:spLocks noChangeArrowheads="1"/>
          </p:cNvSpPr>
          <p:nvPr/>
        </p:nvSpPr>
        <p:spPr>
          <a:xfrm>
            <a:off x="1523999" y="1"/>
            <a:ext cx="9838265" cy="1216025"/>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n-US" altLang="en-US" sz="3600" b="1" dirty="0" err="1">
                <a:latin typeface="VNI-Souvir" pitchFamily="2" charset="0"/>
              </a:rPr>
              <a:t>Söï</a:t>
            </a:r>
            <a:r>
              <a:rPr lang="en-US" altLang="en-US" sz="3600" b="1" dirty="0">
                <a:latin typeface="VNI-Souvir" pitchFamily="2" charset="0"/>
              </a:rPr>
              <a:t> </a:t>
            </a:r>
            <a:r>
              <a:rPr lang="en-US" altLang="en-US" sz="3600" b="1" dirty="0" err="1">
                <a:latin typeface="VNI-Souvir" pitchFamily="2" charset="0"/>
              </a:rPr>
              <a:t>hình</a:t>
            </a:r>
            <a:r>
              <a:rPr lang="en-US" altLang="en-US" sz="3600" b="1" dirty="0">
                <a:latin typeface="VNI-Souvir" pitchFamily="2" charset="0"/>
              </a:rPr>
              <a:t> </a:t>
            </a:r>
            <a:r>
              <a:rPr lang="en-US" altLang="en-US" sz="3600" b="1" dirty="0" err="1">
                <a:latin typeface="VNI-Souvir" pitchFamily="2" charset="0"/>
              </a:rPr>
              <a:t>thaønh</a:t>
            </a:r>
            <a:r>
              <a:rPr lang="en-US" altLang="en-US" sz="3600" b="1" dirty="0">
                <a:latin typeface="VNI-Souvir" pitchFamily="2" charset="0"/>
              </a:rPr>
              <a:t> </a:t>
            </a:r>
            <a:r>
              <a:rPr lang="en-US" altLang="en-US" sz="3600" b="1" dirty="0" err="1">
                <a:latin typeface="VNI-Souvir" pitchFamily="2" charset="0"/>
              </a:rPr>
              <a:t>ñöôøng</a:t>
            </a:r>
            <a:r>
              <a:rPr lang="en-US" altLang="en-US" sz="3600" b="1" dirty="0">
                <a:latin typeface="VNI-Souvir" pitchFamily="2" charset="0"/>
              </a:rPr>
              <a:t> </a:t>
            </a:r>
            <a:r>
              <a:rPr lang="en-US" altLang="en-US" sz="3600" b="1" dirty="0" err="1">
                <a:latin typeface="VNI-Souvir" pitchFamily="2" charset="0"/>
              </a:rPr>
              <a:t>caàu</a:t>
            </a:r>
            <a:r>
              <a:rPr lang="en-US" altLang="en-US" sz="3600" b="1" dirty="0">
                <a:latin typeface="VNI-Souvir" pitchFamily="2" charset="0"/>
              </a:rPr>
              <a:t> </a:t>
            </a:r>
            <a:r>
              <a:rPr lang="en-US" altLang="en-US" sz="3600" b="1" dirty="0" err="1">
                <a:latin typeface="VNI-Souvir" pitchFamily="2" charset="0"/>
              </a:rPr>
              <a:t>thò</a:t>
            </a:r>
            <a:r>
              <a:rPr lang="en-US" altLang="en-US" sz="3600" b="1" dirty="0">
                <a:latin typeface="VNI-Souvir" pitchFamily="2" charset="0"/>
              </a:rPr>
              <a:t> </a:t>
            </a:r>
            <a:r>
              <a:rPr lang="en-US" altLang="en-US" sz="3600" b="1" dirty="0" err="1">
                <a:latin typeface="VNI-Souvir" pitchFamily="2" charset="0"/>
              </a:rPr>
              <a:t>tröôøng</a:t>
            </a:r>
            <a:r>
              <a:rPr lang="en-US" altLang="en-US" sz="3600" b="1" dirty="0">
                <a:latin typeface="VNI-Souvir" pitchFamily="2" charset="0"/>
              </a:rPr>
              <a:t> </a:t>
            </a:r>
            <a:r>
              <a:rPr lang="en-US" altLang="en-US" sz="3600" b="1" dirty="0" err="1">
                <a:latin typeface="VNI-Souvir" pitchFamily="2" charset="0"/>
              </a:rPr>
              <a:t>cuûa</a:t>
            </a:r>
            <a:r>
              <a:rPr lang="en-US" altLang="en-US" sz="3600" b="1" dirty="0">
                <a:latin typeface="VNI-Souvir" pitchFamily="2" charset="0"/>
              </a:rPr>
              <a:t> </a:t>
            </a:r>
            <a:r>
              <a:rPr lang="en-US" altLang="en-US" sz="3600" b="1" dirty="0" err="1">
                <a:latin typeface="VNI-Souvir" pitchFamily="2" charset="0"/>
              </a:rPr>
              <a:t>saûn</a:t>
            </a:r>
            <a:r>
              <a:rPr lang="en-US" altLang="en-US" sz="3600" b="1" dirty="0">
                <a:latin typeface="VNI-Souvir" pitchFamily="2" charset="0"/>
              </a:rPr>
              <a:t> </a:t>
            </a:r>
            <a:r>
              <a:rPr lang="en-US" altLang="en-US" sz="3600" b="1" dirty="0" err="1">
                <a:latin typeface="VNI-Souvir" pitchFamily="2" charset="0"/>
              </a:rPr>
              <a:t>phaåm</a:t>
            </a:r>
            <a:r>
              <a:rPr lang="en-US" altLang="en-US" sz="3600" b="1" dirty="0">
                <a:latin typeface="VNI-Souvir" pitchFamily="2" charset="0"/>
              </a:rPr>
              <a:t> X</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lide Number Placeholder 3">
            <a:extLst>
              <a:ext uri="{FF2B5EF4-FFF2-40B4-BE49-F238E27FC236}">
                <a16:creationId xmlns:a16="http://schemas.microsoft.com/office/drawing/2014/main" id="{86EFF185-BCA1-5CF7-A907-645BB384D99B}"/>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58</a:t>
            </a:fld>
            <a:endParaRPr lang="en-US" altLang="en-US" sz="1200">
              <a:latin typeface="Verdana" panose="020B0604030504040204" pitchFamily="34" charset="0"/>
            </a:endParaRPr>
          </a:p>
        </p:txBody>
      </p:sp>
      <p:sp>
        <p:nvSpPr>
          <p:cNvPr id="45060" name="Line 4">
            <a:extLst>
              <a:ext uri="{FF2B5EF4-FFF2-40B4-BE49-F238E27FC236}">
                <a16:creationId xmlns:a16="http://schemas.microsoft.com/office/drawing/2014/main" id="{B0D0F4ED-36EA-E69D-AEBE-C601BBBF404F}"/>
              </a:ext>
            </a:extLst>
          </p:cNvPr>
          <p:cNvSpPr>
            <a:spLocks noChangeShapeType="1"/>
          </p:cNvSpPr>
          <p:nvPr/>
        </p:nvSpPr>
        <p:spPr bwMode="auto">
          <a:xfrm>
            <a:off x="2286000" y="2286000"/>
            <a:ext cx="0" cy="297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1" name="Line 5">
            <a:extLst>
              <a:ext uri="{FF2B5EF4-FFF2-40B4-BE49-F238E27FC236}">
                <a16:creationId xmlns:a16="http://schemas.microsoft.com/office/drawing/2014/main" id="{7C125920-AA11-669F-6DA7-F7939F84A36A}"/>
              </a:ext>
            </a:extLst>
          </p:cNvPr>
          <p:cNvSpPr>
            <a:spLocks noChangeShapeType="1"/>
          </p:cNvSpPr>
          <p:nvPr/>
        </p:nvSpPr>
        <p:spPr bwMode="auto">
          <a:xfrm>
            <a:off x="2209800" y="5257800"/>
            <a:ext cx="2209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2" name="Line 6">
            <a:extLst>
              <a:ext uri="{FF2B5EF4-FFF2-40B4-BE49-F238E27FC236}">
                <a16:creationId xmlns:a16="http://schemas.microsoft.com/office/drawing/2014/main" id="{5F6DD12F-7D27-0F71-E5C1-97AD25E50A57}"/>
              </a:ext>
            </a:extLst>
          </p:cNvPr>
          <p:cNvSpPr>
            <a:spLocks noChangeShapeType="1"/>
          </p:cNvSpPr>
          <p:nvPr/>
        </p:nvSpPr>
        <p:spPr bwMode="auto">
          <a:xfrm>
            <a:off x="4876800" y="2362200"/>
            <a:ext cx="0" cy="297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3" name="Line 7">
            <a:extLst>
              <a:ext uri="{FF2B5EF4-FFF2-40B4-BE49-F238E27FC236}">
                <a16:creationId xmlns:a16="http://schemas.microsoft.com/office/drawing/2014/main" id="{32F276A2-C9AD-C6F5-E622-48D4F409C11F}"/>
              </a:ext>
            </a:extLst>
          </p:cNvPr>
          <p:cNvSpPr>
            <a:spLocks noChangeShapeType="1"/>
          </p:cNvSpPr>
          <p:nvPr/>
        </p:nvSpPr>
        <p:spPr bwMode="auto">
          <a:xfrm>
            <a:off x="4876800" y="5257800"/>
            <a:ext cx="2209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4" name="Line 8">
            <a:extLst>
              <a:ext uri="{FF2B5EF4-FFF2-40B4-BE49-F238E27FC236}">
                <a16:creationId xmlns:a16="http://schemas.microsoft.com/office/drawing/2014/main" id="{DF608498-2DA0-E094-E5FB-53E0561E4BB0}"/>
              </a:ext>
            </a:extLst>
          </p:cNvPr>
          <p:cNvSpPr>
            <a:spLocks noChangeShapeType="1"/>
          </p:cNvSpPr>
          <p:nvPr/>
        </p:nvSpPr>
        <p:spPr bwMode="auto">
          <a:xfrm>
            <a:off x="7467600" y="2286000"/>
            <a:ext cx="0" cy="297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5" name="Line 9">
            <a:extLst>
              <a:ext uri="{FF2B5EF4-FFF2-40B4-BE49-F238E27FC236}">
                <a16:creationId xmlns:a16="http://schemas.microsoft.com/office/drawing/2014/main" id="{D615B93F-F2C1-D9AA-7EBA-E14677D9C186}"/>
              </a:ext>
            </a:extLst>
          </p:cNvPr>
          <p:cNvSpPr>
            <a:spLocks noChangeShapeType="1"/>
          </p:cNvSpPr>
          <p:nvPr/>
        </p:nvSpPr>
        <p:spPr bwMode="auto">
          <a:xfrm>
            <a:off x="7467600" y="5257800"/>
            <a:ext cx="2819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66" name="Line 10">
            <a:extLst>
              <a:ext uri="{FF2B5EF4-FFF2-40B4-BE49-F238E27FC236}">
                <a16:creationId xmlns:a16="http://schemas.microsoft.com/office/drawing/2014/main" id="{DEA003E1-09D8-F4F8-655F-291F1CA26F8A}"/>
              </a:ext>
            </a:extLst>
          </p:cNvPr>
          <p:cNvSpPr>
            <a:spLocks noChangeShapeType="1"/>
          </p:cNvSpPr>
          <p:nvPr/>
        </p:nvSpPr>
        <p:spPr bwMode="auto">
          <a:xfrm>
            <a:off x="2209800" y="3733800"/>
            <a:ext cx="72390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0667" name="Line 11">
            <a:extLst>
              <a:ext uri="{FF2B5EF4-FFF2-40B4-BE49-F238E27FC236}">
                <a16:creationId xmlns:a16="http://schemas.microsoft.com/office/drawing/2014/main" id="{950F72BA-BBF6-F1FF-8FFF-232E34532F52}"/>
              </a:ext>
            </a:extLst>
          </p:cNvPr>
          <p:cNvSpPr>
            <a:spLocks noChangeShapeType="1"/>
          </p:cNvSpPr>
          <p:nvPr/>
        </p:nvSpPr>
        <p:spPr bwMode="auto">
          <a:xfrm>
            <a:off x="2286000" y="2895600"/>
            <a:ext cx="64770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0668" name="Text Box 12">
            <a:extLst>
              <a:ext uri="{FF2B5EF4-FFF2-40B4-BE49-F238E27FC236}">
                <a16:creationId xmlns:a16="http://schemas.microsoft.com/office/drawing/2014/main" id="{0AFD6B2F-3621-1D1A-6E82-8967C658F9B0}"/>
              </a:ext>
            </a:extLst>
          </p:cNvPr>
          <p:cNvSpPr txBox="1">
            <a:spLocks noChangeArrowheads="1"/>
          </p:cNvSpPr>
          <p:nvPr/>
        </p:nvSpPr>
        <p:spPr bwMode="auto">
          <a:xfrm>
            <a:off x="1524000" y="26670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30</a:t>
            </a:r>
          </a:p>
        </p:txBody>
      </p:sp>
      <p:sp>
        <p:nvSpPr>
          <p:cNvPr id="70669" name="Text Box 13">
            <a:extLst>
              <a:ext uri="{FF2B5EF4-FFF2-40B4-BE49-F238E27FC236}">
                <a16:creationId xmlns:a16="http://schemas.microsoft.com/office/drawing/2014/main" id="{2968E09A-1E67-9114-3C6B-B44153CA7C5A}"/>
              </a:ext>
            </a:extLst>
          </p:cNvPr>
          <p:cNvSpPr txBox="1">
            <a:spLocks noChangeArrowheads="1"/>
          </p:cNvSpPr>
          <p:nvPr/>
        </p:nvSpPr>
        <p:spPr bwMode="auto">
          <a:xfrm>
            <a:off x="1524000" y="34290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20</a:t>
            </a:r>
          </a:p>
        </p:txBody>
      </p:sp>
      <p:sp>
        <p:nvSpPr>
          <p:cNvPr id="45070" name="Text Box 14">
            <a:extLst>
              <a:ext uri="{FF2B5EF4-FFF2-40B4-BE49-F238E27FC236}">
                <a16:creationId xmlns:a16="http://schemas.microsoft.com/office/drawing/2014/main" id="{F504FBAE-459E-8EE7-4CAE-E18E6A76BCCC}"/>
              </a:ext>
            </a:extLst>
          </p:cNvPr>
          <p:cNvSpPr txBox="1">
            <a:spLocks noChangeArrowheads="1"/>
          </p:cNvSpPr>
          <p:nvPr/>
        </p:nvSpPr>
        <p:spPr bwMode="auto">
          <a:xfrm>
            <a:off x="1905000" y="2057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P</a:t>
            </a:r>
          </a:p>
        </p:txBody>
      </p:sp>
      <p:sp>
        <p:nvSpPr>
          <p:cNvPr id="70671" name="Line 15">
            <a:extLst>
              <a:ext uri="{FF2B5EF4-FFF2-40B4-BE49-F238E27FC236}">
                <a16:creationId xmlns:a16="http://schemas.microsoft.com/office/drawing/2014/main" id="{8B332B39-5C29-73A9-1D84-732C790FFE74}"/>
              </a:ext>
            </a:extLst>
          </p:cNvPr>
          <p:cNvSpPr>
            <a:spLocks noChangeShapeType="1"/>
          </p:cNvSpPr>
          <p:nvPr/>
        </p:nvSpPr>
        <p:spPr bwMode="auto">
          <a:xfrm>
            <a:off x="5715000" y="3733800"/>
            <a:ext cx="0" cy="1524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0672" name="Line 16">
            <a:extLst>
              <a:ext uri="{FF2B5EF4-FFF2-40B4-BE49-F238E27FC236}">
                <a16:creationId xmlns:a16="http://schemas.microsoft.com/office/drawing/2014/main" id="{35728CAE-B58D-465D-ADD5-3E17111C3982}"/>
              </a:ext>
            </a:extLst>
          </p:cNvPr>
          <p:cNvSpPr>
            <a:spLocks noChangeShapeType="1"/>
          </p:cNvSpPr>
          <p:nvPr/>
        </p:nvSpPr>
        <p:spPr bwMode="auto">
          <a:xfrm>
            <a:off x="3581400" y="3733800"/>
            <a:ext cx="0" cy="1524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0673" name="Line 17">
            <a:extLst>
              <a:ext uri="{FF2B5EF4-FFF2-40B4-BE49-F238E27FC236}">
                <a16:creationId xmlns:a16="http://schemas.microsoft.com/office/drawing/2014/main" id="{60816F5B-0392-A7AD-9157-B74EE0EDC3A2}"/>
              </a:ext>
            </a:extLst>
          </p:cNvPr>
          <p:cNvSpPr>
            <a:spLocks noChangeShapeType="1"/>
          </p:cNvSpPr>
          <p:nvPr/>
        </p:nvSpPr>
        <p:spPr bwMode="auto">
          <a:xfrm>
            <a:off x="9525000" y="3733800"/>
            <a:ext cx="0" cy="1524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0675" name="Line 19">
            <a:extLst>
              <a:ext uri="{FF2B5EF4-FFF2-40B4-BE49-F238E27FC236}">
                <a16:creationId xmlns:a16="http://schemas.microsoft.com/office/drawing/2014/main" id="{B82B38C7-5461-D3EF-A491-200DC980D570}"/>
              </a:ext>
            </a:extLst>
          </p:cNvPr>
          <p:cNvSpPr>
            <a:spLocks noChangeShapeType="1"/>
          </p:cNvSpPr>
          <p:nvPr/>
        </p:nvSpPr>
        <p:spPr bwMode="auto">
          <a:xfrm>
            <a:off x="3124200" y="2895600"/>
            <a:ext cx="0" cy="2362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0676" name="Line 20">
            <a:extLst>
              <a:ext uri="{FF2B5EF4-FFF2-40B4-BE49-F238E27FC236}">
                <a16:creationId xmlns:a16="http://schemas.microsoft.com/office/drawing/2014/main" id="{733BEF65-C1D4-CD51-083C-803775112B58}"/>
              </a:ext>
            </a:extLst>
          </p:cNvPr>
          <p:cNvSpPr>
            <a:spLocks noChangeShapeType="1"/>
          </p:cNvSpPr>
          <p:nvPr/>
        </p:nvSpPr>
        <p:spPr bwMode="auto">
          <a:xfrm>
            <a:off x="5181600" y="2895600"/>
            <a:ext cx="0" cy="2362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0677" name="Line 21">
            <a:extLst>
              <a:ext uri="{FF2B5EF4-FFF2-40B4-BE49-F238E27FC236}">
                <a16:creationId xmlns:a16="http://schemas.microsoft.com/office/drawing/2014/main" id="{E8702841-B52A-8590-CC8A-952F8E545902}"/>
              </a:ext>
            </a:extLst>
          </p:cNvPr>
          <p:cNvSpPr>
            <a:spLocks noChangeShapeType="1"/>
          </p:cNvSpPr>
          <p:nvPr/>
        </p:nvSpPr>
        <p:spPr bwMode="auto">
          <a:xfrm>
            <a:off x="8763000" y="2895600"/>
            <a:ext cx="0" cy="2362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0678" name="Line 22">
            <a:extLst>
              <a:ext uri="{FF2B5EF4-FFF2-40B4-BE49-F238E27FC236}">
                <a16:creationId xmlns:a16="http://schemas.microsoft.com/office/drawing/2014/main" id="{2AD5CB83-AD4A-D6DA-0C08-A98AFF581EA1}"/>
              </a:ext>
            </a:extLst>
          </p:cNvPr>
          <p:cNvSpPr>
            <a:spLocks noChangeShapeType="1"/>
          </p:cNvSpPr>
          <p:nvPr/>
        </p:nvSpPr>
        <p:spPr bwMode="auto">
          <a:xfrm>
            <a:off x="2840038" y="2438400"/>
            <a:ext cx="1231900" cy="21336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80" name="Line 24">
            <a:extLst>
              <a:ext uri="{FF2B5EF4-FFF2-40B4-BE49-F238E27FC236}">
                <a16:creationId xmlns:a16="http://schemas.microsoft.com/office/drawing/2014/main" id="{3C44CBF9-8877-2032-8F09-F971C7727C75}"/>
              </a:ext>
            </a:extLst>
          </p:cNvPr>
          <p:cNvSpPr>
            <a:spLocks noChangeShapeType="1"/>
          </p:cNvSpPr>
          <p:nvPr/>
        </p:nvSpPr>
        <p:spPr bwMode="auto">
          <a:xfrm>
            <a:off x="5029200" y="2590800"/>
            <a:ext cx="1231900" cy="21336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81" name="Line 25">
            <a:extLst>
              <a:ext uri="{FF2B5EF4-FFF2-40B4-BE49-F238E27FC236}">
                <a16:creationId xmlns:a16="http://schemas.microsoft.com/office/drawing/2014/main" id="{A88060E2-CD00-4060-8252-8F53E247FC91}"/>
              </a:ext>
            </a:extLst>
          </p:cNvPr>
          <p:cNvSpPr>
            <a:spLocks noChangeShapeType="1"/>
          </p:cNvSpPr>
          <p:nvPr/>
        </p:nvSpPr>
        <p:spPr bwMode="auto">
          <a:xfrm flipH="1" flipV="1">
            <a:off x="8180388" y="2209800"/>
            <a:ext cx="1954212" cy="22098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82" name="Text Box 26">
            <a:extLst>
              <a:ext uri="{FF2B5EF4-FFF2-40B4-BE49-F238E27FC236}">
                <a16:creationId xmlns:a16="http://schemas.microsoft.com/office/drawing/2014/main" id="{3F22F58D-1D15-6D31-C066-00E0F11A8785}"/>
              </a:ext>
            </a:extLst>
          </p:cNvPr>
          <p:cNvSpPr txBox="1">
            <a:spLocks noChangeArrowheads="1"/>
          </p:cNvSpPr>
          <p:nvPr/>
        </p:nvSpPr>
        <p:spPr bwMode="auto">
          <a:xfrm>
            <a:off x="4038600" y="4114801"/>
            <a:ext cx="91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dA</a:t>
            </a:r>
          </a:p>
        </p:txBody>
      </p:sp>
      <p:sp>
        <p:nvSpPr>
          <p:cNvPr id="70683" name="Text Box 27">
            <a:extLst>
              <a:ext uri="{FF2B5EF4-FFF2-40B4-BE49-F238E27FC236}">
                <a16:creationId xmlns:a16="http://schemas.microsoft.com/office/drawing/2014/main" id="{F3EA8A4B-615A-AF15-BD5F-49BDCBCDC4A7}"/>
              </a:ext>
            </a:extLst>
          </p:cNvPr>
          <p:cNvSpPr txBox="1">
            <a:spLocks noChangeArrowheads="1"/>
          </p:cNvSpPr>
          <p:nvPr/>
        </p:nvSpPr>
        <p:spPr bwMode="auto">
          <a:xfrm>
            <a:off x="6248400" y="4419601"/>
            <a:ext cx="91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dB</a:t>
            </a:r>
          </a:p>
        </p:txBody>
      </p:sp>
      <p:sp>
        <p:nvSpPr>
          <p:cNvPr id="70684" name="Text Box 28">
            <a:extLst>
              <a:ext uri="{FF2B5EF4-FFF2-40B4-BE49-F238E27FC236}">
                <a16:creationId xmlns:a16="http://schemas.microsoft.com/office/drawing/2014/main" id="{969CAFC0-D67D-612E-EFDD-783195E8F72E}"/>
              </a:ext>
            </a:extLst>
          </p:cNvPr>
          <p:cNvSpPr txBox="1">
            <a:spLocks noChangeArrowheads="1"/>
          </p:cNvSpPr>
          <p:nvPr/>
        </p:nvSpPr>
        <p:spPr bwMode="auto">
          <a:xfrm>
            <a:off x="10058400" y="4343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D</a:t>
            </a:r>
          </a:p>
        </p:txBody>
      </p:sp>
      <p:sp>
        <p:nvSpPr>
          <p:cNvPr id="45083" name="Text Box 29">
            <a:extLst>
              <a:ext uri="{FF2B5EF4-FFF2-40B4-BE49-F238E27FC236}">
                <a16:creationId xmlns:a16="http://schemas.microsoft.com/office/drawing/2014/main" id="{F263EBAA-C184-203F-1230-45A2220CA090}"/>
              </a:ext>
            </a:extLst>
          </p:cNvPr>
          <p:cNvSpPr txBox="1">
            <a:spLocks noChangeArrowheads="1"/>
          </p:cNvSpPr>
          <p:nvPr/>
        </p:nvSpPr>
        <p:spPr bwMode="auto">
          <a:xfrm>
            <a:off x="6858000" y="52578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Q</a:t>
            </a:r>
          </a:p>
        </p:txBody>
      </p:sp>
      <p:sp>
        <p:nvSpPr>
          <p:cNvPr id="45084" name="Text Box 30">
            <a:extLst>
              <a:ext uri="{FF2B5EF4-FFF2-40B4-BE49-F238E27FC236}">
                <a16:creationId xmlns:a16="http://schemas.microsoft.com/office/drawing/2014/main" id="{6C1F89C0-37EC-88B8-0273-864032A08800}"/>
              </a:ext>
            </a:extLst>
          </p:cNvPr>
          <p:cNvSpPr txBox="1">
            <a:spLocks noChangeArrowheads="1"/>
          </p:cNvSpPr>
          <p:nvPr/>
        </p:nvSpPr>
        <p:spPr bwMode="auto">
          <a:xfrm>
            <a:off x="4267200" y="48768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Q</a:t>
            </a:r>
          </a:p>
        </p:txBody>
      </p:sp>
      <p:sp>
        <p:nvSpPr>
          <p:cNvPr id="70687" name="Text Box 31">
            <a:extLst>
              <a:ext uri="{FF2B5EF4-FFF2-40B4-BE49-F238E27FC236}">
                <a16:creationId xmlns:a16="http://schemas.microsoft.com/office/drawing/2014/main" id="{2CE9B751-3FD6-D7D0-FE5F-6E9DE1F8AA5F}"/>
              </a:ext>
            </a:extLst>
          </p:cNvPr>
          <p:cNvSpPr txBox="1">
            <a:spLocks noChangeArrowheads="1"/>
          </p:cNvSpPr>
          <p:nvPr/>
        </p:nvSpPr>
        <p:spPr bwMode="auto">
          <a:xfrm>
            <a:off x="3048000" y="2057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M</a:t>
            </a:r>
          </a:p>
        </p:txBody>
      </p:sp>
      <p:sp>
        <p:nvSpPr>
          <p:cNvPr id="70688" name="Text Box 32">
            <a:extLst>
              <a:ext uri="{FF2B5EF4-FFF2-40B4-BE49-F238E27FC236}">
                <a16:creationId xmlns:a16="http://schemas.microsoft.com/office/drawing/2014/main" id="{F3698622-AE35-36F5-6E90-E6FD22887B75}"/>
              </a:ext>
            </a:extLst>
          </p:cNvPr>
          <p:cNvSpPr txBox="1">
            <a:spLocks noChangeArrowheads="1"/>
          </p:cNvSpPr>
          <p:nvPr/>
        </p:nvSpPr>
        <p:spPr bwMode="auto">
          <a:xfrm>
            <a:off x="5334000" y="2438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M</a:t>
            </a:r>
          </a:p>
        </p:txBody>
      </p:sp>
      <p:sp>
        <p:nvSpPr>
          <p:cNvPr id="70689" name="Text Box 33">
            <a:extLst>
              <a:ext uri="{FF2B5EF4-FFF2-40B4-BE49-F238E27FC236}">
                <a16:creationId xmlns:a16="http://schemas.microsoft.com/office/drawing/2014/main" id="{F5EA1B8F-B79F-1588-ABA4-4A7CB68E497F}"/>
              </a:ext>
            </a:extLst>
          </p:cNvPr>
          <p:cNvSpPr txBox="1">
            <a:spLocks noChangeArrowheads="1"/>
          </p:cNvSpPr>
          <p:nvPr/>
        </p:nvSpPr>
        <p:spPr bwMode="auto">
          <a:xfrm>
            <a:off x="8915400" y="2362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M</a:t>
            </a:r>
          </a:p>
        </p:txBody>
      </p:sp>
      <p:sp>
        <p:nvSpPr>
          <p:cNvPr id="70690" name="Text Box 34">
            <a:extLst>
              <a:ext uri="{FF2B5EF4-FFF2-40B4-BE49-F238E27FC236}">
                <a16:creationId xmlns:a16="http://schemas.microsoft.com/office/drawing/2014/main" id="{D6AFFE09-1B20-5D9F-F513-BEB10CA8E938}"/>
              </a:ext>
            </a:extLst>
          </p:cNvPr>
          <p:cNvSpPr txBox="1">
            <a:spLocks noChangeArrowheads="1"/>
          </p:cNvSpPr>
          <p:nvPr/>
        </p:nvSpPr>
        <p:spPr bwMode="auto">
          <a:xfrm>
            <a:off x="9448800" y="3200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N</a:t>
            </a:r>
          </a:p>
        </p:txBody>
      </p:sp>
      <p:sp>
        <p:nvSpPr>
          <p:cNvPr id="70691" name="Text Box 35">
            <a:extLst>
              <a:ext uri="{FF2B5EF4-FFF2-40B4-BE49-F238E27FC236}">
                <a16:creationId xmlns:a16="http://schemas.microsoft.com/office/drawing/2014/main" id="{7418BB4B-1B94-1F85-5FA9-56A90AE6CA4D}"/>
              </a:ext>
            </a:extLst>
          </p:cNvPr>
          <p:cNvSpPr txBox="1">
            <a:spLocks noChangeArrowheads="1"/>
          </p:cNvSpPr>
          <p:nvPr/>
        </p:nvSpPr>
        <p:spPr bwMode="auto">
          <a:xfrm>
            <a:off x="5791200" y="32766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N</a:t>
            </a:r>
          </a:p>
        </p:txBody>
      </p:sp>
      <p:sp>
        <p:nvSpPr>
          <p:cNvPr id="70692" name="Text Box 36">
            <a:extLst>
              <a:ext uri="{FF2B5EF4-FFF2-40B4-BE49-F238E27FC236}">
                <a16:creationId xmlns:a16="http://schemas.microsoft.com/office/drawing/2014/main" id="{6A5296DA-467A-C54C-6348-93A03DE614FC}"/>
              </a:ext>
            </a:extLst>
          </p:cNvPr>
          <p:cNvSpPr txBox="1">
            <a:spLocks noChangeArrowheads="1"/>
          </p:cNvSpPr>
          <p:nvPr/>
        </p:nvSpPr>
        <p:spPr bwMode="auto">
          <a:xfrm>
            <a:off x="3657600" y="3124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N</a:t>
            </a:r>
          </a:p>
        </p:txBody>
      </p:sp>
      <p:sp>
        <p:nvSpPr>
          <p:cNvPr id="70693" name="Text Box 37">
            <a:extLst>
              <a:ext uri="{FF2B5EF4-FFF2-40B4-BE49-F238E27FC236}">
                <a16:creationId xmlns:a16="http://schemas.microsoft.com/office/drawing/2014/main" id="{FBB4EBDB-6232-D74B-9D10-2242DA770ABF}"/>
              </a:ext>
            </a:extLst>
          </p:cNvPr>
          <p:cNvSpPr txBox="1">
            <a:spLocks noChangeArrowheads="1"/>
          </p:cNvSpPr>
          <p:nvPr/>
        </p:nvSpPr>
        <p:spPr bwMode="auto">
          <a:xfrm>
            <a:off x="2743200" y="52578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8</a:t>
            </a:r>
          </a:p>
        </p:txBody>
      </p:sp>
      <p:sp>
        <p:nvSpPr>
          <p:cNvPr id="70694" name="Text Box 38">
            <a:extLst>
              <a:ext uri="{FF2B5EF4-FFF2-40B4-BE49-F238E27FC236}">
                <a16:creationId xmlns:a16="http://schemas.microsoft.com/office/drawing/2014/main" id="{7E6FCD08-F318-C7F8-4344-97280F9CB664}"/>
              </a:ext>
            </a:extLst>
          </p:cNvPr>
          <p:cNvSpPr txBox="1">
            <a:spLocks noChangeArrowheads="1"/>
          </p:cNvSpPr>
          <p:nvPr/>
        </p:nvSpPr>
        <p:spPr bwMode="auto">
          <a:xfrm>
            <a:off x="3505200" y="53340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10</a:t>
            </a:r>
          </a:p>
        </p:txBody>
      </p:sp>
      <p:sp>
        <p:nvSpPr>
          <p:cNvPr id="70695" name="Text Box 39">
            <a:extLst>
              <a:ext uri="{FF2B5EF4-FFF2-40B4-BE49-F238E27FC236}">
                <a16:creationId xmlns:a16="http://schemas.microsoft.com/office/drawing/2014/main" id="{651A2052-2769-08B1-DC50-9F027A07012F}"/>
              </a:ext>
            </a:extLst>
          </p:cNvPr>
          <p:cNvSpPr txBox="1">
            <a:spLocks noChangeArrowheads="1"/>
          </p:cNvSpPr>
          <p:nvPr/>
        </p:nvSpPr>
        <p:spPr bwMode="auto">
          <a:xfrm>
            <a:off x="4800600" y="5486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2</a:t>
            </a:r>
          </a:p>
        </p:txBody>
      </p:sp>
      <p:sp>
        <p:nvSpPr>
          <p:cNvPr id="70696" name="Text Box 40">
            <a:extLst>
              <a:ext uri="{FF2B5EF4-FFF2-40B4-BE49-F238E27FC236}">
                <a16:creationId xmlns:a16="http://schemas.microsoft.com/office/drawing/2014/main" id="{B2B74A04-3DCF-9EC5-0E20-25501C1DD722}"/>
              </a:ext>
            </a:extLst>
          </p:cNvPr>
          <p:cNvSpPr txBox="1">
            <a:spLocks noChangeArrowheads="1"/>
          </p:cNvSpPr>
          <p:nvPr/>
        </p:nvSpPr>
        <p:spPr bwMode="auto">
          <a:xfrm>
            <a:off x="5638800" y="5486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5</a:t>
            </a:r>
          </a:p>
        </p:txBody>
      </p:sp>
      <p:sp>
        <p:nvSpPr>
          <p:cNvPr id="70697" name="Text Box 41">
            <a:extLst>
              <a:ext uri="{FF2B5EF4-FFF2-40B4-BE49-F238E27FC236}">
                <a16:creationId xmlns:a16="http://schemas.microsoft.com/office/drawing/2014/main" id="{45E7877C-9DC2-6226-73E3-38E5268CE4B5}"/>
              </a:ext>
            </a:extLst>
          </p:cNvPr>
          <p:cNvSpPr txBox="1">
            <a:spLocks noChangeArrowheads="1"/>
          </p:cNvSpPr>
          <p:nvPr/>
        </p:nvSpPr>
        <p:spPr bwMode="auto">
          <a:xfrm>
            <a:off x="8229600" y="5486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10</a:t>
            </a:r>
          </a:p>
        </p:txBody>
      </p:sp>
      <p:sp>
        <p:nvSpPr>
          <p:cNvPr id="70698" name="Text Box 42">
            <a:extLst>
              <a:ext uri="{FF2B5EF4-FFF2-40B4-BE49-F238E27FC236}">
                <a16:creationId xmlns:a16="http://schemas.microsoft.com/office/drawing/2014/main" id="{2AAFA439-46A9-56DA-BDD5-1985A138FEDE}"/>
              </a:ext>
            </a:extLst>
          </p:cNvPr>
          <p:cNvSpPr txBox="1">
            <a:spLocks noChangeArrowheads="1"/>
          </p:cNvSpPr>
          <p:nvPr/>
        </p:nvSpPr>
        <p:spPr bwMode="auto">
          <a:xfrm>
            <a:off x="9220200" y="5410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15</a:t>
            </a:r>
          </a:p>
        </p:txBody>
      </p:sp>
      <p:sp>
        <p:nvSpPr>
          <p:cNvPr id="45097" name="Text Box 43">
            <a:extLst>
              <a:ext uri="{FF2B5EF4-FFF2-40B4-BE49-F238E27FC236}">
                <a16:creationId xmlns:a16="http://schemas.microsoft.com/office/drawing/2014/main" id="{4DE5C4FD-7F69-64BD-ABEB-3E9B349696FD}"/>
              </a:ext>
            </a:extLst>
          </p:cNvPr>
          <p:cNvSpPr txBox="1">
            <a:spLocks noChangeArrowheads="1"/>
          </p:cNvSpPr>
          <p:nvPr/>
        </p:nvSpPr>
        <p:spPr bwMode="auto">
          <a:xfrm>
            <a:off x="10058400" y="48768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Q</a:t>
            </a:r>
          </a:p>
        </p:txBody>
      </p:sp>
      <p:sp>
        <p:nvSpPr>
          <p:cNvPr id="2" name="Rectangle 2">
            <a:extLst>
              <a:ext uri="{FF2B5EF4-FFF2-40B4-BE49-F238E27FC236}">
                <a16:creationId xmlns:a16="http://schemas.microsoft.com/office/drawing/2014/main" id="{6E2A2130-7C93-CD4B-D0A0-6B2E8751B856}"/>
              </a:ext>
            </a:extLst>
          </p:cNvPr>
          <p:cNvSpPr txBox="1">
            <a:spLocks noChangeArrowheads="1"/>
          </p:cNvSpPr>
          <p:nvPr/>
        </p:nvSpPr>
        <p:spPr>
          <a:xfrm>
            <a:off x="1523999" y="1"/>
            <a:ext cx="9838265" cy="1216025"/>
          </a:xfrm>
          <a:prstGeom prst="rect">
            <a:avLst/>
          </a:prstGeom>
        </p:spPr>
        <p:txBody>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n-US" altLang="en-US" sz="3600" b="1" dirty="0" err="1">
                <a:latin typeface="VNI-Souvir" pitchFamily="2" charset="0"/>
              </a:rPr>
              <a:t>Söï</a:t>
            </a:r>
            <a:r>
              <a:rPr lang="en-US" altLang="en-US" sz="3600" b="1" dirty="0">
                <a:latin typeface="VNI-Souvir" pitchFamily="2" charset="0"/>
              </a:rPr>
              <a:t> </a:t>
            </a:r>
            <a:r>
              <a:rPr lang="en-US" altLang="en-US" sz="3600" b="1" dirty="0" err="1">
                <a:latin typeface="VNI-Souvir" pitchFamily="2" charset="0"/>
              </a:rPr>
              <a:t>hình</a:t>
            </a:r>
            <a:r>
              <a:rPr lang="en-US" altLang="en-US" sz="3600" b="1" dirty="0">
                <a:latin typeface="VNI-Souvir" pitchFamily="2" charset="0"/>
              </a:rPr>
              <a:t> </a:t>
            </a:r>
            <a:r>
              <a:rPr lang="en-US" altLang="en-US" sz="3600" b="1" dirty="0" err="1">
                <a:latin typeface="VNI-Souvir" pitchFamily="2" charset="0"/>
              </a:rPr>
              <a:t>thaønh</a:t>
            </a:r>
            <a:r>
              <a:rPr lang="en-US" altLang="en-US" sz="3600" b="1" dirty="0">
                <a:latin typeface="VNI-Souvir" pitchFamily="2" charset="0"/>
              </a:rPr>
              <a:t> </a:t>
            </a:r>
            <a:r>
              <a:rPr lang="en-US" altLang="en-US" sz="3600" b="1" dirty="0" err="1">
                <a:latin typeface="VNI-Souvir" pitchFamily="2" charset="0"/>
              </a:rPr>
              <a:t>ñöôøng</a:t>
            </a:r>
            <a:r>
              <a:rPr lang="en-US" altLang="en-US" sz="3600" b="1" dirty="0">
                <a:latin typeface="VNI-Souvir" pitchFamily="2" charset="0"/>
              </a:rPr>
              <a:t> </a:t>
            </a:r>
            <a:r>
              <a:rPr lang="en-US" altLang="en-US" sz="3600" b="1" dirty="0" err="1">
                <a:latin typeface="VNI-Souvir" pitchFamily="2" charset="0"/>
              </a:rPr>
              <a:t>caàu</a:t>
            </a:r>
            <a:r>
              <a:rPr lang="en-US" altLang="en-US" sz="3600" b="1" dirty="0">
                <a:latin typeface="VNI-Souvir" pitchFamily="2" charset="0"/>
              </a:rPr>
              <a:t> </a:t>
            </a:r>
            <a:r>
              <a:rPr lang="en-US" altLang="en-US" sz="3600" b="1" dirty="0" err="1">
                <a:latin typeface="VNI-Souvir" pitchFamily="2" charset="0"/>
              </a:rPr>
              <a:t>thò</a:t>
            </a:r>
            <a:r>
              <a:rPr lang="en-US" altLang="en-US" sz="3600" b="1" dirty="0">
                <a:latin typeface="VNI-Souvir" pitchFamily="2" charset="0"/>
              </a:rPr>
              <a:t> </a:t>
            </a:r>
            <a:r>
              <a:rPr lang="en-US" altLang="en-US" sz="3600" b="1" dirty="0" err="1">
                <a:latin typeface="VNI-Souvir" pitchFamily="2" charset="0"/>
              </a:rPr>
              <a:t>tröôøng</a:t>
            </a:r>
            <a:r>
              <a:rPr lang="en-US" altLang="en-US" sz="3600" b="1" dirty="0">
                <a:latin typeface="VNI-Souvir" pitchFamily="2" charset="0"/>
              </a:rPr>
              <a:t> </a:t>
            </a:r>
            <a:r>
              <a:rPr lang="en-US" altLang="en-US" sz="3600" b="1" dirty="0" err="1">
                <a:latin typeface="VNI-Souvir" pitchFamily="2" charset="0"/>
              </a:rPr>
              <a:t>cuûa</a:t>
            </a:r>
            <a:r>
              <a:rPr lang="en-US" altLang="en-US" sz="3600" b="1" dirty="0">
                <a:latin typeface="VNI-Souvir" pitchFamily="2" charset="0"/>
              </a:rPr>
              <a:t> </a:t>
            </a:r>
            <a:r>
              <a:rPr lang="en-US" altLang="en-US" sz="3600" b="1" dirty="0" err="1">
                <a:latin typeface="VNI-Souvir" pitchFamily="2" charset="0"/>
              </a:rPr>
              <a:t>saûn</a:t>
            </a:r>
            <a:r>
              <a:rPr lang="en-US" altLang="en-US" sz="3600" b="1" dirty="0">
                <a:latin typeface="VNI-Souvir" pitchFamily="2" charset="0"/>
              </a:rPr>
              <a:t> </a:t>
            </a:r>
            <a:r>
              <a:rPr lang="en-US" altLang="en-US" sz="3600" b="1" dirty="0" err="1">
                <a:latin typeface="VNI-Souvir" pitchFamily="2" charset="0"/>
              </a:rPr>
              <a:t>phaåm</a:t>
            </a:r>
            <a:r>
              <a:rPr lang="en-US" altLang="en-US" sz="3600" b="1" dirty="0">
                <a:latin typeface="VNI-Souvir" pitchFamily="2" charset="0"/>
              </a:rPr>
              <a:t> X</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69"/>
                                        </p:tgtEl>
                                        <p:attrNameLst>
                                          <p:attrName>style.visibility</p:attrName>
                                        </p:attrNameLst>
                                      </p:cBhvr>
                                      <p:to>
                                        <p:strVal val="visible"/>
                                      </p:to>
                                    </p:set>
                                    <p:anim calcmode="lin" valueType="num">
                                      <p:cBhvr additive="base">
                                        <p:cTn id="7" dur="500" fill="hold"/>
                                        <p:tgtEl>
                                          <p:spTgt spid="70669"/>
                                        </p:tgtEl>
                                        <p:attrNameLst>
                                          <p:attrName>ppt_x</p:attrName>
                                        </p:attrNameLst>
                                      </p:cBhvr>
                                      <p:tavLst>
                                        <p:tav tm="0">
                                          <p:val>
                                            <p:strVal val="#ppt_x"/>
                                          </p:val>
                                        </p:tav>
                                        <p:tav tm="100000">
                                          <p:val>
                                            <p:strVal val="#ppt_x"/>
                                          </p:val>
                                        </p:tav>
                                      </p:tavLst>
                                    </p:anim>
                                    <p:anim calcmode="lin" valueType="num">
                                      <p:cBhvr additive="base">
                                        <p:cTn id="8" dur="500" fill="hold"/>
                                        <p:tgtEl>
                                          <p:spTgt spid="706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0666"/>
                                        </p:tgtEl>
                                        <p:attrNameLst>
                                          <p:attrName>style.visibility</p:attrName>
                                        </p:attrNameLst>
                                      </p:cBhvr>
                                      <p:to>
                                        <p:strVal val="visible"/>
                                      </p:to>
                                    </p:set>
                                    <p:anim calcmode="lin" valueType="num">
                                      <p:cBhvr additive="base">
                                        <p:cTn id="11" dur="500" fill="hold"/>
                                        <p:tgtEl>
                                          <p:spTgt spid="70666"/>
                                        </p:tgtEl>
                                        <p:attrNameLst>
                                          <p:attrName>ppt_x</p:attrName>
                                        </p:attrNameLst>
                                      </p:cBhvr>
                                      <p:tavLst>
                                        <p:tav tm="0">
                                          <p:val>
                                            <p:strVal val="#ppt_x"/>
                                          </p:val>
                                        </p:tav>
                                        <p:tav tm="100000">
                                          <p:val>
                                            <p:strVal val="#ppt_x"/>
                                          </p:val>
                                        </p:tav>
                                      </p:tavLst>
                                    </p:anim>
                                    <p:anim calcmode="lin" valueType="num">
                                      <p:cBhvr additive="base">
                                        <p:cTn id="12" dur="500" fill="hold"/>
                                        <p:tgtEl>
                                          <p:spTgt spid="7066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692"/>
                                        </p:tgtEl>
                                        <p:attrNameLst>
                                          <p:attrName>style.visibility</p:attrName>
                                        </p:attrNameLst>
                                      </p:cBhvr>
                                      <p:to>
                                        <p:strVal val="visible"/>
                                      </p:to>
                                    </p:set>
                                    <p:anim calcmode="lin" valueType="num">
                                      <p:cBhvr additive="base">
                                        <p:cTn id="15" dur="500" fill="hold"/>
                                        <p:tgtEl>
                                          <p:spTgt spid="70692"/>
                                        </p:tgtEl>
                                        <p:attrNameLst>
                                          <p:attrName>ppt_x</p:attrName>
                                        </p:attrNameLst>
                                      </p:cBhvr>
                                      <p:tavLst>
                                        <p:tav tm="0">
                                          <p:val>
                                            <p:strVal val="#ppt_x"/>
                                          </p:val>
                                        </p:tav>
                                        <p:tav tm="100000">
                                          <p:val>
                                            <p:strVal val="#ppt_x"/>
                                          </p:val>
                                        </p:tav>
                                      </p:tavLst>
                                    </p:anim>
                                    <p:anim calcmode="lin" valueType="num">
                                      <p:cBhvr additive="base">
                                        <p:cTn id="16" dur="500" fill="hold"/>
                                        <p:tgtEl>
                                          <p:spTgt spid="7069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0672"/>
                                        </p:tgtEl>
                                        <p:attrNameLst>
                                          <p:attrName>style.visibility</p:attrName>
                                        </p:attrNameLst>
                                      </p:cBhvr>
                                      <p:to>
                                        <p:strVal val="visible"/>
                                      </p:to>
                                    </p:set>
                                    <p:anim calcmode="lin" valueType="num">
                                      <p:cBhvr additive="base">
                                        <p:cTn id="19" dur="500" fill="hold"/>
                                        <p:tgtEl>
                                          <p:spTgt spid="70672"/>
                                        </p:tgtEl>
                                        <p:attrNameLst>
                                          <p:attrName>ppt_x</p:attrName>
                                        </p:attrNameLst>
                                      </p:cBhvr>
                                      <p:tavLst>
                                        <p:tav tm="0">
                                          <p:val>
                                            <p:strVal val="#ppt_x"/>
                                          </p:val>
                                        </p:tav>
                                        <p:tav tm="100000">
                                          <p:val>
                                            <p:strVal val="#ppt_x"/>
                                          </p:val>
                                        </p:tav>
                                      </p:tavLst>
                                    </p:anim>
                                    <p:anim calcmode="lin" valueType="num">
                                      <p:cBhvr additive="base">
                                        <p:cTn id="20" dur="500" fill="hold"/>
                                        <p:tgtEl>
                                          <p:spTgt spid="7067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0694"/>
                                        </p:tgtEl>
                                        <p:attrNameLst>
                                          <p:attrName>style.visibility</p:attrName>
                                        </p:attrNameLst>
                                      </p:cBhvr>
                                      <p:to>
                                        <p:strVal val="visible"/>
                                      </p:to>
                                    </p:set>
                                    <p:anim calcmode="lin" valueType="num">
                                      <p:cBhvr additive="base">
                                        <p:cTn id="23" dur="500" fill="hold"/>
                                        <p:tgtEl>
                                          <p:spTgt spid="70694"/>
                                        </p:tgtEl>
                                        <p:attrNameLst>
                                          <p:attrName>ppt_x</p:attrName>
                                        </p:attrNameLst>
                                      </p:cBhvr>
                                      <p:tavLst>
                                        <p:tav tm="0">
                                          <p:val>
                                            <p:strVal val="#ppt_x"/>
                                          </p:val>
                                        </p:tav>
                                        <p:tav tm="100000">
                                          <p:val>
                                            <p:strVal val="#ppt_x"/>
                                          </p:val>
                                        </p:tav>
                                      </p:tavLst>
                                    </p:anim>
                                    <p:anim calcmode="lin" valueType="num">
                                      <p:cBhvr additive="base">
                                        <p:cTn id="24" dur="500" fill="hold"/>
                                        <p:tgtEl>
                                          <p:spTgt spid="70694"/>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0691"/>
                                        </p:tgtEl>
                                        <p:attrNameLst>
                                          <p:attrName>style.visibility</p:attrName>
                                        </p:attrNameLst>
                                      </p:cBhvr>
                                      <p:to>
                                        <p:strVal val="visible"/>
                                      </p:to>
                                    </p:set>
                                    <p:anim calcmode="lin" valueType="num">
                                      <p:cBhvr additive="base">
                                        <p:cTn id="29" dur="500" fill="hold"/>
                                        <p:tgtEl>
                                          <p:spTgt spid="70691"/>
                                        </p:tgtEl>
                                        <p:attrNameLst>
                                          <p:attrName>ppt_x</p:attrName>
                                        </p:attrNameLst>
                                      </p:cBhvr>
                                      <p:tavLst>
                                        <p:tav tm="0">
                                          <p:val>
                                            <p:strVal val="#ppt_x"/>
                                          </p:val>
                                        </p:tav>
                                        <p:tav tm="100000">
                                          <p:val>
                                            <p:strVal val="#ppt_x"/>
                                          </p:val>
                                        </p:tav>
                                      </p:tavLst>
                                    </p:anim>
                                    <p:anim calcmode="lin" valueType="num">
                                      <p:cBhvr additive="base">
                                        <p:cTn id="30" dur="500" fill="hold"/>
                                        <p:tgtEl>
                                          <p:spTgt spid="7069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70671"/>
                                        </p:tgtEl>
                                        <p:attrNameLst>
                                          <p:attrName>style.visibility</p:attrName>
                                        </p:attrNameLst>
                                      </p:cBhvr>
                                      <p:to>
                                        <p:strVal val="visible"/>
                                      </p:to>
                                    </p:set>
                                    <p:anim calcmode="lin" valueType="num">
                                      <p:cBhvr additive="base">
                                        <p:cTn id="33" dur="500" fill="hold"/>
                                        <p:tgtEl>
                                          <p:spTgt spid="70671"/>
                                        </p:tgtEl>
                                        <p:attrNameLst>
                                          <p:attrName>ppt_x</p:attrName>
                                        </p:attrNameLst>
                                      </p:cBhvr>
                                      <p:tavLst>
                                        <p:tav tm="0">
                                          <p:val>
                                            <p:strVal val="#ppt_x"/>
                                          </p:val>
                                        </p:tav>
                                        <p:tav tm="100000">
                                          <p:val>
                                            <p:strVal val="#ppt_x"/>
                                          </p:val>
                                        </p:tav>
                                      </p:tavLst>
                                    </p:anim>
                                    <p:anim calcmode="lin" valueType="num">
                                      <p:cBhvr additive="base">
                                        <p:cTn id="34" dur="500" fill="hold"/>
                                        <p:tgtEl>
                                          <p:spTgt spid="7067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0696"/>
                                        </p:tgtEl>
                                        <p:attrNameLst>
                                          <p:attrName>style.visibility</p:attrName>
                                        </p:attrNameLst>
                                      </p:cBhvr>
                                      <p:to>
                                        <p:strVal val="visible"/>
                                      </p:to>
                                    </p:set>
                                    <p:anim calcmode="lin" valueType="num">
                                      <p:cBhvr additive="base">
                                        <p:cTn id="37" dur="500" fill="hold"/>
                                        <p:tgtEl>
                                          <p:spTgt spid="70696"/>
                                        </p:tgtEl>
                                        <p:attrNameLst>
                                          <p:attrName>ppt_x</p:attrName>
                                        </p:attrNameLst>
                                      </p:cBhvr>
                                      <p:tavLst>
                                        <p:tav tm="0">
                                          <p:val>
                                            <p:strVal val="#ppt_x"/>
                                          </p:val>
                                        </p:tav>
                                        <p:tav tm="100000">
                                          <p:val>
                                            <p:strVal val="#ppt_x"/>
                                          </p:val>
                                        </p:tav>
                                      </p:tavLst>
                                    </p:anim>
                                    <p:anim calcmode="lin" valueType="num">
                                      <p:cBhvr additive="base">
                                        <p:cTn id="38" dur="500" fill="hold"/>
                                        <p:tgtEl>
                                          <p:spTgt spid="7069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0690"/>
                                        </p:tgtEl>
                                        <p:attrNameLst>
                                          <p:attrName>style.visibility</p:attrName>
                                        </p:attrNameLst>
                                      </p:cBhvr>
                                      <p:to>
                                        <p:strVal val="visible"/>
                                      </p:to>
                                    </p:set>
                                    <p:anim calcmode="lin" valueType="num">
                                      <p:cBhvr additive="base">
                                        <p:cTn id="43" dur="500" fill="hold"/>
                                        <p:tgtEl>
                                          <p:spTgt spid="70690"/>
                                        </p:tgtEl>
                                        <p:attrNameLst>
                                          <p:attrName>ppt_x</p:attrName>
                                        </p:attrNameLst>
                                      </p:cBhvr>
                                      <p:tavLst>
                                        <p:tav tm="0">
                                          <p:val>
                                            <p:strVal val="#ppt_x"/>
                                          </p:val>
                                        </p:tav>
                                        <p:tav tm="100000">
                                          <p:val>
                                            <p:strVal val="#ppt_x"/>
                                          </p:val>
                                        </p:tav>
                                      </p:tavLst>
                                    </p:anim>
                                    <p:anim calcmode="lin" valueType="num">
                                      <p:cBhvr additive="base">
                                        <p:cTn id="44" dur="500" fill="hold"/>
                                        <p:tgtEl>
                                          <p:spTgt spid="70690"/>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70673"/>
                                        </p:tgtEl>
                                        <p:attrNameLst>
                                          <p:attrName>style.visibility</p:attrName>
                                        </p:attrNameLst>
                                      </p:cBhvr>
                                      <p:to>
                                        <p:strVal val="visible"/>
                                      </p:to>
                                    </p:set>
                                    <p:anim calcmode="lin" valueType="num">
                                      <p:cBhvr additive="base">
                                        <p:cTn id="47" dur="500" fill="hold"/>
                                        <p:tgtEl>
                                          <p:spTgt spid="70673"/>
                                        </p:tgtEl>
                                        <p:attrNameLst>
                                          <p:attrName>ppt_x</p:attrName>
                                        </p:attrNameLst>
                                      </p:cBhvr>
                                      <p:tavLst>
                                        <p:tav tm="0">
                                          <p:val>
                                            <p:strVal val="#ppt_x"/>
                                          </p:val>
                                        </p:tav>
                                        <p:tav tm="100000">
                                          <p:val>
                                            <p:strVal val="#ppt_x"/>
                                          </p:val>
                                        </p:tav>
                                      </p:tavLst>
                                    </p:anim>
                                    <p:anim calcmode="lin" valueType="num">
                                      <p:cBhvr additive="base">
                                        <p:cTn id="48" dur="500" fill="hold"/>
                                        <p:tgtEl>
                                          <p:spTgt spid="7067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0698"/>
                                        </p:tgtEl>
                                        <p:attrNameLst>
                                          <p:attrName>style.visibility</p:attrName>
                                        </p:attrNameLst>
                                      </p:cBhvr>
                                      <p:to>
                                        <p:strVal val="visible"/>
                                      </p:to>
                                    </p:set>
                                    <p:anim calcmode="lin" valueType="num">
                                      <p:cBhvr additive="base">
                                        <p:cTn id="51" dur="500" fill="hold"/>
                                        <p:tgtEl>
                                          <p:spTgt spid="70698"/>
                                        </p:tgtEl>
                                        <p:attrNameLst>
                                          <p:attrName>ppt_x</p:attrName>
                                        </p:attrNameLst>
                                      </p:cBhvr>
                                      <p:tavLst>
                                        <p:tav tm="0">
                                          <p:val>
                                            <p:strVal val="#ppt_x"/>
                                          </p:val>
                                        </p:tav>
                                        <p:tav tm="100000">
                                          <p:val>
                                            <p:strVal val="#ppt_x"/>
                                          </p:val>
                                        </p:tav>
                                      </p:tavLst>
                                    </p:anim>
                                    <p:anim calcmode="lin" valueType="num">
                                      <p:cBhvr additive="base">
                                        <p:cTn id="52" dur="500" fill="hold"/>
                                        <p:tgtEl>
                                          <p:spTgt spid="70698"/>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70668"/>
                                        </p:tgtEl>
                                        <p:attrNameLst>
                                          <p:attrName>style.visibility</p:attrName>
                                        </p:attrNameLst>
                                      </p:cBhvr>
                                      <p:to>
                                        <p:strVal val="visible"/>
                                      </p:to>
                                    </p:set>
                                    <p:anim calcmode="lin" valueType="num">
                                      <p:cBhvr additive="base">
                                        <p:cTn id="57" dur="500" fill="hold"/>
                                        <p:tgtEl>
                                          <p:spTgt spid="70668"/>
                                        </p:tgtEl>
                                        <p:attrNameLst>
                                          <p:attrName>ppt_x</p:attrName>
                                        </p:attrNameLst>
                                      </p:cBhvr>
                                      <p:tavLst>
                                        <p:tav tm="0">
                                          <p:val>
                                            <p:strVal val="#ppt_x"/>
                                          </p:val>
                                        </p:tav>
                                        <p:tav tm="100000">
                                          <p:val>
                                            <p:strVal val="#ppt_x"/>
                                          </p:val>
                                        </p:tav>
                                      </p:tavLst>
                                    </p:anim>
                                    <p:anim calcmode="lin" valueType="num">
                                      <p:cBhvr additive="base">
                                        <p:cTn id="58" dur="500" fill="hold"/>
                                        <p:tgtEl>
                                          <p:spTgt spid="70668"/>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4" fill="hold" nodeType="clickEffect">
                                  <p:stCondLst>
                                    <p:cond delay="0"/>
                                  </p:stCondLst>
                                  <p:childTnLst>
                                    <p:set>
                                      <p:cBhvr>
                                        <p:cTn id="62" dur="1" fill="hold">
                                          <p:stCondLst>
                                            <p:cond delay="0"/>
                                          </p:stCondLst>
                                        </p:cTn>
                                        <p:tgtEl>
                                          <p:spTgt spid="70667"/>
                                        </p:tgtEl>
                                        <p:attrNameLst>
                                          <p:attrName>style.visibility</p:attrName>
                                        </p:attrNameLst>
                                      </p:cBhvr>
                                      <p:to>
                                        <p:strVal val="visible"/>
                                      </p:to>
                                    </p:set>
                                    <p:anim calcmode="lin" valueType="num">
                                      <p:cBhvr additive="base">
                                        <p:cTn id="63" dur="500" fill="hold"/>
                                        <p:tgtEl>
                                          <p:spTgt spid="70667"/>
                                        </p:tgtEl>
                                        <p:attrNameLst>
                                          <p:attrName>ppt_x</p:attrName>
                                        </p:attrNameLst>
                                      </p:cBhvr>
                                      <p:tavLst>
                                        <p:tav tm="0">
                                          <p:val>
                                            <p:strVal val="#ppt_x"/>
                                          </p:val>
                                        </p:tav>
                                        <p:tav tm="100000">
                                          <p:val>
                                            <p:strVal val="#ppt_x"/>
                                          </p:val>
                                        </p:tav>
                                      </p:tavLst>
                                    </p:anim>
                                    <p:anim calcmode="lin" valueType="num">
                                      <p:cBhvr additive="base">
                                        <p:cTn id="64" dur="500" fill="hold"/>
                                        <p:tgtEl>
                                          <p:spTgt spid="7066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0687"/>
                                        </p:tgtEl>
                                        <p:attrNameLst>
                                          <p:attrName>style.visibility</p:attrName>
                                        </p:attrNameLst>
                                      </p:cBhvr>
                                      <p:to>
                                        <p:strVal val="visible"/>
                                      </p:to>
                                    </p:set>
                                    <p:anim calcmode="lin" valueType="num">
                                      <p:cBhvr additive="base">
                                        <p:cTn id="67" dur="500" fill="hold"/>
                                        <p:tgtEl>
                                          <p:spTgt spid="70687"/>
                                        </p:tgtEl>
                                        <p:attrNameLst>
                                          <p:attrName>ppt_x</p:attrName>
                                        </p:attrNameLst>
                                      </p:cBhvr>
                                      <p:tavLst>
                                        <p:tav tm="0">
                                          <p:val>
                                            <p:strVal val="#ppt_x"/>
                                          </p:val>
                                        </p:tav>
                                        <p:tav tm="100000">
                                          <p:val>
                                            <p:strVal val="#ppt_x"/>
                                          </p:val>
                                        </p:tav>
                                      </p:tavLst>
                                    </p:anim>
                                    <p:anim calcmode="lin" valueType="num">
                                      <p:cBhvr additive="base">
                                        <p:cTn id="68" dur="500" fill="hold"/>
                                        <p:tgtEl>
                                          <p:spTgt spid="70687"/>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70675"/>
                                        </p:tgtEl>
                                        <p:attrNameLst>
                                          <p:attrName>style.visibility</p:attrName>
                                        </p:attrNameLst>
                                      </p:cBhvr>
                                      <p:to>
                                        <p:strVal val="visible"/>
                                      </p:to>
                                    </p:set>
                                    <p:anim calcmode="lin" valueType="num">
                                      <p:cBhvr additive="base">
                                        <p:cTn id="71" dur="500" fill="hold"/>
                                        <p:tgtEl>
                                          <p:spTgt spid="70675"/>
                                        </p:tgtEl>
                                        <p:attrNameLst>
                                          <p:attrName>ppt_x</p:attrName>
                                        </p:attrNameLst>
                                      </p:cBhvr>
                                      <p:tavLst>
                                        <p:tav tm="0">
                                          <p:val>
                                            <p:strVal val="#ppt_x"/>
                                          </p:val>
                                        </p:tav>
                                        <p:tav tm="100000">
                                          <p:val>
                                            <p:strVal val="#ppt_x"/>
                                          </p:val>
                                        </p:tav>
                                      </p:tavLst>
                                    </p:anim>
                                    <p:anim calcmode="lin" valueType="num">
                                      <p:cBhvr additive="base">
                                        <p:cTn id="72" dur="500" fill="hold"/>
                                        <p:tgtEl>
                                          <p:spTgt spid="7067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70693"/>
                                        </p:tgtEl>
                                        <p:attrNameLst>
                                          <p:attrName>style.visibility</p:attrName>
                                        </p:attrNameLst>
                                      </p:cBhvr>
                                      <p:to>
                                        <p:strVal val="visible"/>
                                      </p:to>
                                    </p:set>
                                    <p:anim calcmode="lin" valueType="num">
                                      <p:cBhvr additive="base">
                                        <p:cTn id="75" dur="500" fill="hold"/>
                                        <p:tgtEl>
                                          <p:spTgt spid="70693"/>
                                        </p:tgtEl>
                                        <p:attrNameLst>
                                          <p:attrName>ppt_x</p:attrName>
                                        </p:attrNameLst>
                                      </p:cBhvr>
                                      <p:tavLst>
                                        <p:tav tm="0">
                                          <p:val>
                                            <p:strVal val="#ppt_x"/>
                                          </p:val>
                                        </p:tav>
                                        <p:tav tm="100000">
                                          <p:val>
                                            <p:strVal val="#ppt_x"/>
                                          </p:val>
                                        </p:tav>
                                      </p:tavLst>
                                    </p:anim>
                                    <p:anim calcmode="lin" valueType="num">
                                      <p:cBhvr additive="base">
                                        <p:cTn id="76" dur="500" fill="hold"/>
                                        <p:tgtEl>
                                          <p:spTgt spid="70693"/>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70688"/>
                                        </p:tgtEl>
                                        <p:attrNameLst>
                                          <p:attrName>style.visibility</p:attrName>
                                        </p:attrNameLst>
                                      </p:cBhvr>
                                      <p:to>
                                        <p:strVal val="visible"/>
                                      </p:to>
                                    </p:set>
                                    <p:anim calcmode="lin" valueType="num">
                                      <p:cBhvr additive="base">
                                        <p:cTn id="81" dur="500" fill="hold"/>
                                        <p:tgtEl>
                                          <p:spTgt spid="70688"/>
                                        </p:tgtEl>
                                        <p:attrNameLst>
                                          <p:attrName>ppt_x</p:attrName>
                                        </p:attrNameLst>
                                      </p:cBhvr>
                                      <p:tavLst>
                                        <p:tav tm="0">
                                          <p:val>
                                            <p:strVal val="#ppt_x"/>
                                          </p:val>
                                        </p:tav>
                                        <p:tav tm="100000">
                                          <p:val>
                                            <p:strVal val="#ppt_x"/>
                                          </p:val>
                                        </p:tav>
                                      </p:tavLst>
                                    </p:anim>
                                    <p:anim calcmode="lin" valueType="num">
                                      <p:cBhvr additive="base">
                                        <p:cTn id="82" dur="500" fill="hold"/>
                                        <p:tgtEl>
                                          <p:spTgt spid="70688"/>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70676"/>
                                        </p:tgtEl>
                                        <p:attrNameLst>
                                          <p:attrName>style.visibility</p:attrName>
                                        </p:attrNameLst>
                                      </p:cBhvr>
                                      <p:to>
                                        <p:strVal val="visible"/>
                                      </p:to>
                                    </p:set>
                                    <p:anim calcmode="lin" valueType="num">
                                      <p:cBhvr additive="base">
                                        <p:cTn id="85" dur="500" fill="hold"/>
                                        <p:tgtEl>
                                          <p:spTgt spid="70676"/>
                                        </p:tgtEl>
                                        <p:attrNameLst>
                                          <p:attrName>ppt_x</p:attrName>
                                        </p:attrNameLst>
                                      </p:cBhvr>
                                      <p:tavLst>
                                        <p:tav tm="0">
                                          <p:val>
                                            <p:strVal val="#ppt_x"/>
                                          </p:val>
                                        </p:tav>
                                        <p:tav tm="100000">
                                          <p:val>
                                            <p:strVal val="#ppt_x"/>
                                          </p:val>
                                        </p:tav>
                                      </p:tavLst>
                                    </p:anim>
                                    <p:anim calcmode="lin" valueType="num">
                                      <p:cBhvr additive="base">
                                        <p:cTn id="86" dur="500" fill="hold"/>
                                        <p:tgtEl>
                                          <p:spTgt spid="7067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70695"/>
                                        </p:tgtEl>
                                        <p:attrNameLst>
                                          <p:attrName>style.visibility</p:attrName>
                                        </p:attrNameLst>
                                      </p:cBhvr>
                                      <p:to>
                                        <p:strVal val="visible"/>
                                      </p:to>
                                    </p:set>
                                    <p:anim calcmode="lin" valueType="num">
                                      <p:cBhvr additive="base">
                                        <p:cTn id="89" dur="500" fill="hold"/>
                                        <p:tgtEl>
                                          <p:spTgt spid="70695"/>
                                        </p:tgtEl>
                                        <p:attrNameLst>
                                          <p:attrName>ppt_x</p:attrName>
                                        </p:attrNameLst>
                                      </p:cBhvr>
                                      <p:tavLst>
                                        <p:tav tm="0">
                                          <p:val>
                                            <p:strVal val="#ppt_x"/>
                                          </p:val>
                                        </p:tav>
                                        <p:tav tm="100000">
                                          <p:val>
                                            <p:strVal val="#ppt_x"/>
                                          </p:val>
                                        </p:tav>
                                      </p:tavLst>
                                    </p:anim>
                                    <p:anim calcmode="lin" valueType="num">
                                      <p:cBhvr additive="base">
                                        <p:cTn id="90" dur="500" fill="hold"/>
                                        <p:tgtEl>
                                          <p:spTgt spid="70695"/>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70689"/>
                                        </p:tgtEl>
                                        <p:attrNameLst>
                                          <p:attrName>style.visibility</p:attrName>
                                        </p:attrNameLst>
                                      </p:cBhvr>
                                      <p:to>
                                        <p:strVal val="visible"/>
                                      </p:to>
                                    </p:set>
                                    <p:anim calcmode="lin" valueType="num">
                                      <p:cBhvr additive="base">
                                        <p:cTn id="95" dur="500" fill="hold"/>
                                        <p:tgtEl>
                                          <p:spTgt spid="70689"/>
                                        </p:tgtEl>
                                        <p:attrNameLst>
                                          <p:attrName>ppt_x</p:attrName>
                                        </p:attrNameLst>
                                      </p:cBhvr>
                                      <p:tavLst>
                                        <p:tav tm="0">
                                          <p:val>
                                            <p:strVal val="#ppt_x"/>
                                          </p:val>
                                        </p:tav>
                                        <p:tav tm="100000">
                                          <p:val>
                                            <p:strVal val="#ppt_x"/>
                                          </p:val>
                                        </p:tav>
                                      </p:tavLst>
                                    </p:anim>
                                    <p:anim calcmode="lin" valueType="num">
                                      <p:cBhvr additive="base">
                                        <p:cTn id="96" dur="500" fill="hold"/>
                                        <p:tgtEl>
                                          <p:spTgt spid="70689"/>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70677"/>
                                        </p:tgtEl>
                                        <p:attrNameLst>
                                          <p:attrName>style.visibility</p:attrName>
                                        </p:attrNameLst>
                                      </p:cBhvr>
                                      <p:to>
                                        <p:strVal val="visible"/>
                                      </p:to>
                                    </p:set>
                                    <p:anim calcmode="lin" valueType="num">
                                      <p:cBhvr additive="base">
                                        <p:cTn id="99" dur="500" fill="hold"/>
                                        <p:tgtEl>
                                          <p:spTgt spid="70677"/>
                                        </p:tgtEl>
                                        <p:attrNameLst>
                                          <p:attrName>ppt_x</p:attrName>
                                        </p:attrNameLst>
                                      </p:cBhvr>
                                      <p:tavLst>
                                        <p:tav tm="0">
                                          <p:val>
                                            <p:strVal val="#ppt_x"/>
                                          </p:val>
                                        </p:tav>
                                        <p:tav tm="100000">
                                          <p:val>
                                            <p:strVal val="#ppt_x"/>
                                          </p:val>
                                        </p:tav>
                                      </p:tavLst>
                                    </p:anim>
                                    <p:anim calcmode="lin" valueType="num">
                                      <p:cBhvr additive="base">
                                        <p:cTn id="100" dur="500" fill="hold"/>
                                        <p:tgtEl>
                                          <p:spTgt spid="70677"/>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70697"/>
                                        </p:tgtEl>
                                        <p:attrNameLst>
                                          <p:attrName>style.visibility</p:attrName>
                                        </p:attrNameLst>
                                      </p:cBhvr>
                                      <p:to>
                                        <p:strVal val="visible"/>
                                      </p:to>
                                    </p:set>
                                    <p:anim calcmode="lin" valueType="num">
                                      <p:cBhvr additive="base">
                                        <p:cTn id="103" dur="500" fill="hold"/>
                                        <p:tgtEl>
                                          <p:spTgt spid="70697"/>
                                        </p:tgtEl>
                                        <p:attrNameLst>
                                          <p:attrName>ppt_x</p:attrName>
                                        </p:attrNameLst>
                                      </p:cBhvr>
                                      <p:tavLst>
                                        <p:tav tm="0">
                                          <p:val>
                                            <p:strVal val="#ppt_x"/>
                                          </p:val>
                                        </p:tav>
                                        <p:tav tm="100000">
                                          <p:val>
                                            <p:strVal val="#ppt_x"/>
                                          </p:val>
                                        </p:tav>
                                      </p:tavLst>
                                    </p:anim>
                                    <p:anim calcmode="lin" valueType="num">
                                      <p:cBhvr additive="base">
                                        <p:cTn id="104" dur="500" fill="hold"/>
                                        <p:tgtEl>
                                          <p:spTgt spid="70697"/>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 presetClass="entr" presetSubtype="4" fill="hold" nodeType="clickEffect">
                                  <p:stCondLst>
                                    <p:cond delay="0"/>
                                  </p:stCondLst>
                                  <p:childTnLst>
                                    <p:set>
                                      <p:cBhvr>
                                        <p:cTn id="108" dur="1" fill="hold">
                                          <p:stCondLst>
                                            <p:cond delay="0"/>
                                          </p:stCondLst>
                                        </p:cTn>
                                        <p:tgtEl>
                                          <p:spTgt spid="70678"/>
                                        </p:tgtEl>
                                        <p:attrNameLst>
                                          <p:attrName>style.visibility</p:attrName>
                                        </p:attrNameLst>
                                      </p:cBhvr>
                                      <p:to>
                                        <p:strVal val="visible"/>
                                      </p:to>
                                    </p:set>
                                    <p:anim calcmode="lin" valueType="num">
                                      <p:cBhvr additive="base">
                                        <p:cTn id="109" dur="500" fill="hold"/>
                                        <p:tgtEl>
                                          <p:spTgt spid="70678"/>
                                        </p:tgtEl>
                                        <p:attrNameLst>
                                          <p:attrName>ppt_x</p:attrName>
                                        </p:attrNameLst>
                                      </p:cBhvr>
                                      <p:tavLst>
                                        <p:tav tm="0">
                                          <p:val>
                                            <p:strVal val="#ppt_x"/>
                                          </p:val>
                                        </p:tav>
                                        <p:tav tm="100000">
                                          <p:val>
                                            <p:strVal val="#ppt_x"/>
                                          </p:val>
                                        </p:tav>
                                      </p:tavLst>
                                    </p:anim>
                                    <p:anim calcmode="lin" valueType="num">
                                      <p:cBhvr additive="base">
                                        <p:cTn id="110" dur="500" fill="hold"/>
                                        <p:tgtEl>
                                          <p:spTgt spid="70678"/>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70682"/>
                                        </p:tgtEl>
                                        <p:attrNameLst>
                                          <p:attrName>style.visibility</p:attrName>
                                        </p:attrNameLst>
                                      </p:cBhvr>
                                      <p:to>
                                        <p:strVal val="visible"/>
                                      </p:to>
                                    </p:set>
                                    <p:anim calcmode="lin" valueType="num">
                                      <p:cBhvr additive="base">
                                        <p:cTn id="113" dur="500" fill="hold"/>
                                        <p:tgtEl>
                                          <p:spTgt spid="70682"/>
                                        </p:tgtEl>
                                        <p:attrNameLst>
                                          <p:attrName>ppt_x</p:attrName>
                                        </p:attrNameLst>
                                      </p:cBhvr>
                                      <p:tavLst>
                                        <p:tav tm="0">
                                          <p:val>
                                            <p:strVal val="#ppt_x"/>
                                          </p:val>
                                        </p:tav>
                                        <p:tav tm="100000">
                                          <p:val>
                                            <p:strVal val="#ppt_x"/>
                                          </p:val>
                                        </p:tav>
                                      </p:tavLst>
                                    </p:anim>
                                    <p:anim calcmode="lin" valueType="num">
                                      <p:cBhvr additive="base">
                                        <p:cTn id="114" dur="500" fill="hold"/>
                                        <p:tgtEl>
                                          <p:spTgt spid="70682"/>
                                        </p:tgtEl>
                                        <p:attrNameLst>
                                          <p:attrName>ppt_y</p:attrName>
                                        </p:attrNameLst>
                                      </p:cBhvr>
                                      <p:tavLst>
                                        <p:tav tm="0">
                                          <p:val>
                                            <p:strVal val="1+#ppt_h/2"/>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 presetClass="entr" presetSubtype="4" fill="hold" nodeType="clickEffect">
                                  <p:stCondLst>
                                    <p:cond delay="0"/>
                                  </p:stCondLst>
                                  <p:childTnLst>
                                    <p:set>
                                      <p:cBhvr>
                                        <p:cTn id="118" dur="1" fill="hold">
                                          <p:stCondLst>
                                            <p:cond delay="0"/>
                                          </p:stCondLst>
                                        </p:cTn>
                                        <p:tgtEl>
                                          <p:spTgt spid="70680"/>
                                        </p:tgtEl>
                                        <p:attrNameLst>
                                          <p:attrName>style.visibility</p:attrName>
                                        </p:attrNameLst>
                                      </p:cBhvr>
                                      <p:to>
                                        <p:strVal val="visible"/>
                                      </p:to>
                                    </p:set>
                                    <p:anim calcmode="lin" valueType="num">
                                      <p:cBhvr additive="base">
                                        <p:cTn id="119" dur="500" fill="hold"/>
                                        <p:tgtEl>
                                          <p:spTgt spid="70680"/>
                                        </p:tgtEl>
                                        <p:attrNameLst>
                                          <p:attrName>ppt_x</p:attrName>
                                        </p:attrNameLst>
                                      </p:cBhvr>
                                      <p:tavLst>
                                        <p:tav tm="0">
                                          <p:val>
                                            <p:strVal val="#ppt_x"/>
                                          </p:val>
                                        </p:tav>
                                        <p:tav tm="100000">
                                          <p:val>
                                            <p:strVal val="#ppt_x"/>
                                          </p:val>
                                        </p:tav>
                                      </p:tavLst>
                                    </p:anim>
                                    <p:anim calcmode="lin" valueType="num">
                                      <p:cBhvr additive="base">
                                        <p:cTn id="120" dur="500" fill="hold"/>
                                        <p:tgtEl>
                                          <p:spTgt spid="70680"/>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70683"/>
                                        </p:tgtEl>
                                        <p:attrNameLst>
                                          <p:attrName>style.visibility</p:attrName>
                                        </p:attrNameLst>
                                      </p:cBhvr>
                                      <p:to>
                                        <p:strVal val="visible"/>
                                      </p:to>
                                    </p:set>
                                    <p:anim calcmode="lin" valueType="num">
                                      <p:cBhvr additive="base">
                                        <p:cTn id="123" dur="500" fill="hold"/>
                                        <p:tgtEl>
                                          <p:spTgt spid="70683"/>
                                        </p:tgtEl>
                                        <p:attrNameLst>
                                          <p:attrName>ppt_x</p:attrName>
                                        </p:attrNameLst>
                                      </p:cBhvr>
                                      <p:tavLst>
                                        <p:tav tm="0">
                                          <p:val>
                                            <p:strVal val="#ppt_x"/>
                                          </p:val>
                                        </p:tav>
                                        <p:tav tm="100000">
                                          <p:val>
                                            <p:strVal val="#ppt_x"/>
                                          </p:val>
                                        </p:tav>
                                      </p:tavLst>
                                    </p:anim>
                                    <p:anim calcmode="lin" valueType="num">
                                      <p:cBhvr additive="base">
                                        <p:cTn id="124" dur="500" fill="hold"/>
                                        <p:tgtEl>
                                          <p:spTgt spid="70683"/>
                                        </p:tgtEl>
                                        <p:attrNameLst>
                                          <p:attrName>ppt_y</p:attrName>
                                        </p:attrNameLst>
                                      </p:cBhvr>
                                      <p:tavLst>
                                        <p:tav tm="0">
                                          <p:val>
                                            <p:strVal val="1+#ppt_h/2"/>
                                          </p:val>
                                        </p:tav>
                                        <p:tav tm="100000">
                                          <p:val>
                                            <p:strVal val="#ppt_y"/>
                                          </p:val>
                                        </p:tav>
                                      </p:tavLst>
                                    </p:anim>
                                  </p:childTnLst>
                                </p:cTn>
                              </p:par>
                            </p:childTnLst>
                          </p:cTn>
                        </p:par>
                      </p:childTnLst>
                    </p:cTn>
                  </p:par>
                  <p:par>
                    <p:cTn id="125" fill="hold" nodeType="clickPar">
                      <p:stCondLst>
                        <p:cond delay="indefinite"/>
                      </p:stCondLst>
                      <p:childTnLst>
                        <p:par>
                          <p:cTn id="126" fill="hold" nodeType="withGroup">
                            <p:stCondLst>
                              <p:cond delay="0"/>
                            </p:stCondLst>
                            <p:childTnLst>
                              <p:par>
                                <p:cTn id="127" presetID="2" presetClass="entr" presetSubtype="4" fill="hold" nodeType="clickEffect">
                                  <p:stCondLst>
                                    <p:cond delay="0"/>
                                  </p:stCondLst>
                                  <p:childTnLst>
                                    <p:set>
                                      <p:cBhvr>
                                        <p:cTn id="128" dur="1" fill="hold">
                                          <p:stCondLst>
                                            <p:cond delay="0"/>
                                          </p:stCondLst>
                                        </p:cTn>
                                        <p:tgtEl>
                                          <p:spTgt spid="70681"/>
                                        </p:tgtEl>
                                        <p:attrNameLst>
                                          <p:attrName>style.visibility</p:attrName>
                                        </p:attrNameLst>
                                      </p:cBhvr>
                                      <p:to>
                                        <p:strVal val="visible"/>
                                      </p:to>
                                    </p:set>
                                    <p:anim calcmode="lin" valueType="num">
                                      <p:cBhvr additive="base">
                                        <p:cTn id="129" dur="500" fill="hold"/>
                                        <p:tgtEl>
                                          <p:spTgt spid="70681"/>
                                        </p:tgtEl>
                                        <p:attrNameLst>
                                          <p:attrName>ppt_x</p:attrName>
                                        </p:attrNameLst>
                                      </p:cBhvr>
                                      <p:tavLst>
                                        <p:tav tm="0">
                                          <p:val>
                                            <p:strVal val="#ppt_x"/>
                                          </p:val>
                                        </p:tav>
                                        <p:tav tm="100000">
                                          <p:val>
                                            <p:strVal val="#ppt_x"/>
                                          </p:val>
                                        </p:tav>
                                      </p:tavLst>
                                    </p:anim>
                                    <p:anim calcmode="lin" valueType="num">
                                      <p:cBhvr additive="base">
                                        <p:cTn id="130" dur="500" fill="hold"/>
                                        <p:tgtEl>
                                          <p:spTgt spid="70681"/>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70684"/>
                                        </p:tgtEl>
                                        <p:attrNameLst>
                                          <p:attrName>style.visibility</p:attrName>
                                        </p:attrNameLst>
                                      </p:cBhvr>
                                      <p:to>
                                        <p:strVal val="visible"/>
                                      </p:to>
                                    </p:set>
                                    <p:anim calcmode="lin" valueType="num">
                                      <p:cBhvr additive="base">
                                        <p:cTn id="133" dur="500" fill="hold"/>
                                        <p:tgtEl>
                                          <p:spTgt spid="70684"/>
                                        </p:tgtEl>
                                        <p:attrNameLst>
                                          <p:attrName>ppt_x</p:attrName>
                                        </p:attrNameLst>
                                      </p:cBhvr>
                                      <p:tavLst>
                                        <p:tav tm="0">
                                          <p:val>
                                            <p:strVal val="#ppt_x"/>
                                          </p:val>
                                        </p:tav>
                                        <p:tav tm="100000">
                                          <p:val>
                                            <p:strVal val="#ppt_x"/>
                                          </p:val>
                                        </p:tav>
                                      </p:tavLst>
                                    </p:anim>
                                    <p:anim calcmode="lin" valueType="num">
                                      <p:cBhvr additive="base">
                                        <p:cTn id="134" dur="500" fill="hold"/>
                                        <p:tgtEl>
                                          <p:spTgt spid="706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8" grpId="0"/>
      <p:bldP spid="70669" grpId="0"/>
      <p:bldP spid="70682" grpId="0"/>
      <p:bldP spid="70683" grpId="0"/>
      <p:bldP spid="70684" grpId="0"/>
      <p:bldP spid="70687" grpId="0"/>
      <p:bldP spid="70688" grpId="0"/>
      <p:bldP spid="70689" grpId="0"/>
      <p:bldP spid="70690" grpId="0"/>
      <p:bldP spid="70691" grpId="0"/>
      <p:bldP spid="70692" grpId="0"/>
      <p:bldP spid="70693" grpId="0"/>
      <p:bldP spid="70694" grpId="0"/>
      <p:bldP spid="70695" grpId="0"/>
      <p:bldP spid="70696" grpId="0"/>
      <p:bldP spid="70697" grpId="0"/>
      <p:bldP spid="7069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3298" name="Group 55">
            <a:extLst>
              <a:ext uri="{FF2B5EF4-FFF2-40B4-BE49-F238E27FC236}">
                <a16:creationId xmlns:a16="http://schemas.microsoft.com/office/drawing/2014/main" id="{7861F02B-6855-FC7B-4AB3-F5CCA7A70971}"/>
              </a:ext>
            </a:extLst>
          </p:cNvPr>
          <p:cNvGrpSpPr>
            <a:grpSpLocks/>
          </p:cNvGrpSpPr>
          <p:nvPr/>
        </p:nvGrpSpPr>
        <p:grpSpPr bwMode="auto">
          <a:xfrm>
            <a:off x="2133601" y="1828801"/>
            <a:ext cx="8253413" cy="4575175"/>
            <a:chOff x="148244" y="2133600"/>
            <a:chExt cx="8704074" cy="4209393"/>
          </a:xfrm>
        </p:grpSpPr>
        <p:grpSp>
          <p:nvGrpSpPr>
            <p:cNvPr id="183306" name="Group 2">
              <a:extLst>
                <a:ext uri="{FF2B5EF4-FFF2-40B4-BE49-F238E27FC236}">
                  <a16:creationId xmlns:a16="http://schemas.microsoft.com/office/drawing/2014/main" id="{647337B4-730E-9783-0E27-E56FC03034FB}"/>
                </a:ext>
              </a:extLst>
            </p:cNvPr>
            <p:cNvGrpSpPr>
              <a:grpSpLocks/>
            </p:cNvGrpSpPr>
            <p:nvPr/>
          </p:nvGrpSpPr>
          <p:grpSpPr bwMode="auto">
            <a:xfrm>
              <a:off x="148244" y="2133600"/>
              <a:ext cx="2823282" cy="2947185"/>
              <a:chOff x="345496" y="1276295"/>
              <a:chExt cx="5519061" cy="5341837"/>
            </a:xfrm>
          </p:grpSpPr>
          <p:cxnSp>
            <p:nvCxnSpPr>
              <p:cNvPr id="183338" name="Straight Connector 3">
                <a:extLst>
                  <a:ext uri="{FF2B5EF4-FFF2-40B4-BE49-F238E27FC236}">
                    <a16:creationId xmlns:a16="http://schemas.microsoft.com/office/drawing/2014/main" id="{315203B1-87FD-657D-6DB3-C5661DACD1EB}"/>
                  </a:ext>
                </a:extLst>
              </p:cNvPr>
              <p:cNvCxnSpPr>
                <a:cxnSpLocks noChangeShapeType="1"/>
              </p:cNvCxnSpPr>
              <p:nvPr/>
            </p:nvCxnSpPr>
            <p:spPr bwMode="auto">
              <a:xfrm rot="16200000" flipH="1">
                <a:off x="271160" y="3081189"/>
                <a:ext cx="3590972" cy="1638552"/>
              </a:xfrm>
              <a:prstGeom prst="line">
                <a:avLst/>
              </a:prstGeom>
              <a:noFill/>
              <a:ln w="57150" algn="ctr">
                <a:solidFill>
                  <a:srgbClr val="000099"/>
                </a:solidFill>
                <a:round/>
                <a:headEnd/>
                <a:tailEnd/>
              </a:ln>
              <a:extLst>
                <a:ext uri="{909E8E84-426E-40DD-AFC4-6F175D3DCCD1}">
                  <a14:hiddenFill xmlns:a14="http://schemas.microsoft.com/office/drawing/2010/main">
                    <a:noFill/>
                  </a14:hiddenFill>
                </a:ext>
              </a:extLst>
            </p:spPr>
          </p:cxnSp>
          <p:grpSp>
            <p:nvGrpSpPr>
              <p:cNvPr id="183339" name="Group 11">
                <a:extLst>
                  <a:ext uri="{FF2B5EF4-FFF2-40B4-BE49-F238E27FC236}">
                    <a16:creationId xmlns:a16="http://schemas.microsoft.com/office/drawing/2014/main" id="{F4A2A60A-4638-32FA-4A9B-B9B42A91A430}"/>
                  </a:ext>
                </a:extLst>
              </p:cNvPr>
              <p:cNvGrpSpPr>
                <a:grpSpLocks/>
              </p:cNvGrpSpPr>
              <p:nvPr/>
            </p:nvGrpSpPr>
            <p:grpSpPr bwMode="auto">
              <a:xfrm>
                <a:off x="345496" y="1276295"/>
                <a:ext cx="5519061" cy="5341837"/>
                <a:chOff x="209249" y="1885908"/>
                <a:chExt cx="5519225" cy="5341649"/>
              </a:xfrm>
            </p:grpSpPr>
            <p:grpSp>
              <p:nvGrpSpPr>
                <p:cNvPr id="183340" name="Group 8">
                  <a:extLst>
                    <a:ext uri="{FF2B5EF4-FFF2-40B4-BE49-F238E27FC236}">
                      <a16:creationId xmlns:a16="http://schemas.microsoft.com/office/drawing/2014/main" id="{FA631C90-0073-75DC-8CCA-395396BED85D}"/>
                    </a:ext>
                  </a:extLst>
                </p:cNvPr>
                <p:cNvGrpSpPr>
                  <a:grpSpLocks/>
                </p:cNvGrpSpPr>
                <p:nvPr/>
              </p:nvGrpSpPr>
              <p:grpSpPr bwMode="auto">
                <a:xfrm>
                  <a:off x="1121477" y="1885908"/>
                  <a:ext cx="3886315" cy="4439486"/>
                  <a:chOff x="360271" y="1885908"/>
                  <a:chExt cx="3886315" cy="4439486"/>
                </a:xfrm>
              </p:grpSpPr>
              <p:cxnSp>
                <p:nvCxnSpPr>
                  <p:cNvPr id="183343" name="Straight Arrow Connector 29">
                    <a:extLst>
                      <a:ext uri="{FF2B5EF4-FFF2-40B4-BE49-F238E27FC236}">
                        <a16:creationId xmlns:a16="http://schemas.microsoft.com/office/drawing/2014/main" id="{A75EFFA2-5C83-7B66-C04C-BFF3ED764E2B}"/>
                      </a:ext>
                    </a:extLst>
                  </p:cNvPr>
                  <p:cNvCxnSpPr>
                    <a:cxnSpLocks noChangeShapeType="1"/>
                  </p:cNvCxnSpPr>
                  <p:nvPr/>
                </p:nvCxnSpPr>
                <p:spPr bwMode="auto">
                  <a:xfrm rot="16200000" flipV="1">
                    <a:off x="-1849504" y="4095683"/>
                    <a:ext cx="4439485" cy="19936"/>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83344" name="Straight Arrow Connector 30">
                    <a:extLst>
                      <a:ext uri="{FF2B5EF4-FFF2-40B4-BE49-F238E27FC236}">
                        <a16:creationId xmlns:a16="http://schemas.microsoft.com/office/drawing/2014/main" id="{9E511E0C-2D6E-6765-BCF0-1133DAA60E9C}"/>
                      </a:ext>
                    </a:extLst>
                  </p:cNvPr>
                  <p:cNvCxnSpPr>
                    <a:cxnSpLocks noChangeShapeType="1"/>
                  </p:cNvCxnSpPr>
                  <p:nvPr/>
                </p:nvCxnSpPr>
                <p:spPr bwMode="auto">
                  <a:xfrm flipV="1">
                    <a:off x="381794" y="6305353"/>
                    <a:ext cx="3864792" cy="20041"/>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grpSp>
            <p:sp>
              <p:nvSpPr>
                <p:cNvPr id="183341" name="TextBox 27">
                  <a:extLst>
                    <a:ext uri="{FF2B5EF4-FFF2-40B4-BE49-F238E27FC236}">
                      <a16:creationId xmlns:a16="http://schemas.microsoft.com/office/drawing/2014/main" id="{7F6C99CF-D64F-EB42-9D55-9FB20019AD75}"/>
                    </a:ext>
                  </a:extLst>
                </p:cNvPr>
                <p:cNvSpPr txBox="1">
                  <a:spLocks noChangeArrowheads="1"/>
                </p:cNvSpPr>
                <p:nvPr/>
              </p:nvSpPr>
              <p:spPr bwMode="auto">
                <a:xfrm>
                  <a:off x="209249" y="1885910"/>
                  <a:ext cx="803689" cy="769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a:solidFill>
                        <a:schemeClr val="tx1"/>
                      </a:solidFill>
                    </a:rPr>
                    <a:t>P</a:t>
                  </a:r>
                </a:p>
              </p:txBody>
            </p:sp>
            <p:sp>
              <p:nvSpPr>
                <p:cNvPr id="183342" name="TextBox 28">
                  <a:extLst>
                    <a:ext uri="{FF2B5EF4-FFF2-40B4-BE49-F238E27FC236}">
                      <a16:creationId xmlns:a16="http://schemas.microsoft.com/office/drawing/2014/main" id="{B736FF70-48EA-ECAE-45B2-9D03FD294CB2}"/>
                    </a:ext>
                  </a:extLst>
                </p:cNvPr>
                <p:cNvSpPr txBox="1">
                  <a:spLocks noChangeArrowheads="1"/>
                </p:cNvSpPr>
                <p:nvPr/>
              </p:nvSpPr>
              <p:spPr bwMode="auto">
                <a:xfrm>
                  <a:off x="4855388" y="6457748"/>
                  <a:ext cx="873086" cy="769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a:t>
                  </a:r>
                </a:p>
              </p:txBody>
            </p:sp>
          </p:grpSp>
        </p:grpSp>
        <p:grpSp>
          <p:nvGrpSpPr>
            <p:cNvPr id="183307" name="Group 10">
              <a:extLst>
                <a:ext uri="{FF2B5EF4-FFF2-40B4-BE49-F238E27FC236}">
                  <a16:creationId xmlns:a16="http://schemas.microsoft.com/office/drawing/2014/main" id="{E5B0C9FA-6A73-C138-5D6A-0B6ACF77C377}"/>
                </a:ext>
              </a:extLst>
            </p:cNvPr>
            <p:cNvGrpSpPr>
              <a:grpSpLocks/>
            </p:cNvGrpSpPr>
            <p:nvPr/>
          </p:nvGrpSpPr>
          <p:grpSpPr bwMode="auto">
            <a:xfrm>
              <a:off x="2880360" y="2133600"/>
              <a:ext cx="2923958" cy="2947185"/>
              <a:chOff x="323829" y="1276295"/>
              <a:chExt cx="5715868" cy="5341837"/>
            </a:xfrm>
          </p:grpSpPr>
          <p:cxnSp>
            <p:nvCxnSpPr>
              <p:cNvPr id="183331" name="Straight Connector 11">
                <a:extLst>
                  <a:ext uri="{FF2B5EF4-FFF2-40B4-BE49-F238E27FC236}">
                    <a16:creationId xmlns:a16="http://schemas.microsoft.com/office/drawing/2014/main" id="{8AC6C33E-5AD8-47E3-E888-ACE3EA3BD5AE}"/>
                  </a:ext>
                </a:extLst>
              </p:cNvPr>
              <p:cNvCxnSpPr>
                <a:cxnSpLocks noChangeShapeType="1"/>
              </p:cNvCxnSpPr>
              <p:nvPr/>
            </p:nvCxnSpPr>
            <p:spPr bwMode="auto">
              <a:xfrm rot="16200000" flipH="1">
                <a:off x="754557" y="3564591"/>
                <a:ext cx="2624173" cy="1638548"/>
              </a:xfrm>
              <a:prstGeom prst="line">
                <a:avLst/>
              </a:prstGeom>
              <a:noFill/>
              <a:ln w="57150" algn="ctr">
                <a:solidFill>
                  <a:srgbClr val="000099"/>
                </a:solidFill>
                <a:round/>
                <a:headEnd/>
                <a:tailEnd/>
              </a:ln>
              <a:extLst>
                <a:ext uri="{909E8E84-426E-40DD-AFC4-6F175D3DCCD1}">
                  <a14:hiddenFill xmlns:a14="http://schemas.microsoft.com/office/drawing/2010/main">
                    <a:noFill/>
                  </a14:hiddenFill>
                </a:ext>
              </a:extLst>
            </p:spPr>
          </p:cxnSp>
          <p:grpSp>
            <p:nvGrpSpPr>
              <p:cNvPr id="183332" name="Group 11">
                <a:extLst>
                  <a:ext uri="{FF2B5EF4-FFF2-40B4-BE49-F238E27FC236}">
                    <a16:creationId xmlns:a16="http://schemas.microsoft.com/office/drawing/2014/main" id="{AC7FE605-A560-6AFC-428A-F9AEEF6CE0DA}"/>
                  </a:ext>
                </a:extLst>
              </p:cNvPr>
              <p:cNvGrpSpPr>
                <a:grpSpLocks/>
              </p:cNvGrpSpPr>
              <p:nvPr/>
            </p:nvGrpSpPr>
            <p:grpSpPr bwMode="auto">
              <a:xfrm>
                <a:off x="323829" y="1276295"/>
                <a:ext cx="5715868" cy="5341837"/>
                <a:chOff x="187582" y="1885908"/>
                <a:chExt cx="5716036" cy="5341649"/>
              </a:xfrm>
            </p:grpSpPr>
            <p:grpSp>
              <p:nvGrpSpPr>
                <p:cNvPr id="183333" name="Group 8">
                  <a:extLst>
                    <a:ext uri="{FF2B5EF4-FFF2-40B4-BE49-F238E27FC236}">
                      <a16:creationId xmlns:a16="http://schemas.microsoft.com/office/drawing/2014/main" id="{EC9EED8D-D31B-CFDB-1EA6-78A5FD0CDD87}"/>
                    </a:ext>
                  </a:extLst>
                </p:cNvPr>
                <p:cNvGrpSpPr>
                  <a:grpSpLocks/>
                </p:cNvGrpSpPr>
                <p:nvPr/>
              </p:nvGrpSpPr>
              <p:grpSpPr bwMode="auto">
                <a:xfrm>
                  <a:off x="1121477" y="1885908"/>
                  <a:ext cx="3886315" cy="4439486"/>
                  <a:chOff x="360271" y="1885908"/>
                  <a:chExt cx="3886315" cy="4439486"/>
                </a:xfrm>
              </p:grpSpPr>
              <p:cxnSp>
                <p:nvCxnSpPr>
                  <p:cNvPr id="183336" name="Straight Arrow Connector 29">
                    <a:extLst>
                      <a:ext uri="{FF2B5EF4-FFF2-40B4-BE49-F238E27FC236}">
                        <a16:creationId xmlns:a16="http://schemas.microsoft.com/office/drawing/2014/main" id="{9FD95079-BE00-5CEB-1B39-1954E5BE0B75}"/>
                      </a:ext>
                    </a:extLst>
                  </p:cNvPr>
                  <p:cNvCxnSpPr>
                    <a:cxnSpLocks noChangeShapeType="1"/>
                  </p:cNvCxnSpPr>
                  <p:nvPr/>
                </p:nvCxnSpPr>
                <p:spPr bwMode="auto">
                  <a:xfrm rot="16200000" flipV="1">
                    <a:off x="-1849504" y="4095683"/>
                    <a:ext cx="4439485" cy="19936"/>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83337" name="Straight Arrow Connector 30">
                    <a:extLst>
                      <a:ext uri="{FF2B5EF4-FFF2-40B4-BE49-F238E27FC236}">
                        <a16:creationId xmlns:a16="http://schemas.microsoft.com/office/drawing/2014/main" id="{9AAC77F4-7462-2A65-D596-FB5A2822CD6A}"/>
                      </a:ext>
                    </a:extLst>
                  </p:cNvPr>
                  <p:cNvCxnSpPr>
                    <a:cxnSpLocks noChangeShapeType="1"/>
                  </p:cNvCxnSpPr>
                  <p:nvPr/>
                </p:nvCxnSpPr>
                <p:spPr bwMode="auto">
                  <a:xfrm flipV="1">
                    <a:off x="381794" y="6305353"/>
                    <a:ext cx="3864792" cy="20041"/>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grpSp>
            <p:sp>
              <p:nvSpPr>
                <p:cNvPr id="183334" name="TextBox 27">
                  <a:extLst>
                    <a:ext uri="{FF2B5EF4-FFF2-40B4-BE49-F238E27FC236}">
                      <a16:creationId xmlns:a16="http://schemas.microsoft.com/office/drawing/2014/main" id="{1CAF7B44-855C-AE51-DCAA-60490E162986}"/>
                    </a:ext>
                  </a:extLst>
                </p:cNvPr>
                <p:cNvSpPr txBox="1">
                  <a:spLocks noChangeArrowheads="1"/>
                </p:cNvSpPr>
                <p:nvPr/>
              </p:nvSpPr>
              <p:spPr bwMode="auto">
                <a:xfrm>
                  <a:off x="187582" y="1885910"/>
                  <a:ext cx="803689" cy="769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a:solidFill>
                        <a:schemeClr val="tx1"/>
                      </a:solidFill>
                    </a:rPr>
                    <a:t>P</a:t>
                  </a:r>
                </a:p>
              </p:txBody>
            </p:sp>
            <p:sp>
              <p:nvSpPr>
                <p:cNvPr id="183335" name="TextBox 28">
                  <a:extLst>
                    <a:ext uri="{FF2B5EF4-FFF2-40B4-BE49-F238E27FC236}">
                      <a16:creationId xmlns:a16="http://schemas.microsoft.com/office/drawing/2014/main" id="{9DF86D99-5AC1-FE97-EF9F-C7DE07429A13}"/>
                    </a:ext>
                  </a:extLst>
                </p:cNvPr>
                <p:cNvSpPr txBox="1">
                  <a:spLocks noChangeArrowheads="1"/>
                </p:cNvSpPr>
                <p:nvPr/>
              </p:nvSpPr>
              <p:spPr bwMode="auto">
                <a:xfrm>
                  <a:off x="4855387" y="6457748"/>
                  <a:ext cx="1048231" cy="769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 </a:t>
                  </a:r>
                </a:p>
              </p:txBody>
            </p:sp>
          </p:grpSp>
        </p:grpSp>
        <p:grpSp>
          <p:nvGrpSpPr>
            <p:cNvPr id="183308" name="Group 18">
              <a:extLst>
                <a:ext uri="{FF2B5EF4-FFF2-40B4-BE49-F238E27FC236}">
                  <a16:creationId xmlns:a16="http://schemas.microsoft.com/office/drawing/2014/main" id="{1D3BDED0-791B-3BD7-131B-A4D751C494A3}"/>
                </a:ext>
              </a:extLst>
            </p:cNvPr>
            <p:cNvGrpSpPr>
              <a:grpSpLocks/>
            </p:cNvGrpSpPr>
            <p:nvPr/>
          </p:nvGrpSpPr>
          <p:grpSpPr bwMode="auto">
            <a:xfrm>
              <a:off x="5933902" y="2133600"/>
              <a:ext cx="2918416" cy="2947185"/>
              <a:chOff x="334662" y="1276295"/>
              <a:chExt cx="5705035" cy="5341837"/>
            </a:xfrm>
          </p:grpSpPr>
          <p:cxnSp>
            <p:nvCxnSpPr>
              <p:cNvPr id="183324" name="Straight Connector 19">
                <a:extLst>
                  <a:ext uri="{FF2B5EF4-FFF2-40B4-BE49-F238E27FC236}">
                    <a16:creationId xmlns:a16="http://schemas.microsoft.com/office/drawing/2014/main" id="{9C231F7F-ADFF-A2C2-3761-DEA12B6F3DA6}"/>
                  </a:ext>
                </a:extLst>
              </p:cNvPr>
              <p:cNvCxnSpPr>
                <a:cxnSpLocks noChangeShapeType="1"/>
              </p:cNvCxnSpPr>
              <p:nvPr/>
            </p:nvCxnSpPr>
            <p:spPr bwMode="auto">
              <a:xfrm rot="16200000" flipH="1">
                <a:off x="987409" y="2364940"/>
                <a:ext cx="966803" cy="446882"/>
              </a:xfrm>
              <a:prstGeom prst="line">
                <a:avLst/>
              </a:prstGeom>
              <a:noFill/>
              <a:ln w="57150" algn="ctr">
                <a:solidFill>
                  <a:srgbClr val="000099"/>
                </a:solidFill>
                <a:round/>
                <a:headEnd/>
                <a:tailEnd/>
              </a:ln>
              <a:extLst>
                <a:ext uri="{909E8E84-426E-40DD-AFC4-6F175D3DCCD1}">
                  <a14:hiddenFill xmlns:a14="http://schemas.microsoft.com/office/drawing/2010/main">
                    <a:noFill/>
                  </a14:hiddenFill>
                </a:ext>
              </a:extLst>
            </p:spPr>
          </p:cxnSp>
          <p:grpSp>
            <p:nvGrpSpPr>
              <p:cNvPr id="183325" name="Group 11">
                <a:extLst>
                  <a:ext uri="{FF2B5EF4-FFF2-40B4-BE49-F238E27FC236}">
                    <a16:creationId xmlns:a16="http://schemas.microsoft.com/office/drawing/2014/main" id="{93F8E40C-9231-1B4C-D0D3-529299AA72FD}"/>
                  </a:ext>
                </a:extLst>
              </p:cNvPr>
              <p:cNvGrpSpPr>
                <a:grpSpLocks/>
              </p:cNvGrpSpPr>
              <p:nvPr/>
            </p:nvGrpSpPr>
            <p:grpSpPr bwMode="auto">
              <a:xfrm>
                <a:off x="334662" y="1276295"/>
                <a:ext cx="5705035" cy="5341837"/>
                <a:chOff x="198415" y="1885908"/>
                <a:chExt cx="5705203" cy="5341649"/>
              </a:xfrm>
            </p:grpSpPr>
            <p:grpSp>
              <p:nvGrpSpPr>
                <p:cNvPr id="183326" name="Group 8">
                  <a:extLst>
                    <a:ext uri="{FF2B5EF4-FFF2-40B4-BE49-F238E27FC236}">
                      <a16:creationId xmlns:a16="http://schemas.microsoft.com/office/drawing/2014/main" id="{6732E737-CEB1-557F-486C-AB968F63F1AD}"/>
                    </a:ext>
                  </a:extLst>
                </p:cNvPr>
                <p:cNvGrpSpPr>
                  <a:grpSpLocks/>
                </p:cNvGrpSpPr>
                <p:nvPr/>
              </p:nvGrpSpPr>
              <p:grpSpPr bwMode="auto">
                <a:xfrm>
                  <a:off x="1121477" y="1885908"/>
                  <a:ext cx="3886315" cy="4439486"/>
                  <a:chOff x="360271" y="1885908"/>
                  <a:chExt cx="3886315" cy="4439486"/>
                </a:xfrm>
              </p:grpSpPr>
              <p:cxnSp>
                <p:nvCxnSpPr>
                  <p:cNvPr id="183329" name="Straight Arrow Connector 29">
                    <a:extLst>
                      <a:ext uri="{FF2B5EF4-FFF2-40B4-BE49-F238E27FC236}">
                        <a16:creationId xmlns:a16="http://schemas.microsoft.com/office/drawing/2014/main" id="{FE928F07-9F69-1612-5135-CFF1F2810FBC}"/>
                      </a:ext>
                    </a:extLst>
                  </p:cNvPr>
                  <p:cNvCxnSpPr>
                    <a:cxnSpLocks noChangeShapeType="1"/>
                  </p:cNvCxnSpPr>
                  <p:nvPr/>
                </p:nvCxnSpPr>
                <p:spPr bwMode="auto">
                  <a:xfrm rot="16200000" flipV="1">
                    <a:off x="-1849504" y="4095683"/>
                    <a:ext cx="4439485" cy="19936"/>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83330" name="Straight Arrow Connector 30">
                    <a:extLst>
                      <a:ext uri="{FF2B5EF4-FFF2-40B4-BE49-F238E27FC236}">
                        <a16:creationId xmlns:a16="http://schemas.microsoft.com/office/drawing/2014/main" id="{C9DD9122-8232-7AB4-5BC9-5C36DC083ED2}"/>
                      </a:ext>
                    </a:extLst>
                  </p:cNvPr>
                  <p:cNvCxnSpPr>
                    <a:cxnSpLocks noChangeShapeType="1"/>
                  </p:cNvCxnSpPr>
                  <p:nvPr/>
                </p:nvCxnSpPr>
                <p:spPr bwMode="auto">
                  <a:xfrm flipV="1">
                    <a:off x="381794" y="6305353"/>
                    <a:ext cx="3864792" cy="20041"/>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grpSp>
            <p:sp>
              <p:nvSpPr>
                <p:cNvPr id="183327" name="TextBox 27">
                  <a:extLst>
                    <a:ext uri="{FF2B5EF4-FFF2-40B4-BE49-F238E27FC236}">
                      <a16:creationId xmlns:a16="http://schemas.microsoft.com/office/drawing/2014/main" id="{B10368A2-B80F-73A5-0793-B360F68B7BAE}"/>
                    </a:ext>
                  </a:extLst>
                </p:cNvPr>
                <p:cNvSpPr txBox="1">
                  <a:spLocks noChangeArrowheads="1"/>
                </p:cNvSpPr>
                <p:nvPr/>
              </p:nvSpPr>
              <p:spPr bwMode="auto">
                <a:xfrm>
                  <a:off x="198415" y="1885910"/>
                  <a:ext cx="803689" cy="769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lgn="ctr">
                    <a:spcBef>
                      <a:spcPct val="0"/>
                    </a:spcBef>
                    <a:buClrTx/>
                    <a:buSzTx/>
                    <a:buFontTx/>
                    <a:buNone/>
                  </a:pPr>
                  <a:r>
                    <a:rPr lang="en-US" altLang="en-US" sz="2400" b="1">
                      <a:solidFill>
                        <a:schemeClr val="tx1"/>
                      </a:solidFill>
                    </a:rPr>
                    <a:t>P</a:t>
                  </a:r>
                </a:p>
              </p:txBody>
            </p:sp>
            <p:sp>
              <p:nvSpPr>
                <p:cNvPr id="183328" name="TextBox 28">
                  <a:extLst>
                    <a:ext uri="{FF2B5EF4-FFF2-40B4-BE49-F238E27FC236}">
                      <a16:creationId xmlns:a16="http://schemas.microsoft.com/office/drawing/2014/main" id="{EBA3E94B-1DCE-E5E9-0106-8520372DB67E}"/>
                    </a:ext>
                  </a:extLst>
                </p:cNvPr>
                <p:cNvSpPr txBox="1">
                  <a:spLocks noChangeArrowheads="1"/>
                </p:cNvSpPr>
                <p:nvPr/>
              </p:nvSpPr>
              <p:spPr bwMode="auto">
                <a:xfrm>
                  <a:off x="4855387" y="6457748"/>
                  <a:ext cx="1048231" cy="769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Q </a:t>
                  </a:r>
                </a:p>
              </p:txBody>
            </p:sp>
          </p:grpSp>
        </p:grpSp>
        <p:cxnSp>
          <p:nvCxnSpPr>
            <p:cNvPr id="183309" name="Straight Connector 31">
              <a:extLst>
                <a:ext uri="{FF2B5EF4-FFF2-40B4-BE49-F238E27FC236}">
                  <a16:creationId xmlns:a16="http://schemas.microsoft.com/office/drawing/2014/main" id="{2F4A1AC6-B9BF-C8C9-8DAF-D12EC0C6E91A}"/>
                </a:ext>
              </a:extLst>
            </p:cNvPr>
            <p:cNvCxnSpPr>
              <a:cxnSpLocks noChangeShapeType="1"/>
            </p:cNvCxnSpPr>
            <p:nvPr/>
          </p:nvCxnSpPr>
          <p:spPr bwMode="auto">
            <a:xfrm>
              <a:off x="609600" y="2590800"/>
              <a:ext cx="5791200" cy="1588"/>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183310" name="Straight Connector 34">
              <a:extLst>
                <a:ext uri="{FF2B5EF4-FFF2-40B4-BE49-F238E27FC236}">
                  <a16:creationId xmlns:a16="http://schemas.microsoft.com/office/drawing/2014/main" id="{DEB3E58D-95A4-9329-3398-2794870AA21C}"/>
                </a:ext>
              </a:extLst>
            </p:cNvPr>
            <p:cNvCxnSpPr>
              <a:cxnSpLocks noChangeShapeType="1"/>
            </p:cNvCxnSpPr>
            <p:nvPr/>
          </p:nvCxnSpPr>
          <p:spPr bwMode="auto">
            <a:xfrm>
              <a:off x="609600" y="3124200"/>
              <a:ext cx="6019800" cy="1588"/>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183311" name="Straight Connector 38">
              <a:extLst>
                <a:ext uri="{FF2B5EF4-FFF2-40B4-BE49-F238E27FC236}">
                  <a16:creationId xmlns:a16="http://schemas.microsoft.com/office/drawing/2014/main" id="{4E6CF5DD-D660-31B6-E1BB-7B866F50B7C2}"/>
                </a:ext>
              </a:extLst>
            </p:cNvPr>
            <p:cNvCxnSpPr>
              <a:cxnSpLocks noChangeShapeType="1"/>
            </p:cNvCxnSpPr>
            <p:nvPr/>
          </p:nvCxnSpPr>
          <p:spPr bwMode="auto">
            <a:xfrm>
              <a:off x="6629400" y="3124201"/>
              <a:ext cx="1447802" cy="1447801"/>
            </a:xfrm>
            <a:prstGeom prst="line">
              <a:avLst/>
            </a:prstGeom>
            <a:noFill/>
            <a:ln w="57150" algn="ctr">
              <a:solidFill>
                <a:srgbClr val="000099"/>
              </a:solidFill>
              <a:round/>
              <a:headEnd/>
              <a:tailEnd/>
            </a:ln>
            <a:extLst>
              <a:ext uri="{909E8E84-426E-40DD-AFC4-6F175D3DCCD1}">
                <a14:hiddenFill xmlns:a14="http://schemas.microsoft.com/office/drawing/2010/main">
                  <a:noFill/>
                </a14:hiddenFill>
              </a:ext>
            </a:extLst>
          </p:spPr>
        </p:cxnSp>
        <p:sp>
          <p:nvSpPr>
            <p:cNvPr id="183312" name="TextBox 28">
              <a:extLst>
                <a:ext uri="{FF2B5EF4-FFF2-40B4-BE49-F238E27FC236}">
                  <a16:creationId xmlns:a16="http://schemas.microsoft.com/office/drawing/2014/main" id="{73BC4146-A6B7-68DC-BB5C-DA33AAFBAF75}"/>
                </a:ext>
              </a:extLst>
            </p:cNvPr>
            <p:cNvSpPr txBox="1">
              <a:spLocks noChangeArrowheads="1"/>
            </p:cNvSpPr>
            <p:nvPr/>
          </p:nvSpPr>
          <p:spPr bwMode="auto">
            <a:xfrm>
              <a:off x="8001000" y="3962400"/>
              <a:ext cx="519304"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D </a:t>
              </a:r>
            </a:p>
          </p:txBody>
        </p:sp>
        <p:sp>
          <p:nvSpPr>
            <p:cNvPr id="183313" name="TextBox 28">
              <a:extLst>
                <a:ext uri="{FF2B5EF4-FFF2-40B4-BE49-F238E27FC236}">
                  <a16:creationId xmlns:a16="http://schemas.microsoft.com/office/drawing/2014/main" id="{B05955B4-8B8C-EE18-D182-7997522C824C}"/>
                </a:ext>
              </a:extLst>
            </p:cNvPr>
            <p:cNvSpPr txBox="1">
              <a:spLocks noChangeArrowheads="1"/>
            </p:cNvSpPr>
            <p:nvPr/>
          </p:nvSpPr>
          <p:spPr bwMode="auto">
            <a:xfrm>
              <a:off x="4191000" y="4038600"/>
              <a:ext cx="674824"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800000"/>
                  </a:solidFill>
                </a:rPr>
                <a:t>D</a:t>
              </a:r>
              <a:r>
                <a:rPr lang="en-US" altLang="en-US" sz="2400" b="1" baseline="-25000">
                  <a:solidFill>
                    <a:srgbClr val="800000"/>
                  </a:solidFill>
                </a:rPr>
                <a:t>B</a:t>
              </a:r>
              <a:r>
                <a:rPr lang="en-US" altLang="en-US" sz="2400" b="1">
                  <a:solidFill>
                    <a:srgbClr val="800000"/>
                  </a:solidFill>
                </a:rPr>
                <a:t> </a:t>
              </a:r>
            </a:p>
          </p:txBody>
        </p:sp>
        <p:sp>
          <p:nvSpPr>
            <p:cNvPr id="183314" name="TextBox 28">
              <a:extLst>
                <a:ext uri="{FF2B5EF4-FFF2-40B4-BE49-F238E27FC236}">
                  <a16:creationId xmlns:a16="http://schemas.microsoft.com/office/drawing/2014/main" id="{EE31D7D4-56E6-E8B3-87B9-C3F884E2E1F4}"/>
                </a:ext>
              </a:extLst>
            </p:cNvPr>
            <p:cNvSpPr txBox="1">
              <a:spLocks noChangeArrowheads="1"/>
            </p:cNvSpPr>
            <p:nvPr/>
          </p:nvSpPr>
          <p:spPr bwMode="auto">
            <a:xfrm>
              <a:off x="1447800" y="3962400"/>
              <a:ext cx="666778"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800000"/>
                  </a:solidFill>
                </a:rPr>
                <a:t>D</a:t>
              </a:r>
              <a:r>
                <a:rPr lang="en-US" altLang="en-US" sz="2400" b="1" baseline="-25000">
                  <a:solidFill>
                    <a:srgbClr val="800000"/>
                  </a:solidFill>
                </a:rPr>
                <a:t>A</a:t>
              </a:r>
              <a:r>
                <a:rPr lang="en-US" altLang="en-US" sz="2400" b="1">
                  <a:solidFill>
                    <a:srgbClr val="800000"/>
                  </a:solidFill>
                </a:rPr>
                <a:t> </a:t>
              </a:r>
            </a:p>
          </p:txBody>
        </p:sp>
        <p:sp>
          <p:nvSpPr>
            <p:cNvPr id="183315" name="TextBox 28">
              <a:extLst>
                <a:ext uri="{FF2B5EF4-FFF2-40B4-BE49-F238E27FC236}">
                  <a16:creationId xmlns:a16="http://schemas.microsoft.com/office/drawing/2014/main" id="{F1AC3165-C743-15C5-659F-7AA7497DBB40}"/>
                </a:ext>
              </a:extLst>
            </p:cNvPr>
            <p:cNvSpPr txBox="1">
              <a:spLocks noChangeArrowheads="1"/>
            </p:cNvSpPr>
            <p:nvPr/>
          </p:nvSpPr>
          <p:spPr bwMode="auto">
            <a:xfrm>
              <a:off x="228600" y="5238690"/>
              <a:ext cx="1928553" cy="764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Đường cầu cá nhân A </a:t>
              </a:r>
            </a:p>
          </p:txBody>
        </p:sp>
        <p:sp>
          <p:nvSpPr>
            <p:cNvPr id="183316" name="TextBox 28">
              <a:extLst>
                <a:ext uri="{FF2B5EF4-FFF2-40B4-BE49-F238E27FC236}">
                  <a16:creationId xmlns:a16="http://schemas.microsoft.com/office/drawing/2014/main" id="{05B57ADD-05A7-C173-2A20-7217AF624C54}"/>
                </a:ext>
              </a:extLst>
            </p:cNvPr>
            <p:cNvSpPr txBox="1">
              <a:spLocks noChangeArrowheads="1"/>
            </p:cNvSpPr>
            <p:nvPr/>
          </p:nvSpPr>
          <p:spPr bwMode="auto">
            <a:xfrm>
              <a:off x="3181164" y="5238690"/>
              <a:ext cx="1708106" cy="1104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Đường cầu cá nhân B </a:t>
              </a:r>
            </a:p>
          </p:txBody>
        </p:sp>
        <p:sp>
          <p:nvSpPr>
            <p:cNvPr id="183317" name="TextBox 28">
              <a:extLst>
                <a:ext uri="{FF2B5EF4-FFF2-40B4-BE49-F238E27FC236}">
                  <a16:creationId xmlns:a16="http://schemas.microsoft.com/office/drawing/2014/main" id="{E7126A6A-6505-9F51-52C3-A6BA87CE6755}"/>
                </a:ext>
              </a:extLst>
            </p:cNvPr>
            <p:cNvSpPr txBox="1">
              <a:spLocks noChangeArrowheads="1"/>
            </p:cNvSpPr>
            <p:nvPr/>
          </p:nvSpPr>
          <p:spPr bwMode="auto">
            <a:xfrm>
              <a:off x="6152963" y="5238690"/>
              <a:ext cx="2191630" cy="764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Đường cầu thị trường </a:t>
              </a:r>
            </a:p>
          </p:txBody>
        </p:sp>
        <p:sp>
          <p:nvSpPr>
            <p:cNvPr id="183318" name="Left Brace 47">
              <a:extLst>
                <a:ext uri="{FF2B5EF4-FFF2-40B4-BE49-F238E27FC236}">
                  <a16:creationId xmlns:a16="http://schemas.microsoft.com/office/drawing/2014/main" id="{BFEDA6B2-5A88-EB7E-5836-060063980259}"/>
                </a:ext>
              </a:extLst>
            </p:cNvPr>
            <p:cNvSpPr>
              <a:spLocks/>
            </p:cNvSpPr>
            <p:nvPr/>
          </p:nvSpPr>
          <p:spPr bwMode="auto">
            <a:xfrm rot="-5400000">
              <a:off x="3619500" y="4381501"/>
              <a:ext cx="304800" cy="838200"/>
            </a:xfrm>
            <a:prstGeom prst="leftBrace">
              <a:avLst>
                <a:gd name="adj1" fmla="val 8339"/>
                <a:gd name="adj2" fmla="val 50000"/>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183319" name="Left Brace 48">
              <a:extLst>
                <a:ext uri="{FF2B5EF4-FFF2-40B4-BE49-F238E27FC236}">
                  <a16:creationId xmlns:a16="http://schemas.microsoft.com/office/drawing/2014/main" id="{1D6185EC-C1F2-C3BA-AEB0-7402F944583B}"/>
                </a:ext>
              </a:extLst>
            </p:cNvPr>
            <p:cNvSpPr>
              <a:spLocks/>
            </p:cNvSpPr>
            <p:nvPr/>
          </p:nvSpPr>
          <p:spPr bwMode="auto">
            <a:xfrm rot="-5400000">
              <a:off x="876300" y="4381500"/>
              <a:ext cx="304800" cy="838200"/>
            </a:xfrm>
            <a:prstGeom prst="leftBrace">
              <a:avLst>
                <a:gd name="adj1" fmla="val 8339"/>
                <a:gd name="adj2" fmla="val 50000"/>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183320" name="TextBox 28">
              <a:extLst>
                <a:ext uri="{FF2B5EF4-FFF2-40B4-BE49-F238E27FC236}">
                  <a16:creationId xmlns:a16="http://schemas.microsoft.com/office/drawing/2014/main" id="{F9C3F72D-F810-B703-A6F0-2E21E327DDB4}"/>
                </a:ext>
              </a:extLst>
            </p:cNvPr>
            <p:cNvSpPr txBox="1">
              <a:spLocks noChangeArrowheads="1"/>
            </p:cNvSpPr>
            <p:nvPr/>
          </p:nvSpPr>
          <p:spPr bwMode="auto">
            <a:xfrm>
              <a:off x="838200" y="4857689"/>
              <a:ext cx="38100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800000"/>
                  </a:solidFill>
                </a:rPr>
                <a:t>a</a:t>
              </a:r>
            </a:p>
          </p:txBody>
        </p:sp>
        <p:sp>
          <p:nvSpPr>
            <p:cNvPr id="183321" name="TextBox 28">
              <a:extLst>
                <a:ext uri="{FF2B5EF4-FFF2-40B4-BE49-F238E27FC236}">
                  <a16:creationId xmlns:a16="http://schemas.microsoft.com/office/drawing/2014/main" id="{7957C0E2-DFB2-EFB5-360F-7AC357634F92}"/>
                </a:ext>
              </a:extLst>
            </p:cNvPr>
            <p:cNvSpPr txBox="1">
              <a:spLocks noChangeArrowheads="1"/>
            </p:cNvSpPr>
            <p:nvPr/>
          </p:nvSpPr>
          <p:spPr bwMode="auto">
            <a:xfrm>
              <a:off x="3581400" y="4857689"/>
              <a:ext cx="38100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rgbClr val="800000"/>
                  </a:solidFill>
                </a:rPr>
                <a:t>b</a:t>
              </a:r>
            </a:p>
          </p:txBody>
        </p:sp>
        <p:sp>
          <p:nvSpPr>
            <p:cNvPr id="183322" name="Left Brace 51">
              <a:extLst>
                <a:ext uri="{FF2B5EF4-FFF2-40B4-BE49-F238E27FC236}">
                  <a16:creationId xmlns:a16="http://schemas.microsoft.com/office/drawing/2014/main" id="{257F3A0A-5515-7566-AF7F-740A25C3A109}"/>
                </a:ext>
              </a:extLst>
            </p:cNvPr>
            <p:cNvSpPr>
              <a:spLocks/>
            </p:cNvSpPr>
            <p:nvPr/>
          </p:nvSpPr>
          <p:spPr bwMode="auto">
            <a:xfrm rot="-5400000">
              <a:off x="7086600" y="3962401"/>
              <a:ext cx="304799" cy="1676400"/>
            </a:xfrm>
            <a:prstGeom prst="leftBrace">
              <a:avLst>
                <a:gd name="adj1" fmla="val 8326"/>
                <a:gd name="adj2" fmla="val 50000"/>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endParaRPr lang="en-US" altLang="en-US" sz="2400">
                <a:solidFill>
                  <a:schemeClr val="tx1"/>
                </a:solidFill>
              </a:endParaRPr>
            </a:p>
          </p:txBody>
        </p:sp>
        <p:sp>
          <p:nvSpPr>
            <p:cNvPr id="183323" name="TextBox 28">
              <a:extLst>
                <a:ext uri="{FF2B5EF4-FFF2-40B4-BE49-F238E27FC236}">
                  <a16:creationId xmlns:a16="http://schemas.microsoft.com/office/drawing/2014/main" id="{6F430CE1-30ED-4031-15A3-A5338144FD5D}"/>
                </a:ext>
              </a:extLst>
            </p:cNvPr>
            <p:cNvSpPr txBox="1">
              <a:spLocks noChangeArrowheads="1"/>
            </p:cNvSpPr>
            <p:nvPr/>
          </p:nvSpPr>
          <p:spPr bwMode="auto">
            <a:xfrm>
              <a:off x="6781799" y="4876799"/>
              <a:ext cx="1241368"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a:buChar char="n"/>
                <a:defRPr sz="3200">
                  <a:solidFill>
                    <a:srgbClr val="0000FF"/>
                  </a:solidFill>
                  <a:latin typeface="Arial" panose="020B0604020202020204" pitchFamily="34" charset="0"/>
                </a:defRPr>
              </a:lvl1pPr>
              <a:lvl2pPr marL="742950" indent="-285750">
                <a:spcBef>
                  <a:spcPct val="20000"/>
                </a:spcBef>
                <a:buClr>
                  <a:schemeClr val="bg2"/>
                </a:buClr>
                <a:buSzPct val="75000"/>
                <a:buChar char="–"/>
                <a:defRPr sz="2800">
                  <a:solidFill>
                    <a:srgbClr val="0000FF"/>
                  </a:solidFill>
                  <a:latin typeface="Arial" panose="020B0604020202020204" pitchFamily="34" charset="0"/>
                </a:defRPr>
              </a:lvl2pPr>
              <a:lvl3pPr marL="1143000" indent="-228600">
                <a:spcBef>
                  <a:spcPct val="20000"/>
                </a:spcBef>
                <a:buClr>
                  <a:schemeClr val="bg2"/>
                </a:buClr>
                <a:buSzPct val="75000"/>
                <a:buFont typeface="Monotype Sorts"/>
                <a:buChar char="n"/>
                <a:defRPr sz="2400">
                  <a:solidFill>
                    <a:srgbClr val="0000FF"/>
                  </a:solidFill>
                  <a:latin typeface="Arial" panose="020B0604020202020204" pitchFamily="34" charset="0"/>
                </a:defRPr>
              </a:lvl3pPr>
              <a:lvl4pPr marL="1600200" indent="-228600">
                <a:spcBef>
                  <a:spcPct val="20000"/>
                </a:spcBef>
                <a:buClr>
                  <a:schemeClr val="bg2"/>
                </a:buClr>
                <a:buSzPct val="75000"/>
                <a:buChar char="–"/>
                <a:defRPr sz="2000">
                  <a:solidFill>
                    <a:srgbClr val="0000FF"/>
                  </a:solidFill>
                  <a:latin typeface="Arial" panose="020B0604020202020204" pitchFamily="34" charset="0"/>
                </a:defRPr>
              </a:lvl4pPr>
              <a:lvl5pPr marL="2057400" indent="-228600">
                <a:spcBef>
                  <a:spcPct val="20000"/>
                </a:spcBef>
                <a:buClr>
                  <a:schemeClr val="bg2"/>
                </a:buClr>
                <a:buSzPct val="75000"/>
                <a:buChar char="•"/>
                <a:defRPr sz="2000">
                  <a:solidFill>
                    <a:srgbClr val="0000FF"/>
                  </a:solidFill>
                  <a:latin typeface="Arial" panose="020B0604020202020204" pitchFamily="34" charset="0"/>
                </a:defRPr>
              </a:lvl5pPr>
              <a:lvl6pPr marL="25146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6pPr>
              <a:lvl7pPr marL="29718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7pPr>
              <a:lvl8pPr marL="34290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8pPr>
              <a:lvl9pPr marL="3886200" indent="-228600" eaLnBrk="0" fontAlgn="base" hangingPunct="0">
                <a:spcBef>
                  <a:spcPct val="20000"/>
                </a:spcBef>
                <a:spcAft>
                  <a:spcPct val="0"/>
                </a:spcAft>
                <a:buClr>
                  <a:schemeClr val="bg2"/>
                </a:buClr>
                <a:buSzPct val="75000"/>
                <a:buChar char="•"/>
                <a:defRPr sz="2000">
                  <a:solidFill>
                    <a:srgbClr val="0000FF"/>
                  </a:solidFill>
                  <a:latin typeface="Arial" panose="020B0604020202020204" pitchFamily="34" charset="0"/>
                </a:defRPr>
              </a:lvl9pPr>
            </a:lstStyle>
            <a:p>
              <a:pPr>
                <a:spcBef>
                  <a:spcPct val="0"/>
                </a:spcBef>
                <a:buClrTx/>
                <a:buSzTx/>
                <a:buFontTx/>
                <a:buNone/>
              </a:pPr>
              <a:r>
                <a:rPr lang="en-US" altLang="en-US" sz="2400" b="1">
                  <a:solidFill>
                    <a:schemeClr val="tx1"/>
                  </a:solidFill>
                </a:rPr>
                <a:t>(a + b)</a:t>
              </a:r>
            </a:p>
          </p:txBody>
        </p:sp>
      </p:grpSp>
      <p:graphicFrame>
        <p:nvGraphicFramePr>
          <p:cNvPr id="54" name="Table 53">
            <a:extLst>
              <a:ext uri="{FF2B5EF4-FFF2-40B4-BE49-F238E27FC236}">
                <a16:creationId xmlns:a16="http://schemas.microsoft.com/office/drawing/2014/main" id="{C3C4D1B9-DF18-AD9A-63FF-BA517C362711}"/>
              </a:ext>
            </a:extLst>
          </p:cNvPr>
          <p:cNvGraphicFramePr>
            <a:graphicFrameLocks noGrp="1"/>
          </p:cNvGraphicFramePr>
          <p:nvPr/>
        </p:nvGraphicFramePr>
        <p:xfrm>
          <a:off x="2895600" y="411164"/>
          <a:ext cx="6096000" cy="1112837"/>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tblGrid>
              <a:tr h="1112837">
                <a:tc>
                  <a:txBody>
                    <a:bodyPr/>
                    <a:lstStyle/>
                    <a:p>
                      <a:pPr algn="ctr"/>
                      <a:r>
                        <a:rPr lang="en-US" sz="3200">
                          <a:solidFill>
                            <a:schemeClr val="tx1"/>
                          </a:solidFill>
                        </a:rPr>
                        <a:t>Đường cầu</a:t>
                      </a:r>
                      <a:r>
                        <a:rPr lang="en-US" sz="3200" baseline="0">
                          <a:solidFill>
                            <a:schemeClr val="tx1"/>
                          </a:solidFill>
                        </a:rPr>
                        <a:t> thị trường</a:t>
                      </a:r>
                    </a:p>
                    <a:p>
                      <a:pPr algn="ctr"/>
                      <a:r>
                        <a:rPr lang="en-US" sz="3200" baseline="0">
                          <a:solidFill>
                            <a:schemeClr val="tx1"/>
                          </a:solidFill>
                        </a:rPr>
                        <a:t>D = D</a:t>
                      </a:r>
                      <a:r>
                        <a:rPr lang="en-US" sz="3200" baseline="-25000">
                          <a:solidFill>
                            <a:schemeClr val="tx1"/>
                          </a:solidFill>
                        </a:rPr>
                        <a:t>A</a:t>
                      </a:r>
                      <a:r>
                        <a:rPr lang="en-US" sz="3200" baseline="0">
                          <a:solidFill>
                            <a:schemeClr val="tx1"/>
                          </a:solidFill>
                        </a:rPr>
                        <a:t> + D</a:t>
                      </a:r>
                      <a:r>
                        <a:rPr lang="en-US" sz="3200" baseline="-25000">
                          <a:solidFill>
                            <a:schemeClr val="tx1"/>
                          </a:solidFill>
                        </a:rPr>
                        <a:t>B</a:t>
                      </a:r>
                      <a:r>
                        <a:rPr lang="en-US" sz="3200" baseline="0">
                          <a:solidFill>
                            <a:schemeClr val="tx1"/>
                          </a:solidFill>
                        </a:rPr>
                        <a:t> + …</a:t>
                      </a:r>
                      <a:endParaRPr lang="en-US" sz="3200">
                        <a:solidFill>
                          <a:schemeClr val="tx1"/>
                        </a:solidFill>
                      </a:endParaRPr>
                    </a:p>
                  </a:txBody>
                  <a:tcPr marT="45733" marB="45733">
                    <a:noFill/>
                  </a:tcPr>
                </a:tc>
                <a:extLst>
                  <a:ext uri="{0D108BD9-81ED-4DB2-BD59-A6C34878D82A}">
                    <a16:rowId xmlns:a16="http://schemas.microsoft.com/office/drawing/2014/main" val="10000"/>
                  </a:ext>
                </a:extLst>
              </a:tr>
            </a:tbl>
          </a:graphicData>
        </a:graphic>
      </p:graphicFrame>
      <p:sp>
        <p:nvSpPr>
          <p:cNvPr id="183305" name="Slide Number Placeholder 43">
            <a:extLst>
              <a:ext uri="{FF2B5EF4-FFF2-40B4-BE49-F238E27FC236}">
                <a16:creationId xmlns:a16="http://schemas.microsoft.com/office/drawing/2014/main" id="{EB161CAD-DAE8-2026-F88B-89C937DD4AB1}"/>
              </a:ext>
            </a:extLst>
          </p:cNvPr>
          <p:cNvSpPr>
            <a:spLocks noGrp="1"/>
          </p:cNvSpPr>
          <p:nvPr>
            <p:ph type="sldNum" sz="quarter" idx="12"/>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SzTx/>
              <a:buFontTx/>
              <a:buNone/>
            </a:pPr>
            <a:r>
              <a:rPr lang="en-US" altLang="en-US"/>
              <a:t>1.</a:t>
            </a:r>
            <a:fld id="{35AAC5A0-9A83-43D7-9FE1-01976CC2821C}" type="slidenum">
              <a:rPr lang="en-US" altLang="en-US" smtClean="0"/>
              <a:pPr/>
              <a:t>59</a:t>
            </a:fld>
            <a:endParaRPr lang="en-US" altLang="en-US" sz="1400">
              <a:solidFill>
                <a:schemeClr val="tx1"/>
              </a:solidFill>
              <a:latin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7" name="Slide Number Placeholder 3">
            <a:extLst>
              <a:ext uri="{FF2B5EF4-FFF2-40B4-BE49-F238E27FC236}">
                <a16:creationId xmlns:a16="http://schemas.microsoft.com/office/drawing/2014/main" id="{3B7A5AAB-91AC-163D-A674-AD75C86D6EF1}"/>
              </a:ext>
            </a:extLst>
          </p:cNvPr>
          <p:cNvSpPr>
            <a:spLocks noGrp="1"/>
          </p:cNvSpPr>
          <p:nvPr>
            <p:ph type="sldNum" sz="quarter" idx="4"/>
          </p:nvPr>
        </p:nvSpPr>
        <p:spPr>
          <a:xfrm>
            <a:off x="11353800" y="5879804"/>
            <a:ext cx="661416" cy="895899"/>
          </a:xfrm>
        </p:spPr>
        <p:txBody>
          <a:bodyPr/>
          <a:lstStyle/>
          <a:p>
            <a:pPr>
              <a:spcAft>
                <a:spcPts val="600"/>
              </a:spcAft>
            </a:pPr>
            <a:fld id="{58FB4751-880F-D840-AAA9-3A15815CC996}" type="slidenum">
              <a:rPr lang="en-US" smtClean="0"/>
              <a:pPr>
                <a:spcAft>
                  <a:spcPts val="600"/>
                </a:spcAft>
              </a:pPr>
              <a:t>6</a:t>
            </a:fld>
            <a:endParaRPr lang="en-US"/>
          </a:p>
        </p:txBody>
      </p:sp>
      <p:sp>
        <p:nvSpPr>
          <p:cNvPr id="145412" name="Slide Number Placeholder 4" hidden="1">
            <a:extLst>
              <a:ext uri="{FF2B5EF4-FFF2-40B4-BE49-F238E27FC236}">
                <a16:creationId xmlns:a16="http://schemas.microsoft.com/office/drawing/2014/main" id="{B2BCEBFC-444C-1793-40A3-BFA397D87753}"/>
              </a:ext>
            </a:extLst>
          </p:cNvPr>
          <p:cNvSpPr>
            <a:spLocks noGrp="1"/>
          </p:cNvSpPr>
          <p:nvPr>
            <p:ph type="sldNum" sz="quarter" idx="4294967295"/>
          </p:nvPr>
        </p:nvSpPr>
        <p:spPr bwMode="auto">
          <a:xfrm>
            <a:off x="6858000" y="6323013"/>
            <a:ext cx="1905000" cy="4572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2075" tIns="46038" rIns="92075" bIns="46038" numCol="1" anchor="ctr" anchorCtr="0" compatLnSpc="1">
            <a:prstTxWarp prst="textNoShape">
              <a:avLst/>
            </a:prstTxWarp>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spcBef>
                <a:spcPct val="0"/>
              </a:spcBef>
              <a:spcAft>
                <a:spcPts val="600"/>
              </a:spcAft>
              <a:buClrTx/>
              <a:buSzTx/>
              <a:buFontTx/>
              <a:buNone/>
            </a:pPr>
            <a:r>
              <a:rPr lang="en-US" altLang="en-US"/>
              <a:t>1.</a:t>
            </a:r>
            <a:fld id="{551E49D8-5E3D-4FD4-B603-EB3F5048E86F}" type="slidenum">
              <a:rPr lang="en-US" altLang="en-US" smtClean="0"/>
              <a:pPr>
                <a:spcBef>
                  <a:spcPct val="0"/>
                </a:spcBef>
                <a:spcAft>
                  <a:spcPts val="600"/>
                </a:spcAft>
                <a:buClrTx/>
                <a:buSzTx/>
                <a:buFontTx/>
                <a:buNone/>
              </a:pPr>
              <a:t>6</a:t>
            </a:fld>
            <a:endParaRPr lang="en-US" altLang="en-US" sz="1400">
              <a:solidFill>
                <a:schemeClr val="tx1"/>
              </a:solidFill>
              <a:latin typeface="Times New Roman" panose="02020603050405020304" pitchFamily="18" charset="0"/>
            </a:endParaRPr>
          </a:p>
        </p:txBody>
      </p:sp>
      <p:sp>
        <p:nvSpPr>
          <p:cNvPr id="7" name="Title 6">
            <a:extLst>
              <a:ext uri="{FF2B5EF4-FFF2-40B4-BE49-F238E27FC236}">
                <a16:creationId xmlns:a16="http://schemas.microsoft.com/office/drawing/2014/main" id="{FC7DAE3C-CE3F-1436-9286-20B69EE4028E}"/>
              </a:ext>
            </a:extLst>
          </p:cNvPr>
          <p:cNvSpPr>
            <a:spLocks noGrp="1"/>
          </p:cNvSpPr>
          <p:nvPr>
            <p:ph type="title"/>
          </p:nvPr>
        </p:nvSpPr>
        <p:spPr>
          <a:xfrm>
            <a:off x="3819144" y="914400"/>
            <a:ext cx="7534656" cy="914400"/>
          </a:xfrm>
        </p:spPr>
        <p:txBody>
          <a:bodyPr/>
          <a:lstStyle/>
          <a:p>
            <a:r>
              <a:rPr lang="en-US" altLang="en-US" sz="3200" b="1" dirty="0">
                <a:solidFill>
                  <a:srgbClr val="FFFF00"/>
                </a:solidFill>
                <a:latin typeface="VNI-Souvir" pitchFamily="2" charset="0"/>
              </a:rPr>
              <a:t>2. </a:t>
            </a:r>
            <a:r>
              <a:rPr lang="en-US" altLang="en-US" sz="3200" b="1" dirty="0" err="1">
                <a:solidFill>
                  <a:srgbClr val="FFFF00"/>
                </a:solidFill>
                <a:latin typeface="VNI-Souvir" pitchFamily="2" charset="0"/>
              </a:rPr>
              <a:t>NỘI</a:t>
            </a:r>
            <a:r>
              <a:rPr lang="en-US" altLang="en-US" sz="3200" b="1" dirty="0">
                <a:solidFill>
                  <a:srgbClr val="FFFF00"/>
                </a:solidFill>
                <a:latin typeface="VNI-Souvir" pitchFamily="2" charset="0"/>
              </a:rPr>
              <a:t> DUNG</a:t>
            </a:r>
            <a:br>
              <a:rPr lang="en-US" altLang="en-US" sz="3200" b="1" dirty="0">
                <a:solidFill>
                  <a:srgbClr val="FFFF00"/>
                </a:solidFill>
                <a:latin typeface="VNI-Souvir" pitchFamily="2" charset="0"/>
              </a:rPr>
            </a:br>
            <a:endParaRPr lang="en-US" dirty="0"/>
          </a:p>
        </p:txBody>
      </p:sp>
      <p:sp>
        <p:nvSpPr>
          <p:cNvPr id="2052" name="Rectangle 4">
            <a:extLst>
              <a:ext uri="{FF2B5EF4-FFF2-40B4-BE49-F238E27FC236}">
                <a16:creationId xmlns:a16="http://schemas.microsoft.com/office/drawing/2014/main" id="{13591287-F8E0-432B-22E1-56911FEF5BFC}"/>
              </a:ext>
            </a:extLst>
          </p:cNvPr>
          <p:cNvSpPr txBox="1">
            <a:spLocks noChangeArrowheads="1"/>
          </p:cNvSpPr>
          <p:nvPr/>
        </p:nvSpPr>
        <p:spPr>
          <a:xfrm>
            <a:off x="618067" y="2277533"/>
            <a:ext cx="11260665"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3200" dirty="0" err="1">
                <a:latin typeface="VNI-Souvir" pitchFamily="2" charset="0"/>
              </a:rPr>
              <a:t>PHAÂN</a:t>
            </a:r>
            <a:r>
              <a:rPr lang="en-US" altLang="en-US" sz="3200" dirty="0">
                <a:latin typeface="VNI-Souvir" pitchFamily="2" charset="0"/>
              </a:rPr>
              <a:t> </a:t>
            </a:r>
            <a:r>
              <a:rPr lang="en-US" altLang="en-US" sz="3200" dirty="0" err="1">
                <a:latin typeface="VNI-Souvir" pitchFamily="2" charset="0"/>
              </a:rPr>
              <a:t>TÍCH</a:t>
            </a:r>
            <a:r>
              <a:rPr lang="en-US" altLang="en-US" sz="3200" dirty="0">
                <a:latin typeface="VNI-Souvir" pitchFamily="2" charset="0"/>
              </a:rPr>
              <a:t> </a:t>
            </a:r>
            <a:r>
              <a:rPr lang="en-US" altLang="en-US" sz="3200" dirty="0" err="1">
                <a:latin typeface="VNI-Souvir" pitchFamily="2" charset="0"/>
              </a:rPr>
              <a:t>TRAÏNG</a:t>
            </a:r>
            <a:r>
              <a:rPr lang="en-US" altLang="en-US" sz="3200" dirty="0">
                <a:latin typeface="VNI-Souvir" pitchFamily="2" charset="0"/>
              </a:rPr>
              <a:t> </a:t>
            </a:r>
            <a:r>
              <a:rPr lang="en-US" altLang="en-US" sz="3200" dirty="0" err="1">
                <a:latin typeface="VNI-Souvir" pitchFamily="2" charset="0"/>
              </a:rPr>
              <a:t>THAÙI</a:t>
            </a:r>
            <a:r>
              <a:rPr lang="en-US" altLang="en-US" sz="3200" dirty="0">
                <a:latin typeface="VNI-Souvir" pitchFamily="2" charset="0"/>
              </a:rPr>
              <a:t> </a:t>
            </a:r>
            <a:r>
              <a:rPr lang="en-US" altLang="en-US" sz="3200" b="1" i="1" u="sng" dirty="0" err="1">
                <a:latin typeface="VNI-Souvir" pitchFamily="2" charset="0"/>
              </a:rPr>
              <a:t>CAÂN</a:t>
            </a:r>
            <a:r>
              <a:rPr lang="en-US" altLang="en-US" sz="3200" b="1" i="1" u="sng" dirty="0">
                <a:latin typeface="VNI-Souvir" pitchFamily="2" charset="0"/>
              </a:rPr>
              <a:t> </a:t>
            </a:r>
            <a:r>
              <a:rPr lang="en-US" altLang="en-US" sz="3200" b="1" i="1" u="sng" dirty="0" err="1">
                <a:latin typeface="VNI-Souvir" pitchFamily="2" charset="0"/>
              </a:rPr>
              <a:t>BAÈNG</a:t>
            </a:r>
            <a:r>
              <a:rPr lang="en-US" altLang="en-US" sz="3200" b="1" i="1" u="sng" dirty="0">
                <a:latin typeface="VNI-Souvir" pitchFamily="2" charset="0"/>
              </a:rPr>
              <a:t> </a:t>
            </a:r>
            <a:r>
              <a:rPr lang="en-US" altLang="en-US" sz="3200" b="1" i="1" u="sng" dirty="0" err="1">
                <a:latin typeface="VNI-Souvir" pitchFamily="2" charset="0"/>
              </a:rPr>
              <a:t>TIEÂU</a:t>
            </a:r>
            <a:r>
              <a:rPr lang="en-US" altLang="en-US" sz="3200" b="1" i="1" u="sng" dirty="0">
                <a:latin typeface="VNI-Souvir" pitchFamily="2" charset="0"/>
              </a:rPr>
              <a:t> </a:t>
            </a:r>
            <a:r>
              <a:rPr lang="en-US" altLang="en-US" sz="3200" b="1" i="1" u="sng" dirty="0" err="1">
                <a:latin typeface="VNI-Souvir" pitchFamily="2" charset="0"/>
              </a:rPr>
              <a:t>DUØNG</a:t>
            </a:r>
            <a:r>
              <a:rPr lang="en-US" altLang="en-US" sz="3200" dirty="0">
                <a:latin typeface="VNI-Souvir" pitchFamily="2" charset="0"/>
              </a:rPr>
              <a:t>:</a:t>
            </a:r>
          </a:p>
          <a:p>
            <a:pPr lvl="1"/>
            <a:r>
              <a:rPr lang="en-US" altLang="en-US" sz="3200" dirty="0">
                <a:latin typeface="VNI-Souvir" pitchFamily="2" charset="0"/>
              </a:rPr>
              <a:t>A. </a:t>
            </a:r>
            <a:r>
              <a:rPr lang="en-US" altLang="en-US" sz="3200" dirty="0" err="1">
                <a:latin typeface="VNI-Souvir" pitchFamily="2" charset="0"/>
              </a:rPr>
              <a:t>Baèng</a:t>
            </a:r>
            <a:r>
              <a:rPr lang="en-US" altLang="en-US" sz="3200" dirty="0">
                <a:latin typeface="VNI-Souvir" pitchFamily="2" charset="0"/>
              </a:rPr>
              <a:t> </a:t>
            </a:r>
            <a:r>
              <a:rPr lang="en-US" altLang="en-US" sz="3200" dirty="0" err="1">
                <a:latin typeface="VNI-Souvir" pitchFamily="2" charset="0"/>
              </a:rPr>
              <a:t>thuyeát</a:t>
            </a:r>
            <a:r>
              <a:rPr lang="en-US" altLang="en-US" sz="3200" dirty="0">
                <a:latin typeface="VNI-Souvir" pitchFamily="2" charset="0"/>
              </a:rPr>
              <a:t> </a:t>
            </a:r>
            <a:r>
              <a:rPr lang="en-US" altLang="en-US" sz="3200" dirty="0" err="1">
                <a:latin typeface="VNI-Souvir" pitchFamily="2" charset="0"/>
              </a:rPr>
              <a:t>höõu</a:t>
            </a:r>
            <a:r>
              <a:rPr lang="en-US" altLang="en-US" sz="3200" dirty="0">
                <a:latin typeface="VNI-Souvir" pitchFamily="2" charset="0"/>
              </a:rPr>
              <a:t> </a:t>
            </a:r>
            <a:r>
              <a:rPr lang="en-US" altLang="en-US" sz="3200" dirty="0" err="1">
                <a:latin typeface="VNI-Souvir" pitchFamily="2" charset="0"/>
              </a:rPr>
              <a:t>duïng</a:t>
            </a:r>
            <a:endParaRPr lang="en-US" altLang="en-US" sz="3200" dirty="0">
              <a:latin typeface="VNI-Souvir" pitchFamily="2" charset="0"/>
            </a:endParaRPr>
          </a:p>
          <a:p>
            <a:pPr lvl="1"/>
            <a:r>
              <a:rPr lang="en-US" altLang="en-US" sz="3200" dirty="0">
                <a:latin typeface="VNI-Souvir" pitchFamily="2" charset="0"/>
              </a:rPr>
              <a:t>B. </a:t>
            </a:r>
            <a:r>
              <a:rPr lang="en-US" altLang="en-US" sz="3200" dirty="0" err="1">
                <a:latin typeface="VNI-Souvir" pitchFamily="2" charset="0"/>
              </a:rPr>
              <a:t>Baèng</a:t>
            </a:r>
            <a:r>
              <a:rPr lang="en-US" altLang="en-US" sz="3200" dirty="0">
                <a:latin typeface="VNI-Souvir" pitchFamily="2" charset="0"/>
              </a:rPr>
              <a:t> </a:t>
            </a:r>
            <a:r>
              <a:rPr lang="en-US" altLang="en-US" sz="3200" dirty="0" err="1">
                <a:latin typeface="VNI-Souvir" pitchFamily="2" charset="0"/>
              </a:rPr>
              <a:t>hình</a:t>
            </a:r>
            <a:r>
              <a:rPr lang="en-US" altLang="en-US" sz="3200" dirty="0">
                <a:latin typeface="VNI-Souvir" pitchFamily="2" charset="0"/>
              </a:rPr>
              <a:t> </a:t>
            </a:r>
            <a:r>
              <a:rPr lang="en-US" altLang="en-US" sz="3200" dirty="0" err="1">
                <a:latin typeface="VNI-Souvir" pitchFamily="2" charset="0"/>
              </a:rPr>
              <a:t>hoïc</a:t>
            </a:r>
            <a:endParaRPr lang="en-US" altLang="en-US" sz="3200" dirty="0">
              <a:latin typeface="VNI-Souvir" pitchFamily="2" charset="0"/>
            </a:endParaRPr>
          </a:p>
          <a:p>
            <a:endParaRPr lang="en-US" altLang="en-US" sz="3200" dirty="0">
              <a:latin typeface="VNI-Souvir" pitchFamily="2" charset="0"/>
            </a:endParaRPr>
          </a:p>
        </p:txBody>
      </p:sp>
    </p:spTree>
    <p:extLst>
      <p:ext uri="{BB962C8B-B14F-4D97-AF65-F5344CB8AC3E}">
        <p14:creationId xmlns:p14="http://schemas.microsoft.com/office/powerpoint/2010/main" val="1639091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52">
                                            <p:txEl>
                                              <p:pRg st="1" end="1"/>
                                            </p:txEl>
                                          </p:spTgt>
                                        </p:tgtEl>
                                        <p:attrNameLst>
                                          <p:attrName>style.visibility</p:attrName>
                                        </p:attrNameLst>
                                      </p:cBhvr>
                                      <p:to>
                                        <p:strVal val="visible"/>
                                      </p:to>
                                    </p:set>
                                    <p:animEffect transition="in" filter="diamond(in)">
                                      <p:cBhvr>
                                        <p:cTn id="7" dur="1000"/>
                                        <p:tgtEl>
                                          <p:spTgt spid="205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052">
                                            <p:txEl>
                                              <p:pRg st="2" end="2"/>
                                            </p:txEl>
                                          </p:spTgt>
                                        </p:tgtEl>
                                        <p:attrNameLst>
                                          <p:attrName>style.visibility</p:attrName>
                                        </p:attrNameLst>
                                      </p:cBhvr>
                                      <p:to>
                                        <p:strVal val="visible"/>
                                      </p:to>
                                    </p:set>
                                    <p:animEffect transition="in" filter="diamond(in)">
                                      <p:cBhvr>
                                        <p:cTn id="12" dur="1000"/>
                                        <p:tgtEl>
                                          <p:spTgt spid="205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2569529B-58CE-AC22-34F2-2D1EE691CCE7}"/>
              </a:ext>
            </a:extLst>
          </p:cNvPr>
          <p:cNvSpPr txBox="1">
            <a:spLocks noChangeArrowheads="1"/>
          </p:cNvSpPr>
          <p:nvPr/>
        </p:nvSpPr>
        <p:spPr>
          <a:xfrm>
            <a:off x="914400" y="914400"/>
            <a:ext cx="10360152" cy="91440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spcAft>
                <a:spcPts val="600"/>
              </a:spcAft>
            </a:pPr>
            <a:r>
              <a:rPr lang="en-US" altLang="en-US" sz="2500" b="1" kern="1200" dirty="0">
                <a:solidFill>
                  <a:schemeClr val="tx1"/>
                </a:solidFill>
                <a:latin typeface="+mj-lt"/>
                <a:ea typeface="+mj-ea"/>
                <a:cs typeface="+mj-cs"/>
              </a:rPr>
              <a:t>2.3. </a:t>
            </a:r>
            <a:r>
              <a:rPr lang="en-US" altLang="en-US" sz="2500" b="1" kern="1200" dirty="0" err="1">
                <a:solidFill>
                  <a:schemeClr val="tx1"/>
                </a:solidFill>
                <a:latin typeface="+mj-lt"/>
                <a:ea typeface="+mj-ea"/>
                <a:cs typeface="+mj-cs"/>
              </a:rPr>
              <a:t>SỰ</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HÌNH</a:t>
            </a:r>
            <a:r>
              <a:rPr lang="en-US" altLang="en-US" sz="2500" b="1" kern="1200" dirty="0">
                <a:solidFill>
                  <a:schemeClr val="tx1"/>
                </a:solidFill>
                <a:latin typeface="+mj-lt"/>
                <a:ea typeface="+mj-ea"/>
                <a:cs typeface="+mj-cs"/>
              </a:rPr>
              <a:t> THÀNH </a:t>
            </a:r>
            <a:r>
              <a:rPr lang="en-US" altLang="en-US" sz="2500" b="1" kern="1200" dirty="0" err="1">
                <a:solidFill>
                  <a:schemeClr val="tx1"/>
                </a:solidFill>
                <a:latin typeface="+mj-lt"/>
                <a:ea typeface="+mj-ea"/>
                <a:cs typeface="+mj-cs"/>
              </a:rPr>
              <a:t>ĐƯỜNG</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CẦU</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THỊ</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TRƯỜNG</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SẢN</a:t>
            </a:r>
            <a:r>
              <a:rPr lang="en-US" altLang="en-US" sz="2500" b="1" kern="1200" dirty="0">
                <a:solidFill>
                  <a:schemeClr val="tx1"/>
                </a:solidFill>
                <a:latin typeface="+mj-lt"/>
                <a:ea typeface="+mj-ea"/>
                <a:cs typeface="+mj-cs"/>
              </a:rPr>
              <a:t> </a:t>
            </a:r>
            <a:r>
              <a:rPr lang="en-US" altLang="en-US" sz="2500" b="1" kern="1200" dirty="0" err="1">
                <a:solidFill>
                  <a:schemeClr val="tx1"/>
                </a:solidFill>
                <a:latin typeface="+mj-lt"/>
                <a:ea typeface="+mj-ea"/>
                <a:cs typeface="+mj-cs"/>
              </a:rPr>
              <a:t>PHẨM</a:t>
            </a:r>
            <a:r>
              <a:rPr lang="en-US" altLang="en-US" sz="2500" b="1" kern="1200" dirty="0">
                <a:solidFill>
                  <a:schemeClr val="tx1"/>
                </a:solidFill>
                <a:latin typeface="+mj-lt"/>
                <a:ea typeface="+mj-ea"/>
                <a:cs typeface="+mj-cs"/>
              </a:rPr>
              <a:t> X</a:t>
            </a:r>
            <a:br>
              <a:rPr lang="en-US" altLang="en-US" sz="2500" b="1" kern="1200" dirty="0">
                <a:solidFill>
                  <a:schemeClr val="tx1"/>
                </a:solidFill>
                <a:latin typeface="+mj-lt"/>
                <a:ea typeface="+mj-ea"/>
                <a:cs typeface="+mj-cs"/>
              </a:rPr>
            </a:br>
            <a:endParaRPr lang="en-US" altLang="en-US" sz="2500" b="1" kern="1200" dirty="0">
              <a:solidFill>
                <a:schemeClr val="tx1"/>
              </a:solidFill>
              <a:latin typeface="+mj-lt"/>
              <a:ea typeface="+mj-ea"/>
              <a:cs typeface="+mj-cs"/>
            </a:endParaRPr>
          </a:p>
        </p:txBody>
      </p:sp>
      <p:sp>
        <p:nvSpPr>
          <p:cNvPr id="67592" name="Content Placeholder 2">
            <a:extLst>
              <a:ext uri="{FF2B5EF4-FFF2-40B4-BE49-F238E27FC236}">
                <a16:creationId xmlns:a16="http://schemas.microsoft.com/office/drawing/2014/main" id="{26FF39D3-2410-A6B0-B8C9-14DB32C8E36C}"/>
              </a:ext>
            </a:extLst>
          </p:cNvPr>
          <p:cNvSpPr>
            <a:spLocks noGrp="1"/>
          </p:cNvSpPr>
          <p:nvPr>
            <p:ph sz="quarter" idx="12"/>
          </p:nvPr>
        </p:nvSpPr>
        <p:spPr>
          <a:xfrm>
            <a:off x="914399" y="2039111"/>
            <a:ext cx="2816352" cy="3840480"/>
          </a:xfrm>
        </p:spPr>
        <p:txBody>
          <a:bodyPr/>
          <a:lstStyle/>
          <a:p>
            <a:endParaRPr lang="en-US"/>
          </a:p>
        </p:txBody>
      </p:sp>
      <p:sp>
        <p:nvSpPr>
          <p:cNvPr id="4" name="Slide Number Placeholder 5">
            <a:extLst>
              <a:ext uri="{FF2B5EF4-FFF2-40B4-BE49-F238E27FC236}">
                <a16:creationId xmlns:a16="http://schemas.microsoft.com/office/drawing/2014/main" id="{1B7F7FD6-F911-0549-095D-38DD01F3BD1A}"/>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60</a:t>
            </a:fld>
            <a:endParaRPr lang="en-US" altLang="en-US" sz="2400">
              <a:latin typeface="Sagona Book" panose="02020503050505020204" pitchFamily="18" charset="0"/>
            </a:endParaRPr>
          </a:p>
        </p:txBody>
      </p:sp>
      <p:sp>
        <p:nvSpPr>
          <p:cNvPr id="3" name="Content Placeholder 2">
            <a:extLst>
              <a:ext uri="{FF2B5EF4-FFF2-40B4-BE49-F238E27FC236}">
                <a16:creationId xmlns:a16="http://schemas.microsoft.com/office/drawing/2014/main" id="{535C0762-43BC-8CC9-A8CD-0655D3C1F3C4}"/>
              </a:ext>
            </a:extLst>
          </p:cNvPr>
          <p:cNvSpPr>
            <a:spLocks noGrp="1"/>
          </p:cNvSpPr>
          <p:nvPr>
            <p:ph sz="quarter" idx="13"/>
          </p:nvPr>
        </p:nvSpPr>
        <p:spPr/>
        <p:txBody>
          <a:bodyPr/>
          <a:lstStyle/>
          <a:p>
            <a:endParaRPr lang="en-US"/>
          </a:p>
        </p:txBody>
      </p:sp>
      <p:sp>
        <p:nvSpPr>
          <p:cNvPr id="6" name="Rectangle 3">
            <a:extLst>
              <a:ext uri="{FF2B5EF4-FFF2-40B4-BE49-F238E27FC236}">
                <a16:creationId xmlns:a16="http://schemas.microsoft.com/office/drawing/2014/main" id="{2844CA84-E1E3-ECDA-697E-2F8DAA7E47E8}"/>
              </a:ext>
            </a:extLst>
          </p:cNvPr>
          <p:cNvSpPr txBox="1">
            <a:spLocks noChangeArrowheads="1"/>
          </p:cNvSpPr>
          <p:nvPr/>
        </p:nvSpPr>
        <p:spPr>
          <a:xfrm>
            <a:off x="1524000" y="1752600"/>
            <a:ext cx="9144000" cy="42672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a:latin typeface="VNI-Souvir" pitchFamily="2" charset="0"/>
              </a:rPr>
              <a:t>Ñöôøng caàu TT : D</a:t>
            </a:r>
          </a:p>
          <a:p>
            <a:pPr lvl="1"/>
            <a:r>
              <a:rPr lang="en-US" altLang="en-US" sz="3000">
                <a:latin typeface="VNI-Souvir" pitchFamily="2" charset="0"/>
              </a:rPr>
              <a:t>Ñöôïc toång hôïp töø caùc ñöôøng caàu caù nhaân</a:t>
            </a:r>
          </a:p>
          <a:p>
            <a:pPr lvl="1"/>
            <a:r>
              <a:rPr lang="en-US" altLang="en-US" sz="3000">
                <a:latin typeface="VNI-Souvir" pitchFamily="2" charset="0"/>
              </a:rPr>
              <a:t>Baèng caùch coäng theo hoaønh ñoä caùc ñöôøng caàu caù nhaân.</a:t>
            </a:r>
            <a:r>
              <a:rPr lang="en-US" altLang="en-US">
                <a:latin typeface="VNI-Souvir" pitchFamily="2" charset="0"/>
              </a:rPr>
              <a:t> </a:t>
            </a:r>
            <a:endParaRPr lang="en-US" altLang="en-US" dirty="0">
              <a:latin typeface="VNI-Souvir" pitchFamily="2" charset="0"/>
            </a:endParaRPr>
          </a:p>
        </p:txBody>
      </p:sp>
    </p:spTree>
    <p:extLst>
      <p:ext uri="{BB962C8B-B14F-4D97-AF65-F5344CB8AC3E}">
        <p14:creationId xmlns:p14="http://schemas.microsoft.com/office/powerpoint/2010/main" val="2034223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diamond(in)">
                                      <p:cBhvr>
                                        <p:cTn id="13"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2569529B-58CE-AC22-34F2-2D1EE691CCE7}"/>
              </a:ext>
            </a:extLst>
          </p:cNvPr>
          <p:cNvSpPr txBox="1">
            <a:spLocks noChangeArrowheads="1"/>
          </p:cNvSpPr>
          <p:nvPr/>
        </p:nvSpPr>
        <p:spPr>
          <a:xfrm>
            <a:off x="0" y="219455"/>
            <a:ext cx="12015216" cy="1541611"/>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a:spcAft>
                <a:spcPts val="600"/>
              </a:spcAft>
            </a:pPr>
            <a:r>
              <a:rPr lang="en-US" altLang="en-US" b="1" kern="1200" dirty="0">
                <a:solidFill>
                  <a:schemeClr val="tx1"/>
                </a:solidFill>
                <a:latin typeface="+mj-lt"/>
                <a:ea typeface="+mj-ea"/>
                <a:cs typeface="+mj-cs"/>
              </a:rPr>
              <a:t>2.3. </a:t>
            </a:r>
            <a:r>
              <a:rPr lang="en-US" altLang="en-US" b="1" kern="1200" dirty="0" err="1">
                <a:solidFill>
                  <a:schemeClr val="tx1"/>
                </a:solidFill>
                <a:latin typeface="+mj-lt"/>
                <a:ea typeface="+mj-ea"/>
                <a:cs typeface="+mj-cs"/>
              </a:rPr>
              <a:t>SỰ</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HÌNH</a:t>
            </a:r>
            <a:r>
              <a:rPr lang="en-US" altLang="en-US" b="1" kern="1200" dirty="0">
                <a:solidFill>
                  <a:schemeClr val="tx1"/>
                </a:solidFill>
                <a:latin typeface="+mj-lt"/>
                <a:ea typeface="+mj-ea"/>
                <a:cs typeface="+mj-cs"/>
              </a:rPr>
              <a:t> THÀNH </a:t>
            </a:r>
            <a:r>
              <a:rPr lang="en-US" altLang="en-US" b="1" kern="1200" dirty="0" err="1">
                <a:solidFill>
                  <a:schemeClr val="tx1"/>
                </a:solidFill>
                <a:latin typeface="+mj-lt"/>
                <a:ea typeface="+mj-ea"/>
                <a:cs typeface="+mj-cs"/>
              </a:rPr>
              <a:t>ĐƯỜNG</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CẦU</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THỊ</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TRƯỜNG</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SẢN</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PHẨM</a:t>
            </a:r>
            <a:r>
              <a:rPr lang="en-US" altLang="en-US" b="1" kern="1200" dirty="0">
                <a:solidFill>
                  <a:schemeClr val="tx1"/>
                </a:solidFill>
                <a:latin typeface="+mj-lt"/>
                <a:ea typeface="+mj-ea"/>
                <a:cs typeface="+mj-cs"/>
              </a:rPr>
              <a:t> X</a:t>
            </a:r>
            <a:br>
              <a:rPr lang="en-US" altLang="en-US" b="1" kern="1200" dirty="0">
                <a:solidFill>
                  <a:schemeClr val="tx1"/>
                </a:solidFill>
                <a:latin typeface="+mj-lt"/>
                <a:ea typeface="+mj-ea"/>
                <a:cs typeface="+mj-cs"/>
              </a:rPr>
            </a:br>
            <a:endParaRPr lang="en-US" altLang="en-US" b="1" kern="1200" dirty="0">
              <a:solidFill>
                <a:schemeClr val="tx1"/>
              </a:solidFill>
              <a:latin typeface="+mj-lt"/>
              <a:ea typeface="+mj-ea"/>
              <a:cs typeface="+mj-cs"/>
            </a:endParaRPr>
          </a:p>
        </p:txBody>
      </p:sp>
      <p:sp>
        <p:nvSpPr>
          <p:cNvPr id="67592" name="Content Placeholder 2">
            <a:extLst>
              <a:ext uri="{FF2B5EF4-FFF2-40B4-BE49-F238E27FC236}">
                <a16:creationId xmlns:a16="http://schemas.microsoft.com/office/drawing/2014/main" id="{26FF39D3-2410-A6B0-B8C9-14DB32C8E36C}"/>
              </a:ext>
            </a:extLst>
          </p:cNvPr>
          <p:cNvSpPr>
            <a:spLocks noGrp="1"/>
          </p:cNvSpPr>
          <p:nvPr>
            <p:ph sz="quarter" idx="12"/>
          </p:nvPr>
        </p:nvSpPr>
        <p:spPr>
          <a:xfrm>
            <a:off x="914399" y="2039111"/>
            <a:ext cx="2816352" cy="3840480"/>
          </a:xfrm>
        </p:spPr>
        <p:txBody>
          <a:bodyPr/>
          <a:lstStyle/>
          <a:p>
            <a:endParaRPr lang="en-US" dirty="0"/>
          </a:p>
        </p:txBody>
      </p:sp>
      <p:sp>
        <p:nvSpPr>
          <p:cNvPr id="4" name="Slide Number Placeholder 5">
            <a:extLst>
              <a:ext uri="{FF2B5EF4-FFF2-40B4-BE49-F238E27FC236}">
                <a16:creationId xmlns:a16="http://schemas.microsoft.com/office/drawing/2014/main" id="{1B7F7FD6-F911-0549-095D-38DD01F3BD1A}"/>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61</a:t>
            </a:fld>
            <a:endParaRPr lang="en-US" altLang="en-US" sz="2400">
              <a:latin typeface="Sagona Book" panose="02020503050505020204" pitchFamily="18" charset="0"/>
            </a:endParaRPr>
          </a:p>
        </p:txBody>
      </p:sp>
      <p:sp>
        <p:nvSpPr>
          <p:cNvPr id="3" name="Content Placeholder 2">
            <a:extLst>
              <a:ext uri="{FF2B5EF4-FFF2-40B4-BE49-F238E27FC236}">
                <a16:creationId xmlns:a16="http://schemas.microsoft.com/office/drawing/2014/main" id="{535C0762-43BC-8CC9-A8CD-0655D3C1F3C4}"/>
              </a:ext>
            </a:extLst>
          </p:cNvPr>
          <p:cNvSpPr>
            <a:spLocks noGrp="1"/>
          </p:cNvSpPr>
          <p:nvPr>
            <p:ph sz="quarter" idx="13"/>
          </p:nvPr>
        </p:nvSpPr>
        <p:spPr/>
        <p:txBody>
          <a:bodyPr/>
          <a:lstStyle/>
          <a:p>
            <a:endParaRPr lang="en-US"/>
          </a:p>
        </p:txBody>
      </p:sp>
      <p:sp>
        <p:nvSpPr>
          <p:cNvPr id="2" name="Rectangle 3">
            <a:extLst>
              <a:ext uri="{FF2B5EF4-FFF2-40B4-BE49-F238E27FC236}">
                <a16:creationId xmlns:a16="http://schemas.microsoft.com/office/drawing/2014/main" id="{5426DDFF-03B8-D4C4-5A84-30E1EB8B34AF}"/>
              </a:ext>
            </a:extLst>
          </p:cNvPr>
          <p:cNvSpPr txBox="1">
            <a:spLocks noChangeArrowheads="1"/>
          </p:cNvSpPr>
          <p:nvPr/>
        </p:nvSpPr>
        <p:spPr>
          <a:xfrm>
            <a:off x="1208975" y="2039111"/>
            <a:ext cx="9838265"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i="1" dirty="0">
                <a:latin typeface="VNI-Souvir" pitchFamily="2" charset="0"/>
              </a:rPr>
              <a:t>VD: </a:t>
            </a:r>
          </a:p>
          <a:p>
            <a:r>
              <a:rPr lang="en-US" altLang="en-US" sz="3400" i="1" dirty="0">
                <a:latin typeface="VNI-Souvir" pitchFamily="2" charset="0"/>
              </a:rPr>
              <a:t>	</a:t>
            </a:r>
            <a:r>
              <a:rPr lang="en-US" altLang="en-US" sz="3400" dirty="0">
                <a:latin typeface="VNI-Souvir" pitchFamily="2" charset="0"/>
              </a:rPr>
              <a:t>Q</a:t>
            </a:r>
            <a:r>
              <a:rPr lang="en-US" altLang="en-US" sz="3400" baseline="-25000" dirty="0">
                <a:latin typeface="VNI-Souvir" pitchFamily="2" charset="0"/>
              </a:rPr>
              <a:t>A</a:t>
            </a:r>
            <a:r>
              <a:rPr lang="en-US" altLang="en-US" sz="3400" dirty="0">
                <a:latin typeface="VNI-Souvir" pitchFamily="2" charset="0"/>
              </a:rPr>
              <a:t> = -1/2.P + 200	</a:t>
            </a:r>
          </a:p>
          <a:p>
            <a:r>
              <a:rPr lang="en-US" altLang="en-US" sz="3400" dirty="0">
                <a:latin typeface="VNI-Souvir" pitchFamily="2" charset="0"/>
              </a:rPr>
              <a:t>	Q</a:t>
            </a:r>
            <a:r>
              <a:rPr lang="en-US" altLang="en-US" sz="3400" baseline="-25000" dirty="0">
                <a:latin typeface="VNI-Souvir" pitchFamily="2" charset="0"/>
              </a:rPr>
              <a:t>B</a:t>
            </a:r>
            <a:r>
              <a:rPr lang="en-US" altLang="en-US" sz="3400" dirty="0">
                <a:latin typeface="VNI-Souvir" pitchFamily="2" charset="0"/>
              </a:rPr>
              <a:t> = - P + 300</a:t>
            </a:r>
            <a:endParaRPr lang="en-US" altLang="en-US" sz="3400" dirty="0">
              <a:latin typeface="VNI-Souvir" pitchFamily="2" charset="0"/>
              <a:sym typeface="Symbol" panose="05050102010706020507" pitchFamily="18" charset="2"/>
            </a:endParaRPr>
          </a:p>
          <a:p>
            <a:r>
              <a:rPr lang="en-US" altLang="en-US" sz="3400" dirty="0">
                <a:latin typeface="VNI-Souvir" pitchFamily="2" charset="0"/>
                <a:sym typeface="Symbol" panose="05050102010706020507" pitchFamily="18" charset="2"/>
              </a:rPr>
              <a:t></a:t>
            </a:r>
            <a:r>
              <a:rPr lang="en-US" altLang="en-US" sz="3400" dirty="0">
                <a:latin typeface="VNI-Souvir" pitchFamily="2" charset="0"/>
              </a:rPr>
              <a:t>	</a:t>
            </a:r>
            <a:r>
              <a:rPr lang="en-US" altLang="en-US" sz="3400" dirty="0" err="1">
                <a:latin typeface="VNI-Souvir" pitchFamily="2" charset="0"/>
              </a:rPr>
              <a:t>Haøm</a:t>
            </a:r>
            <a:r>
              <a:rPr lang="en-US" altLang="en-US" sz="3400" dirty="0">
                <a:latin typeface="VNI-Souvir" pitchFamily="2" charset="0"/>
              </a:rPr>
              <a:t> </a:t>
            </a:r>
            <a:r>
              <a:rPr lang="en-US" altLang="en-US" sz="3400" dirty="0" err="1">
                <a:latin typeface="VNI-Souvir" pitchFamily="2" charset="0"/>
              </a:rPr>
              <a:t>soá</a:t>
            </a:r>
            <a:r>
              <a:rPr lang="en-US" altLang="en-US" sz="3400" dirty="0">
                <a:latin typeface="VNI-Souvir" pitchFamily="2" charset="0"/>
              </a:rPr>
              <a:t> </a:t>
            </a:r>
            <a:r>
              <a:rPr lang="en-US" altLang="en-US" sz="3400" dirty="0" err="1">
                <a:latin typeface="VNI-Souvir" pitchFamily="2" charset="0"/>
              </a:rPr>
              <a:t>caàu</a:t>
            </a:r>
            <a:r>
              <a:rPr lang="en-US" altLang="en-US" sz="3400" dirty="0">
                <a:latin typeface="VNI-Souvir" pitchFamily="2" charset="0"/>
              </a:rPr>
              <a:t> TT </a:t>
            </a:r>
            <a:r>
              <a:rPr lang="en-US" altLang="en-US" sz="3400" dirty="0" err="1">
                <a:latin typeface="VNI-Souvir" pitchFamily="2" charset="0"/>
              </a:rPr>
              <a:t>laø</a:t>
            </a:r>
            <a:r>
              <a:rPr lang="en-US" altLang="en-US" sz="3400" dirty="0">
                <a:latin typeface="VNI-Souvir" pitchFamily="2" charset="0"/>
              </a:rPr>
              <a:t>: </a:t>
            </a:r>
          </a:p>
          <a:p>
            <a:r>
              <a:rPr lang="en-US" altLang="en-US" sz="3400" dirty="0">
                <a:latin typeface="VNI-Souvir" pitchFamily="2" charset="0"/>
              </a:rPr>
              <a:t>	</a:t>
            </a:r>
            <a:r>
              <a:rPr lang="en-US" altLang="en-US" sz="3400" dirty="0" err="1">
                <a:latin typeface="VNI-Souvir" pitchFamily="2" charset="0"/>
              </a:rPr>
              <a:t>Q</a:t>
            </a:r>
            <a:r>
              <a:rPr lang="en-US" altLang="en-US" sz="3400" baseline="-25000" dirty="0" err="1">
                <a:latin typeface="VNI-Souvir" pitchFamily="2" charset="0"/>
              </a:rPr>
              <a:t>D</a:t>
            </a:r>
            <a:r>
              <a:rPr lang="en-US" altLang="en-US" sz="3400" dirty="0">
                <a:latin typeface="VNI-Souvir" pitchFamily="2" charset="0"/>
              </a:rPr>
              <a:t> = Q</a:t>
            </a:r>
            <a:r>
              <a:rPr lang="en-US" altLang="en-US" sz="3400" baseline="-25000" dirty="0">
                <a:latin typeface="VNI-Souvir" pitchFamily="2" charset="0"/>
              </a:rPr>
              <a:t>A</a:t>
            </a:r>
            <a:r>
              <a:rPr lang="en-US" altLang="en-US" sz="3400" dirty="0">
                <a:latin typeface="VNI-Souvir" pitchFamily="2" charset="0"/>
              </a:rPr>
              <a:t>+ Q</a:t>
            </a:r>
            <a:r>
              <a:rPr lang="en-US" altLang="en-US" sz="3400" baseline="-25000" dirty="0">
                <a:latin typeface="VNI-Souvir" pitchFamily="2" charset="0"/>
              </a:rPr>
              <a:t>B</a:t>
            </a:r>
            <a:r>
              <a:rPr lang="en-US" altLang="en-US" sz="3400" dirty="0">
                <a:latin typeface="VNI-Souvir" pitchFamily="2" charset="0"/>
              </a:rPr>
              <a:t> = -3/2.P + 500</a:t>
            </a:r>
          </a:p>
          <a:p>
            <a:endParaRPr lang="en-US" altLang="en-US" dirty="0">
              <a:latin typeface="VNI-Souvir" pitchFamily="2" charset="0"/>
            </a:endParaRPr>
          </a:p>
        </p:txBody>
      </p:sp>
    </p:spTree>
    <p:extLst>
      <p:ext uri="{BB962C8B-B14F-4D97-AF65-F5344CB8AC3E}">
        <p14:creationId xmlns:p14="http://schemas.microsoft.com/office/powerpoint/2010/main" val="1178509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diamond(i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diamond(i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diamond(in)">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 calcmode="lin" valueType="num">
                                      <p:cBhvr additive="base">
                                        <p:cTn id="22"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2569529B-58CE-AC22-34F2-2D1EE691CCE7}"/>
              </a:ext>
            </a:extLst>
          </p:cNvPr>
          <p:cNvSpPr txBox="1">
            <a:spLocks noChangeArrowheads="1"/>
          </p:cNvSpPr>
          <p:nvPr/>
        </p:nvSpPr>
        <p:spPr>
          <a:xfrm>
            <a:off x="0" y="219455"/>
            <a:ext cx="12015216" cy="1541611"/>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a:spcAft>
                <a:spcPts val="600"/>
              </a:spcAft>
            </a:pPr>
            <a:r>
              <a:rPr lang="en-US" altLang="en-US" b="1" kern="1200" dirty="0">
                <a:solidFill>
                  <a:schemeClr val="tx1"/>
                </a:solidFill>
                <a:latin typeface="+mj-lt"/>
                <a:ea typeface="+mj-ea"/>
                <a:cs typeface="+mj-cs"/>
              </a:rPr>
              <a:t>2.3. </a:t>
            </a:r>
            <a:r>
              <a:rPr lang="en-US" altLang="en-US" b="1" kern="1200" dirty="0" err="1">
                <a:solidFill>
                  <a:schemeClr val="tx1"/>
                </a:solidFill>
                <a:latin typeface="+mj-lt"/>
                <a:ea typeface="+mj-ea"/>
                <a:cs typeface="+mj-cs"/>
              </a:rPr>
              <a:t>SỰ</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HÌNH</a:t>
            </a:r>
            <a:r>
              <a:rPr lang="en-US" altLang="en-US" b="1" kern="1200" dirty="0">
                <a:solidFill>
                  <a:schemeClr val="tx1"/>
                </a:solidFill>
                <a:latin typeface="+mj-lt"/>
                <a:ea typeface="+mj-ea"/>
                <a:cs typeface="+mj-cs"/>
              </a:rPr>
              <a:t> THÀNH </a:t>
            </a:r>
            <a:r>
              <a:rPr lang="en-US" altLang="en-US" b="1" kern="1200" dirty="0" err="1">
                <a:solidFill>
                  <a:schemeClr val="tx1"/>
                </a:solidFill>
                <a:latin typeface="+mj-lt"/>
                <a:ea typeface="+mj-ea"/>
                <a:cs typeface="+mj-cs"/>
              </a:rPr>
              <a:t>ĐƯỜNG</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CẦU</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THỊ</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TRƯỜNG</a:t>
            </a:r>
            <a:r>
              <a:rPr lang="en-US" altLang="en-US" b="1" kern="1200" dirty="0">
                <a:solidFill>
                  <a:schemeClr val="tx1"/>
                </a:solidFill>
                <a:latin typeface="+mj-lt"/>
                <a:ea typeface="+mj-ea"/>
                <a:cs typeface="+mj-cs"/>
              </a:rPr>
              <a:t> </a:t>
            </a:r>
          </a:p>
          <a:p>
            <a:pPr algn="ctr">
              <a:spcAft>
                <a:spcPts val="600"/>
              </a:spcAft>
            </a:pPr>
            <a:r>
              <a:rPr lang="en-US" altLang="en-US" b="1" kern="1200" dirty="0" err="1">
                <a:solidFill>
                  <a:schemeClr val="tx1"/>
                </a:solidFill>
                <a:latin typeface="+mj-lt"/>
                <a:ea typeface="+mj-ea"/>
                <a:cs typeface="+mj-cs"/>
              </a:rPr>
              <a:t>SẢN</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PHẨM</a:t>
            </a:r>
            <a:r>
              <a:rPr lang="en-US" altLang="en-US" b="1" kern="1200" dirty="0">
                <a:solidFill>
                  <a:schemeClr val="tx1"/>
                </a:solidFill>
                <a:latin typeface="+mj-lt"/>
                <a:ea typeface="+mj-ea"/>
                <a:cs typeface="+mj-cs"/>
              </a:rPr>
              <a:t> X</a:t>
            </a:r>
            <a:br>
              <a:rPr lang="en-US" altLang="en-US" b="1" kern="1200" dirty="0">
                <a:solidFill>
                  <a:schemeClr val="tx1"/>
                </a:solidFill>
                <a:latin typeface="+mj-lt"/>
                <a:ea typeface="+mj-ea"/>
                <a:cs typeface="+mj-cs"/>
              </a:rPr>
            </a:br>
            <a:endParaRPr lang="en-US" altLang="en-US" b="1" kern="1200" dirty="0">
              <a:solidFill>
                <a:schemeClr val="tx1"/>
              </a:solidFill>
              <a:latin typeface="+mj-lt"/>
              <a:ea typeface="+mj-ea"/>
              <a:cs typeface="+mj-cs"/>
            </a:endParaRPr>
          </a:p>
        </p:txBody>
      </p:sp>
      <p:sp>
        <p:nvSpPr>
          <p:cNvPr id="4" name="Slide Number Placeholder 5">
            <a:extLst>
              <a:ext uri="{FF2B5EF4-FFF2-40B4-BE49-F238E27FC236}">
                <a16:creationId xmlns:a16="http://schemas.microsoft.com/office/drawing/2014/main" id="{1B7F7FD6-F911-0549-095D-38DD01F3BD1A}"/>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62</a:t>
            </a:fld>
            <a:endParaRPr lang="en-US" altLang="en-US" sz="2400">
              <a:latin typeface="Sagona Book" panose="02020503050505020204" pitchFamily="18" charset="0"/>
            </a:endParaRPr>
          </a:p>
        </p:txBody>
      </p:sp>
      <p:sp>
        <p:nvSpPr>
          <p:cNvPr id="6" name="Rectangle 3">
            <a:extLst>
              <a:ext uri="{FF2B5EF4-FFF2-40B4-BE49-F238E27FC236}">
                <a16:creationId xmlns:a16="http://schemas.microsoft.com/office/drawing/2014/main" id="{E48ACAC5-D23F-8318-A5A0-55AC779C26DB}"/>
              </a:ext>
            </a:extLst>
          </p:cNvPr>
          <p:cNvSpPr txBox="1">
            <a:spLocks noChangeArrowheads="1"/>
          </p:cNvSpPr>
          <p:nvPr/>
        </p:nvSpPr>
        <p:spPr>
          <a:xfrm>
            <a:off x="1778001" y="1647923"/>
            <a:ext cx="9011022"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dirty="0" err="1">
                <a:latin typeface="VNI-Souvir" pitchFamily="2" charset="0"/>
              </a:rPr>
              <a:t>Coù</a:t>
            </a:r>
            <a:r>
              <a:rPr lang="en-US" altLang="en-US" sz="3200" dirty="0">
                <a:latin typeface="VNI-Souvir" pitchFamily="2" charset="0"/>
              </a:rPr>
              <a:t> n =1.000 </a:t>
            </a:r>
            <a:r>
              <a:rPr lang="en-US" altLang="en-US" sz="3200" dirty="0" err="1">
                <a:latin typeface="VNI-Souvir" pitchFamily="2" charset="0"/>
              </a:rPr>
              <a:t>NTD</a:t>
            </a:r>
            <a:r>
              <a:rPr lang="en-US" altLang="en-US" sz="3200" dirty="0">
                <a:latin typeface="VNI-Souvir" pitchFamily="2" charset="0"/>
              </a:rPr>
              <a:t> </a:t>
            </a:r>
            <a:r>
              <a:rPr lang="en-US" altLang="en-US" sz="3200" dirty="0" err="1">
                <a:latin typeface="VNI-Souvir" pitchFamily="2" charset="0"/>
              </a:rPr>
              <a:t>gioáng</a:t>
            </a:r>
            <a:r>
              <a:rPr lang="en-US" altLang="en-US" sz="3200" dirty="0">
                <a:latin typeface="VNI-Souvir" pitchFamily="2" charset="0"/>
              </a:rPr>
              <a:t> </a:t>
            </a:r>
            <a:r>
              <a:rPr lang="en-US" altLang="en-US" sz="3200" dirty="0" err="1">
                <a:latin typeface="VNI-Souvir" pitchFamily="2" charset="0"/>
              </a:rPr>
              <a:t>nhau</a:t>
            </a:r>
            <a:endParaRPr lang="en-US" altLang="en-US" sz="3200" dirty="0">
              <a:latin typeface="VNI-Souvir" pitchFamily="2" charset="0"/>
            </a:endParaRPr>
          </a:p>
          <a:p>
            <a:r>
              <a:rPr lang="en-US" altLang="en-US" sz="3200" dirty="0" err="1">
                <a:latin typeface="VNI-Souvir" pitchFamily="2" charset="0"/>
              </a:rPr>
              <a:t>Haøm</a:t>
            </a:r>
            <a:r>
              <a:rPr lang="en-US" altLang="en-US" sz="3200" dirty="0">
                <a:latin typeface="VNI-Souvir" pitchFamily="2" charset="0"/>
              </a:rPr>
              <a:t> </a:t>
            </a:r>
            <a:r>
              <a:rPr lang="en-US" altLang="en-US" sz="3200" dirty="0" err="1">
                <a:latin typeface="VNI-Souvir" pitchFamily="2" charset="0"/>
              </a:rPr>
              <a:t>soá</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a:t>
            </a:r>
            <a:r>
              <a:rPr lang="en-US" altLang="en-US" sz="3200" dirty="0" err="1">
                <a:latin typeface="VNI-Souvir" pitchFamily="2" charset="0"/>
              </a:rPr>
              <a:t>caù</a:t>
            </a:r>
            <a:r>
              <a:rPr lang="en-US" altLang="en-US" sz="3200" dirty="0">
                <a:latin typeface="VNI-Souvir" pitchFamily="2" charset="0"/>
              </a:rPr>
              <a:t> </a:t>
            </a:r>
            <a:r>
              <a:rPr lang="en-US" altLang="en-US" sz="3200" dirty="0" err="1">
                <a:latin typeface="VNI-Souvir" pitchFamily="2" charset="0"/>
              </a:rPr>
              <a:t>nhaân</a:t>
            </a:r>
            <a:r>
              <a:rPr lang="en-US" altLang="en-US" sz="3200" dirty="0">
                <a:latin typeface="VNI-Souvir" pitchFamily="2" charset="0"/>
              </a:rPr>
              <a:t>: P = -20Q+500    </a:t>
            </a:r>
          </a:p>
          <a:p>
            <a:r>
              <a:rPr lang="en-US" altLang="en-US" sz="3200" dirty="0">
                <a:latin typeface="VNI-Souvir" pitchFamily="2" charset="0"/>
                <a:sym typeface="Symbol" panose="05050102010706020507" pitchFamily="18" charset="2"/>
              </a:rPr>
              <a:t></a:t>
            </a:r>
            <a:r>
              <a:rPr lang="en-US" altLang="en-US" sz="3200" dirty="0">
                <a:latin typeface="VNI-Souvir" pitchFamily="2" charset="0"/>
              </a:rPr>
              <a:t>	</a:t>
            </a:r>
            <a:r>
              <a:rPr lang="en-US" altLang="en-US" sz="3200" dirty="0" err="1">
                <a:latin typeface="VNI-Souvir" pitchFamily="2" charset="0"/>
              </a:rPr>
              <a:t>haøm</a:t>
            </a:r>
            <a:r>
              <a:rPr lang="en-US" altLang="en-US" sz="3200" dirty="0">
                <a:latin typeface="VNI-Souvir" pitchFamily="2" charset="0"/>
              </a:rPr>
              <a:t> </a:t>
            </a:r>
            <a:r>
              <a:rPr lang="en-US" altLang="en-US" sz="3200" dirty="0" err="1">
                <a:latin typeface="VNI-Souvir" pitchFamily="2" charset="0"/>
              </a:rPr>
              <a:t>soá</a:t>
            </a:r>
            <a:r>
              <a:rPr lang="en-US" altLang="en-US" sz="3200" dirty="0">
                <a:latin typeface="VNI-Souvir" pitchFamily="2" charset="0"/>
              </a:rPr>
              <a:t> </a:t>
            </a:r>
            <a:r>
              <a:rPr lang="en-US" altLang="en-US" sz="3200" dirty="0" err="1">
                <a:latin typeface="VNI-Souvir" pitchFamily="2" charset="0"/>
              </a:rPr>
              <a:t>caàu</a:t>
            </a:r>
            <a:r>
              <a:rPr lang="en-US" altLang="en-US" sz="3200" dirty="0">
                <a:latin typeface="VNI-Souvir" pitchFamily="2" charset="0"/>
              </a:rPr>
              <a:t> TT?</a:t>
            </a:r>
          </a:p>
          <a:p>
            <a:r>
              <a:rPr lang="en-US" altLang="en-US" sz="3200" dirty="0" err="1">
                <a:latin typeface="VNI-Souvir" pitchFamily="2" charset="0"/>
              </a:rPr>
              <a:t>Töø</a:t>
            </a:r>
            <a:r>
              <a:rPr lang="en-US" altLang="en-US" sz="3200" dirty="0">
                <a:latin typeface="VNI-Souvir" pitchFamily="2" charset="0"/>
              </a:rPr>
              <a:t> : P = -20Q+500</a:t>
            </a:r>
          </a:p>
          <a:p>
            <a:r>
              <a:rPr lang="en-US" altLang="en-US" sz="3200" dirty="0">
                <a:latin typeface="VNI-Souvir" pitchFamily="2" charset="0"/>
                <a:sym typeface="Symbol" panose="05050102010706020507" pitchFamily="18" charset="2"/>
              </a:rPr>
              <a:t></a:t>
            </a:r>
            <a:r>
              <a:rPr lang="en-US" altLang="en-US" sz="3200" dirty="0">
                <a:latin typeface="VNI-Souvir" pitchFamily="2" charset="0"/>
              </a:rPr>
              <a:t>	</a:t>
            </a:r>
            <a:r>
              <a:rPr lang="en-US" altLang="en-US" sz="3200" dirty="0">
                <a:latin typeface="VNI-Souvir" pitchFamily="2" charset="0"/>
                <a:cs typeface="Arial" panose="020B0604020202020204" pitchFamily="34" charset="0"/>
              </a:rPr>
              <a:t>Q = -1/20*P+25</a:t>
            </a:r>
          </a:p>
          <a:p>
            <a:r>
              <a:rPr lang="en-US" altLang="en-US" sz="3200" dirty="0">
                <a:latin typeface="VNI-Souvir" pitchFamily="2" charset="0"/>
                <a:sym typeface="Symbol" panose="05050102010706020507" pitchFamily="18" charset="2"/>
              </a:rPr>
              <a:t>HS </a:t>
            </a:r>
            <a:r>
              <a:rPr lang="en-US" altLang="en-US" sz="3200" dirty="0" err="1">
                <a:latin typeface="VNI-Souvir" pitchFamily="2" charset="0"/>
                <a:cs typeface="Arial" panose="020B0604020202020204" pitchFamily="34" charset="0"/>
              </a:rPr>
              <a:t>caàu</a:t>
            </a:r>
            <a:r>
              <a:rPr lang="en-US" altLang="en-US" sz="3200" dirty="0">
                <a:latin typeface="VNI-Souvir" pitchFamily="2" charset="0"/>
                <a:cs typeface="Arial" panose="020B0604020202020204" pitchFamily="34" charset="0"/>
              </a:rPr>
              <a:t> </a:t>
            </a:r>
            <a:r>
              <a:rPr lang="en-US" altLang="en-US" sz="3200" dirty="0" err="1">
                <a:latin typeface="VNI-Souvir" pitchFamily="2" charset="0"/>
                <a:cs typeface="Arial" panose="020B0604020202020204" pitchFamily="34" charset="0"/>
              </a:rPr>
              <a:t>thò</a:t>
            </a:r>
            <a:r>
              <a:rPr lang="en-US" altLang="en-US" sz="3200" dirty="0">
                <a:latin typeface="VNI-Souvir" pitchFamily="2" charset="0"/>
                <a:cs typeface="Arial" panose="020B0604020202020204" pitchFamily="34" charset="0"/>
              </a:rPr>
              <a:t> </a:t>
            </a:r>
            <a:r>
              <a:rPr lang="en-US" altLang="en-US" sz="3200" dirty="0" err="1">
                <a:latin typeface="VNI-Souvir" pitchFamily="2" charset="0"/>
                <a:cs typeface="Arial" panose="020B0604020202020204" pitchFamily="34" charset="0"/>
              </a:rPr>
              <a:t>tröôøng</a:t>
            </a:r>
            <a:r>
              <a:rPr lang="en-US" altLang="en-US" sz="3200" dirty="0">
                <a:latin typeface="VNI-Souvir" pitchFamily="2" charset="0"/>
                <a:cs typeface="Arial" panose="020B0604020202020204" pitchFamily="34" charset="0"/>
              </a:rPr>
              <a:t>: Q= n*Q =-50P+ 25.000</a:t>
            </a:r>
          </a:p>
          <a:p>
            <a:r>
              <a:rPr lang="en-US" altLang="en-US" sz="3200" dirty="0">
                <a:latin typeface="VNI-Souvir" pitchFamily="2" charset="0"/>
                <a:cs typeface="Arial" panose="020B0604020202020204" pitchFamily="34" charset="0"/>
              </a:rPr>
              <a:t>                  Hay P =-1/50*Q + 500</a:t>
            </a:r>
          </a:p>
        </p:txBody>
      </p:sp>
    </p:spTree>
    <p:extLst>
      <p:ext uri="{BB962C8B-B14F-4D97-AF65-F5344CB8AC3E}">
        <p14:creationId xmlns:p14="http://schemas.microsoft.com/office/powerpoint/2010/main" val="3739189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heckerboard(across)">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heckerboard(across)">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heckerboard(across)">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checkerboard(across)">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checkerboard(across)">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Rectangle 3">
            <a:extLst>
              <a:ext uri="{FF2B5EF4-FFF2-40B4-BE49-F238E27FC236}">
                <a16:creationId xmlns:a16="http://schemas.microsoft.com/office/drawing/2014/main" id="{8AAC655E-4A7F-E02F-1CE7-B12598EBA761}"/>
              </a:ext>
            </a:extLst>
          </p:cNvPr>
          <p:cNvSpPr>
            <a:spLocks noGrp="1" noChangeArrowheads="1"/>
          </p:cNvSpPr>
          <p:nvPr>
            <p:ph sz="quarter" idx="12"/>
          </p:nvPr>
        </p:nvSpPr>
        <p:spPr>
          <a:xfrm>
            <a:off x="2506134" y="2039112"/>
            <a:ext cx="9509082" cy="3904488"/>
          </a:xfrm>
        </p:spPr>
        <p:txBody>
          <a:bodyPr vert="horz" lIns="91440" tIns="45720" rIns="91440" bIns="45720" rtlCol="0">
            <a:normAutofit/>
          </a:bodyPr>
          <a:lstStyle/>
          <a:p>
            <a:r>
              <a:rPr lang="en-US" altLang="en-US" sz="3200" cap="none" dirty="0">
                <a:latin typeface="VNI-Souvir" pitchFamily="2" charset="0"/>
              </a:rPr>
              <a:t>N </a:t>
            </a:r>
            <a:r>
              <a:rPr lang="en-US" altLang="en-US" sz="3200" cap="none" dirty="0" err="1">
                <a:latin typeface="VNI-Souvir" pitchFamily="2" charset="0"/>
              </a:rPr>
              <a:t>caù</a:t>
            </a:r>
            <a:r>
              <a:rPr lang="en-US" altLang="en-US" sz="3200" cap="none" dirty="0">
                <a:latin typeface="VNI-Souvir" pitchFamily="2" charset="0"/>
              </a:rPr>
              <a:t> </a:t>
            </a:r>
            <a:r>
              <a:rPr lang="en-US" altLang="en-US" sz="3200" cap="none" dirty="0" err="1">
                <a:latin typeface="VNI-Souvir" pitchFamily="2" charset="0"/>
              </a:rPr>
              <a:t>nhaân</a:t>
            </a:r>
            <a:r>
              <a:rPr lang="en-US" altLang="en-US" sz="3200" cap="none" dirty="0">
                <a:latin typeface="VNI-Souvir" pitchFamily="2" charset="0"/>
              </a:rPr>
              <a:t> </a:t>
            </a:r>
            <a:r>
              <a:rPr lang="en-US" altLang="en-US" sz="3200" cap="none" dirty="0" err="1">
                <a:latin typeface="VNI-Souvir" pitchFamily="2" charset="0"/>
              </a:rPr>
              <a:t>NTD</a:t>
            </a:r>
            <a:r>
              <a:rPr lang="en-US" altLang="en-US" sz="3200" cap="none" dirty="0">
                <a:latin typeface="VNI-Souvir" pitchFamily="2" charset="0"/>
              </a:rPr>
              <a:t> </a:t>
            </a:r>
            <a:r>
              <a:rPr lang="en-US" altLang="en-US" sz="3200" cap="none" dirty="0" err="1">
                <a:latin typeface="VNI-Souvir" pitchFamily="2" charset="0"/>
              </a:rPr>
              <a:t>gioáng</a:t>
            </a:r>
            <a:r>
              <a:rPr lang="en-US" altLang="en-US" sz="3200" cap="none" dirty="0">
                <a:latin typeface="VNI-Souvir" pitchFamily="2" charset="0"/>
              </a:rPr>
              <a:t> </a:t>
            </a:r>
            <a:r>
              <a:rPr lang="en-US" altLang="en-US" sz="3200" cap="none" dirty="0" err="1">
                <a:latin typeface="VNI-Souvir" pitchFamily="2" charset="0"/>
              </a:rPr>
              <a:t>nhau</a:t>
            </a:r>
            <a:endParaRPr lang="en-US" altLang="en-US" sz="3200" cap="none" dirty="0">
              <a:latin typeface="VNI-Souvir" pitchFamily="2" charset="0"/>
            </a:endParaRPr>
          </a:p>
          <a:p>
            <a:r>
              <a:rPr lang="en-US" altLang="en-US" sz="3200" cap="none" dirty="0" err="1">
                <a:latin typeface="VNI-Souvir" pitchFamily="2" charset="0"/>
              </a:rPr>
              <a:t>Neáu</a:t>
            </a:r>
            <a:r>
              <a:rPr lang="en-US" altLang="en-US" sz="3200" cap="none" dirty="0">
                <a:latin typeface="VNI-Souvir" pitchFamily="2" charset="0"/>
              </a:rPr>
              <a:t> </a:t>
            </a:r>
            <a:r>
              <a:rPr lang="en-US" altLang="en-US" sz="3200" cap="none" dirty="0" err="1">
                <a:latin typeface="VNI-Souvir" pitchFamily="2" charset="0"/>
              </a:rPr>
              <a:t>caàu</a:t>
            </a:r>
            <a:r>
              <a:rPr lang="en-US" altLang="en-US" sz="3200" cap="none" dirty="0">
                <a:latin typeface="VNI-Souvir" pitchFamily="2" charset="0"/>
              </a:rPr>
              <a:t> </a:t>
            </a:r>
            <a:r>
              <a:rPr lang="en-US" altLang="en-US" sz="3200" cap="none" dirty="0" err="1">
                <a:latin typeface="VNI-Souvir" pitchFamily="2" charset="0"/>
              </a:rPr>
              <a:t>caù</a:t>
            </a:r>
            <a:r>
              <a:rPr lang="en-US" altLang="en-US" sz="3200" cap="none" dirty="0">
                <a:latin typeface="VNI-Souvir" pitchFamily="2" charset="0"/>
              </a:rPr>
              <a:t> </a:t>
            </a:r>
            <a:r>
              <a:rPr lang="en-US" altLang="en-US" sz="3200" cap="none" dirty="0" err="1">
                <a:latin typeface="VNI-Souvir" pitchFamily="2" charset="0"/>
              </a:rPr>
              <a:t>nhaân</a:t>
            </a:r>
            <a:r>
              <a:rPr lang="en-US" altLang="en-US" sz="3200" cap="none" dirty="0">
                <a:latin typeface="VNI-Souvir" pitchFamily="2" charset="0"/>
              </a:rPr>
              <a:t> : p=</a:t>
            </a:r>
            <a:r>
              <a:rPr lang="en-US" altLang="en-US" sz="3200" cap="none" dirty="0" err="1">
                <a:latin typeface="VNI-Souvir" pitchFamily="2" charset="0"/>
              </a:rPr>
              <a:t>a.Q+b</a:t>
            </a:r>
            <a:endParaRPr lang="en-US" altLang="en-US" sz="3200" cap="none" dirty="0">
              <a:latin typeface="VNI-Souvir" pitchFamily="2" charset="0"/>
            </a:endParaRPr>
          </a:p>
          <a:p>
            <a:r>
              <a:rPr lang="en-US" altLang="en-US" sz="3200" cap="none" dirty="0">
                <a:latin typeface="VNI-Souvir" pitchFamily="2" charset="0"/>
              </a:rPr>
              <a:t>	 </a:t>
            </a:r>
            <a:r>
              <a:rPr lang="en-US" altLang="en-US" sz="3200" cap="none" dirty="0" err="1">
                <a:latin typeface="VNI-Souvir" pitchFamily="2" charset="0"/>
              </a:rPr>
              <a:t>Haøm</a:t>
            </a:r>
            <a:r>
              <a:rPr lang="en-US" altLang="en-US" sz="3200" cap="none" dirty="0">
                <a:latin typeface="VNI-Souvir" pitchFamily="2" charset="0"/>
              </a:rPr>
              <a:t> </a:t>
            </a:r>
            <a:r>
              <a:rPr lang="en-US" altLang="en-US" sz="3200" cap="none" dirty="0" err="1">
                <a:latin typeface="VNI-Souvir" pitchFamily="2" charset="0"/>
              </a:rPr>
              <a:t>caàu</a:t>
            </a:r>
            <a:r>
              <a:rPr lang="en-US" altLang="en-US" sz="3200" cap="none" dirty="0">
                <a:latin typeface="VNI-Souvir" pitchFamily="2" charset="0"/>
              </a:rPr>
              <a:t> </a:t>
            </a:r>
            <a:r>
              <a:rPr lang="en-US" altLang="en-US" sz="3200" cap="none" dirty="0" err="1">
                <a:latin typeface="VNI-Souvir" pitchFamily="2" charset="0"/>
              </a:rPr>
              <a:t>thò</a:t>
            </a:r>
            <a:r>
              <a:rPr lang="en-US" altLang="en-US" sz="3200" cap="none" dirty="0">
                <a:latin typeface="VNI-Souvir" pitchFamily="2" charset="0"/>
              </a:rPr>
              <a:t> </a:t>
            </a:r>
            <a:r>
              <a:rPr lang="en-US" altLang="en-US" sz="3200" cap="none" dirty="0" err="1">
                <a:latin typeface="VNI-Souvir" pitchFamily="2" charset="0"/>
              </a:rPr>
              <a:t>tröôøng</a:t>
            </a:r>
            <a:r>
              <a:rPr lang="en-US" altLang="en-US" sz="3200" cap="none" dirty="0">
                <a:latin typeface="VNI-Souvir" pitchFamily="2" charset="0"/>
              </a:rPr>
              <a:t>:  P= (a/N)*Q + b</a:t>
            </a:r>
          </a:p>
        </p:txBody>
      </p:sp>
      <p:sp>
        <p:nvSpPr>
          <p:cNvPr id="4" name="Slide Number Placeholder 5">
            <a:extLst>
              <a:ext uri="{FF2B5EF4-FFF2-40B4-BE49-F238E27FC236}">
                <a16:creationId xmlns:a16="http://schemas.microsoft.com/office/drawing/2014/main" id="{843C2C58-1F05-A3D1-23F8-12B04BA94C6B}"/>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63</a:t>
            </a:fld>
            <a:endParaRPr lang="en-US" altLang="en-US" sz="2400">
              <a:latin typeface="Sagona Book" panose="02020503050505020204" pitchFamily="18" charset="0"/>
            </a:endParaRPr>
          </a:p>
        </p:txBody>
      </p:sp>
      <p:sp>
        <p:nvSpPr>
          <p:cNvPr id="6" name="Rectangle 2">
            <a:extLst>
              <a:ext uri="{FF2B5EF4-FFF2-40B4-BE49-F238E27FC236}">
                <a16:creationId xmlns:a16="http://schemas.microsoft.com/office/drawing/2014/main" id="{F8E2777A-6EE0-A8A3-0723-BF5AF547D43D}"/>
              </a:ext>
            </a:extLst>
          </p:cNvPr>
          <p:cNvSpPr txBox="1">
            <a:spLocks noChangeArrowheads="1"/>
          </p:cNvSpPr>
          <p:nvPr/>
        </p:nvSpPr>
        <p:spPr>
          <a:xfrm>
            <a:off x="0" y="219455"/>
            <a:ext cx="12015216" cy="1541611"/>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a:spcAft>
                <a:spcPts val="600"/>
              </a:spcAft>
            </a:pPr>
            <a:r>
              <a:rPr lang="en-US" altLang="en-US" b="1" kern="1200" dirty="0">
                <a:solidFill>
                  <a:schemeClr val="tx1"/>
                </a:solidFill>
                <a:latin typeface="+mj-lt"/>
                <a:ea typeface="+mj-ea"/>
                <a:cs typeface="+mj-cs"/>
              </a:rPr>
              <a:t>2.3. </a:t>
            </a:r>
            <a:r>
              <a:rPr lang="en-US" altLang="en-US" b="1" kern="1200" dirty="0" err="1">
                <a:solidFill>
                  <a:schemeClr val="tx1"/>
                </a:solidFill>
                <a:latin typeface="+mj-lt"/>
                <a:ea typeface="+mj-ea"/>
                <a:cs typeface="+mj-cs"/>
              </a:rPr>
              <a:t>SỰ</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HÌNH</a:t>
            </a:r>
            <a:r>
              <a:rPr lang="en-US" altLang="en-US" b="1" kern="1200" dirty="0">
                <a:solidFill>
                  <a:schemeClr val="tx1"/>
                </a:solidFill>
                <a:latin typeface="+mj-lt"/>
                <a:ea typeface="+mj-ea"/>
                <a:cs typeface="+mj-cs"/>
              </a:rPr>
              <a:t> THÀNH </a:t>
            </a:r>
            <a:r>
              <a:rPr lang="en-US" altLang="en-US" b="1" kern="1200" dirty="0" err="1">
                <a:solidFill>
                  <a:schemeClr val="tx1"/>
                </a:solidFill>
                <a:latin typeface="+mj-lt"/>
                <a:ea typeface="+mj-ea"/>
                <a:cs typeface="+mj-cs"/>
              </a:rPr>
              <a:t>ĐƯỜNG</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CẦU</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THỊ</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TRƯỜNG</a:t>
            </a:r>
            <a:r>
              <a:rPr lang="en-US" altLang="en-US" b="1" kern="1200" dirty="0">
                <a:solidFill>
                  <a:schemeClr val="tx1"/>
                </a:solidFill>
                <a:latin typeface="+mj-lt"/>
                <a:ea typeface="+mj-ea"/>
                <a:cs typeface="+mj-cs"/>
              </a:rPr>
              <a:t> </a:t>
            </a:r>
          </a:p>
          <a:p>
            <a:pPr algn="ctr">
              <a:spcAft>
                <a:spcPts val="600"/>
              </a:spcAft>
            </a:pPr>
            <a:r>
              <a:rPr lang="en-US" altLang="en-US" b="1" kern="1200" dirty="0" err="1">
                <a:solidFill>
                  <a:schemeClr val="tx1"/>
                </a:solidFill>
                <a:latin typeface="+mj-lt"/>
                <a:ea typeface="+mj-ea"/>
                <a:cs typeface="+mj-cs"/>
              </a:rPr>
              <a:t>SẢN</a:t>
            </a:r>
            <a:r>
              <a:rPr lang="en-US" altLang="en-US" b="1" kern="1200" dirty="0">
                <a:solidFill>
                  <a:schemeClr val="tx1"/>
                </a:solidFill>
                <a:latin typeface="+mj-lt"/>
                <a:ea typeface="+mj-ea"/>
                <a:cs typeface="+mj-cs"/>
              </a:rPr>
              <a:t> </a:t>
            </a:r>
            <a:r>
              <a:rPr lang="en-US" altLang="en-US" b="1" kern="1200" dirty="0" err="1">
                <a:solidFill>
                  <a:schemeClr val="tx1"/>
                </a:solidFill>
                <a:latin typeface="+mj-lt"/>
                <a:ea typeface="+mj-ea"/>
                <a:cs typeface="+mj-cs"/>
              </a:rPr>
              <a:t>PHẨM</a:t>
            </a:r>
            <a:r>
              <a:rPr lang="en-US" altLang="en-US" b="1" kern="1200" dirty="0">
                <a:solidFill>
                  <a:schemeClr val="tx1"/>
                </a:solidFill>
                <a:latin typeface="+mj-lt"/>
                <a:ea typeface="+mj-ea"/>
                <a:cs typeface="+mj-cs"/>
              </a:rPr>
              <a:t> X</a:t>
            </a:r>
            <a:br>
              <a:rPr lang="en-US" altLang="en-US" b="1" kern="1200" dirty="0">
                <a:solidFill>
                  <a:schemeClr val="tx1"/>
                </a:solidFill>
                <a:latin typeface="+mj-lt"/>
                <a:ea typeface="+mj-ea"/>
                <a:cs typeface="+mj-cs"/>
              </a:rPr>
            </a:br>
            <a:endParaRPr lang="en-US" altLang="en-US" b="1" kern="1200" dirty="0">
              <a:solidFill>
                <a:schemeClr val="tx1"/>
              </a:solidFill>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1555">
                                            <p:txEl>
                                              <p:pRg st="0" end="0"/>
                                            </p:txEl>
                                          </p:spTgt>
                                        </p:tgtEl>
                                        <p:attrNameLst>
                                          <p:attrName>style.visibility</p:attrName>
                                        </p:attrNameLst>
                                      </p:cBhvr>
                                      <p:to>
                                        <p:strVal val="visible"/>
                                      </p:to>
                                    </p:set>
                                    <p:anim calcmode="lin" valueType="num">
                                      <p:cBhvr additive="base">
                                        <p:cTn id="7" dur="500" fill="hold"/>
                                        <p:tgtEl>
                                          <p:spTgt spid="151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1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1555">
                                            <p:txEl>
                                              <p:pRg st="1" end="1"/>
                                            </p:txEl>
                                          </p:spTgt>
                                        </p:tgtEl>
                                        <p:attrNameLst>
                                          <p:attrName>style.visibility</p:attrName>
                                        </p:attrNameLst>
                                      </p:cBhvr>
                                      <p:to>
                                        <p:strVal val="visible"/>
                                      </p:to>
                                    </p:set>
                                    <p:anim calcmode="lin" valueType="num">
                                      <p:cBhvr additive="base">
                                        <p:cTn id="13" dur="500" fill="hold"/>
                                        <p:tgtEl>
                                          <p:spTgt spid="1515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1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1555">
                                            <p:txEl>
                                              <p:pRg st="2" end="2"/>
                                            </p:txEl>
                                          </p:spTgt>
                                        </p:tgtEl>
                                        <p:attrNameLst>
                                          <p:attrName>style.visibility</p:attrName>
                                        </p:attrNameLst>
                                      </p:cBhvr>
                                      <p:to>
                                        <p:strVal val="visible"/>
                                      </p:to>
                                    </p:set>
                                    <p:anim calcmode="lin" valueType="num">
                                      <p:cBhvr additive="base">
                                        <p:cTn id="19" dur="500" fill="hold"/>
                                        <p:tgtEl>
                                          <p:spTgt spid="1515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155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7" name="Title 1">
            <a:extLst>
              <a:ext uri="{FF2B5EF4-FFF2-40B4-BE49-F238E27FC236}">
                <a16:creationId xmlns:a16="http://schemas.microsoft.com/office/drawing/2014/main" id="{5EB67B15-A79C-3525-A161-0BC21BF8294F}"/>
              </a:ext>
            </a:extLst>
          </p:cNvPr>
          <p:cNvSpPr>
            <a:spLocks noGrp="1"/>
          </p:cNvSpPr>
          <p:nvPr>
            <p:ph type="title"/>
          </p:nvPr>
        </p:nvSpPr>
        <p:spPr>
          <a:xfrm>
            <a:off x="914400" y="914400"/>
            <a:ext cx="10360152" cy="914400"/>
          </a:xfrm>
        </p:spPr>
        <p:txBody>
          <a:bodyPr/>
          <a:lstStyle/>
          <a:p>
            <a:pPr algn="ctr" eaLnBrk="1" hangingPunct="1"/>
            <a:r>
              <a:rPr lang="en-US" altLang="en-US" b="1" dirty="0">
                <a:solidFill>
                  <a:srgbClr val="FF0000"/>
                </a:solidFill>
                <a:latin typeface="VNI-Souvir" pitchFamily="2" charset="0"/>
              </a:rPr>
              <a:t>B. </a:t>
            </a:r>
            <a:r>
              <a:rPr lang="en-US" altLang="en-US" b="1" dirty="0" err="1">
                <a:solidFill>
                  <a:srgbClr val="FF0000"/>
                </a:solidFill>
                <a:latin typeface="VNI-Souvir" pitchFamily="2" charset="0"/>
              </a:rPr>
              <a:t>PHAÂN</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TÍCH</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TRAÏNG</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THAÙI</a:t>
            </a:r>
            <a:r>
              <a:rPr lang="en-US" altLang="en-US" b="1" dirty="0">
                <a:solidFill>
                  <a:srgbClr val="FF0000"/>
                </a:solidFill>
                <a:latin typeface="VNI-Souvir" pitchFamily="2" charset="0"/>
              </a:rPr>
              <a:t> </a:t>
            </a:r>
            <a:br>
              <a:rPr lang="en-US" altLang="en-US" b="1" dirty="0">
                <a:solidFill>
                  <a:srgbClr val="FF0000"/>
                </a:solidFill>
                <a:latin typeface="VNI-Souvir" pitchFamily="2" charset="0"/>
              </a:rPr>
            </a:br>
            <a:r>
              <a:rPr lang="en-US" altLang="en-US" b="1" i="1" dirty="0" err="1">
                <a:solidFill>
                  <a:srgbClr val="FF0000"/>
                </a:solidFill>
                <a:latin typeface="VNI-Souvir" pitchFamily="2" charset="0"/>
              </a:rPr>
              <a:t>CAÂN</a:t>
            </a:r>
            <a:r>
              <a:rPr lang="en-US" altLang="en-US" b="1" i="1" dirty="0">
                <a:solidFill>
                  <a:srgbClr val="FF0000"/>
                </a:solidFill>
                <a:latin typeface="VNI-Souvir" pitchFamily="2" charset="0"/>
              </a:rPr>
              <a:t> </a:t>
            </a:r>
            <a:r>
              <a:rPr lang="en-US" altLang="en-US" b="1" i="1" dirty="0" err="1">
                <a:solidFill>
                  <a:srgbClr val="FF0000"/>
                </a:solidFill>
                <a:latin typeface="VNI-Souvir" pitchFamily="2" charset="0"/>
              </a:rPr>
              <a:t>BAÈNG</a:t>
            </a:r>
            <a:r>
              <a:rPr lang="en-US" altLang="en-US" b="1" i="1" dirty="0">
                <a:solidFill>
                  <a:srgbClr val="FF0000"/>
                </a:solidFill>
                <a:latin typeface="VNI-Souvir" pitchFamily="2" charset="0"/>
              </a:rPr>
              <a:t> </a:t>
            </a:r>
            <a:r>
              <a:rPr lang="en-US" altLang="en-US" b="1" i="1" dirty="0" err="1">
                <a:solidFill>
                  <a:srgbClr val="FF0000"/>
                </a:solidFill>
                <a:latin typeface="VNI-Souvir" pitchFamily="2" charset="0"/>
              </a:rPr>
              <a:t>TIEÂU</a:t>
            </a:r>
            <a:r>
              <a:rPr lang="en-US" altLang="en-US" b="1" i="1" dirty="0">
                <a:solidFill>
                  <a:srgbClr val="FF0000"/>
                </a:solidFill>
                <a:latin typeface="VNI-Souvir" pitchFamily="2" charset="0"/>
              </a:rPr>
              <a:t> </a:t>
            </a:r>
            <a:r>
              <a:rPr lang="en-US" altLang="en-US" b="1" i="1" dirty="0" err="1">
                <a:solidFill>
                  <a:srgbClr val="FF0000"/>
                </a:solidFill>
                <a:latin typeface="VNI-Souvir" pitchFamily="2" charset="0"/>
              </a:rPr>
              <a:t>DUØNG</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Baèng</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HÌNH</a:t>
            </a:r>
            <a:r>
              <a:rPr lang="en-US" altLang="en-US" b="1" dirty="0">
                <a:solidFill>
                  <a:srgbClr val="FF0000"/>
                </a:solidFill>
                <a:latin typeface="VNI-Souvir" pitchFamily="2" charset="0"/>
              </a:rPr>
              <a:t> </a:t>
            </a:r>
            <a:r>
              <a:rPr lang="en-US" altLang="en-US" b="1" dirty="0" err="1">
                <a:solidFill>
                  <a:srgbClr val="FF0000"/>
                </a:solidFill>
                <a:latin typeface="VNI-Souvir" pitchFamily="2" charset="0"/>
              </a:rPr>
              <a:t>HỌC</a:t>
            </a:r>
            <a:br>
              <a:rPr lang="en-US" altLang="en-US" b="1" dirty="0">
                <a:solidFill>
                  <a:srgbClr val="FF0000"/>
                </a:solidFill>
                <a:latin typeface="VNI-Souvir" pitchFamily="2" charset="0"/>
              </a:rPr>
            </a:br>
            <a:endParaRPr lang="en-US" dirty="0">
              <a:solidFill>
                <a:srgbClr val="FF0000"/>
              </a:solidFill>
              <a:latin typeface="VNI-Souvir" pitchFamily="2" charset="0"/>
            </a:endParaRPr>
          </a:p>
        </p:txBody>
      </p:sp>
      <p:sp>
        <p:nvSpPr>
          <p:cNvPr id="2059" name="Content Placeholder 2">
            <a:extLst>
              <a:ext uri="{FF2B5EF4-FFF2-40B4-BE49-F238E27FC236}">
                <a16:creationId xmlns:a16="http://schemas.microsoft.com/office/drawing/2014/main" id="{5DBA0280-FF88-2C40-E604-FFED8E91EAC3}"/>
              </a:ext>
            </a:extLst>
          </p:cNvPr>
          <p:cNvSpPr>
            <a:spLocks noGrp="1"/>
          </p:cNvSpPr>
          <p:nvPr>
            <p:ph sz="quarter" idx="12"/>
          </p:nvPr>
        </p:nvSpPr>
        <p:spPr>
          <a:xfrm>
            <a:off x="914399" y="2039111"/>
            <a:ext cx="2816352" cy="3840480"/>
          </a:xfrm>
        </p:spPr>
        <p:txBody>
          <a:bodyPr/>
          <a:lstStyle/>
          <a:p>
            <a:endParaRPr lang="en-US"/>
          </a:p>
        </p:txBody>
      </p:sp>
      <p:sp>
        <p:nvSpPr>
          <p:cNvPr id="2052" name="Rectangle 4">
            <a:extLst>
              <a:ext uri="{FF2B5EF4-FFF2-40B4-BE49-F238E27FC236}">
                <a16:creationId xmlns:a16="http://schemas.microsoft.com/office/drawing/2014/main" id="{13591287-F8E0-432B-22E1-56911FEF5BFC}"/>
              </a:ext>
            </a:extLst>
          </p:cNvPr>
          <p:cNvSpPr>
            <a:spLocks noGrp="1" noChangeArrowheads="1"/>
          </p:cNvSpPr>
          <p:nvPr>
            <p:ph sz="quarter" idx="13"/>
          </p:nvPr>
        </p:nvSpPr>
        <p:spPr>
          <a:xfrm>
            <a:off x="4097800" y="2039111"/>
            <a:ext cx="6949440" cy="3840480"/>
          </a:xfrm>
        </p:spPr>
        <p:txBody>
          <a:bodyPr>
            <a:normAutofit/>
          </a:bodyPr>
          <a:lstStyle/>
          <a:p>
            <a:pPr eaLnBrk="1" hangingPunct="1"/>
            <a:endParaRPr lang="en-US" altLang="en-US" dirty="0"/>
          </a:p>
        </p:txBody>
      </p:sp>
      <p:sp>
        <p:nvSpPr>
          <p:cNvPr id="4" name="Slide Number Placeholder 5">
            <a:extLst>
              <a:ext uri="{FF2B5EF4-FFF2-40B4-BE49-F238E27FC236}">
                <a16:creationId xmlns:a16="http://schemas.microsoft.com/office/drawing/2014/main" id="{08174E98-95D6-8D87-AA6F-07562540C471}"/>
              </a:ext>
            </a:extLst>
          </p:cNvPr>
          <p:cNvSpPr>
            <a:spLocks noGrp="1"/>
          </p:cNvSpPr>
          <p:nvPr>
            <p:ph type="sldNum" sz="quarter" idx="4"/>
          </p:nvPr>
        </p:nvSpPr>
        <p:spPr bwMode="auto">
          <a:xfrm>
            <a:off x="11353800" y="5879804"/>
            <a:ext cx="661416" cy="895899"/>
          </a:xfrm>
        </p:spPr>
        <p:txBody>
          <a:bodyPr vert="horz" lIns="91440" tIns="45720" rIns="91440" bIns="45720" numCol="1"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pPr algn="ctr">
                <a:spcAft>
                  <a:spcPts val="600"/>
                </a:spcAft>
              </a:pPr>
              <a:t>64</a:t>
            </a:fld>
            <a:endParaRPr lang="en-US" altLang="en-US" sz="2400"/>
          </a:p>
        </p:txBody>
      </p:sp>
    </p:spTree>
    <p:extLst>
      <p:ext uri="{BB962C8B-B14F-4D97-AF65-F5344CB8AC3E}">
        <p14:creationId xmlns:p14="http://schemas.microsoft.com/office/powerpoint/2010/main" val="35354851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B81887-2230-B30D-34A3-254DC41B1CF1}"/>
              </a:ext>
            </a:extLst>
          </p:cNvPr>
          <p:cNvSpPr txBox="1">
            <a:spLocks noChangeArrowheads="1"/>
          </p:cNvSpPr>
          <p:nvPr/>
        </p:nvSpPr>
        <p:spPr>
          <a:xfrm>
            <a:off x="766233" y="304801"/>
            <a:ext cx="10668000" cy="1216025"/>
          </a:xfrm>
          <a:prstGeom prst="rect">
            <a:avLst/>
          </a:prstGeom>
        </p:spPr>
        <p:txBody>
          <a:bodyPr vert="horz" lIns="91440" tIns="45720" rIns="91440" bIns="45720" rtlCol="0" anchor="ctr">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ct val="0"/>
              </a:spcBef>
              <a:spcAft>
                <a:spcPts val="600"/>
              </a:spcAft>
            </a:pPr>
            <a:r>
              <a:rPr lang="en-US" altLang="en-US" sz="3300" b="1" kern="1200" dirty="0">
                <a:latin typeface="VNI-Souvir" pitchFamily="2" charset="0"/>
                <a:ea typeface="+mj-ea"/>
                <a:cs typeface="+mj-cs"/>
              </a:rPr>
              <a:t>B. </a:t>
            </a:r>
            <a:r>
              <a:rPr lang="en-US" altLang="en-US" sz="3300" b="1" kern="1200" dirty="0" err="1">
                <a:latin typeface="VNI-Souvir" pitchFamily="2" charset="0"/>
                <a:ea typeface="+mj-ea"/>
                <a:cs typeface="+mj-cs"/>
              </a:rPr>
              <a:t>PHAÂN</a:t>
            </a:r>
            <a:r>
              <a:rPr lang="en-US" altLang="en-US" sz="3300" b="1" kern="1200" dirty="0">
                <a:latin typeface="VNI-Souvir" pitchFamily="2" charset="0"/>
                <a:ea typeface="+mj-ea"/>
                <a:cs typeface="+mj-cs"/>
              </a:rPr>
              <a:t> </a:t>
            </a:r>
            <a:r>
              <a:rPr lang="en-US" altLang="en-US" sz="3300" b="1" kern="1200" dirty="0" err="1">
                <a:latin typeface="VNI-Souvir" pitchFamily="2" charset="0"/>
                <a:ea typeface="+mj-ea"/>
                <a:cs typeface="+mj-cs"/>
              </a:rPr>
              <a:t>TÍCH</a:t>
            </a:r>
            <a:r>
              <a:rPr lang="en-US" altLang="en-US" sz="3300" b="1" kern="1200" dirty="0">
                <a:latin typeface="VNI-Souvir" pitchFamily="2" charset="0"/>
                <a:ea typeface="+mj-ea"/>
                <a:cs typeface="+mj-cs"/>
              </a:rPr>
              <a:t> </a:t>
            </a:r>
            <a:r>
              <a:rPr lang="en-US" altLang="en-US" sz="3300" b="1" kern="1200" dirty="0" err="1">
                <a:latin typeface="VNI-Souvir" pitchFamily="2" charset="0"/>
                <a:ea typeface="+mj-ea"/>
                <a:cs typeface="+mj-cs"/>
              </a:rPr>
              <a:t>TRAÏNG</a:t>
            </a:r>
            <a:r>
              <a:rPr lang="en-US" altLang="en-US" sz="3300" b="1" kern="1200" dirty="0">
                <a:latin typeface="VNI-Souvir" pitchFamily="2" charset="0"/>
                <a:ea typeface="+mj-ea"/>
                <a:cs typeface="+mj-cs"/>
              </a:rPr>
              <a:t> </a:t>
            </a:r>
            <a:r>
              <a:rPr lang="en-US" altLang="en-US" sz="3300" b="1" kern="1200" dirty="0" err="1">
                <a:latin typeface="VNI-Souvir" pitchFamily="2" charset="0"/>
                <a:ea typeface="+mj-ea"/>
                <a:cs typeface="+mj-cs"/>
              </a:rPr>
              <a:t>THAÙI</a:t>
            </a:r>
            <a:r>
              <a:rPr lang="en-US" altLang="en-US" sz="3300" b="1" kern="1200" dirty="0">
                <a:latin typeface="VNI-Souvir" pitchFamily="2" charset="0"/>
                <a:ea typeface="+mj-ea"/>
                <a:cs typeface="+mj-cs"/>
              </a:rPr>
              <a:t> </a:t>
            </a:r>
          </a:p>
          <a:p>
            <a:pPr algn="ctr">
              <a:spcBef>
                <a:spcPct val="0"/>
              </a:spcBef>
              <a:spcAft>
                <a:spcPts val="600"/>
              </a:spcAft>
            </a:pPr>
            <a:r>
              <a:rPr lang="en-US" altLang="en-US" sz="3300" b="1" i="1" kern="1200" dirty="0" err="1">
                <a:latin typeface="VNI-Souvir" pitchFamily="2" charset="0"/>
                <a:ea typeface="+mj-ea"/>
                <a:cs typeface="+mj-cs"/>
              </a:rPr>
              <a:t>CAÂN</a:t>
            </a:r>
            <a:r>
              <a:rPr lang="en-US" altLang="en-US" sz="3300" b="1" i="1" kern="1200" dirty="0">
                <a:latin typeface="VNI-Souvir" pitchFamily="2" charset="0"/>
                <a:ea typeface="+mj-ea"/>
                <a:cs typeface="+mj-cs"/>
              </a:rPr>
              <a:t> </a:t>
            </a:r>
            <a:r>
              <a:rPr lang="en-US" altLang="en-US" sz="3300" b="1" i="1" kern="1200" dirty="0" err="1">
                <a:latin typeface="VNI-Souvir" pitchFamily="2" charset="0"/>
                <a:ea typeface="+mj-ea"/>
                <a:cs typeface="+mj-cs"/>
              </a:rPr>
              <a:t>BAÈNG</a:t>
            </a:r>
            <a:r>
              <a:rPr lang="en-US" altLang="en-US" sz="3300" b="1" i="1" kern="1200" dirty="0">
                <a:latin typeface="VNI-Souvir" pitchFamily="2" charset="0"/>
                <a:ea typeface="+mj-ea"/>
                <a:cs typeface="+mj-cs"/>
              </a:rPr>
              <a:t> </a:t>
            </a:r>
            <a:r>
              <a:rPr lang="en-US" altLang="en-US" sz="3300" b="1" i="1" kern="1200" dirty="0" err="1">
                <a:latin typeface="VNI-Souvir" pitchFamily="2" charset="0"/>
                <a:ea typeface="+mj-ea"/>
                <a:cs typeface="+mj-cs"/>
              </a:rPr>
              <a:t>TIEÂU</a:t>
            </a:r>
            <a:r>
              <a:rPr lang="en-US" altLang="en-US" sz="3300" b="1" i="1" kern="1200" dirty="0">
                <a:latin typeface="VNI-Souvir" pitchFamily="2" charset="0"/>
                <a:ea typeface="+mj-ea"/>
                <a:cs typeface="+mj-cs"/>
              </a:rPr>
              <a:t> </a:t>
            </a:r>
            <a:r>
              <a:rPr lang="en-US" altLang="en-US" sz="3300" b="1" i="1" kern="1200" dirty="0" err="1">
                <a:latin typeface="VNI-Souvir" pitchFamily="2" charset="0"/>
                <a:ea typeface="+mj-ea"/>
                <a:cs typeface="+mj-cs"/>
              </a:rPr>
              <a:t>DUØNG</a:t>
            </a:r>
            <a:r>
              <a:rPr lang="en-US" altLang="en-US" sz="3300" b="1" kern="1200" dirty="0">
                <a:latin typeface="VNI-Souvir" pitchFamily="2" charset="0"/>
                <a:ea typeface="+mj-ea"/>
                <a:cs typeface="+mj-cs"/>
              </a:rPr>
              <a:t>: </a:t>
            </a:r>
            <a:r>
              <a:rPr lang="en-US" altLang="en-US" sz="3300" b="1" kern="1200" dirty="0" err="1">
                <a:latin typeface="VNI-Souvir" pitchFamily="2" charset="0"/>
                <a:ea typeface="+mj-ea"/>
                <a:cs typeface="+mj-cs"/>
              </a:rPr>
              <a:t>Baèng</a:t>
            </a:r>
            <a:r>
              <a:rPr lang="en-US" altLang="en-US" sz="3300" b="1" kern="1200" dirty="0">
                <a:latin typeface="VNI-Souvir" pitchFamily="2" charset="0"/>
                <a:ea typeface="+mj-ea"/>
                <a:cs typeface="+mj-cs"/>
              </a:rPr>
              <a:t> </a:t>
            </a:r>
            <a:r>
              <a:rPr lang="en-US" altLang="en-US" sz="3300" b="1" kern="1200" dirty="0" err="1">
                <a:latin typeface="VNI-Souvir" pitchFamily="2" charset="0"/>
                <a:ea typeface="+mj-ea"/>
                <a:cs typeface="+mj-cs"/>
              </a:rPr>
              <a:t>HÌNH</a:t>
            </a:r>
            <a:r>
              <a:rPr lang="en-US" altLang="en-US" sz="3300" b="1" kern="1200" dirty="0">
                <a:latin typeface="VNI-Souvir" pitchFamily="2" charset="0"/>
                <a:ea typeface="+mj-ea"/>
                <a:cs typeface="+mj-cs"/>
              </a:rPr>
              <a:t> </a:t>
            </a:r>
            <a:r>
              <a:rPr lang="en-US" altLang="en-US" sz="3300" b="1" kern="1200" dirty="0" err="1">
                <a:latin typeface="VNI-Souvir" pitchFamily="2" charset="0"/>
                <a:ea typeface="+mj-ea"/>
                <a:cs typeface="+mj-cs"/>
              </a:rPr>
              <a:t>HỌC</a:t>
            </a:r>
            <a:endParaRPr lang="en-US" altLang="en-US" sz="3300" b="1" kern="1200" dirty="0">
              <a:latin typeface="VNI-Souvir" pitchFamily="2" charset="0"/>
              <a:ea typeface="+mj-ea"/>
              <a:cs typeface="+mj-cs"/>
            </a:endParaRPr>
          </a:p>
          <a:p>
            <a:pPr algn="ctr">
              <a:spcBef>
                <a:spcPct val="0"/>
              </a:spcBef>
              <a:spcAft>
                <a:spcPts val="600"/>
              </a:spcAft>
            </a:pPr>
            <a:endParaRPr lang="en-US" altLang="en-US" sz="3300" kern="1200" dirty="0">
              <a:latin typeface="VNI-Souvir" pitchFamily="2" charset="0"/>
              <a:ea typeface="+mj-ea"/>
              <a:cs typeface="+mj-cs"/>
            </a:endParaRPr>
          </a:p>
        </p:txBody>
      </p:sp>
      <p:sp>
        <p:nvSpPr>
          <p:cNvPr id="4" name="Slide Number Placeholder 5">
            <a:extLst>
              <a:ext uri="{FF2B5EF4-FFF2-40B4-BE49-F238E27FC236}">
                <a16:creationId xmlns:a16="http://schemas.microsoft.com/office/drawing/2014/main" id="{08AD982E-4759-5D88-9B72-6262842C80D6}"/>
              </a:ext>
            </a:extLst>
          </p:cNvPr>
          <p:cNvSpPr>
            <a:spLocks noGrp="1"/>
          </p:cNvSpPr>
          <p:nvPr>
            <p:ph type="sldNum" sz="quarter" idx="12"/>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b="0" i="0" kern="1200">
                <a:latin typeface="Sagona Book" panose="02020503050505020204" pitchFamily="18" charset="0"/>
                <a:ea typeface="+mn-ea"/>
                <a:cs typeface="+mn-cs"/>
              </a:rPr>
              <a:pPr algn="ctr">
                <a:spcAft>
                  <a:spcPts val="600"/>
                </a:spcAft>
              </a:pPr>
              <a:t>65</a:t>
            </a:fld>
            <a:endParaRPr lang="en-US" altLang="en-US" sz="2400" b="0" i="0" kern="1200">
              <a:latin typeface="Sagona Book" panose="02020503050505020204" pitchFamily="18" charset="0"/>
              <a:ea typeface="+mn-ea"/>
              <a:cs typeface="+mn-cs"/>
            </a:endParaRPr>
          </a:p>
        </p:txBody>
      </p:sp>
      <p:graphicFrame>
        <p:nvGraphicFramePr>
          <p:cNvPr id="50182" name="Rectangle 3">
            <a:extLst>
              <a:ext uri="{FF2B5EF4-FFF2-40B4-BE49-F238E27FC236}">
                <a16:creationId xmlns:a16="http://schemas.microsoft.com/office/drawing/2014/main" id="{35A003C0-6304-DF63-26AB-ED56F540CFC6}"/>
              </a:ext>
            </a:extLst>
          </p:cNvPr>
          <p:cNvGraphicFramePr/>
          <p:nvPr>
            <p:extLst>
              <p:ext uri="{D42A27DB-BD31-4B8C-83A1-F6EECF244321}">
                <p14:modId xmlns:p14="http://schemas.microsoft.com/office/powerpoint/2010/main" val="114815261"/>
              </p:ext>
            </p:extLst>
          </p:nvPr>
        </p:nvGraphicFramePr>
        <p:xfrm>
          <a:off x="755651" y="1752600"/>
          <a:ext cx="10668000"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D4CBBFA7-576A-C403-1411-9B542B9BEC91}"/>
              </a:ext>
            </a:extLst>
          </p:cNvPr>
          <p:cNvSpPr txBox="1">
            <a:spLocks noChangeArrowheads="1"/>
          </p:cNvSpPr>
          <p:nvPr/>
        </p:nvSpPr>
        <p:spPr>
          <a:xfrm>
            <a:off x="914400" y="914400"/>
            <a:ext cx="10360152" cy="914400"/>
          </a:xfrm>
          <a:prstGeom prst="rect">
            <a:avLst/>
          </a:prstGeom>
        </p:spPr>
        <p:txBody>
          <a:bodyPr vert="horz" lIns="91440" tIns="45720" rIns="91440" bIns="45720" rtlCol="0" anchor="b"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kern="1200" cap="none" dirty="0">
                <a:latin typeface="VNI-Souvir" pitchFamily="2" charset="0"/>
                <a:ea typeface="+mj-ea"/>
                <a:cs typeface="+mj-cs"/>
              </a:rPr>
              <a:t>2.1. </a:t>
            </a:r>
            <a:r>
              <a:rPr lang="en-US" altLang="en-US" sz="3200" kern="1200" cap="none" dirty="0" err="1">
                <a:latin typeface="VNI-Souvir" pitchFamily="2" charset="0"/>
                <a:ea typeface="+mj-ea"/>
                <a:cs typeface="+mj-cs"/>
              </a:rPr>
              <a:t>Moät</a:t>
            </a:r>
            <a:r>
              <a:rPr lang="en-US" altLang="en-US" sz="3200" kern="1200" cap="none" dirty="0">
                <a:latin typeface="VNI-Souvir" pitchFamily="2" charset="0"/>
                <a:ea typeface="+mj-ea"/>
                <a:cs typeface="+mj-cs"/>
              </a:rPr>
              <a:t> </a:t>
            </a:r>
            <a:r>
              <a:rPr lang="en-US" altLang="en-US" sz="3200" kern="1200" cap="none" dirty="0" err="1">
                <a:latin typeface="VNI-Souvir" pitchFamily="2" charset="0"/>
                <a:ea typeface="+mj-ea"/>
                <a:cs typeface="+mj-cs"/>
              </a:rPr>
              <a:t>soá</a:t>
            </a:r>
            <a:r>
              <a:rPr lang="en-US" altLang="en-US" sz="3200" kern="1200" cap="none" dirty="0">
                <a:latin typeface="VNI-Souvir" pitchFamily="2" charset="0"/>
                <a:ea typeface="+mj-ea"/>
                <a:cs typeface="+mj-cs"/>
              </a:rPr>
              <a:t> </a:t>
            </a:r>
            <a:r>
              <a:rPr lang="en-US" altLang="en-US" sz="3200" kern="1200" cap="none" dirty="0" err="1">
                <a:latin typeface="VNI-Souvir" pitchFamily="2" charset="0"/>
                <a:ea typeface="+mj-ea"/>
                <a:cs typeface="+mj-cs"/>
              </a:rPr>
              <a:t>vaán</a:t>
            </a:r>
            <a:r>
              <a:rPr lang="en-US" altLang="en-US" sz="3200" kern="1200" cap="none" dirty="0">
                <a:latin typeface="VNI-Souvir" pitchFamily="2" charset="0"/>
                <a:ea typeface="+mj-ea"/>
                <a:cs typeface="+mj-cs"/>
              </a:rPr>
              <a:t> </a:t>
            </a:r>
            <a:r>
              <a:rPr lang="en-US" altLang="en-US" sz="3200" kern="1200" cap="none" dirty="0" err="1">
                <a:latin typeface="VNI-Souvir" pitchFamily="2" charset="0"/>
                <a:ea typeface="+mj-ea"/>
                <a:cs typeface="+mj-cs"/>
              </a:rPr>
              <a:t>ñeà</a:t>
            </a:r>
            <a:r>
              <a:rPr lang="en-US" altLang="en-US" sz="3200" kern="1200" cap="none" dirty="0">
                <a:latin typeface="VNI-Souvir" pitchFamily="2" charset="0"/>
                <a:ea typeface="+mj-ea"/>
                <a:cs typeface="+mj-cs"/>
              </a:rPr>
              <a:t> </a:t>
            </a:r>
            <a:r>
              <a:rPr lang="en-US" altLang="en-US" sz="3200" kern="1200" cap="none" dirty="0" err="1">
                <a:latin typeface="VNI-Souvir" pitchFamily="2" charset="0"/>
                <a:ea typeface="+mj-ea"/>
                <a:cs typeface="+mj-cs"/>
              </a:rPr>
              <a:t>cô</a:t>
            </a:r>
            <a:r>
              <a:rPr lang="en-US" altLang="en-US" sz="3200" kern="1200" cap="none" dirty="0">
                <a:latin typeface="VNI-Souvir" pitchFamily="2" charset="0"/>
                <a:ea typeface="+mj-ea"/>
                <a:cs typeface="+mj-cs"/>
              </a:rPr>
              <a:t> </a:t>
            </a:r>
            <a:r>
              <a:rPr lang="en-US" altLang="en-US" sz="3200" kern="1200" cap="none" dirty="0" err="1">
                <a:latin typeface="VNI-Souvir" pitchFamily="2" charset="0"/>
                <a:ea typeface="+mj-ea"/>
                <a:cs typeface="+mj-cs"/>
              </a:rPr>
              <a:t>baûn</a:t>
            </a:r>
            <a:endParaRPr lang="en-US" altLang="en-US" sz="3200" kern="1200" cap="none" dirty="0">
              <a:latin typeface="VNI-Souvir" pitchFamily="2" charset="0"/>
              <a:ea typeface="+mj-ea"/>
              <a:cs typeface="+mj-cs"/>
            </a:endParaRPr>
          </a:p>
        </p:txBody>
      </p:sp>
      <p:sp>
        <p:nvSpPr>
          <p:cNvPr id="51216" name="Content Placeholder 2">
            <a:extLst>
              <a:ext uri="{FF2B5EF4-FFF2-40B4-BE49-F238E27FC236}">
                <a16:creationId xmlns:a16="http://schemas.microsoft.com/office/drawing/2014/main" id="{4991F85C-29DC-64E0-2BB8-D83A23DCA1D0}"/>
              </a:ext>
            </a:extLst>
          </p:cNvPr>
          <p:cNvSpPr>
            <a:spLocks noGrp="1"/>
          </p:cNvSpPr>
          <p:nvPr>
            <p:ph sz="quarter" idx="13"/>
          </p:nvPr>
        </p:nvSpPr>
        <p:spPr>
          <a:xfrm>
            <a:off x="914399" y="2039112"/>
            <a:ext cx="3364992" cy="3904488"/>
          </a:xfrm>
        </p:spPr>
        <p:txBody>
          <a:bodyPr/>
          <a:lstStyle/>
          <a:p>
            <a:endParaRPr lang="en-US"/>
          </a:p>
        </p:txBody>
      </p:sp>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66</a:t>
            </a:fld>
            <a:endParaRPr lang="en-US" altLang="en-US" sz="2400">
              <a:latin typeface="Sagona Book" panose="02020503050505020204" pitchFamily="18" charset="0"/>
            </a:endParaRPr>
          </a:p>
        </p:txBody>
      </p:sp>
      <p:graphicFrame>
        <p:nvGraphicFramePr>
          <p:cNvPr id="51206" name="Rectangle 3">
            <a:extLst>
              <a:ext uri="{FF2B5EF4-FFF2-40B4-BE49-F238E27FC236}">
                <a16:creationId xmlns:a16="http://schemas.microsoft.com/office/drawing/2014/main" id="{B968A239-1C25-EBCC-C89D-5DAACF09632C}"/>
              </a:ext>
            </a:extLst>
          </p:cNvPr>
          <p:cNvGraphicFramePr/>
          <p:nvPr>
            <p:extLst>
              <p:ext uri="{D42A27DB-BD31-4B8C-83A1-F6EECF244321}">
                <p14:modId xmlns:p14="http://schemas.microsoft.com/office/powerpoint/2010/main" val="144522858"/>
              </p:ext>
            </p:extLst>
          </p:nvPr>
        </p:nvGraphicFramePr>
        <p:xfrm>
          <a:off x="4743450" y="2039112"/>
          <a:ext cx="7271765" cy="390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C4092844-8C78-238D-CD3F-A6AABCCAAB30}"/>
              </a:ext>
            </a:extLst>
          </p:cNvPr>
          <p:cNvSpPr txBox="1">
            <a:spLocks noChangeArrowheads="1"/>
          </p:cNvSpPr>
          <p:nvPr/>
        </p:nvSpPr>
        <p:spPr>
          <a:xfrm>
            <a:off x="914400" y="914400"/>
            <a:ext cx="10360152" cy="914400"/>
          </a:xfrm>
          <a:prstGeom prst="rect">
            <a:avLst/>
          </a:prstGeom>
        </p:spPr>
        <p:txBody>
          <a:bodyPr vert="horz" lIns="91440" tIns="45720" rIns="91440" bIns="45720" rtlCol="0" anchor="b"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400" kern="1200" cap="all" baseline="0">
                <a:solidFill>
                  <a:schemeClr val="tx1"/>
                </a:solidFill>
                <a:latin typeface="+mn-lt"/>
                <a:ea typeface="+mn-ea"/>
                <a:cs typeface="+mn-cs"/>
              </a:defRPr>
            </a:lvl1pPr>
            <a:lvl2pPr marL="4572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j-lt"/>
                <a:ea typeface="+mn-ea"/>
                <a:cs typeface="+mn-cs"/>
              </a:defRPr>
            </a:lvl2pPr>
            <a:lvl3pPr marL="914400" indent="0" algn="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ct val="0"/>
              </a:spcBef>
              <a:spcAft>
                <a:spcPts val="600"/>
              </a:spcAft>
            </a:pPr>
            <a:r>
              <a:rPr lang="en-US" altLang="en-US" sz="3200" b="1" kern="1200" cap="none" dirty="0">
                <a:latin typeface="+mj-lt"/>
                <a:ea typeface="+mj-ea"/>
                <a:cs typeface="+mj-cs"/>
              </a:rPr>
              <a:t>2.1.1. </a:t>
            </a:r>
            <a:r>
              <a:rPr lang="en-US" altLang="en-US" sz="3200" b="1" kern="1200" cap="none" dirty="0" err="1">
                <a:latin typeface="+mj-lt"/>
                <a:ea typeface="+mj-ea"/>
                <a:cs typeface="+mj-cs"/>
              </a:rPr>
              <a:t>Các</a:t>
            </a:r>
            <a:r>
              <a:rPr lang="en-US" altLang="en-US" sz="3200" b="1" kern="1200" cap="none" dirty="0">
                <a:latin typeface="+mj-lt"/>
                <a:ea typeface="+mj-ea"/>
                <a:cs typeface="+mj-cs"/>
              </a:rPr>
              <a:t> </a:t>
            </a:r>
            <a:r>
              <a:rPr lang="en-US" altLang="en-US" sz="3200" b="1" kern="1200" cap="none" dirty="0" err="1">
                <a:latin typeface="+mj-lt"/>
                <a:ea typeface="+mj-ea"/>
                <a:cs typeface="+mj-cs"/>
              </a:rPr>
              <a:t>giả</a:t>
            </a:r>
            <a:r>
              <a:rPr lang="en-US" altLang="en-US" sz="3200" b="1" kern="1200" cap="none" dirty="0">
                <a:latin typeface="+mj-lt"/>
                <a:ea typeface="+mj-ea"/>
                <a:cs typeface="+mj-cs"/>
              </a:rPr>
              <a:t> </a:t>
            </a:r>
            <a:r>
              <a:rPr lang="en-US" altLang="en-US" sz="3200" b="1" kern="1200" cap="none" dirty="0" err="1">
                <a:latin typeface="+mj-lt"/>
                <a:ea typeface="+mj-ea"/>
                <a:cs typeface="+mj-cs"/>
              </a:rPr>
              <a:t>thiết</a:t>
            </a:r>
            <a:r>
              <a:rPr lang="en-US" altLang="en-US" sz="3200" b="1" kern="1200" cap="none" dirty="0">
                <a:latin typeface="+mj-lt"/>
                <a:ea typeface="+mj-ea"/>
                <a:cs typeface="+mj-cs"/>
              </a:rPr>
              <a:t> </a:t>
            </a:r>
            <a:r>
              <a:rPr lang="en-US" altLang="en-US" sz="3200" b="1" kern="1200" cap="none" dirty="0" err="1">
                <a:latin typeface="+mj-lt"/>
                <a:ea typeface="+mj-ea"/>
                <a:cs typeface="+mj-cs"/>
              </a:rPr>
              <a:t>cơ</a:t>
            </a:r>
            <a:r>
              <a:rPr lang="en-US" altLang="en-US" sz="3200" b="1" kern="1200" cap="none" dirty="0">
                <a:latin typeface="+mj-lt"/>
                <a:ea typeface="+mj-ea"/>
                <a:cs typeface="+mj-cs"/>
              </a:rPr>
              <a:t> </a:t>
            </a:r>
            <a:r>
              <a:rPr lang="en-US" altLang="en-US" sz="3200" b="1" kern="1200" cap="none" dirty="0" err="1">
                <a:latin typeface="+mj-lt"/>
                <a:ea typeface="+mj-ea"/>
                <a:cs typeface="+mj-cs"/>
              </a:rPr>
              <a:t>bản</a:t>
            </a:r>
            <a:endParaRPr lang="en-US" altLang="en-US" sz="3200" b="1" kern="1200" cap="none" dirty="0">
              <a:latin typeface="+mj-lt"/>
              <a:ea typeface="+mj-ea"/>
              <a:cs typeface="+mj-cs"/>
            </a:endParaRPr>
          </a:p>
        </p:txBody>
      </p:sp>
      <p:sp>
        <p:nvSpPr>
          <p:cNvPr id="75789" name="Content Placeholder 2">
            <a:extLst>
              <a:ext uri="{FF2B5EF4-FFF2-40B4-BE49-F238E27FC236}">
                <a16:creationId xmlns:a16="http://schemas.microsoft.com/office/drawing/2014/main" id="{FC56B312-8AD6-1F1E-E6C2-8A36C96D01D9}"/>
              </a:ext>
            </a:extLst>
          </p:cNvPr>
          <p:cNvSpPr>
            <a:spLocks noGrp="1"/>
          </p:cNvSpPr>
          <p:nvPr>
            <p:ph sz="quarter" idx="13"/>
          </p:nvPr>
        </p:nvSpPr>
        <p:spPr>
          <a:xfrm>
            <a:off x="914399" y="2039112"/>
            <a:ext cx="3364992" cy="3904488"/>
          </a:xfrm>
        </p:spPr>
        <p:txBody>
          <a:bodyPr/>
          <a:lstStyle/>
          <a:p>
            <a:endParaRPr lang="en-US"/>
          </a:p>
        </p:txBody>
      </p:sp>
      <p:sp>
        <p:nvSpPr>
          <p:cNvPr id="75779" name="Rectangle 3">
            <a:extLst>
              <a:ext uri="{FF2B5EF4-FFF2-40B4-BE49-F238E27FC236}">
                <a16:creationId xmlns:a16="http://schemas.microsoft.com/office/drawing/2014/main" id="{943BD126-A87E-2D3D-33D3-84919776C595}"/>
              </a:ext>
            </a:extLst>
          </p:cNvPr>
          <p:cNvSpPr>
            <a:spLocks noGrp="1" noChangeArrowheads="1"/>
          </p:cNvSpPr>
          <p:nvPr>
            <p:ph sz="quarter" idx="12"/>
          </p:nvPr>
        </p:nvSpPr>
        <p:spPr>
          <a:xfrm>
            <a:off x="4402668" y="2039112"/>
            <a:ext cx="7484532" cy="3904488"/>
          </a:xfrm>
        </p:spPr>
        <p:txBody>
          <a:bodyPr vert="horz" lIns="91440" tIns="45720" rIns="91440" bIns="45720" rtlCol="0">
            <a:normAutofit/>
          </a:bodyPr>
          <a:lstStyle/>
          <a:p>
            <a:r>
              <a:rPr lang="en-US" altLang="en-US" sz="3200" cap="none" dirty="0" err="1">
                <a:latin typeface="VNI-Souvir" pitchFamily="2" charset="0"/>
              </a:rPr>
              <a:t>Sôû</a:t>
            </a:r>
            <a:r>
              <a:rPr lang="en-US" altLang="en-US" sz="3200" cap="none" dirty="0">
                <a:latin typeface="VNI-Souvir" pitchFamily="2" charset="0"/>
              </a:rPr>
              <a:t> </a:t>
            </a:r>
            <a:r>
              <a:rPr lang="en-US" altLang="en-US" sz="3200" cap="none" dirty="0" err="1">
                <a:latin typeface="VNI-Souvir" pitchFamily="2" charset="0"/>
              </a:rPr>
              <a:t>thích</a:t>
            </a:r>
            <a:r>
              <a:rPr lang="en-US" altLang="en-US" sz="3200" cap="none" dirty="0">
                <a:latin typeface="VNI-Souvir" pitchFamily="2" charset="0"/>
              </a:rPr>
              <a:t> </a:t>
            </a:r>
            <a:r>
              <a:rPr lang="en-US" altLang="en-US" sz="3200" cap="none" dirty="0" err="1">
                <a:latin typeface="VNI-Souvir" pitchFamily="2" charset="0"/>
              </a:rPr>
              <a:t>coù</a:t>
            </a:r>
            <a:r>
              <a:rPr lang="en-US" altLang="en-US" sz="3200" cap="none" dirty="0">
                <a:latin typeface="VNI-Souvir" pitchFamily="2" charset="0"/>
              </a:rPr>
              <a:t> </a:t>
            </a:r>
            <a:r>
              <a:rPr lang="en-US" altLang="en-US" sz="3200" b="1" cap="none" dirty="0" err="1">
                <a:latin typeface="VNI-Souvir" pitchFamily="2" charset="0"/>
              </a:rPr>
              <a:t>tính</a:t>
            </a:r>
            <a:r>
              <a:rPr lang="en-US" altLang="en-US" sz="3200" b="1" cap="none" dirty="0">
                <a:latin typeface="VNI-Souvir" pitchFamily="2" charset="0"/>
              </a:rPr>
              <a:t> </a:t>
            </a:r>
            <a:r>
              <a:rPr lang="en-US" altLang="en-US" sz="3200" b="1" cap="none" dirty="0" err="1">
                <a:latin typeface="VNI-Souvir" pitchFamily="2" charset="0"/>
              </a:rPr>
              <a:t>hoaøn</a:t>
            </a:r>
            <a:r>
              <a:rPr lang="en-US" altLang="en-US" sz="3200" b="1" cap="none" dirty="0">
                <a:latin typeface="VNI-Souvir" pitchFamily="2" charset="0"/>
              </a:rPr>
              <a:t> </a:t>
            </a:r>
            <a:r>
              <a:rPr lang="en-US" altLang="en-US" sz="3200" b="1" cap="none" dirty="0" err="1">
                <a:latin typeface="VNI-Souvir" pitchFamily="2" charset="0"/>
              </a:rPr>
              <a:t>chænh</a:t>
            </a:r>
            <a:r>
              <a:rPr lang="en-US" altLang="en-US" sz="3200" cap="none" dirty="0">
                <a:latin typeface="VNI-Souvir" pitchFamily="2" charset="0"/>
              </a:rPr>
              <a:t> </a:t>
            </a:r>
          </a:p>
          <a:p>
            <a:r>
              <a:rPr lang="en-US" altLang="en-US" sz="3200" cap="none" dirty="0">
                <a:latin typeface="VNI-Souvir" pitchFamily="2" charset="0"/>
              </a:rPr>
              <a:t>Thích </a:t>
            </a:r>
            <a:r>
              <a:rPr lang="en-US" altLang="en-US" sz="3200" b="1" cap="none" dirty="0" err="1">
                <a:latin typeface="VNI-Souvir" pitchFamily="2" charset="0"/>
              </a:rPr>
              <a:t>coù</a:t>
            </a:r>
            <a:r>
              <a:rPr lang="en-US" altLang="en-US" sz="3200" b="1" cap="none" dirty="0">
                <a:latin typeface="VNI-Souvir" pitchFamily="2" charset="0"/>
              </a:rPr>
              <a:t> </a:t>
            </a:r>
            <a:r>
              <a:rPr lang="en-US" altLang="en-US" sz="3200" b="1" cap="none" dirty="0" err="1">
                <a:latin typeface="VNI-Souvir" pitchFamily="2" charset="0"/>
              </a:rPr>
              <a:t>nhieàu</a:t>
            </a:r>
            <a:r>
              <a:rPr lang="en-US" altLang="en-US" sz="3200" b="1" i="1" cap="none" dirty="0">
                <a:latin typeface="VNI-Souvir" pitchFamily="2" charset="0"/>
              </a:rPr>
              <a:t> </a:t>
            </a:r>
            <a:r>
              <a:rPr lang="en-US" altLang="en-US" sz="3200" cap="none" dirty="0" err="1">
                <a:latin typeface="VNI-Souvir" pitchFamily="2" charset="0"/>
              </a:rPr>
              <a:t>haøng</a:t>
            </a:r>
            <a:r>
              <a:rPr lang="en-US" altLang="en-US" sz="3200" cap="none" dirty="0">
                <a:latin typeface="VNI-Souvir" pitchFamily="2" charset="0"/>
              </a:rPr>
              <a:t> </a:t>
            </a:r>
            <a:r>
              <a:rPr lang="en-US" altLang="en-US" sz="3200" cap="none" dirty="0" err="1">
                <a:latin typeface="VNI-Souvir" pitchFamily="2" charset="0"/>
              </a:rPr>
              <a:t>hoùa</a:t>
            </a:r>
            <a:r>
              <a:rPr lang="en-US" altLang="en-US" sz="3200" b="1" i="1" cap="none" dirty="0">
                <a:latin typeface="VNI-Souvir" pitchFamily="2" charset="0"/>
              </a:rPr>
              <a:t> </a:t>
            </a:r>
            <a:r>
              <a:rPr lang="en-US" altLang="en-US" sz="3200" cap="none" dirty="0" err="1">
                <a:latin typeface="VNI-Souvir" pitchFamily="2" charset="0"/>
              </a:rPr>
              <a:t>hôn</a:t>
            </a:r>
            <a:r>
              <a:rPr lang="en-US" altLang="en-US" sz="3200" cap="none" dirty="0">
                <a:latin typeface="VNI-Souvir" pitchFamily="2" charset="0"/>
              </a:rPr>
              <a:t> </a:t>
            </a:r>
            <a:r>
              <a:rPr lang="en-US" altLang="en-US" sz="3200" cap="none" dirty="0" err="1">
                <a:latin typeface="VNI-Souvir" pitchFamily="2" charset="0"/>
              </a:rPr>
              <a:t>laø</a:t>
            </a:r>
            <a:r>
              <a:rPr lang="en-US" altLang="en-US" sz="3200" b="1" cap="none" dirty="0">
                <a:latin typeface="VNI-Souvir" pitchFamily="2" charset="0"/>
              </a:rPr>
              <a:t> </a:t>
            </a:r>
            <a:r>
              <a:rPr lang="en-US" altLang="en-US" sz="3200" b="1" cap="none" dirty="0" err="1">
                <a:latin typeface="VNI-Souvir" pitchFamily="2" charset="0"/>
              </a:rPr>
              <a:t>coù</a:t>
            </a:r>
            <a:r>
              <a:rPr lang="en-US" altLang="en-US" sz="3200" b="1" cap="none" dirty="0">
                <a:latin typeface="VNI-Souvir" pitchFamily="2" charset="0"/>
              </a:rPr>
              <a:t> </a:t>
            </a:r>
            <a:r>
              <a:rPr lang="en-US" altLang="en-US" sz="3200" b="1" cap="none" dirty="0" err="1">
                <a:latin typeface="VNI-Souvir" pitchFamily="2" charset="0"/>
              </a:rPr>
              <a:t>ít</a:t>
            </a:r>
            <a:endParaRPr lang="en-US" altLang="en-US" sz="3200" b="1" cap="none" dirty="0">
              <a:latin typeface="VNI-Souvir" pitchFamily="2" charset="0"/>
            </a:endParaRPr>
          </a:p>
          <a:p>
            <a:r>
              <a:rPr lang="en-US" altLang="en-US" sz="3200" cap="none" dirty="0" err="1">
                <a:latin typeface="VNI-Souvir" pitchFamily="2" charset="0"/>
              </a:rPr>
              <a:t>Sôû</a:t>
            </a:r>
            <a:r>
              <a:rPr lang="en-US" altLang="en-US" sz="3200" cap="none" dirty="0">
                <a:latin typeface="VNI-Souvir" pitchFamily="2" charset="0"/>
              </a:rPr>
              <a:t> </a:t>
            </a:r>
            <a:r>
              <a:rPr lang="en-US" altLang="en-US" sz="3200" cap="none" dirty="0" err="1">
                <a:latin typeface="VNI-Souvir" pitchFamily="2" charset="0"/>
              </a:rPr>
              <a:t>thích</a:t>
            </a:r>
            <a:r>
              <a:rPr lang="en-US" altLang="en-US" sz="3200" cap="none" dirty="0">
                <a:latin typeface="VNI-Souvir" pitchFamily="2" charset="0"/>
              </a:rPr>
              <a:t> </a:t>
            </a:r>
            <a:r>
              <a:rPr lang="en-US" altLang="en-US" sz="3200" cap="none" dirty="0" err="1">
                <a:latin typeface="VNI-Souvir" pitchFamily="2" charset="0"/>
              </a:rPr>
              <a:t>coù</a:t>
            </a:r>
            <a:r>
              <a:rPr lang="en-US" altLang="en-US" sz="3200" cap="none" dirty="0">
                <a:latin typeface="VNI-Souvir" pitchFamily="2" charset="0"/>
              </a:rPr>
              <a:t> </a:t>
            </a:r>
            <a:r>
              <a:rPr lang="en-US" altLang="en-US" sz="3200" cap="none" dirty="0" err="1">
                <a:latin typeface="VNI-Souvir" pitchFamily="2" charset="0"/>
              </a:rPr>
              <a:t>tính</a:t>
            </a:r>
            <a:r>
              <a:rPr lang="en-US" altLang="en-US" sz="3200" i="1" cap="none" dirty="0">
                <a:latin typeface="VNI-Souvir" pitchFamily="2" charset="0"/>
              </a:rPr>
              <a:t> </a:t>
            </a:r>
            <a:r>
              <a:rPr lang="en-US" altLang="en-US" sz="3200" b="1" cap="none" dirty="0" err="1">
                <a:latin typeface="VNI-Souvir" pitchFamily="2" charset="0"/>
              </a:rPr>
              <a:t>baéc</a:t>
            </a:r>
            <a:r>
              <a:rPr lang="en-US" altLang="en-US" sz="3200" b="1" cap="none" dirty="0">
                <a:latin typeface="VNI-Souvir" pitchFamily="2" charset="0"/>
              </a:rPr>
              <a:t> </a:t>
            </a:r>
            <a:r>
              <a:rPr lang="en-US" altLang="en-US" sz="3200" b="1" cap="none" dirty="0" err="1">
                <a:latin typeface="VNI-Souvir" pitchFamily="2" charset="0"/>
              </a:rPr>
              <a:t>caàu</a:t>
            </a:r>
            <a:endParaRPr lang="en-US" altLang="en-US" sz="3200" b="1" cap="none" dirty="0">
              <a:latin typeface="VNI-Souvir" pitchFamily="2" charset="0"/>
            </a:endParaRPr>
          </a:p>
        </p:txBody>
      </p:sp>
      <p:sp>
        <p:nvSpPr>
          <p:cNvPr id="4" name="Slide Number Placeholder 5">
            <a:extLst>
              <a:ext uri="{FF2B5EF4-FFF2-40B4-BE49-F238E27FC236}">
                <a16:creationId xmlns:a16="http://schemas.microsoft.com/office/drawing/2014/main" id="{7728BEC0-3972-E7E6-7065-2F08778731E3}"/>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67</a:t>
            </a:fld>
            <a:endParaRPr lang="en-US" altLang="en-US" sz="2400">
              <a:latin typeface="Sagona Book" panose="020205030505050202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 calcmode="lin" valueType="num">
                                      <p:cBhvr additive="base">
                                        <p:cTn id="7" dur="500" fill="hold"/>
                                        <p:tgtEl>
                                          <p:spTgt spid="757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5779">
                                            <p:txEl>
                                              <p:pRg st="1" end="1"/>
                                            </p:txEl>
                                          </p:spTgt>
                                        </p:tgtEl>
                                        <p:attrNameLst>
                                          <p:attrName>style.visibility</p:attrName>
                                        </p:attrNameLst>
                                      </p:cBhvr>
                                      <p:to>
                                        <p:strVal val="visible"/>
                                      </p:to>
                                    </p:set>
                                    <p:anim calcmode="lin" valueType="num">
                                      <p:cBhvr additive="base">
                                        <p:cTn id="13" dur="500" fill="hold"/>
                                        <p:tgtEl>
                                          <p:spTgt spid="757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57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5779">
                                            <p:txEl>
                                              <p:pRg st="2" end="2"/>
                                            </p:txEl>
                                          </p:spTgt>
                                        </p:tgtEl>
                                        <p:attrNameLst>
                                          <p:attrName>style.visibility</p:attrName>
                                        </p:attrNameLst>
                                      </p:cBhvr>
                                      <p:to>
                                        <p:strVal val="visible"/>
                                      </p:to>
                                    </p:set>
                                    <p:anim calcmode="lin" valueType="num">
                                      <p:cBhvr additive="base">
                                        <p:cTn id="19" dur="500" fill="hold"/>
                                        <p:tgtEl>
                                          <p:spTgt spid="757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577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B2E0AFB9-9EE3-5A5E-552D-4F9A15BABCBD}"/>
              </a:ext>
            </a:extLst>
          </p:cNvPr>
          <p:cNvSpPr>
            <a:spLocks noGrp="1"/>
          </p:cNvSpPr>
          <p:nvPr>
            <p:ph type="sldNum" sz="quarter" idx="12"/>
          </p:nvPr>
        </p:nvSpPr>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fld id="{C1091274-47F9-4A2A-9BC2-E136C4FA485D}" type="slidenum">
              <a:rPr lang="en-US" altLang="en-US" sz="1200">
                <a:latin typeface="Verdana" panose="020B0604030504040204" pitchFamily="34" charset="0"/>
              </a:rPr>
              <a:pPr/>
              <a:t>68</a:t>
            </a:fld>
            <a:endParaRPr lang="en-US" altLang="en-US" sz="1200">
              <a:latin typeface="Verdana" panose="020B0604030504040204" pitchFamily="34" charset="0"/>
            </a:endParaRPr>
          </a:p>
        </p:txBody>
      </p:sp>
      <p:sp>
        <p:nvSpPr>
          <p:cNvPr id="53251" name="Rectangle 4">
            <a:extLst>
              <a:ext uri="{FF2B5EF4-FFF2-40B4-BE49-F238E27FC236}">
                <a16:creationId xmlns:a16="http://schemas.microsoft.com/office/drawing/2014/main" id="{AD44F2A5-04AF-9FA1-A1CA-895192845AE7}"/>
              </a:ext>
            </a:extLst>
          </p:cNvPr>
          <p:cNvSpPr>
            <a:spLocks noGrp="1" noChangeArrowheads="1"/>
          </p:cNvSpPr>
          <p:nvPr>
            <p:ph type="title"/>
          </p:nvPr>
        </p:nvSpPr>
        <p:spPr/>
        <p:txBody>
          <a:bodyPr/>
          <a:lstStyle/>
          <a:p>
            <a:pPr algn="ctr" eaLnBrk="1" hangingPunct="1"/>
            <a:r>
              <a:rPr lang="en-US" altLang="en-US" dirty="0" err="1">
                <a:latin typeface="VNI-Times" pitchFamily="2" charset="0"/>
              </a:rPr>
              <a:t>Sôû</a:t>
            </a:r>
            <a:r>
              <a:rPr lang="en-US" altLang="en-US" dirty="0">
                <a:latin typeface="VNI-Times" pitchFamily="2" charset="0"/>
              </a:rPr>
              <a:t> </a:t>
            </a:r>
            <a:r>
              <a:rPr lang="en-US" altLang="en-US" dirty="0" err="1">
                <a:latin typeface="VNI-Times" pitchFamily="2" charset="0"/>
              </a:rPr>
              <a:t>thích</a:t>
            </a:r>
            <a:r>
              <a:rPr lang="en-US" altLang="en-US" dirty="0">
                <a:latin typeface="VNI-Times" pitchFamily="2" charset="0"/>
              </a:rPr>
              <a:t> </a:t>
            </a:r>
            <a:r>
              <a:rPr lang="en-US" altLang="en-US" dirty="0" err="1">
                <a:latin typeface="VNI-Times" pitchFamily="2" charset="0"/>
              </a:rPr>
              <a:t>cuûa</a:t>
            </a:r>
            <a:r>
              <a:rPr lang="en-US" altLang="en-US" dirty="0">
                <a:latin typeface="VNI-Times" pitchFamily="2" charset="0"/>
              </a:rPr>
              <a:t> </a:t>
            </a:r>
            <a:r>
              <a:rPr lang="en-US" altLang="en-US" dirty="0" err="1">
                <a:latin typeface="VNI-Times" pitchFamily="2" charset="0"/>
              </a:rPr>
              <a:t>ngöôøi</a:t>
            </a:r>
            <a:r>
              <a:rPr lang="en-US" altLang="en-US" dirty="0">
                <a:latin typeface="VNI-Times" pitchFamily="2" charset="0"/>
              </a:rPr>
              <a:t> </a:t>
            </a:r>
            <a:r>
              <a:rPr lang="en-US" altLang="en-US" dirty="0" err="1">
                <a:latin typeface="VNI-Times" pitchFamily="2" charset="0"/>
              </a:rPr>
              <a:t>tieâu</a:t>
            </a:r>
            <a:r>
              <a:rPr lang="en-US" altLang="en-US" dirty="0">
                <a:latin typeface="VNI-Times" pitchFamily="2" charset="0"/>
              </a:rPr>
              <a:t> </a:t>
            </a:r>
            <a:r>
              <a:rPr lang="en-US" altLang="en-US" dirty="0" err="1">
                <a:latin typeface="VNI-Times" pitchFamily="2" charset="0"/>
              </a:rPr>
              <a:t>duøng</a:t>
            </a:r>
            <a:endParaRPr lang="en-US" altLang="en-US" dirty="0">
              <a:latin typeface="VNI-Times" pitchFamily="2" charset="0"/>
            </a:endParaRPr>
          </a:p>
        </p:txBody>
      </p:sp>
      <p:graphicFrame>
        <p:nvGraphicFramePr>
          <p:cNvPr id="84014" name="Group 46">
            <a:extLst>
              <a:ext uri="{FF2B5EF4-FFF2-40B4-BE49-F238E27FC236}">
                <a16:creationId xmlns:a16="http://schemas.microsoft.com/office/drawing/2014/main" id="{E2B14890-F164-4130-1F2C-4C6B0FCBADC4}"/>
              </a:ext>
            </a:extLst>
          </p:cNvPr>
          <p:cNvGraphicFramePr>
            <a:graphicFrameLocks noGrp="1"/>
          </p:cNvGraphicFramePr>
          <p:nvPr>
            <p:ph type="tbl" idx="1"/>
          </p:nvPr>
        </p:nvGraphicFramePr>
        <p:xfrm>
          <a:off x="2090738" y="1752601"/>
          <a:ext cx="8001000" cy="3757613"/>
        </p:xfrm>
        <a:graphic>
          <a:graphicData uri="http://schemas.openxmlformats.org/drawingml/2006/table">
            <a:tbl>
              <a:tblPr/>
              <a:tblGrid>
                <a:gridCol w="2667000">
                  <a:extLst>
                    <a:ext uri="{9D8B030D-6E8A-4147-A177-3AD203B41FA5}">
                      <a16:colId xmlns:a16="http://schemas.microsoft.com/office/drawing/2014/main" val="20000"/>
                    </a:ext>
                  </a:extLst>
                </a:gridCol>
                <a:gridCol w="2667000">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tblGrid>
              <a:tr h="536575">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Gioû haøng hoaù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X(ñôn vò)</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Y(ñôn vò)</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36575">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36575">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38163">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36575">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36575">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36575">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Slide Number Placeholder 3">
            <a:extLst>
              <a:ext uri="{FF2B5EF4-FFF2-40B4-BE49-F238E27FC236}">
                <a16:creationId xmlns:a16="http://schemas.microsoft.com/office/drawing/2014/main" id="{78375359-B5D3-B9E7-A296-94DE1DE1BCB9}"/>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69</a:t>
            </a:fld>
            <a:endParaRPr lang="en-US" altLang="en-US" sz="1200">
              <a:latin typeface="Verdana" panose="020B0604030504040204" pitchFamily="34" charset="0"/>
            </a:endParaRPr>
          </a:p>
        </p:txBody>
      </p:sp>
      <p:sp>
        <p:nvSpPr>
          <p:cNvPr id="54275" name="Line 4">
            <a:extLst>
              <a:ext uri="{FF2B5EF4-FFF2-40B4-BE49-F238E27FC236}">
                <a16:creationId xmlns:a16="http://schemas.microsoft.com/office/drawing/2014/main" id="{B26AA711-1CEE-8518-2EBC-44F2876BAED2}"/>
              </a:ext>
            </a:extLst>
          </p:cNvPr>
          <p:cNvSpPr>
            <a:spLocks noChangeShapeType="1"/>
          </p:cNvSpPr>
          <p:nvPr/>
        </p:nvSpPr>
        <p:spPr bwMode="auto">
          <a:xfrm>
            <a:off x="3276600" y="838200"/>
            <a:ext cx="0" cy="434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76" name="Line 5">
            <a:extLst>
              <a:ext uri="{FF2B5EF4-FFF2-40B4-BE49-F238E27FC236}">
                <a16:creationId xmlns:a16="http://schemas.microsoft.com/office/drawing/2014/main" id="{444ADD6B-80B5-83BF-9DB0-27148676E2A0}"/>
              </a:ext>
            </a:extLst>
          </p:cNvPr>
          <p:cNvSpPr>
            <a:spLocks noChangeShapeType="1"/>
          </p:cNvSpPr>
          <p:nvPr/>
        </p:nvSpPr>
        <p:spPr bwMode="auto">
          <a:xfrm>
            <a:off x="3200400" y="5181600"/>
            <a:ext cx="5257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77" name="Text Box 6">
            <a:extLst>
              <a:ext uri="{FF2B5EF4-FFF2-40B4-BE49-F238E27FC236}">
                <a16:creationId xmlns:a16="http://schemas.microsoft.com/office/drawing/2014/main" id="{D191DE13-23CA-001A-2F73-60A5FE675748}"/>
              </a:ext>
            </a:extLst>
          </p:cNvPr>
          <p:cNvSpPr txBox="1">
            <a:spLocks noChangeArrowheads="1"/>
          </p:cNvSpPr>
          <p:nvPr/>
        </p:nvSpPr>
        <p:spPr bwMode="auto">
          <a:xfrm>
            <a:off x="2895600" y="44958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1</a:t>
            </a:r>
          </a:p>
        </p:txBody>
      </p:sp>
      <p:sp>
        <p:nvSpPr>
          <p:cNvPr id="54278" name="Text Box 7">
            <a:extLst>
              <a:ext uri="{FF2B5EF4-FFF2-40B4-BE49-F238E27FC236}">
                <a16:creationId xmlns:a16="http://schemas.microsoft.com/office/drawing/2014/main" id="{05083D9C-3E2C-4314-0DC4-4A99E84C1722}"/>
              </a:ext>
            </a:extLst>
          </p:cNvPr>
          <p:cNvSpPr txBox="1">
            <a:spLocks noChangeArrowheads="1"/>
          </p:cNvSpPr>
          <p:nvPr/>
        </p:nvSpPr>
        <p:spPr bwMode="auto">
          <a:xfrm>
            <a:off x="2895600" y="388620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2</a:t>
            </a:r>
          </a:p>
        </p:txBody>
      </p:sp>
      <p:sp>
        <p:nvSpPr>
          <p:cNvPr id="82952" name="Text Box 8">
            <a:extLst>
              <a:ext uri="{FF2B5EF4-FFF2-40B4-BE49-F238E27FC236}">
                <a16:creationId xmlns:a16="http://schemas.microsoft.com/office/drawing/2014/main" id="{EAA06F23-73B6-2999-DEA7-8EE810EC190A}"/>
              </a:ext>
            </a:extLst>
          </p:cNvPr>
          <p:cNvSpPr txBox="1">
            <a:spLocks noChangeArrowheads="1"/>
          </p:cNvSpPr>
          <p:nvPr/>
        </p:nvSpPr>
        <p:spPr bwMode="auto">
          <a:xfrm>
            <a:off x="2895600" y="335280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3</a:t>
            </a:r>
          </a:p>
        </p:txBody>
      </p:sp>
      <p:sp>
        <p:nvSpPr>
          <p:cNvPr id="82953" name="Text Box 9">
            <a:extLst>
              <a:ext uri="{FF2B5EF4-FFF2-40B4-BE49-F238E27FC236}">
                <a16:creationId xmlns:a16="http://schemas.microsoft.com/office/drawing/2014/main" id="{9AB979A9-839A-CC14-EBAF-08E8991280E1}"/>
              </a:ext>
            </a:extLst>
          </p:cNvPr>
          <p:cNvSpPr txBox="1">
            <a:spLocks noChangeArrowheads="1"/>
          </p:cNvSpPr>
          <p:nvPr/>
        </p:nvSpPr>
        <p:spPr bwMode="auto">
          <a:xfrm>
            <a:off x="2895600" y="266700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4</a:t>
            </a:r>
          </a:p>
        </p:txBody>
      </p:sp>
      <p:sp>
        <p:nvSpPr>
          <p:cNvPr id="54281" name="Text Box 10">
            <a:extLst>
              <a:ext uri="{FF2B5EF4-FFF2-40B4-BE49-F238E27FC236}">
                <a16:creationId xmlns:a16="http://schemas.microsoft.com/office/drawing/2014/main" id="{5577A19D-29D8-4CF6-4137-7EDA81FFB728}"/>
              </a:ext>
            </a:extLst>
          </p:cNvPr>
          <p:cNvSpPr txBox="1">
            <a:spLocks noChangeArrowheads="1"/>
          </p:cNvSpPr>
          <p:nvPr/>
        </p:nvSpPr>
        <p:spPr bwMode="auto">
          <a:xfrm>
            <a:off x="2590800" y="3048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Y</a:t>
            </a:r>
          </a:p>
        </p:txBody>
      </p:sp>
      <p:sp>
        <p:nvSpPr>
          <p:cNvPr id="54282" name="Text Box 11">
            <a:extLst>
              <a:ext uri="{FF2B5EF4-FFF2-40B4-BE49-F238E27FC236}">
                <a16:creationId xmlns:a16="http://schemas.microsoft.com/office/drawing/2014/main" id="{8637B4D8-3CE9-64D4-6944-D9881F376B01}"/>
              </a:ext>
            </a:extLst>
          </p:cNvPr>
          <p:cNvSpPr txBox="1">
            <a:spLocks noChangeArrowheads="1"/>
          </p:cNvSpPr>
          <p:nvPr/>
        </p:nvSpPr>
        <p:spPr bwMode="auto">
          <a:xfrm>
            <a:off x="8534400" y="48006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X</a:t>
            </a:r>
          </a:p>
        </p:txBody>
      </p:sp>
      <p:sp>
        <p:nvSpPr>
          <p:cNvPr id="54283" name="Text Box 12">
            <a:extLst>
              <a:ext uri="{FF2B5EF4-FFF2-40B4-BE49-F238E27FC236}">
                <a16:creationId xmlns:a16="http://schemas.microsoft.com/office/drawing/2014/main" id="{0E50E78C-DE97-B31A-82FF-2CAEAE8F3F00}"/>
              </a:ext>
            </a:extLst>
          </p:cNvPr>
          <p:cNvSpPr txBox="1">
            <a:spLocks noChangeArrowheads="1"/>
          </p:cNvSpPr>
          <p:nvPr/>
        </p:nvSpPr>
        <p:spPr bwMode="auto">
          <a:xfrm>
            <a:off x="3505200" y="52578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1</a:t>
            </a:r>
          </a:p>
        </p:txBody>
      </p:sp>
      <p:sp>
        <p:nvSpPr>
          <p:cNvPr id="54284" name="Text Box 13">
            <a:extLst>
              <a:ext uri="{FF2B5EF4-FFF2-40B4-BE49-F238E27FC236}">
                <a16:creationId xmlns:a16="http://schemas.microsoft.com/office/drawing/2014/main" id="{B86CF13B-7FBC-043A-AF51-EA4A076760A5}"/>
              </a:ext>
            </a:extLst>
          </p:cNvPr>
          <p:cNvSpPr txBox="1">
            <a:spLocks noChangeArrowheads="1"/>
          </p:cNvSpPr>
          <p:nvPr/>
        </p:nvSpPr>
        <p:spPr bwMode="auto">
          <a:xfrm>
            <a:off x="4114800" y="5257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2</a:t>
            </a:r>
          </a:p>
        </p:txBody>
      </p:sp>
      <p:sp>
        <p:nvSpPr>
          <p:cNvPr id="82958" name="Text Box 14">
            <a:extLst>
              <a:ext uri="{FF2B5EF4-FFF2-40B4-BE49-F238E27FC236}">
                <a16:creationId xmlns:a16="http://schemas.microsoft.com/office/drawing/2014/main" id="{46A01F50-5373-3100-993A-9A65865D233D}"/>
              </a:ext>
            </a:extLst>
          </p:cNvPr>
          <p:cNvSpPr txBox="1">
            <a:spLocks noChangeArrowheads="1"/>
          </p:cNvSpPr>
          <p:nvPr/>
        </p:nvSpPr>
        <p:spPr bwMode="auto">
          <a:xfrm>
            <a:off x="4648200" y="52578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3</a:t>
            </a:r>
          </a:p>
        </p:txBody>
      </p:sp>
      <p:sp>
        <p:nvSpPr>
          <p:cNvPr id="82959" name="Text Box 15">
            <a:extLst>
              <a:ext uri="{FF2B5EF4-FFF2-40B4-BE49-F238E27FC236}">
                <a16:creationId xmlns:a16="http://schemas.microsoft.com/office/drawing/2014/main" id="{7E0BB214-7FA1-D410-CB2B-53DF61873C7A}"/>
              </a:ext>
            </a:extLst>
          </p:cNvPr>
          <p:cNvSpPr txBox="1">
            <a:spLocks noChangeArrowheads="1"/>
          </p:cNvSpPr>
          <p:nvPr/>
        </p:nvSpPr>
        <p:spPr bwMode="auto">
          <a:xfrm>
            <a:off x="5257800" y="525780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4</a:t>
            </a:r>
          </a:p>
        </p:txBody>
      </p:sp>
      <p:sp>
        <p:nvSpPr>
          <p:cNvPr id="54287" name="Text Box 18">
            <a:extLst>
              <a:ext uri="{FF2B5EF4-FFF2-40B4-BE49-F238E27FC236}">
                <a16:creationId xmlns:a16="http://schemas.microsoft.com/office/drawing/2014/main" id="{9AA13328-870D-F328-EBB8-D7AF4C6713DC}"/>
              </a:ext>
            </a:extLst>
          </p:cNvPr>
          <p:cNvSpPr txBox="1">
            <a:spLocks noChangeArrowheads="1"/>
          </p:cNvSpPr>
          <p:nvPr/>
        </p:nvSpPr>
        <p:spPr bwMode="auto">
          <a:xfrm>
            <a:off x="2895600" y="220980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5</a:t>
            </a:r>
          </a:p>
        </p:txBody>
      </p:sp>
      <p:sp>
        <p:nvSpPr>
          <p:cNvPr id="82966" name="Text Box 22">
            <a:extLst>
              <a:ext uri="{FF2B5EF4-FFF2-40B4-BE49-F238E27FC236}">
                <a16:creationId xmlns:a16="http://schemas.microsoft.com/office/drawing/2014/main" id="{2763BCA8-76C0-45B2-E7B8-4B708FF4A050}"/>
              </a:ext>
            </a:extLst>
          </p:cNvPr>
          <p:cNvSpPr txBox="1">
            <a:spLocks noChangeArrowheads="1"/>
          </p:cNvSpPr>
          <p:nvPr/>
        </p:nvSpPr>
        <p:spPr bwMode="auto">
          <a:xfrm flipH="1">
            <a:off x="4953001" y="2133600"/>
            <a:ext cx="39687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B</a:t>
            </a:r>
          </a:p>
          <a:p>
            <a:r>
              <a:rPr lang="en-US" altLang="en-US" sz="2400"/>
              <a:t>o</a:t>
            </a:r>
          </a:p>
        </p:txBody>
      </p:sp>
      <p:sp>
        <p:nvSpPr>
          <p:cNvPr id="54289" name="Text Box 23">
            <a:extLst>
              <a:ext uri="{FF2B5EF4-FFF2-40B4-BE49-F238E27FC236}">
                <a16:creationId xmlns:a16="http://schemas.microsoft.com/office/drawing/2014/main" id="{19B73C71-E33E-0F39-5A90-5FA5ADC7BBA0}"/>
              </a:ext>
            </a:extLst>
          </p:cNvPr>
          <p:cNvSpPr txBox="1">
            <a:spLocks noChangeArrowheads="1"/>
          </p:cNvSpPr>
          <p:nvPr/>
        </p:nvSpPr>
        <p:spPr bwMode="auto">
          <a:xfrm flipH="1">
            <a:off x="6172200" y="1143000"/>
            <a:ext cx="76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endParaRPr lang="vi-VN" altLang="en-US" sz="2400"/>
          </a:p>
        </p:txBody>
      </p:sp>
      <p:sp>
        <p:nvSpPr>
          <p:cNvPr id="54290" name="Text Box 24">
            <a:extLst>
              <a:ext uri="{FF2B5EF4-FFF2-40B4-BE49-F238E27FC236}">
                <a16:creationId xmlns:a16="http://schemas.microsoft.com/office/drawing/2014/main" id="{7FFC2EE2-3CAE-4867-69C9-21C20AEA031D}"/>
              </a:ext>
            </a:extLst>
          </p:cNvPr>
          <p:cNvSpPr txBox="1">
            <a:spLocks noChangeArrowheads="1"/>
          </p:cNvSpPr>
          <p:nvPr/>
        </p:nvSpPr>
        <p:spPr bwMode="auto">
          <a:xfrm flipH="1">
            <a:off x="5943600" y="3733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C</a:t>
            </a:r>
          </a:p>
        </p:txBody>
      </p:sp>
      <p:sp>
        <p:nvSpPr>
          <p:cNvPr id="54291" name="Text Box 25">
            <a:extLst>
              <a:ext uri="{FF2B5EF4-FFF2-40B4-BE49-F238E27FC236}">
                <a16:creationId xmlns:a16="http://schemas.microsoft.com/office/drawing/2014/main" id="{D32DC2AA-952A-4FB9-A53D-EB45988C51FC}"/>
              </a:ext>
            </a:extLst>
          </p:cNvPr>
          <p:cNvSpPr txBox="1">
            <a:spLocks noChangeArrowheads="1"/>
          </p:cNvSpPr>
          <p:nvPr/>
        </p:nvSpPr>
        <p:spPr bwMode="auto">
          <a:xfrm flipH="1">
            <a:off x="4419600" y="838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A</a:t>
            </a:r>
          </a:p>
        </p:txBody>
      </p:sp>
      <p:sp>
        <p:nvSpPr>
          <p:cNvPr id="54292" name="Text Box 29">
            <a:extLst>
              <a:ext uri="{FF2B5EF4-FFF2-40B4-BE49-F238E27FC236}">
                <a16:creationId xmlns:a16="http://schemas.microsoft.com/office/drawing/2014/main" id="{B282242C-A272-D4C0-025E-901083F9613A}"/>
              </a:ext>
            </a:extLst>
          </p:cNvPr>
          <p:cNvSpPr txBox="1">
            <a:spLocks noChangeArrowheads="1"/>
          </p:cNvSpPr>
          <p:nvPr/>
        </p:nvSpPr>
        <p:spPr bwMode="auto">
          <a:xfrm>
            <a:off x="6477000" y="1219200"/>
            <a:ext cx="381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Fo</a:t>
            </a:r>
          </a:p>
        </p:txBody>
      </p:sp>
      <p:sp>
        <p:nvSpPr>
          <p:cNvPr id="54293" name="Text Box 30">
            <a:extLst>
              <a:ext uri="{FF2B5EF4-FFF2-40B4-BE49-F238E27FC236}">
                <a16:creationId xmlns:a16="http://schemas.microsoft.com/office/drawing/2014/main" id="{DB376F96-F238-14EC-FE50-49519D2D4C46}"/>
              </a:ext>
            </a:extLst>
          </p:cNvPr>
          <p:cNvSpPr txBox="1">
            <a:spLocks noChangeArrowheads="1"/>
          </p:cNvSpPr>
          <p:nvPr/>
        </p:nvSpPr>
        <p:spPr bwMode="auto">
          <a:xfrm>
            <a:off x="6629400" y="4267201"/>
            <a:ext cx="99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oD</a:t>
            </a:r>
          </a:p>
        </p:txBody>
      </p:sp>
      <p:sp>
        <p:nvSpPr>
          <p:cNvPr id="54294" name="Text Box 31">
            <a:extLst>
              <a:ext uri="{FF2B5EF4-FFF2-40B4-BE49-F238E27FC236}">
                <a16:creationId xmlns:a16="http://schemas.microsoft.com/office/drawing/2014/main" id="{C640D387-315E-294C-9AD1-ECFB89E3CEBE}"/>
              </a:ext>
            </a:extLst>
          </p:cNvPr>
          <p:cNvSpPr txBox="1">
            <a:spLocks noChangeArrowheads="1"/>
          </p:cNvSpPr>
          <p:nvPr/>
        </p:nvSpPr>
        <p:spPr bwMode="auto">
          <a:xfrm>
            <a:off x="2895600" y="16764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6</a:t>
            </a:r>
          </a:p>
        </p:txBody>
      </p:sp>
      <p:sp>
        <p:nvSpPr>
          <p:cNvPr id="82976" name="Text Box 32">
            <a:extLst>
              <a:ext uri="{FF2B5EF4-FFF2-40B4-BE49-F238E27FC236}">
                <a16:creationId xmlns:a16="http://schemas.microsoft.com/office/drawing/2014/main" id="{11C4666E-D772-8454-E5A0-AF457C7DABC5}"/>
              </a:ext>
            </a:extLst>
          </p:cNvPr>
          <p:cNvSpPr txBox="1">
            <a:spLocks noChangeArrowheads="1"/>
          </p:cNvSpPr>
          <p:nvPr/>
        </p:nvSpPr>
        <p:spPr bwMode="auto">
          <a:xfrm>
            <a:off x="2895600" y="11430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7</a:t>
            </a:r>
          </a:p>
        </p:txBody>
      </p:sp>
      <p:sp>
        <p:nvSpPr>
          <p:cNvPr id="82977" name="Rectangle 33">
            <a:extLst>
              <a:ext uri="{FF2B5EF4-FFF2-40B4-BE49-F238E27FC236}">
                <a16:creationId xmlns:a16="http://schemas.microsoft.com/office/drawing/2014/main" id="{C0E34976-3ED7-12D5-07BE-99F4AD131F1C}"/>
              </a:ext>
            </a:extLst>
          </p:cNvPr>
          <p:cNvSpPr>
            <a:spLocks noChangeArrowheads="1"/>
          </p:cNvSpPr>
          <p:nvPr/>
        </p:nvSpPr>
        <p:spPr bwMode="auto">
          <a:xfrm>
            <a:off x="3276600" y="2895600"/>
            <a:ext cx="2133600" cy="2286000"/>
          </a:xfrm>
          <a:prstGeom prst="rect">
            <a:avLst/>
          </a:prstGeom>
          <a:solidFill>
            <a:schemeClr val="accent1"/>
          </a:solidFill>
          <a:ln w="9525">
            <a:solidFill>
              <a:schemeClr val="tx1"/>
            </a:solidFill>
            <a:miter lim="800000"/>
            <a:headEnd/>
            <a:tailEnd/>
          </a:ln>
        </p:spPr>
        <p:txBody>
          <a:bodyPr wrap="none" anchor="ct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endParaRPr lang="en-US" altLang="en-US"/>
          </a:p>
        </p:txBody>
      </p:sp>
      <p:sp>
        <p:nvSpPr>
          <p:cNvPr id="82978" name="Rectangle 34">
            <a:extLst>
              <a:ext uri="{FF2B5EF4-FFF2-40B4-BE49-F238E27FC236}">
                <a16:creationId xmlns:a16="http://schemas.microsoft.com/office/drawing/2014/main" id="{6D457A56-7194-3CF3-9E57-03FE31A02CD5}"/>
              </a:ext>
            </a:extLst>
          </p:cNvPr>
          <p:cNvSpPr>
            <a:spLocks noChangeArrowheads="1"/>
          </p:cNvSpPr>
          <p:nvPr/>
        </p:nvSpPr>
        <p:spPr bwMode="auto">
          <a:xfrm>
            <a:off x="5410200" y="533400"/>
            <a:ext cx="2286000" cy="2362200"/>
          </a:xfrm>
          <a:prstGeom prst="rect">
            <a:avLst/>
          </a:prstGeom>
          <a:solidFill>
            <a:schemeClr val="accent2"/>
          </a:solidFill>
          <a:ln w="9525">
            <a:solidFill>
              <a:schemeClr val="tx1"/>
            </a:solidFill>
            <a:miter lim="800000"/>
            <a:headEnd/>
            <a:tailEnd/>
          </a:ln>
        </p:spPr>
        <p:txBody>
          <a:bodyPr wrap="none" anchor="ct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endParaRPr lang="en-US" altLang="en-US"/>
          </a:p>
        </p:txBody>
      </p:sp>
      <p:sp>
        <p:nvSpPr>
          <p:cNvPr id="82979" name="Text Box 35">
            <a:extLst>
              <a:ext uri="{FF2B5EF4-FFF2-40B4-BE49-F238E27FC236}">
                <a16:creationId xmlns:a16="http://schemas.microsoft.com/office/drawing/2014/main" id="{DC7044D3-E042-CF7A-8759-ED7DEA3C4F3E}"/>
              </a:ext>
            </a:extLst>
          </p:cNvPr>
          <p:cNvSpPr txBox="1">
            <a:spLocks noChangeArrowheads="1"/>
          </p:cNvSpPr>
          <p:nvPr/>
        </p:nvSpPr>
        <p:spPr bwMode="auto">
          <a:xfrm>
            <a:off x="4343400" y="30480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E</a:t>
            </a:r>
          </a:p>
        </p:txBody>
      </p:sp>
      <p:sp>
        <p:nvSpPr>
          <p:cNvPr id="54299" name="Text Box 36">
            <a:extLst>
              <a:ext uri="{FF2B5EF4-FFF2-40B4-BE49-F238E27FC236}">
                <a16:creationId xmlns:a16="http://schemas.microsoft.com/office/drawing/2014/main" id="{84983F2F-CDBB-8800-DE5E-06612212C2B4}"/>
              </a:ext>
            </a:extLst>
          </p:cNvPr>
          <p:cNvSpPr txBox="1">
            <a:spLocks noChangeArrowheads="1"/>
          </p:cNvSpPr>
          <p:nvPr/>
        </p:nvSpPr>
        <p:spPr bwMode="auto">
          <a:xfrm>
            <a:off x="5791200" y="525780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5</a:t>
            </a:r>
          </a:p>
        </p:txBody>
      </p:sp>
      <p:sp>
        <p:nvSpPr>
          <p:cNvPr id="82981" name="Text Box 37">
            <a:extLst>
              <a:ext uri="{FF2B5EF4-FFF2-40B4-BE49-F238E27FC236}">
                <a16:creationId xmlns:a16="http://schemas.microsoft.com/office/drawing/2014/main" id="{E4526585-8CEA-AC7A-D08E-A59A2AAB0543}"/>
              </a:ext>
            </a:extLst>
          </p:cNvPr>
          <p:cNvSpPr txBox="1">
            <a:spLocks noChangeArrowheads="1"/>
          </p:cNvSpPr>
          <p:nvPr/>
        </p:nvSpPr>
        <p:spPr bwMode="auto">
          <a:xfrm>
            <a:off x="6477000" y="525780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6</a:t>
            </a:r>
          </a:p>
        </p:txBody>
      </p:sp>
      <p:sp>
        <p:nvSpPr>
          <p:cNvPr id="54301" name="Text Box 38">
            <a:extLst>
              <a:ext uri="{FF2B5EF4-FFF2-40B4-BE49-F238E27FC236}">
                <a16:creationId xmlns:a16="http://schemas.microsoft.com/office/drawing/2014/main" id="{61DFFC67-72E0-5136-C6D2-3F444E848C7A}"/>
              </a:ext>
            </a:extLst>
          </p:cNvPr>
          <p:cNvSpPr txBox="1">
            <a:spLocks noChangeArrowheads="1"/>
          </p:cNvSpPr>
          <p:nvPr/>
        </p:nvSpPr>
        <p:spPr bwMode="auto">
          <a:xfrm>
            <a:off x="7239000" y="525780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7</a:t>
            </a:r>
          </a:p>
        </p:txBody>
      </p:sp>
      <p:sp>
        <p:nvSpPr>
          <p:cNvPr id="54302" name="Text Box 39">
            <a:extLst>
              <a:ext uri="{FF2B5EF4-FFF2-40B4-BE49-F238E27FC236}">
                <a16:creationId xmlns:a16="http://schemas.microsoft.com/office/drawing/2014/main" id="{08159393-E74B-14FB-C6F7-87357CEC5D37}"/>
              </a:ext>
            </a:extLst>
          </p:cNvPr>
          <p:cNvSpPr txBox="1">
            <a:spLocks noChangeArrowheads="1"/>
          </p:cNvSpPr>
          <p:nvPr/>
        </p:nvSpPr>
        <p:spPr bwMode="auto">
          <a:xfrm>
            <a:off x="6400800" y="1143001"/>
            <a:ext cx="106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endParaRPr lang="vi-VN" altLang="en-US" sz="1800"/>
          </a:p>
        </p:txBody>
      </p:sp>
      <p:sp>
        <p:nvSpPr>
          <p:cNvPr id="82984" name="Text Box 40">
            <a:extLst>
              <a:ext uri="{FF2B5EF4-FFF2-40B4-BE49-F238E27FC236}">
                <a16:creationId xmlns:a16="http://schemas.microsoft.com/office/drawing/2014/main" id="{3A032324-CED7-11B9-A921-4DF4E6FC7D11}"/>
              </a:ext>
            </a:extLst>
          </p:cNvPr>
          <p:cNvSpPr txBox="1">
            <a:spLocks noChangeArrowheads="1"/>
          </p:cNvSpPr>
          <p:nvPr/>
        </p:nvSpPr>
        <p:spPr bwMode="auto">
          <a:xfrm>
            <a:off x="6553200" y="914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G</a:t>
            </a:r>
          </a:p>
        </p:txBody>
      </p:sp>
      <p:sp>
        <p:nvSpPr>
          <p:cNvPr id="82986" name="Text Box 42">
            <a:extLst>
              <a:ext uri="{FF2B5EF4-FFF2-40B4-BE49-F238E27FC236}">
                <a16:creationId xmlns:a16="http://schemas.microsoft.com/office/drawing/2014/main" id="{A1D67FE3-6CC4-3F3F-B428-7BC175C4EB74}"/>
              </a:ext>
            </a:extLst>
          </p:cNvPr>
          <p:cNvSpPr txBox="1">
            <a:spLocks noChangeArrowheads="1"/>
          </p:cNvSpPr>
          <p:nvPr/>
        </p:nvSpPr>
        <p:spPr bwMode="auto">
          <a:xfrm>
            <a:off x="8686800" y="381001"/>
            <a:ext cx="1981200" cy="2246769"/>
          </a:xfrm>
          <a:prstGeom prst="rect">
            <a:avLst/>
          </a:prstGeom>
          <a:solidFill>
            <a:srgbClr val="FFCFF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1800"/>
              <a:t> </a:t>
            </a:r>
            <a:r>
              <a:rPr lang="en-US" altLang="en-US"/>
              <a:t>G ñöôïc öa thích hôn B, B ñöôïc öa thích hôn E</a:t>
            </a:r>
          </a:p>
          <a:p>
            <a:r>
              <a:rPr lang="en-US" altLang="en-US"/>
              <a:t>G &gt; B &gt;E</a:t>
            </a:r>
          </a:p>
        </p:txBody>
      </p:sp>
      <p:sp>
        <p:nvSpPr>
          <p:cNvPr id="54305" name="Text Box 43">
            <a:extLst>
              <a:ext uri="{FF2B5EF4-FFF2-40B4-BE49-F238E27FC236}">
                <a16:creationId xmlns:a16="http://schemas.microsoft.com/office/drawing/2014/main" id="{BB6475A5-D75B-66E2-7B97-EF8F1DAC0F8D}"/>
              </a:ext>
            </a:extLst>
          </p:cNvPr>
          <p:cNvSpPr txBox="1">
            <a:spLocks noChangeArrowheads="1"/>
          </p:cNvSpPr>
          <p:nvPr/>
        </p:nvSpPr>
        <p:spPr bwMode="auto">
          <a:xfrm>
            <a:off x="3581400" y="4114801"/>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Vuøng I</a:t>
            </a:r>
          </a:p>
        </p:txBody>
      </p:sp>
      <p:sp>
        <p:nvSpPr>
          <p:cNvPr id="54306" name="Text Box 44">
            <a:extLst>
              <a:ext uri="{FF2B5EF4-FFF2-40B4-BE49-F238E27FC236}">
                <a16:creationId xmlns:a16="http://schemas.microsoft.com/office/drawing/2014/main" id="{1B1BA0E8-0F4E-43C1-E924-A6E683109301}"/>
              </a:ext>
            </a:extLst>
          </p:cNvPr>
          <p:cNvSpPr txBox="1">
            <a:spLocks noChangeArrowheads="1"/>
          </p:cNvSpPr>
          <p:nvPr/>
        </p:nvSpPr>
        <p:spPr bwMode="auto">
          <a:xfrm>
            <a:off x="5943600" y="1981201"/>
            <a:ext cx="152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Vuøng II</a:t>
            </a:r>
          </a:p>
        </p:txBody>
      </p:sp>
      <p:sp>
        <p:nvSpPr>
          <p:cNvPr id="82989" name="Line 45">
            <a:extLst>
              <a:ext uri="{FF2B5EF4-FFF2-40B4-BE49-F238E27FC236}">
                <a16:creationId xmlns:a16="http://schemas.microsoft.com/office/drawing/2014/main" id="{715D04DC-A6F6-42CD-A079-E7DD21B7CEB9}"/>
              </a:ext>
            </a:extLst>
          </p:cNvPr>
          <p:cNvSpPr>
            <a:spLocks noChangeShapeType="1"/>
          </p:cNvSpPr>
          <p:nvPr/>
        </p:nvSpPr>
        <p:spPr bwMode="auto">
          <a:xfrm>
            <a:off x="3276600" y="1371600"/>
            <a:ext cx="3505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4308" name="Line 46">
            <a:extLst>
              <a:ext uri="{FF2B5EF4-FFF2-40B4-BE49-F238E27FC236}">
                <a16:creationId xmlns:a16="http://schemas.microsoft.com/office/drawing/2014/main" id="{702CDD2A-D11F-670D-6C28-8EE25F87FAAF}"/>
              </a:ext>
            </a:extLst>
          </p:cNvPr>
          <p:cNvSpPr>
            <a:spLocks noChangeShapeType="1"/>
          </p:cNvSpPr>
          <p:nvPr/>
        </p:nvSpPr>
        <p:spPr bwMode="auto">
          <a:xfrm>
            <a:off x="4800600" y="1371600"/>
            <a:ext cx="0" cy="3810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4309" name="Line 47">
            <a:extLst>
              <a:ext uri="{FF2B5EF4-FFF2-40B4-BE49-F238E27FC236}">
                <a16:creationId xmlns:a16="http://schemas.microsoft.com/office/drawing/2014/main" id="{B58555C4-82DC-5DB0-8D9F-1433C4315FFD}"/>
              </a:ext>
            </a:extLst>
          </p:cNvPr>
          <p:cNvSpPr>
            <a:spLocks noChangeShapeType="1"/>
          </p:cNvSpPr>
          <p:nvPr/>
        </p:nvSpPr>
        <p:spPr bwMode="auto">
          <a:xfrm>
            <a:off x="3276600" y="4191000"/>
            <a:ext cx="2743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4310" name="Line 48">
            <a:extLst>
              <a:ext uri="{FF2B5EF4-FFF2-40B4-BE49-F238E27FC236}">
                <a16:creationId xmlns:a16="http://schemas.microsoft.com/office/drawing/2014/main" id="{5CD6FA77-8901-FA9C-9CE3-26C186445959}"/>
              </a:ext>
            </a:extLst>
          </p:cNvPr>
          <p:cNvSpPr>
            <a:spLocks noChangeShapeType="1"/>
          </p:cNvSpPr>
          <p:nvPr/>
        </p:nvSpPr>
        <p:spPr bwMode="auto">
          <a:xfrm>
            <a:off x="6019800" y="4191000"/>
            <a:ext cx="0" cy="990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4311" name="Line 49">
            <a:extLst>
              <a:ext uri="{FF2B5EF4-FFF2-40B4-BE49-F238E27FC236}">
                <a16:creationId xmlns:a16="http://schemas.microsoft.com/office/drawing/2014/main" id="{CC1CEDAA-66C8-99F0-A6D1-1104B1566409}"/>
              </a:ext>
            </a:extLst>
          </p:cNvPr>
          <p:cNvSpPr>
            <a:spLocks noChangeShapeType="1"/>
          </p:cNvSpPr>
          <p:nvPr/>
        </p:nvSpPr>
        <p:spPr bwMode="auto">
          <a:xfrm>
            <a:off x="3276600" y="4648200"/>
            <a:ext cx="34290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4312" name="Line 50">
            <a:extLst>
              <a:ext uri="{FF2B5EF4-FFF2-40B4-BE49-F238E27FC236}">
                <a16:creationId xmlns:a16="http://schemas.microsoft.com/office/drawing/2014/main" id="{DE3CE6BE-B8B4-EF17-7791-217914FCF63E}"/>
              </a:ext>
            </a:extLst>
          </p:cNvPr>
          <p:cNvSpPr>
            <a:spLocks noChangeShapeType="1"/>
          </p:cNvSpPr>
          <p:nvPr/>
        </p:nvSpPr>
        <p:spPr bwMode="auto">
          <a:xfrm>
            <a:off x="6705600" y="46482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95" name="Line 51">
            <a:extLst>
              <a:ext uri="{FF2B5EF4-FFF2-40B4-BE49-F238E27FC236}">
                <a16:creationId xmlns:a16="http://schemas.microsoft.com/office/drawing/2014/main" id="{ADE82D30-B1C0-F52D-140F-40ABCF21917A}"/>
              </a:ext>
            </a:extLst>
          </p:cNvPr>
          <p:cNvSpPr>
            <a:spLocks noChangeShapeType="1"/>
          </p:cNvSpPr>
          <p:nvPr/>
        </p:nvSpPr>
        <p:spPr bwMode="auto">
          <a:xfrm>
            <a:off x="6705600" y="1371600"/>
            <a:ext cx="0" cy="3810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4314" name="Line 52">
            <a:extLst>
              <a:ext uri="{FF2B5EF4-FFF2-40B4-BE49-F238E27FC236}">
                <a16:creationId xmlns:a16="http://schemas.microsoft.com/office/drawing/2014/main" id="{799EA529-0D4D-FD70-6DC2-65C8B0E3DA50}"/>
              </a:ext>
            </a:extLst>
          </p:cNvPr>
          <p:cNvSpPr>
            <a:spLocks noChangeShapeType="1"/>
          </p:cNvSpPr>
          <p:nvPr/>
        </p:nvSpPr>
        <p:spPr bwMode="auto">
          <a:xfrm>
            <a:off x="3276600" y="3581400"/>
            <a:ext cx="15240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4315" name="Text Box 54">
            <a:extLst>
              <a:ext uri="{FF2B5EF4-FFF2-40B4-BE49-F238E27FC236}">
                <a16:creationId xmlns:a16="http://schemas.microsoft.com/office/drawing/2014/main" id="{53B99387-FDBA-DF0C-0ED6-7DBC5554197E}"/>
              </a:ext>
            </a:extLst>
          </p:cNvPr>
          <p:cNvSpPr txBox="1">
            <a:spLocks noChangeArrowheads="1"/>
          </p:cNvSpPr>
          <p:nvPr/>
        </p:nvSpPr>
        <p:spPr bwMode="auto">
          <a:xfrm>
            <a:off x="2819400" y="52578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a:t>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2978"/>
                                        </p:tgtEl>
                                        <p:attrNameLst>
                                          <p:attrName>style.visibility</p:attrName>
                                        </p:attrNameLst>
                                      </p:cBhvr>
                                      <p:to>
                                        <p:strVal val="visible"/>
                                      </p:to>
                                    </p:set>
                                    <p:animEffect transition="in" filter="diamond(in)">
                                      <p:cBhvr>
                                        <p:cTn id="7" dur="2000"/>
                                        <p:tgtEl>
                                          <p:spTgt spid="829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2966"/>
                                        </p:tgtEl>
                                        <p:attrNameLst>
                                          <p:attrName>style.visibility</p:attrName>
                                        </p:attrNameLst>
                                      </p:cBhvr>
                                      <p:to>
                                        <p:strVal val="visible"/>
                                      </p:to>
                                    </p:set>
                                    <p:anim calcmode="lin" valueType="num">
                                      <p:cBhvr additive="base">
                                        <p:cTn id="12" dur="500" fill="hold"/>
                                        <p:tgtEl>
                                          <p:spTgt spid="82966"/>
                                        </p:tgtEl>
                                        <p:attrNameLst>
                                          <p:attrName>ppt_x</p:attrName>
                                        </p:attrNameLst>
                                      </p:cBhvr>
                                      <p:tavLst>
                                        <p:tav tm="0">
                                          <p:val>
                                            <p:strVal val="#ppt_x"/>
                                          </p:val>
                                        </p:tav>
                                        <p:tav tm="100000">
                                          <p:val>
                                            <p:strVal val="#ppt_x"/>
                                          </p:val>
                                        </p:tav>
                                      </p:tavLst>
                                    </p:anim>
                                    <p:anim calcmode="lin" valueType="num">
                                      <p:cBhvr additive="base">
                                        <p:cTn id="13" dur="500" fill="hold"/>
                                        <p:tgtEl>
                                          <p:spTgt spid="8296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2977"/>
                                        </p:tgtEl>
                                        <p:attrNameLst>
                                          <p:attrName>style.visibility</p:attrName>
                                        </p:attrNameLst>
                                      </p:cBhvr>
                                      <p:to>
                                        <p:strVal val="visible"/>
                                      </p:to>
                                    </p:set>
                                    <p:anim calcmode="lin" valueType="num">
                                      <p:cBhvr additive="base">
                                        <p:cTn id="18" dur="500" fill="hold"/>
                                        <p:tgtEl>
                                          <p:spTgt spid="82977"/>
                                        </p:tgtEl>
                                        <p:attrNameLst>
                                          <p:attrName>ppt_x</p:attrName>
                                        </p:attrNameLst>
                                      </p:cBhvr>
                                      <p:tavLst>
                                        <p:tav tm="0">
                                          <p:val>
                                            <p:strVal val="#ppt_x"/>
                                          </p:val>
                                        </p:tav>
                                        <p:tav tm="100000">
                                          <p:val>
                                            <p:strVal val="#ppt_x"/>
                                          </p:val>
                                        </p:tav>
                                      </p:tavLst>
                                    </p:anim>
                                    <p:anim calcmode="lin" valueType="num">
                                      <p:cBhvr additive="base">
                                        <p:cTn id="19" dur="500" fill="hold"/>
                                        <p:tgtEl>
                                          <p:spTgt spid="82977"/>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2984"/>
                                        </p:tgtEl>
                                        <p:attrNameLst>
                                          <p:attrName>style.visibility</p:attrName>
                                        </p:attrNameLst>
                                      </p:cBhvr>
                                      <p:to>
                                        <p:strVal val="visible"/>
                                      </p:to>
                                    </p:set>
                                    <p:anim calcmode="lin" valueType="num">
                                      <p:cBhvr additive="base">
                                        <p:cTn id="24" dur="500" fill="hold"/>
                                        <p:tgtEl>
                                          <p:spTgt spid="82984"/>
                                        </p:tgtEl>
                                        <p:attrNameLst>
                                          <p:attrName>ppt_x</p:attrName>
                                        </p:attrNameLst>
                                      </p:cBhvr>
                                      <p:tavLst>
                                        <p:tav tm="0">
                                          <p:val>
                                            <p:strVal val="#ppt_x"/>
                                          </p:val>
                                        </p:tav>
                                        <p:tav tm="100000">
                                          <p:val>
                                            <p:strVal val="#ppt_x"/>
                                          </p:val>
                                        </p:tav>
                                      </p:tavLst>
                                    </p:anim>
                                    <p:anim calcmode="lin" valueType="num">
                                      <p:cBhvr additive="base">
                                        <p:cTn id="25" dur="500" fill="hold"/>
                                        <p:tgtEl>
                                          <p:spTgt spid="8298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82989"/>
                                        </p:tgtEl>
                                        <p:attrNameLst>
                                          <p:attrName>style.visibility</p:attrName>
                                        </p:attrNameLst>
                                      </p:cBhvr>
                                      <p:to>
                                        <p:strVal val="visible"/>
                                      </p:to>
                                    </p:set>
                                    <p:anim calcmode="lin" valueType="num">
                                      <p:cBhvr additive="base">
                                        <p:cTn id="28" dur="500" fill="hold"/>
                                        <p:tgtEl>
                                          <p:spTgt spid="82989"/>
                                        </p:tgtEl>
                                        <p:attrNameLst>
                                          <p:attrName>ppt_x</p:attrName>
                                        </p:attrNameLst>
                                      </p:cBhvr>
                                      <p:tavLst>
                                        <p:tav tm="0">
                                          <p:val>
                                            <p:strVal val="#ppt_x"/>
                                          </p:val>
                                        </p:tav>
                                        <p:tav tm="100000">
                                          <p:val>
                                            <p:strVal val="#ppt_x"/>
                                          </p:val>
                                        </p:tav>
                                      </p:tavLst>
                                    </p:anim>
                                    <p:anim calcmode="lin" valueType="num">
                                      <p:cBhvr additive="base">
                                        <p:cTn id="29" dur="500" fill="hold"/>
                                        <p:tgtEl>
                                          <p:spTgt spid="8298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2976"/>
                                        </p:tgtEl>
                                        <p:attrNameLst>
                                          <p:attrName>style.visibility</p:attrName>
                                        </p:attrNameLst>
                                      </p:cBhvr>
                                      <p:to>
                                        <p:strVal val="visible"/>
                                      </p:to>
                                    </p:set>
                                    <p:anim calcmode="lin" valueType="num">
                                      <p:cBhvr additive="base">
                                        <p:cTn id="32" dur="500" fill="hold"/>
                                        <p:tgtEl>
                                          <p:spTgt spid="82976"/>
                                        </p:tgtEl>
                                        <p:attrNameLst>
                                          <p:attrName>ppt_x</p:attrName>
                                        </p:attrNameLst>
                                      </p:cBhvr>
                                      <p:tavLst>
                                        <p:tav tm="0">
                                          <p:val>
                                            <p:strVal val="#ppt_x"/>
                                          </p:val>
                                        </p:tav>
                                        <p:tav tm="100000">
                                          <p:val>
                                            <p:strVal val="#ppt_x"/>
                                          </p:val>
                                        </p:tav>
                                      </p:tavLst>
                                    </p:anim>
                                    <p:anim calcmode="lin" valueType="num">
                                      <p:cBhvr additive="base">
                                        <p:cTn id="33" dur="500" fill="hold"/>
                                        <p:tgtEl>
                                          <p:spTgt spid="82976"/>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82995"/>
                                        </p:tgtEl>
                                        <p:attrNameLst>
                                          <p:attrName>style.visibility</p:attrName>
                                        </p:attrNameLst>
                                      </p:cBhvr>
                                      <p:to>
                                        <p:strVal val="visible"/>
                                      </p:to>
                                    </p:set>
                                    <p:anim calcmode="lin" valueType="num">
                                      <p:cBhvr additive="base">
                                        <p:cTn id="36" dur="500" fill="hold"/>
                                        <p:tgtEl>
                                          <p:spTgt spid="82995"/>
                                        </p:tgtEl>
                                        <p:attrNameLst>
                                          <p:attrName>ppt_x</p:attrName>
                                        </p:attrNameLst>
                                      </p:cBhvr>
                                      <p:tavLst>
                                        <p:tav tm="0">
                                          <p:val>
                                            <p:strVal val="#ppt_x"/>
                                          </p:val>
                                        </p:tav>
                                        <p:tav tm="100000">
                                          <p:val>
                                            <p:strVal val="#ppt_x"/>
                                          </p:val>
                                        </p:tav>
                                      </p:tavLst>
                                    </p:anim>
                                    <p:anim calcmode="lin" valueType="num">
                                      <p:cBhvr additive="base">
                                        <p:cTn id="37" dur="500" fill="hold"/>
                                        <p:tgtEl>
                                          <p:spTgt spid="8299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82981"/>
                                        </p:tgtEl>
                                        <p:attrNameLst>
                                          <p:attrName>style.visibility</p:attrName>
                                        </p:attrNameLst>
                                      </p:cBhvr>
                                      <p:to>
                                        <p:strVal val="visible"/>
                                      </p:to>
                                    </p:set>
                                    <p:anim calcmode="lin" valueType="num">
                                      <p:cBhvr additive="base">
                                        <p:cTn id="40" dur="500" fill="hold"/>
                                        <p:tgtEl>
                                          <p:spTgt spid="82981"/>
                                        </p:tgtEl>
                                        <p:attrNameLst>
                                          <p:attrName>ppt_x</p:attrName>
                                        </p:attrNameLst>
                                      </p:cBhvr>
                                      <p:tavLst>
                                        <p:tav tm="0">
                                          <p:val>
                                            <p:strVal val="#ppt_x"/>
                                          </p:val>
                                        </p:tav>
                                        <p:tav tm="100000">
                                          <p:val>
                                            <p:strVal val="#ppt_x"/>
                                          </p:val>
                                        </p:tav>
                                      </p:tavLst>
                                    </p:anim>
                                    <p:anim calcmode="lin" valueType="num">
                                      <p:cBhvr additive="base">
                                        <p:cTn id="41" dur="500" fill="hold"/>
                                        <p:tgtEl>
                                          <p:spTgt spid="82981"/>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grpId="1" nodeType="clickEffect">
                                  <p:stCondLst>
                                    <p:cond delay="0"/>
                                  </p:stCondLst>
                                  <p:childTnLst>
                                    <p:set>
                                      <p:cBhvr>
                                        <p:cTn id="45" dur="1" fill="hold">
                                          <p:stCondLst>
                                            <p:cond delay="0"/>
                                          </p:stCondLst>
                                        </p:cTn>
                                        <p:tgtEl>
                                          <p:spTgt spid="82966"/>
                                        </p:tgtEl>
                                        <p:attrNameLst>
                                          <p:attrName>style.visibility</p:attrName>
                                        </p:attrNameLst>
                                      </p:cBhvr>
                                      <p:to>
                                        <p:strVal val="visible"/>
                                      </p:to>
                                    </p:set>
                                    <p:anim calcmode="lin" valueType="num">
                                      <p:cBhvr additive="base">
                                        <p:cTn id="46" dur="500" fill="hold"/>
                                        <p:tgtEl>
                                          <p:spTgt spid="82966"/>
                                        </p:tgtEl>
                                        <p:attrNameLst>
                                          <p:attrName>ppt_x</p:attrName>
                                        </p:attrNameLst>
                                      </p:cBhvr>
                                      <p:tavLst>
                                        <p:tav tm="0">
                                          <p:val>
                                            <p:strVal val="#ppt_x"/>
                                          </p:val>
                                        </p:tav>
                                        <p:tav tm="100000">
                                          <p:val>
                                            <p:strVal val="#ppt_x"/>
                                          </p:val>
                                        </p:tav>
                                      </p:tavLst>
                                    </p:anim>
                                    <p:anim calcmode="lin" valueType="num">
                                      <p:cBhvr additive="base">
                                        <p:cTn id="47" dur="500" fill="hold"/>
                                        <p:tgtEl>
                                          <p:spTgt spid="8296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82953"/>
                                        </p:tgtEl>
                                        <p:attrNameLst>
                                          <p:attrName>style.visibility</p:attrName>
                                        </p:attrNameLst>
                                      </p:cBhvr>
                                      <p:to>
                                        <p:strVal val="visible"/>
                                      </p:to>
                                    </p:set>
                                    <p:anim calcmode="lin" valueType="num">
                                      <p:cBhvr additive="base">
                                        <p:cTn id="50" dur="500" fill="hold"/>
                                        <p:tgtEl>
                                          <p:spTgt spid="82953"/>
                                        </p:tgtEl>
                                        <p:attrNameLst>
                                          <p:attrName>ppt_x</p:attrName>
                                        </p:attrNameLst>
                                      </p:cBhvr>
                                      <p:tavLst>
                                        <p:tav tm="0">
                                          <p:val>
                                            <p:strVal val="#ppt_x"/>
                                          </p:val>
                                        </p:tav>
                                        <p:tav tm="100000">
                                          <p:val>
                                            <p:strVal val="#ppt_x"/>
                                          </p:val>
                                        </p:tav>
                                      </p:tavLst>
                                    </p:anim>
                                    <p:anim calcmode="lin" valueType="num">
                                      <p:cBhvr additive="base">
                                        <p:cTn id="51" dur="500" fill="hold"/>
                                        <p:tgtEl>
                                          <p:spTgt spid="82953"/>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82959"/>
                                        </p:tgtEl>
                                        <p:attrNameLst>
                                          <p:attrName>style.visibility</p:attrName>
                                        </p:attrNameLst>
                                      </p:cBhvr>
                                      <p:to>
                                        <p:strVal val="visible"/>
                                      </p:to>
                                    </p:set>
                                    <p:anim calcmode="lin" valueType="num">
                                      <p:cBhvr additive="base">
                                        <p:cTn id="54" dur="500" fill="hold"/>
                                        <p:tgtEl>
                                          <p:spTgt spid="82959"/>
                                        </p:tgtEl>
                                        <p:attrNameLst>
                                          <p:attrName>ppt_x</p:attrName>
                                        </p:attrNameLst>
                                      </p:cBhvr>
                                      <p:tavLst>
                                        <p:tav tm="0">
                                          <p:val>
                                            <p:strVal val="#ppt_x"/>
                                          </p:val>
                                        </p:tav>
                                        <p:tav tm="100000">
                                          <p:val>
                                            <p:strVal val="#ppt_x"/>
                                          </p:val>
                                        </p:tav>
                                      </p:tavLst>
                                    </p:anim>
                                    <p:anim calcmode="lin" valueType="num">
                                      <p:cBhvr additive="base">
                                        <p:cTn id="55" dur="500" fill="hold"/>
                                        <p:tgtEl>
                                          <p:spTgt spid="82959"/>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82979"/>
                                        </p:tgtEl>
                                        <p:attrNameLst>
                                          <p:attrName>style.visibility</p:attrName>
                                        </p:attrNameLst>
                                      </p:cBhvr>
                                      <p:to>
                                        <p:strVal val="visible"/>
                                      </p:to>
                                    </p:set>
                                    <p:anim calcmode="lin" valueType="num">
                                      <p:cBhvr additive="base">
                                        <p:cTn id="60" dur="500" fill="hold"/>
                                        <p:tgtEl>
                                          <p:spTgt spid="82979"/>
                                        </p:tgtEl>
                                        <p:attrNameLst>
                                          <p:attrName>ppt_x</p:attrName>
                                        </p:attrNameLst>
                                      </p:cBhvr>
                                      <p:tavLst>
                                        <p:tav tm="0">
                                          <p:val>
                                            <p:strVal val="#ppt_x"/>
                                          </p:val>
                                        </p:tav>
                                        <p:tav tm="100000">
                                          <p:val>
                                            <p:strVal val="#ppt_x"/>
                                          </p:val>
                                        </p:tav>
                                      </p:tavLst>
                                    </p:anim>
                                    <p:anim calcmode="lin" valueType="num">
                                      <p:cBhvr additive="base">
                                        <p:cTn id="61" dur="500" fill="hold"/>
                                        <p:tgtEl>
                                          <p:spTgt spid="82979"/>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82952"/>
                                        </p:tgtEl>
                                        <p:attrNameLst>
                                          <p:attrName>style.visibility</p:attrName>
                                        </p:attrNameLst>
                                      </p:cBhvr>
                                      <p:to>
                                        <p:strVal val="visible"/>
                                      </p:to>
                                    </p:set>
                                    <p:anim calcmode="lin" valueType="num">
                                      <p:cBhvr additive="base">
                                        <p:cTn id="64" dur="500" fill="hold"/>
                                        <p:tgtEl>
                                          <p:spTgt spid="82952"/>
                                        </p:tgtEl>
                                        <p:attrNameLst>
                                          <p:attrName>ppt_x</p:attrName>
                                        </p:attrNameLst>
                                      </p:cBhvr>
                                      <p:tavLst>
                                        <p:tav tm="0">
                                          <p:val>
                                            <p:strVal val="#ppt_x"/>
                                          </p:val>
                                        </p:tav>
                                        <p:tav tm="100000">
                                          <p:val>
                                            <p:strVal val="#ppt_x"/>
                                          </p:val>
                                        </p:tav>
                                      </p:tavLst>
                                    </p:anim>
                                    <p:anim calcmode="lin" valueType="num">
                                      <p:cBhvr additive="base">
                                        <p:cTn id="65" dur="500" fill="hold"/>
                                        <p:tgtEl>
                                          <p:spTgt spid="82952"/>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82958"/>
                                        </p:tgtEl>
                                        <p:attrNameLst>
                                          <p:attrName>style.visibility</p:attrName>
                                        </p:attrNameLst>
                                      </p:cBhvr>
                                      <p:to>
                                        <p:strVal val="visible"/>
                                      </p:to>
                                    </p:set>
                                    <p:anim calcmode="lin" valueType="num">
                                      <p:cBhvr additive="base">
                                        <p:cTn id="68" dur="500" fill="hold"/>
                                        <p:tgtEl>
                                          <p:spTgt spid="82958"/>
                                        </p:tgtEl>
                                        <p:attrNameLst>
                                          <p:attrName>ppt_x</p:attrName>
                                        </p:attrNameLst>
                                      </p:cBhvr>
                                      <p:tavLst>
                                        <p:tav tm="0">
                                          <p:val>
                                            <p:strVal val="#ppt_x"/>
                                          </p:val>
                                        </p:tav>
                                        <p:tav tm="100000">
                                          <p:val>
                                            <p:strVal val="#ppt_x"/>
                                          </p:val>
                                        </p:tav>
                                      </p:tavLst>
                                    </p:anim>
                                    <p:anim calcmode="lin" valueType="num">
                                      <p:cBhvr additive="base">
                                        <p:cTn id="69" dur="500" fill="hold"/>
                                        <p:tgtEl>
                                          <p:spTgt spid="82958"/>
                                        </p:tgtEl>
                                        <p:attrNameLst>
                                          <p:attrName>ppt_y</p:attrName>
                                        </p:attrNameLst>
                                      </p:cBhvr>
                                      <p:tavLst>
                                        <p:tav tm="0">
                                          <p:val>
                                            <p:strVal val="1+#ppt_h/2"/>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82986"/>
                                        </p:tgtEl>
                                        <p:attrNameLst>
                                          <p:attrName>style.visibility</p:attrName>
                                        </p:attrNameLst>
                                      </p:cBhvr>
                                      <p:to>
                                        <p:strVal val="visible"/>
                                      </p:to>
                                    </p:set>
                                    <p:anim calcmode="lin" valueType="num">
                                      <p:cBhvr additive="base">
                                        <p:cTn id="74" dur="500" fill="hold"/>
                                        <p:tgtEl>
                                          <p:spTgt spid="82986"/>
                                        </p:tgtEl>
                                        <p:attrNameLst>
                                          <p:attrName>ppt_x</p:attrName>
                                        </p:attrNameLst>
                                      </p:cBhvr>
                                      <p:tavLst>
                                        <p:tav tm="0">
                                          <p:val>
                                            <p:strVal val="#ppt_x"/>
                                          </p:val>
                                        </p:tav>
                                        <p:tav tm="100000">
                                          <p:val>
                                            <p:strVal val="#ppt_x"/>
                                          </p:val>
                                        </p:tav>
                                      </p:tavLst>
                                    </p:anim>
                                    <p:anim calcmode="lin" valueType="num">
                                      <p:cBhvr additive="base">
                                        <p:cTn id="75" dur="500" fill="hold"/>
                                        <p:tgtEl>
                                          <p:spTgt spid="829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2" grpId="0"/>
      <p:bldP spid="82953" grpId="0"/>
      <p:bldP spid="82958" grpId="0"/>
      <p:bldP spid="82959" grpId="0"/>
      <p:bldP spid="82966" grpId="0"/>
      <p:bldP spid="82966" grpId="1"/>
      <p:bldP spid="82976" grpId="0"/>
      <p:bldP spid="82977" grpId="0" animBg="1"/>
      <p:bldP spid="82978" grpId="0" animBg="1"/>
      <p:bldP spid="82979" grpId="0"/>
      <p:bldP spid="82981" grpId="0"/>
      <p:bldP spid="82984" grpId="0"/>
      <p:bldP spid="8298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a:extLst>
              <a:ext uri="{FF2B5EF4-FFF2-40B4-BE49-F238E27FC236}">
                <a16:creationId xmlns:a16="http://schemas.microsoft.com/office/drawing/2014/main" id="{0396ACE4-B71E-09B0-3B4A-6EDC8FD47809}"/>
              </a:ext>
            </a:extLst>
          </p:cNvPr>
          <p:cNvSpPr>
            <a:spLocks noGrp="1"/>
          </p:cNvSpPr>
          <p:nvPr>
            <p:ph type="title"/>
          </p:nvPr>
        </p:nvSpPr>
        <p:spPr>
          <a:xfrm>
            <a:off x="914400" y="914400"/>
            <a:ext cx="10360152" cy="914400"/>
          </a:xfrm>
        </p:spPr>
        <p:txBody>
          <a:bodyPr anchor="b">
            <a:normAutofit/>
          </a:bodyPr>
          <a:lstStyle/>
          <a:p>
            <a:pPr algn="ctr"/>
            <a:r>
              <a:rPr lang="en-US" altLang="en-US" b="1" dirty="0" err="1"/>
              <a:t>Trên</a:t>
            </a:r>
            <a:r>
              <a:rPr lang="en-US" altLang="en-US" b="1" dirty="0"/>
              <a:t> </a:t>
            </a:r>
            <a:r>
              <a:rPr lang="en-US" altLang="en-US" b="1" dirty="0" err="1"/>
              <a:t>cơ</a:t>
            </a:r>
            <a:r>
              <a:rPr lang="en-US" altLang="en-US" b="1" dirty="0"/>
              <a:t> </a:t>
            </a:r>
            <a:r>
              <a:rPr lang="en-US" altLang="en-US" b="1" dirty="0" err="1"/>
              <a:t>sở</a:t>
            </a:r>
            <a:r>
              <a:rPr lang="en-US" altLang="en-US" b="1" dirty="0"/>
              <a:t> </a:t>
            </a:r>
            <a:r>
              <a:rPr lang="en-US" altLang="en-US" b="1" dirty="0" err="1"/>
              <a:t>đó</a:t>
            </a:r>
            <a:r>
              <a:rPr lang="en-US" altLang="en-US" b="1" dirty="0"/>
              <a:t> </a:t>
            </a:r>
            <a:r>
              <a:rPr lang="en-US" altLang="en-US" b="1" dirty="0" err="1"/>
              <a:t>có</a:t>
            </a:r>
            <a:r>
              <a:rPr lang="en-US" altLang="en-US" b="1" dirty="0"/>
              <a:t> </a:t>
            </a:r>
            <a:r>
              <a:rPr lang="en-US" altLang="en-US" b="1" dirty="0" err="1"/>
              <a:t>thể</a:t>
            </a:r>
            <a:r>
              <a:rPr lang="en-US" altLang="en-US" b="1" dirty="0"/>
              <a:t>…</a:t>
            </a:r>
          </a:p>
        </p:txBody>
      </p:sp>
      <p:sp>
        <p:nvSpPr>
          <p:cNvPr id="147460" name="Slide Number Placeholder 4">
            <a:extLst>
              <a:ext uri="{FF2B5EF4-FFF2-40B4-BE49-F238E27FC236}">
                <a16:creationId xmlns:a16="http://schemas.microsoft.com/office/drawing/2014/main" id="{D5418BDE-5C00-0F73-333C-64D6E2159C4C}"/>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551E49D8-5E3D-4FD4-B603-EB3F5048E86F}" type="slidenum">
              <a:rPr lang="en-US" altLang="en-US" sz="2400" smtClean="0"/>
              <a:pPr algn="ctr">
                <a:spcBef>
                  <a:spcPct val="0"/>
                </a:spcBef>
                <a:spcAft>
                  <a:spcPts val="600"/>
                </a:spcAft>
                <a:buClrTx/>
                <a:buSzTx/>
                <a:buFontTx/>
                <a:buNone/>
              </a:pPr>
              <a:t>7</a:t>
            </a:fld>
            <a:endParaRPr lang="en-US" altLang="en-US" sz="2400"/>
          </a:p>
        </p:txBody>
      </p:sp>
      <p:graphicFrame>
        <p:nvGraphicFramePr>
          <p:cNvPr id="147462" name="Content Placeholder 2">
            <a:extLst>
              <a:ext uri="{FF2B5EF4-FFF2-40B4-BE49-F238E27FC236}">
                <a16:creationId xmlns:a16="http://schemas.microsoft.com/office/drawing/2014/main" id="{CEBC79F7-5B9B-CA5E-04F0-BB38CAC23029}"/>
              </a:ext>
            </a:extLst>
          </p:cNvPr>
          <p:cNvGraphicFramePr>
            <a:graphicFrameLocks noGrp="1"/>
          </p:cNvGraphicFramePr>
          <p:nvPr>
            <p:ph type="tbl" sz="quarter" idx="14"/>
            <p:extLst>
              <p:ext uri="{D42A27DB-BD31-4B8C-83A1-F6EECF244321}">
                <p14:modId xmlns:p14="http://schemas.microsoft.com/office/powerpoint/2010/main" val="2534619607"/>
              </p:ext>
            </p:extLst>
          </p:nvPr>
        </p:nvGraphicFramePr>
        <p:xfrm>
          <a:off x="914400" y="2039111"/>
          <a:ext cx="10360025" cy="3374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70</a:t>
            </a:fld>
            <a:endParaRPr lang="en-US" altLang="en-US" sz="2400">
              <a:latin typeface="Sagona Book" panose="02020503050505020204" pitchFamily="18" charset="0"/>
            </a:endParaRPr>
          </a:p>
        </p:txBody>
      </p:sp>
      <p:sp>
        <p:nvSpPr>
          <p:cNvPr id="2" name="Rectangle 2">
            <a:extLst>
              <a:ext uri="{FF2B5EF4-FFF2-40B4-BE49-F238E27FC236}">
                <a16:creationId xmlns:a16="http://schemas.microsoft.com/office/drawing/2014/main" id="{35DE2BAB-E9D7-3136-7194-D56A1E8B2E82}"/>
              </a:ext>
            </a:extLst>
          </p:cNvPr>
          <p:cNvSpPr>
            <a:spLocks noGrp="1" noChangeArrowheads="1"/>
          </p:cNvSpPr>
          <p:nvPr>
            <p:ph type="title"/>
          </p:nvPr>
        </p:nvSpPr>
        <p:spPr>
          <a:xfrm>
            <a:off x="1744133" y="-339785"/>
            <a:ext cx="9615733" cy="1428870"/>
          </a:xfrm>
        </p:spPr>
        <p:txBody>
          <a:bodyPr/>
          <a:lstStyle/>
          <a:p>
            <a:pPr eaLnBrk="1" hangingPunct="1"/>
            <a:r>
              <a:rPr lang="en-US" altLang="en-US" sz="4200" b="1" dirty="0">
                <a:solidFill>
                  <a:srgbClr val="FFFF00"/>
                </a:solidFill>
                <a:latin typeface="VNI-Souvir" pitchFamily="2" charset="0"/>
              </a:rPr>
              <a:t>2.1.2.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ÑAÚNG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ÍCH,U</a:t>
            </a:r>
            <a:endParaRPr lang="en-US" altLang="en-US" sz="4200" b="1" dirty="0">
              <a:solidFill>
                <a:srgbClr val="FFFF00"/>
              </a:solidFill>
              <a:latin typeface="VNI-Souvir" pitchFamily="2" charset="0"/>
            </a:endParaRPr>
          </a:p>
        </p:txBody>
      </p:sp>
      <p:sp>
        <p:nvSpPr>
          <p:cNvPr id="3" name="Rectangle 3">
            <a:extLst>
              <a:ext uri="{FF2B5EF4-FFF2-40B4-BE49-F238E27FC236}">
                <a16:creationId xmlns:a16="http://schemas.microsoft.com/office/drawing/2014/main" id="{D61DBD32-DD36-B56C-1DD8-24C1B32AC2F8}"/>
              </a:ext>
            </a:extLst>
          </p:cNvPr>
          <p:cNvSpPr txBox="1">
            <a:spLocks noChangeArrowheads="1"/>
          </p:cNvSpPr>
          <p:nvPr/>
        </p:nvSpPr>
        <p:spPr>
          <a:xfrm>
            <a:off x="1744133" y="1803520"/>
            <a:ext cx="9609667"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dirty="0" err="1">
                <a:latin typeface="VNI-Souvir" pitchFamily="2" charset="0"/>
              </a:rPr>
              <a:t>Giaû</a:t>
            </a:r>
            <a:r>
              <a:rPr lang="en-US" altLang="en-US" sz="3400" dirty="0">
                <a:latin typeface="VNI-Souvir" pitchFamily="2" charset="0"/>
              </a:rPr>
              <a:t> </a:t>
            </a:r>
            <a:r>
              <a:rPr lang="en-US" altLang="en-US" sz="3400" dirty="0" err="1">
                <a:latin typeface="VNI-Souvir" pitchFamily="2" charset="0"/>
              </a:rPr>
              <a:t>söû</a:t>
            </a:r>
            <a:r>
              <a:rPr lang="en-US" altLang="en-US" sz="3400" dirty="0">
                <a:latin typeface="VNI-Souvir" pitchFamily="2" charset="0"/>
              </a:rPr>
              <a:t> </a:t>
            </a:r>
            <a:r>
              <a:rPr lang="en-US" altLang="en-US" sz="3400" dirty="0" err="1">
                <a:latin typeface="VNI-Souvir" pitchFamily="2" charset="0"/>
              </a:rPr>
              <a:t>coù</a:t>
            </a:r>
            <a:r>
              <a:rPr lang="en-US" altLang="en-US" sz="3400" dirty="0">
                <a:latin typeface="VNI-Souvir" pitchFamily="2" charset="0"/>
              </a:rPr>
              <a:t> 4 </a:t>
            </a:r>
            <a:r>
              <a:rPr lang="en-US" altLang="en-US" sz="3400" dirty="0" err="1">
                <a:latin typeface="VNI-Souvir" pitchFamily="2" charset="0"/>
              </a:rPr>
              <a:t>phoái</a:t>
            </a:r>
            <a:r>
              <a:rPr lang="en-US" altLang="en-US" sz="3400" dirty="0">
                <a:latin typeface="VNI-Souvir" pitchFamily="2" charset="0"/>
              </a:rPr>
              <a:t> </a:t>
            </a:r>
            <a:r>
              <a:rPr lang="en-US" altLang="en-US" sz="3400" dirty="0" err="1">
                <a:latin typeface="VNI-Souvir" pitchFamily="2" charset="0"/>
              </a:rPr>
              <a:t>hôïp</a:t>
            </a:r>
            <a:r>
              <a:rPr lang="en-US" altLang="en-US" sz="3400" dirty="0">
                <a:latin typeface="VNI-Souvir" pitchFamily="2" charset="0"/>
              </a:rPr>
              <a:t> A, B, C </a:t>
            </a:r>
            <a:r>
              <a:rPr lang="en-US" altLang="en-US" sz="3400" dirty="0" err="1">
                <a:latin typeface="VNI-Souvir" pitchFamily="2" charset="0"/>
              </a:rPr>
              <a:t>vaø</a:t>
            </a:r>
            <a:r>
              <a:rPr lang="en-US" altLang="en-US" sz="3400" dirty="0">
                <a:latin typeface="VNI-Souvir" pitchFamily="2" charset="0"/>
              </a:rPr>
              <a:t> D </a:t>
            </a:r>
            <a:r>
              <a:rPr lang="en-US" altLang="en-US" sz="3400" dirty="0" err="1">
                <a:latin typeface="VNI-Souvir" pitchFamily="2" charset="0"/>
              </a:rPr>
              <a:t>cuûa</a:t>
            </a:r>
            <a:r>
              <a:rPr lang="en-US" altLang="en-US" sz="3400" dirty="0">
                <a:latin typeface="VNI-Souvir" pitchFamily="2" charset="0"/>
              </a:rPr>
              <a:t> 2 </a:t>
            </a:r>
            <a:r>
              <a:rPr lang="en-US" altLang="en-US" sz="3400" dirty="0" err="1">
                <a:latin typeface="VNI-Souvir" pitchFamily="2" charset="0"/>
              </a:rPr>
              <a:t>saûn</a:t>
            </a:r>
            <a:r>
              <a:rPr lang="en-US" altLang="en-US" sz="3400" dirty="0">
                <a:latin typeface="VNI-Souvir" pitchFamily="2" charset="0"/>
              </a:rPr>
              <a:t> </a:t>
            </a:r>
            <a:r>
              <a:rPr lang="en-US" altLang="en-US" sz="3400" dirty="0" err="1">
                <a:latin typeface="VNI-Souvir" pitchFamily="2" charset="0"/>
              </a:rPr>
              <a:t>phaåm</a:t>
            </a:r>
            <a:r>
              <a:rPr lang="en-US" altLang="en-US" sz="3400" dirty="0">
                <a:latin typeface="VNI-Souvir" pitchFamily="2" charset="0"/>
              </a:rPr>
              <a:t> </a:t>
            </a:r>
            <a:r>
              <a:rPr lang="en-US" altLang="en-US" sz="3400" dirty="0" err="1">
                <a:latin typeface="VNI-Souvir" pitchFamily="2" charset="0"/>
              </a:rPr>
              <a:t>thöïc</a:t>
            </a:r>
            <a:r>
              <a:rPr lang="en-US" altLang="en-US" sz="3400" dirty="0">
                <a:latin typeface="VNI-Souvir" pitchFamily="2" charset="0"/>
              </a:rPr>
              <a:t> </a:t>
            </a:r>
            <a:r>
              <a:rPr lang="en-US" altLang="en-US" sz="3400" dirty="0" err="1">
                <a:latin typeface="VNI-Souvir" pitchFamily="2" charset="0"/>
              </a:rPr>
              <a:t>phaåm</a:t>
            </a:r>
            <a:r>
              <a:rPr lang="en-US" altLang="en-US" sz="3400" dirty="0">
                <a:latin typeface="VNI-Souvir" pitchFamily="2" charset="0"/>
              </a:rPr>
              <a:t> (X) </a:t>
            </a:r>
            <a:r>
              <a:rPr lang="en-US" altLang="en-US" sz="3400" dirty="0" err="1">
                <a:latin typeface="VNI-Souvir" pitchFamily="2" charset="0"/>
              </a:rPr>
              <a:t>vaø</a:t>
            </a:r>
            <a:r>
              <a:rPr lang="en-US" altLang="en-US" sz="3400" dirty="0">
                <a:latin typeface="VNI-Souvir" pitchFamily="2" charset="0"/>
              </a:rPr>
              <a:t> </a:t>
            </a:r>
            <a:r>
              <a:rPr lang="en-US" altLang="en-US" sz="3400" dirty="0" err="1">
                <a:latin typeface="VNI-Souvir" pitchFamily="2" charset="0"/>
              </a:rPr>
              <a:t>quaàn</a:t>
            </a:r>
            <a:r>
              <a:rPr lang="en-US" altLang="en-US" sz="3400" dirty="0">
                <a:latin typeface="VNI-Souvir" pitchFamily="2" charset="0"/>
              </a:rPr>
              <a:t> </a:t>
            </a:r>
            <a:r>
              <a:rPr lang="en-US" altLang="en-US" sz="3400" dirty="0" err="1">
                <a:latin typeface="VNI-Souvir" pitchFamily="2" charset="0"/>
              </a:rPr>
              <a:t>aùo</a:t>
            </a:r>
            <a:r>
              <a:rPr lang="en-US" altLang="en-US" sz="3400" dirty="0">
                <a:latin typeface="VNI-Souvir" pitchFamily="2" charset="0"/>
              </a:rPr>
              <a:t> (Y) </a:t>
            </a:r>
          </a:p>
          <a:p>
            <a:r>
              <a:rPr lang="en-US" altLang="en-US" sz="3400" dirty="0">
                <a:latin typeface="VNI-Souvir" pitchFamily="2" charset="0"/>
              </a:rPr>
              <a:t>A = B = C= D </a:t>
            </a:r>
            <a:r>
              <a:rPr lang="en-US" altLang="en-US" sz="3400" dirty="0">
                <a:latin typeface="VNI-Souvir" pitchFamily="2" charset="0"/>
                <a:cs typeface="Arial" panose="020B0604020202020204" pitchFamily="34" charset="0"/>
              </a:rPr>
              <a:t>→</a:t>
            </a:r>
            <a:r>
              <a:rPr lang="en-US" altLang="en-US" sz="3400" dirty="0">
                <a:latin typeface="VNI-Souvir" pitchFamily="2" charset="0"/>
              </a:rPr>
              <a:t>U1</a:t>
            </a:r>
          </a:p>
          <a:p>
            <a:r>
              <a:rPr lang="en-US" altLang="en-US" sz="3400" dirty="0">
                <a:latin typeface="VNI-Souvir" pitchFamily="2" charset="0"/>
              </a:rPr>
              <a:t> </a:t>
            </a:r>
            <a:r>
              <a:rPr lang="en-US" altLang="en-US" sz="3400" dirty="0" err="1">
                <a:latin typeface="VNI-Souvir" pitchFamily="2" charset="0"/>
              </a:rPr>
              <a:t>Ñöôïc</a:t>
            </a:r>
            <a:r>
              <a:rPr lang="en-US" altLang="en-US" sz="3400" dirty="0">
                <a:latin typeface="VNI-Souvir" pitchFamily="2" charset="0"/>
              </a:rPr>
              <a:t> </a:t>
            </a:r>
            <a:r>
              <a:rPr lang="en-US" altLang="en-US" sz="3400" dirty="0" err="1">
                <a:latin typeface="VNI-Souvir" pitchFamily="2" charset="0"/>
              </a:rPr>
              <a:t>theå</a:t>
            </a:r>
            <a:r>
              <a:rPr lang="en-US" altLang="en-US" sz="3400" dirty="0">
                <a:latin typeface="VNI-Souvir" pitchFamily="2" charset="0"/>
              </a:rPr>
              <a:t> </a:t>
            </a:r>
            <a:r>
              <a:rPr lang="en-US" altLang="en-US" sz="3400" dirty="0" err="1">
                <a:latin typeface="VNI-Souvir" pitchFamily="2" charset="0"/>
              </a:rPr>
              <a:t>hieän</a:t>
            </a:r>
            <a:r>
              <a:rPr lang="en-US" altLang="en-US" sz="3400" dirty="0">
                <a:latin typeface="VNI-Souvir" pitchFamily="2" charset="0"/>
              </a:rPr>
              <a:t> </a:t>
            </a:r>
            <a:r>
              <a:rPr lang="en-US" altLang="en-US" sz="3400" dirty="0" err="1">
                <a:latin typeface="VNI-Souvir" pitchFamily="2" charset="0"/>
              </a:rPr>
              <a:t>nhö</a:t>
            </a:r>
            <a:r>
              <a:rPr lang="en-US" altLang="en-US" sz="3400" dirty="0">
                <a:latin typeface="VNI-Souvir" pitchFamily="2" charset="0"/>
              </a:rPr>
              <a:t> </a:t>
            </a:r>
            <a:r>
              <a:rPr lang="en-US" altLang="en-US" sz="3400" dirty="0" err="1">
                <a:latin typeface="VNI-Souvir" pitchFamily="2" charset="0"/>
              </a:rPr>
              <a:t>sau</a:t>
            </a:r>
            <a:r>
              <a:rPr lang="en-US" altLang="en-US" sz="3400" dirty="0">
                <a:latin typeface="VNI-Souvir" pitchFamily="2" charset="0"/>
              </a:rPr>
              <a:t>:</a:t>
            </a:r>
          </a:p>
        </p:txBody>
      </p:sp>
    </p:spTree>
    <p:extLst>
      <p:ext uri="{BB962C8B-B14F-4D97-AF65-F5344CB8AC3E}">
        <p14:creationId xmlns:p14="http://schemas.microsoft.com/office/powerpoint/2010/main" val="44947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lide Number Placeholder 5">
            <a:extLst>
              <a:ext uri="{FF2B5EF4-FFF2-40B4-BE49-F238E27FC236}">
                <a16:creationId xmlns:a16="http://schemas.microsoft.com/office/drawing/2014/main" id="{49281AD1-5B85-6F8F-B70F-8D4B92095A93}"/>
              </a:ext>
            </a:extLst>
          </p:cNvPr>
          <p:cNvSpPr>
            <a:spLocks noGrp="1"/>
          </p:cNvSpPr>
          <p:nvPr>
            <p:ph type="sldNum" sz="quarter" idx="12"/>
          </p:nvPr>
        </p:nvSpPr>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fld id="{99B903C4-0339-45FE-8795-5909B4244F40}" type="slidenum">
              <a:rPr lang="en-US" altLang="en-US" sz="1200">
                <a:latin typeface="Verdana" panose="020B0604030504040204" pitchFamily="34" charset="0"/>
              </a:rPr>
              <a:pPr/>
              <a:t>71</a:t>
            </a:fld>
            <a:endParaRPr lang="en-US" altLang="en-US" sz="1200">
              <a:latin typeface="Verdana" panose="020B0604030504040204" pitchFamily="34" charset="0"/>
            </a:endParaRPr>
          </a:p>
        </p:txBody>
      </p:sp>
      <p:sp>
        <p:nvSpPr>
          <p:cNvPr id="56323" name="Rectangle 2">
            <a:extLst>
              <a:ext uri="{FF2B5EF4-FFF2-40B4-BE49-F238E27FC236}">
                <a16:creationId xmlns:a16="http://schemas.microsoft.com/office/drawing/2014/main" id="{78B07142-2545-B9DD-D46D-642D0C0568E4}"/>
              </a:ext>
            </a:extLst>
          </p:cNvPr>
          <p:cNvSpPr>
            <a:spLocks noGrp="1" noChangeArrowheads="1"/>
          </p:cNvSpPr>
          <p:nvPr>
            <p:ph type="title"/>
          </p:nvPr>
        </p:nvSpPr>
        <p:spPr/>
        <p:txBody>
          <a:bodyPr/>
          <a:lstStyle/>
          <a:p>
            <a:pPr eaLnBrk="1" hangingPunct="1"/>
            <a:br>
              <a:rPr lang="en-US" altLang="en-US" b="1">
                <a:latin typeface="VNI-Times" pitchFamily="2" charset="0"/>
              </a:rPr>
            </a:br>
            <a:endParaRPr lang="en-US" altLang="en-US" b="1">
              <a:latin typeface="VNI-Times" pitchFamily="2" charset="0"/>
            </a:endParaRPr>
          </a:p>
        </p:txBody>
      </p:sp>
      <p:graphicFrame>
        <p:nvGraphicFramePr>
          <p:cNvPr id="78878" name="Group 30">
            <a:extLst>
              <a:ext uri="{FF2B5EF4-FFF2-40B4-BE49-F238E27FC236}">
                <a16:creationId xmlns:a16="http://schemas.microsoft.com/office/drawing/2014/main" id="{AE24B881-9839-6FF4-638F-77250F3AA0E6}"/>
              </a:ext>
            </a:extLst>
          </p:cNvPr>
          <p:cNvGraphicFramePr>
            <a:graphicFrameLocks noGrp="1"/>
          </p:cNvGraphicFramePr>
          <p:nvPr>
            <p:ph type="tbl" idx="1"/>
          </p:nvPr>
        </p:nvGraphicFramePr>
        <p:xfrm>
          <a:off x="2090738" y="1752601"/>
          <a:ext cx="8001000" cy="4267201"/>
        </p:xfrm>
        <a:graphic>
          <a:graphicData uri="http://schemas.openxmlformats.org/drawingml/2006/table">
            <a:tbl>
              <a:tblPr/>
              <a:tblGrid>
                <a:gridCol w="2667000">
                  <a:extLst>
                    <a:ext uri="{9D8B030D-6E8A-4147-A177-3AD203B41FA5}">
                      <a16:colId xmlns:a16="http://schemas.microsoft.com/office/drawing/2014/main" val="20000"/>
                    </a:ext>
                  </a:extLst>
                </a:gridCol>
                <a:gridCol w="2667000">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tblGrid>
              <a:tr h="852488">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Gioû haøng hoaù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SP 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SP 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54075">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4075">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54075">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52488">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sz="2600" b="0" i="0" u="none" strike="noStrike" cap="none" normalizeH="0" baseline="0">
                          <a:ln>
                            <a:noFill/>
                          </a:ln>
                          <a:solidFill>
                            <a:schemeClr val="tx1"/>
                          </a:solidFill>
                          <a:effectLst/>
                          <a:latin typeface="VNI-Times" pitchFamily="2"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lide Number Placeholder 3">
            <a:extLst>
              <a:ext uri="{FF2B5EF4-FFF2-40B4-BE49-F238E27FC236}">
                <a16:creationId xmlns:a16="http://schemas.microsoft.com/office/drawing/2014/main" id="{BD886005-A370-07F6-058F-FCB4D253B74B}"/>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72</a:t>
            </a:fld>
            <a:endParaRPr lang="en-US" altLang="en-US" sz="1200">
              <a:latin typeface="Verdana" panose="020B0604030504040204" pitchFamily="34" charset="0"/>
            </a:endParaRPr>
          </a:p>
        </p:txBody>
      </p:sp>
      <p:sp>
        <p:nvSpPr>
          <p:cNvPr id="57347" name="Line 4">
            <a:extLst>
              <a:ext uri="{FF2B5EF4-FFF2-40B4-BE49-F238E27FC236}">
                <a16:creationId xmlns:a16="http://schemas.microsoft.com/office/drawing/2014/main" id="{6B7C7871-68E1-FB04-6E1F-3B7EDA5192FD}"/>
              </a:ext>
            </a:extLst>
          </p:cNvPr>
          <p:cNvSpPr>
            <a:spLocks noChangeShapeType="1"/>
          </p:cNvSpPr>
          <p:nvPr/>
        </p:nvSpPr>
        <p:spPr bwMode="auto">
          <a:xfrm>
            <a:off x="3733800" y="838200"/>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48" name="Line 5">
            <a:extLst>
              <a:ext uri="{FF2B5EF4-FFF2-40B4-BE49-F238E27FC236}">
                <a16:creationId xmlns:a16="http://schemas.microsoft.com/office/drawing/2014/main" id="{822A1B29-FC11-D8D2-5393-743B32267EC9}"/>
              </a:ext>
            </a:extLst>
          </p:cNvPr>
          <p:cNvSpPr>
            <a:spLocks noChangeShapeType="1"/>
          </p:cNvSpPr>
          <p:nvPr/>
        </p:nvSpPr>
        <p:spPr bwMode="auto">
          <a:xfrm>
            <a:off x="3733800" y="5334000"/>
            <a:ext cx="464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022" name="Arc 6">
            <a:extLst>
              <a:ext uri="{FF2B5EF4-FFF2-40B4-BE49-F238E27FC236}">
                <a16:creationId xmlns:a16="http://schemas.microsoft.com/office/drawing/2014/main" id="{D42526C2-A462-61AF-7C99-E194E48BF656}"/>
              </a:ext>
            </a:extLst>
          </p:cNvPr>
          <p:cNvSpPr>
            <a:spLocks/>
          </p:cNvSpPr>
          <p:nvPr/>
        </p:nvSpPr>
        <p:spPr bwMode="auto">
          <a:xfrm rot="11000726">
            <a:off x="4876800" y="1524000"/>
            <a:ext cx="3238500" cy="3157538"/>
          </a:xfrm>
          <a:custGeom>
            <a:avLst/>
            <a:gdLst>
              <a:gd name="T0" fmla="*/ 0 w 22941"/>
              <a:gd name="T1" fmla="*/ 117971625 h 22379"/>
              <a:gd name="T2" fmla="*/ 2147483647 w 22941"/>
              <a:gd name="T3" fmla="*/ 2147483647 h 22379"/>
              <a:gd name="T4" fmla="*/ 2147483647 w 22941"/>
              <a:gd name="T5" fmla="*/ 2147483647 h 22379"/>
              <a:gd name="T6" fmla="*/ 0 60000 65536"/>
              <a:gd name="T7" fmla="*/ 0 60000 65536"/>
              <a:gd name="T8" fmla="*/ 0 60000 65536"/>
              <a:gd name="T9" fmla="*/ 0 w 22941"/>
              <a:gd name="T10" fmla="*/ 0 h 22379"/>
              <a:gd name="T11" fmla="*/ 22941 w 22941"/>
              <a:gd name="T12" fmla="*/ 22379 h 22379"/>
            </a:gdLst>
            <a:ahLst/>
            <a:cxnLst>
              <a:cxn ang="T6">
                <a:pos x="T0" y="T1"/>
              </a:cxn>
              <a:cxn ang="T7">
                <a:pos x="T2" y="T3"/>
              </a:cxn>
              <a:cxn ang="T8">
                <a:pos x="T4" y="T5"/>
              </a:cxn>
            </a:cxnLst>
            <a:rect l="T9" t="T10" r="T11" b="T12"/>
            <a:pathLst>
              <a:path w="22941" h="22379" fill="none" extrusionOk="0">
                <a:moveTo>
                  <a:pt x="-1" y="41"/>
                </a:moveTo>
                <a:cubicBezTo>
                  <a:pt x="446" y="13"/>
                  <a:pt x="893" y="-1"/>
                  <a:pt x="1341" y="0"/>
                </a:cubicBezTo>
                <a:cubicBezTo>
                  <a:pt x="13270" y="0"/>
                  <a:pt x="22941" y="9670"/>
                  <a:pt x="22941" y="21600"/>
                </a:cubicBezTo>
                <a:cubicBezTo>
                  <a:pt x="22941" y="21859"/>
                  <a:pt x="22936" y="22119"/>
                  <a:pt x="22926" y="22378"/>
                </a:cubicBezTo>
              </a:path>
              <a:path w="22941" h="22379" stroke="0" extrusionOk="0">
                <a:moveTo>
                  <a:pt x="-1" y="41"/>
                </a:moveTo>
                <a:cubicBezTo>
                  <a:pt x="446" y="13"/>
                  <a:pt x="893" y="-1"/>
                  <a:pt x="1341" y="0"/>
                </a:cubicBezTo>
                <a:cubicBezTo>
                  <a:pt x="13270" y="0"/>
                  <a:pt x="22941" y="9670"/>
                  <a:pt x="22941" y="21600"/>
                </a:cubicBezTo>
                <a:cubicBezTo>
                  <a:pt x="22941" y="21859"/>
                  <a:pt x="22936" y="22119"/>
                  <a:pt x="22926" y="22378"/>
                </a:cubicBezTo>
                <a:lnTo>
                  <a:pt x="1341" y="21600"/>
                </a:lnTo>
                <a:lnTo>
                  <a:pt x="-1" y="41"/>
                </a:lnTo>
                <a:close/>
              </a:path>
            </a:pathLst>
          </a:cu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6023" name="Line 7">
            <a:extLst>
              <a:ext uri="{FF2B5EF4-FFF2-40B4-BE49-F238E27FC236}">
                <a16:creationId xmlns:a16="http://schemas.microsoft.com/office/drawing/2014/main" id="{38DB2C03-C068-7AA2-0E86-7AA3ECFD988F}"/>
              </a:ext>
            </a:extLst>
          </p:cNvPr>
          <p:cNvSpPr>
            <a:spLocks noChangeShapeType="1"/>
          </p:cNvSpPr>
          <p:nvPr/>
        </p:nvSpPr>
        <p:spPr bwMode="auto">
          <a:xfrm>
            <a:off x="3733800" y="2362200"/>
            <a:ext cx="1295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6024" name="Line 8">
            <a:extLst>
              <a:ext uri="{FF2B5EF4-FFF2-40B4-BE49-F238E27FC236}">
                <a16:creationId xmlns:a16="http://schemas.microsoft.com/office/drawing/2014/main" id="{00001151-1890-F0F7-71F1-B20BC4C489D8}"/>
              </a:ext>
            </a:extLst>
          </p:cNvPr>
          <p:cNvSpPr>
            <a:spLocks noChangeShapeType="1"/>
          </p:cNvSpPr>
          <p:nvPr/>
        </p:nvSpPr>
        <p:spPr bwMode="auto">
          <a:xfrm>
            <a:off x="4953000" y="2286000"/>
            <a:ext cx="0" cy="3048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6025" name="Line 9">
            <a:extLst>
              <a:ext uri="{FF2B5EF4-FFF2-40B4-BE49-F238E27FC236}">
                <a16:creationId xmlns:a16="http://schemas.microsoft.com/office/drawing/2014/main" id="{3D2945FF-9745-E566-94E6-D8ADE4270C13}"/>
              </a:ext>
            </a:extLst>
          </p:cNvPr>
          <p:cNvSpPr>
            <a:spLocks noChangeShapeType="1"/>
          </p:cNvSpPr>
          <p:nvPr/>
        </p:nvSpPr>
        <p:spPr bwMode="auto">
          <a:xfrm>
            <a:off x="3733800" y="3505200"/>
            <a:ext cx="1981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6026" name="Line 10">
            <a:extLst>
              <a:ext uri="{FF2B5EF4-FFF2-40B4-BE49-F238E27FC236}">
                <a16:creationId xmlns:a16="http://schemas.microsoft.com/office/drawing/2014/main" id="{3E8D5D32-E172-CE21-B4A2-F8B9DD752AC2}"/>
              </a:ext>
            </a:extLst>
          </p:cNvPr>
          <p:cNvSpPr>
            <a:spLocks noChangeShapeType="1"/>
          </p:cNvSpPr>
          <p:nvPr/>
        </p:nvSpPr>
        <p:spPr bwMode="auto">
          <a:xfrm>
            <a:off x="5562600" y="3505200"/>
            <a:ext cx="0" cy="1905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6027" name="Line 11">
            <a:extLst>
              <a:ext uri="{FF2B5EF4-FFF2-40B4-BE49-F238E27FC236}">
                <a16:creationId xmlns:a16="http://schemas.microsoft.com/office/drawing/2014/main" id="{9ABEE555-2179-5713-C5D9-E5F20097EF4F}"/>
              </a:ext>
            </a:extLst>
          </p:cNvPr>
          <p:cNvSpPr>
            <a:spLocks noChangeShapeType="1"/>
          </p:cNvSpPr>
          <p:nvPr/>
        </p:nvSpPr>
        <p:spPr bwMode="auto">
          <a:xfrm>
            <a:off x="3733800" y="4267200"/>
            <a:ext cx="2743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6028" name="Line 12">
            <a:extLst>
              <a:ext uri="{FF2B5EF4-FFF2-40B4-BE49-F238E27FC236}">
                <a16:creationId xmlns:a16="http://schemas.microsoft.com/office/drawing/2014/main" id="{0789588F-BF9C-5072-F2F3-4ACCD603A9C6}"/>
              </a:ext>
            </a:extLst>
          </p:cNvPr>
          <p:cNvSpPr>
            <a:spLocks noChangeShapeType="1"/>
          </p:cNvSpPr>
          <p:nvPr/>
        </p:nvSpPr>
        <p:spPr bwMode="auto">
          <a:xfrm>
            <a:off x="6324600" y="4343400"/>
            <a:ext cx="0" cy="1066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7356" name="Text Box 15">
            <a:extLst>
              <a:ext uri="{FF2B5EF4-FFF2-40B4-BE49-F238E27FC236}">
                <a16:creationId xmlns:a16="http://schemas.microsoft.com/office/drawing/2014/main" id="{E4644552-42BC-9552-489C-1B09A094D7F6}"/>
              </a:ext>
            </a:extLst>
          </p:cNvPr>
          <p:cNvSpPr txBox="1">
            <a:spLocks noChangeArrowheads="1"/>
          </p:cNvSpPr>
          <p:nvPr/>
        </p:nvSpPr>
        <p:spPr bwMode="auto">
          <a:xfrm>
            <a:off x="3733800" y="457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Y</a:t>
            </a:r>
          </a:p>
        </p:txBody>
      </p:sp>
      <p:sp>
        <p:nvSpPr>
          <p:cNvPr id="86032" name="Text Box 16">
            <a:extLst>
              <a:ext uri="{FF2B5EF4-FFF2-40B4-BE49-F238E27FC236}">
                <a16:creationId xmlns:a16="http://schemas.microsoft.com/office/drawing/2014/main" id="{BEA0D5FD-803F-A25C-7CE5-F91C0F8A5B51}"/>
              </a:ext>
            </a:extLst>
          </p:cNvPr>
          <p:cNvSpPr txBox="1">
            <a:spLocks noChangeArrowheads="1"/>
          </p:cNvSpPr>
          <p:nvPr/>
        </p:nvSpPr>
        <p:spPr bwMode="auto">
          <a:xfrm>
            <a:off x="2971800" y="1828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7</a:t>
            </a:r>
          </a:p>
        </p:txBody>
      </p:sp>
      <p:sp>
        <p:nvSpPr>
          <p:cNvPr id="86033" name="Text Box 17">
            <a:extLst>
              <a:ext uri="{FF2B5EF4-FFF2-40B4-BE49-F238E27FC236}">
                <a16:creationId xmlns:a16="http://schemas.microsoft.com/office/drawing/2014/main" id="{13FD647D-3CA9-5971-5C66-2066A3F56AA4}"/>
              </a:ext>
            </a:extLst>
          </p:cNvPr>
          <p:cNvSpPr txBox="1">
            <a:spLocks noChangeArrowheads="1"/>
          </p:cNvSpPr>
          <p:nvPr/>
        </p:nvSpPr>
        <p:spPr bwMode="auto">
          <a:xfrm>
            <a:off x="2895600" y="30480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4</a:t>
            </a:r>
          </a:p>
        </p:txBody>
      </p:sp>
      <p:sp>
        <p:nvSpPr>
          <p:cNvPr id="86034" name="Text Box 18">
            <a:extLst>
              <a:ext uri="{FF2B5EF4-FFF2-40B4-BE49-F238E27FC236}">
                <a16:creationId xmlns:a16="http://schemas.microsoft.com/office/drawing/2014/main" id="{7C9359BD-1185-6805-3EA4-BBA85E1424F9}"/>
              </a:ext>
            </a:extLst>
          </p:cNvPr>
          <p:cNvSpPr txBox="1">
            <a:spLocks noChangeArrowheads="1"/>
          </p:cNvSpPr>
          <p:nvPr/>
        </p:nvSpPr>
        <p:spPr bwMode="auto">
          <a:xfrm>
            <a:off x="2895600" y="4038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2</a:t>
            </a:r>
          </a:p>
        </p:txBody>
      </p:sp>
      <p:sp>
        <p:nvSpPr>
          <p:cNvPr id="86035" name="Text Box 19">
            <a:extLst>
              <a:ext uri="{FF2B5EF4-FFF2-40B4-BE49-F238E27FC236}">
                <a16:creationId xmlns:a16="http://schemas.microsoft.com/office/drawing/2014/main" id="{4DE8EDFC-B5CA-9D37-1061-470FB6732C9D}"/>
              </a:ext>
            </a:extLst>
          </p:cNvPr>
          <p:cNvSpPr txBox="1">
            <a:spLocks noChangeArrowheads="1"/>
          </p:cNvSpPr>
          <p:nvPr/>
        </p:nvSpPr>
        <p:spPr bwMode="auto">
          <a:xfrm>
            <a:off x="4648200" y="5410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3</a:t>
            </a:r>
          </a:p>
        </p:txBody>
      </p:sp>
      <p:sp>
        <p:nvSpPr>
          <p:cNvPr id="86036" name="Text Box 20">
            <a:extLst>
              <a:ext uri="{FF2B5EF4-FFF2-40B4-BE49-F238E27FC236}">
                <a16:creationId xmlns:a16="http://schemas.microsoft.com/office/drawing/2014/main" id="{1F1099EF-B7E1-E2E6-82B3-C6194C34168F}"/>
              </a:ext>
            </a:extLst>
          </p:cNvPr>
          <p:cNvSpPr txBox="1">
            <a:spLocks noChangeArrowheads="1"/>
          </p:cNvSpPr>
          <p:nvPr/>
        </p:nvSpPr>
        <p:spPr bwMode="auto">
          <a:xfrm>
            <a:off x="5334000" y="5410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4</a:t>
            </a:r>
          </a:p>
        </p:txBody>
      </p:sp>
      <p:sp>
        <p:nvSpPr>
          <p:cNvPr id="86037" name="Text Box 21">
            <a:extLst>
              <a:ext uri="{FF2B5EF4-FFF2-40B4-BE49-F238E27FC236}">
                <a16:creationId xmlns:a16="http://schemas.microsoft.com/office/drawing/2014/main" id="{A93EC046-CE28-00FB-5C69-45E08FFFD388}"/>
              </a:ext>
            </a:extLst>
          </p:cNvPr>
          <p:cNvSpPr txBox="1">
            <a:spLocks noChangeArrowheads="1"/>
          </p:cNvSpPr>
          <p:nvPr/>
        </p:nvSpPr>
        <p:spPr bwMode="auto">
          <a:xfrm>
            <a:off x="6172200" y="54864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5</a:t>
            </a:r>
          </a:p>
        </p:txBody>
      </p:sp>
      <p:sp>
        <p:nvSpPr>
          <p:cNvPr id="57363" name="Text Box 22">
            <a:extLst>
              <a:ext uri="{FF2B5EF4-FFF2-40B4-BE49-F238E27FC236}">
                <a16:creationId xmlns:a16="http://schemas.microsoft.com/office/drawing/2014/main" id="{1E7B3A39-D3FE-BE45-41F1-506DE7968DBA}"/>
              </a:ext>
            </a:extLst>
          </p:cNvPr>
          <p:cNvSpPr txBox="1">
            <a:spLocks noChangeArrowheads="1"/>
          </p:cNvSpPr>
          <p:nvPr/>
        </p:nvSpPr>
        <p:spPr bwMode="auto">
          <a:xfrm>
            <a:off x="8610600" y="5181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p>
        </p:txBody>
      </p:sp>
      <p:sp>
        <p:nvSpPr>
          <p:cNvPr id="86039" name="Text Box 23">
            <a:extLst>
              <a:ext uri="{FF2B5EF4-FFF2-40B4-BE49-F238E27FC236}">
                <a16:creationId xmlns:a16="http://schemas.microsoft.com/office/drawing/2014/main" id="{8EFA9A8A-DD21-1E73-EEE4-0B3657ED7FD2}"/>
              </a:ext>
            </a:extLst>
          </p:cNvPr>
          <p:cNvSpPr txBox="1">
            <a:spLocks noChangeArrowheads="1"/>
          </p:cNvSpPr>
          <p:nvPr/>
        </p:nvSpPr>
        <p:spPr bwMode="auto">
          <a:xfrm>
            <a:off x="5105400" y="1752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A</a:t>
            </a:r>
          </a:p>
        </p:txBody>
      </p:sp>
      <p:sp>
        <p:nvSpPr>
          <p:cNvPr id="86040" name="Text Box 24">
            <a:extLst>
              <a:ext uri="{FF2B5EF4-FFF2-40B4-BE49-F238E27FC236}">
                <a16:creationId xmlns:a16="http://schemas.microsoft.com/office/drawing/2014/main" id="{FC6AA954-13BE-954D-6591-FEA50AAAC40C}"/>
              </a:ext>
            </a:extLst>
          </p:cNvPr>
          <p:cNvSpPr txBox="1">
            <a:spLocks noChangeArrowheads="1"/>
          </p:cNvSpPr>
          <p:nvPr/>
        </p:nvSpPr>
        <p:spPr bwMode="auto">
          <a:xfrm>
            <a:off x="5486400" y="2819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B</a:t>
            </a:r>
          </a:p>
        </p:txBody>
      </p:sp>
      <p:sp>
        <p:nvSpPr>
          <p:cNvPr id="86041" name="Text Box 25">
            <a:extLst>
              <a:ext uri="{FF2B5EF4-FFF2-40B4-BE49-F238E27FC236}">
                <a16:creationId xmlns:a16="http://schemas.microsoft.com/office/drawing/2014/main" id="{3934A78D-BB2E-3D96-F56F-2D6936F1D0F8}"/>
              </a:ext>
            </a:extLst>
          </p:cNvPr>
          <p:cNvSpPr txBox="1">
            <a:spLocks noChangeArrowheads="1"/>
          </p:cNvSpPr>
          <p:nvPr/>
        </p:nvSpPr>
        <p:spPr bwMode="auto">
          <a:xfrm>
            <a:off x="6477000" y="3581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C</a:t>
            </a:r>
          </a:p>
        </p:txBody>
      </p:sp>
      <p:sp>
        <p:nvSpPr>
          <p:cNvPr id="86042" name="Text Box 26">
            <a:extLst>
              <a:ext uri="{FF2B5EF4-FFF2-40B4-BE49-F238E27FC236}">
                <a16:creationId xmlns:a16="http://schemas.microsoft.com/office/drawing/2014/main" id="{37E7CAA3-5BE4-B3C4-9599-18D0A1199CE7}"/>
              </a:ext>
            </a:extLst>
          </p:cNvPr>
          <p:cNvSpPr txBox="1">
            <a:spLocks noChangeArrowheads="1"/>
          </p:cNvSpPr>
          <p:nvPr/>
        </p:nvSpPr>
        <p:spPr bwMode="auto">
          <a:xfrm>
            <a:off x="8153400" y="4267201"/>
            <a:ext cx="91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U</a:t>
            </a:r>
            <a:r>
              <a:rPr lang="en-US" altLang="en-US" baseline="-25000"/>
              <a:t>1</a:t>
            </a:r>
            <a:endParaRPr lang="en-US" altLang="en-US"/>
          </a:p>
        </p:txBody>
      </p:sp>
      <p:sp>
        <p:nvSpPr>
          <p:cNvPr id="86044" name="Line 28">
            <a:extLst>
              <a:ext uri="{FF2B5EF4-FFF2-40B4-BE49-F238E27FC236}">
                <a16:creationId xmlns:a16="http://schemas.microsoft.com/office/drawing/2014/main" id="{9392372A-9C30-EDB4-0B33-259945C2C947}"/>
              </a:ext>
            </a:extLst>
          </p:cNvPr>
          <p:cNvSpPr>
            <a:spLocks noChangeShapeType="1"/>
          </p:cNvSpPr>
          <p:nvPr/>
        </p:nvSpPr>
        <p:spPr bwMode="auto">
          <a:xfrm>
            <a:off x="3733800" y="4724400"/>
            <a:ext cx="3581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6045" name="Line 29">
            <a:extLst>
              <a:ext uri="{FF2B5EF4-FFF2-40B4-BE49-F238E27FC236}">
                <a16:creationId xmlns:a16="http://schemas.microsoft.com/office/drawing/2014/main" id="{BBE876EE-B447-387A-D242-670BFD5974E6}"/>
              </a:ext>
            </a:extLst>
          </p:cNvPr>
          <p:cNvSpPr>
            <a:spLocks noChangeShapeType="1"/>
          </p:cNvSpPr>
          <p:nvPr/>
        </p:nvSpPr>
        <p:spPr bwMode="auto">
          <a:xfrm>
            <a:off x="7239000" y="4724400"/>
            <a:ext cx="0" cy="609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6046" name="Text Box 30">
            <a:extLst>
              <a:ext uri="{FF2B5EF4-FFF2-40B4-BE49-F238E27FC236}">
                <a16:creationId xmlns:a16="http://schemas.microsoft.com/office/drawing/2014/main" id="{172CF791-46CD-CE1B-685F-FAB28CF6FA54}"/>
              </a:ext>
            </a:extLst>
          </p:cNvPr>
          <p:cNvSpPr txBox="1">
            <a:spLocks noChangeArrowheads="1"/>
          </p:cNvSpPr>
          <p:nvPr/>
        </p:nvSpPr>
        <p:spPr bwMode="auto">
          <a:xfrm>
            <a:off x="7086600" y="54102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6</a:t>
            </a:r>
          </a:p>
        </p:txBody>
      </p:sp>
      <p:sp>
        <p:nvSpPr>
          <p:cNvPr id="86047" name="Text Box 31">
            <a:extLst>
              <a:ext uri="{FF2B5EF4-FFF2-40B4-BE49-F238E27FC236}">
                <a16:creationId xmlns:a16="http://schemas.microsoft.com/office/drawing/2014/main" id="{D3D51F9F-6E45-892B-121A-F16AC8756853}"/>
              </a:ext>
            </a:extLst>
          </p:cNvPr>
          <p:cNvSpPr txBox="1">
            <a:spLocks noChangeArrowheads="1"/>
          </p:cNvSpPr>
          <p:nvPr/>
        </p:nvSpPr>
        <p:spPr bwMode="auto">
          <a:xfrm>
            <a:off x="2971800" y="4479926"/>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1</a:t>
            </a:r>
          </a:p>
        </p:txBody>
      </p:sp>
      <p:sp>
        <p:nvSpPr>
          <p:cNvPr id="57372" name="Text Box 32">
            <a:extLst>
              <a:ext uri="{FF2B5EF4-FFF2-40B4-BE49-F238E27FC236}">
                <a16:creationId xmlns:a16="http://schemas.microsoft.com/office/drawing/2014/main" id="{D5423367-445D-409B-B486-6D394424B70A}"/>
              </a:ext>
            </a:extLst>
          </p:cNvPr>
          <p:cNvSpPr txBox="1">
            <a:spLocks noChangeArrowheads="1"/>
          </p:cNvSpPr>
          <p:nvPr/>
        </p:nvSpPr>
        <p:spPr bwMode="auto">
          <a:xfrm>
            <a:off x="3048000" y="5181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0</a:t>
            </a:r>
          </a:p>
        </p:txBody>
      </p:sp>
      <p:sp>
        <p:nvSpPr>
          <p:cNvPr id="86049" name="Text Box 33">
            <a:extLst>
              <a:ext uri="{FF2B5EF4-FFF2-40B4-BE49-F238E27FC236}">
                <a16:creationId xmlns:a16="http://schemas.microsoft.com/office/drawing/2014/main" id="{F0B96F24-F37A-CCE2-5590-46A8B6498007}"/>
              </a:ext>
            </a:extLst>
          </p:cNvPr>
          <p:cNvSpPr txBox="1">
            <a:spLocks noChangeArrowheads="1"/>
          </p:cNvSpPr>
          <p:nvPr/>
        </p:nvSpPr>
        <p:spPr bwMode="auto">
          <a:xfrm>
            <a:off x="7162800" y="4114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D</a:t>
            </a:r>
          </a:p>
        </p:txBody>
      </p:sp>
      <p:sp>
        <p:nvSpPr>
          <p:cNvPr id="86050" name="AutoShape 34">
            <a:extLst>
              <a:ext uri="{FF2B5EF4-FFF2-40B4-BE49-F238E27FC236}">
                <a16:creationId xmlns:a16="http://schemas.microsoft.com/office/drawing/2014/main" id="{C501E525-025E-195F-58F0-1AB57F5D4DF6}"/>
              </a:ext>
            </a:extLst>
          </p:cNvPr>
          <p:cNvSpPr>
            <a:spLocks noChangeArrowheads="1"/>
          </p:cNvSpPr>
          <p:nvPr/>
        </p:nvSpPr>
        <p:spPr bwMode="auto">
          <a:xfrm>
            <a:off x="6553200" y="1905000"/>
            <a:ext cx="3124200" cy="914400"/>
          </a:xfrm>
          <a:prstGeom prst="wedgeEllipseCallout">
            <a:avLst>
              <a:gd name="adj1" fmla="val -80486"/>
              <a:gd name="adj2" fmla="val 119968"/>
            </a:avLst>
          </a:prstGeom>
          <a:solidFill>
            <a:schemeClr val="accent1"/>
          </a:solidFill>
          <a:ln w="9525">
            <a:solidFill>
              <a:schemeClr val="tx1"/>
            </a:solidFill>
            <a:miter lim="800000"/>
            <a:headEnd/>
            <a:tailEnd/>
          </a:ln>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a:spcBef>
                <a:spcPct val="0"/>
              </a:spcBef>
            </a:pPr>
            <a:endParaRPr lang="en-US" altLang="en-US" sz="1800">
              <a:latin typeface="Verdana" panose="020B0604030504040204" pitchFamily="34" charset="0"/>
            </a:endParaRPr>
          </a:p>
        </p:txBody>
      </p:sp>
      <p:sp>
        <p:nvSpPr>
          <p:cNvPr id="86051" name="Text Box 35">
            <a:extLst>
              <a:ext uri="{FF2B5EF4-FFF2-40B4-BE49-F238E27FC236}">
                <a16:creationId xmlns:a16="http://schemas.microsoft.com/office/drawing/2014/main" id="{65F84452-C3DF-8A0E-8D94-628A8BFFF72A}"/>
              </a:ext>
            </a:extLst>
          </p:cNvPr>
          <p:cNvSpPr txBox="1">
            <a:spLocks noChangeArrowheads="1"/>
          </p:cNvSpPr>
          <p:nvPr/>
        </p:nvSpPr>
        <p:spPr bwMode="auto">
          <a:xfrm>
            <a:off x="7010400" y="2133601"/>
            <a:ext cx="2286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spcBef>
                <a:spcPct val="0"/>
              </a:spcBef>
            </a:pPr>
            <a:r>
              <a:rPr lang="en-US" altLang="en-US" sz="2000"/>
              <a:t>Ñöôøng ñaúng ích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6023"/>
                                        </p:tgtEl>
                                        <p:attrNameLst>
                                          <p:attrName>style.visibility</p:attrName>
                                        </p:attrNameLst>
                                      </p:cBhvr>
                                      <p:to>
                                        <p:strVal val="visible"/>
                                      </p:to>
                                    </p:set>
                                    <p:anim calcmode="lin" valueType="num">
                                      <p:cBhvr additive="base">
                                        <p:cTn id="7" dur="500" fill="hold"/>
                                        <p:tgtEl>
                                          <p:spTgt spid="86023"/>
                                        </p:tgtEl>
                                        <p:attrNameLst>
                                          <p:attrName>ppt_x</p:attrName>
                                        </p:attrNameLst>
                                      </p:cBhvr>
                                      <p:tavLst>
                                        <p:tav tm="0">
                                          <p:val>
                                            <p:strVal val="#ppt_x"/>
                                          </p:val>
                                        </p:tav>
                                        <p:tav tm="100000">
                                          <p:val>
                                            <p:strVal val="#ppt_x"/>
                                          </p:val>
                                        </p:tav>
                                      </p:tavLst>
                                    </p:anim>
                                    <p:anim calcmode="lin" valueType="num">
                                      <p:cBhvr additive="base">
                                        <p:cTn id="8" dur="500" fill="hold"/>
                                        <p:tgtEl>
                                          <p:spTgt spid="860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6032"/>
                                        </p:tgtEl>
                                        <p:attrNameLst>
                                          <p:attrName>style.visibility</p:attrName>
                                        </p:attrNameLst>
                                      </p:cBhvr>
                                      <p:to>
                                        <p:strVal val="visible"/>
                                      </p:to>
                                    </p:set>
                                    <p:anim calcmode="lin" valueType="num">
                                      <p:cBhvr additive="base">
                                        <p:cTn id="11" dur="500" fill="hold"/>
                                        <p:tgtEl>
                                          <p:spTgt spid="86032"/>
                                        </p:tgtEl>
                                        <p:attrNameLst>
                                          <p:attrName>ppt_x</p:attrName>
                                        </p:attrNameLst>
                                      </p:cBhvr>
                                      <p:tavLst>
                                        <p:tav tm="0">
                                          <p:val>
                                            <p:strVal val="#ppt_x"/>
                                          </p:val>
                                        </p:tav>
                                        <p:tav tm="100000">
                                          <p:val>
                                            <p:strVal val="#ppt_x"/>
                                          </p:val>
                                        </p:tav>
                                      </p:tavLst>
                                    </p:anim>
                                    <p:anim calcmode="lin" valueType="num">
                                      <p:cBhvr additive="base">
                                        <p:cTn id="12" dur="500" fill="hold"/>
                                        <p:tgtEl>
                                          <p:spTgt spid="860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6039"/>
                                        </p:tgtEl>
                                        <p:attrNameLst>
                                          <p:attrName>style.visibility</p:attrName>
                                        </p:attrNameLst>
                                      </p:cBhvr>
                                      <p:to>
                                        <p:strVal val="visible"/>
                                      </p:to>
                                    </p:set>
                                    <p:anim calcmode="lin" valueType="num">
                                      <p:cBhvr additive="base">
                                        <p:cTn id="15" dur="500" fill="hold"/>
                                        <p:tgtEl>
                                          <p:spTgt spid="86039"/>
                                        </p:tgtEl>
                                        <p:attrNameLst>
                                          <p:attrName>ppt_x</p:attrName>
                                        </p:attrNameLst>
                                      </p:cBhvr>
                                      <p:tavLst>
                                        <p:tav tm="0">
                                          <p:val>
                                            <p:strVal val="#ppt_x"/>
                                          </p:val>
                                        </p:tav>
                                        <p:tav tm="100000">
                                          <p:val>
                                            <p:strVal val="#ppt_x"/>
                                          </p:val>
                                        </p:tav>
                                      </p:tavLst>
                                    </p:anim>
                                    <p:anim calcmode="lin" valueType="num">
                                      <p:cBhvr additive="base">
                                        <p:cTn id="16" dur="500" fill="hold"/>
                                        <p:tgtEl>
                                          <p:spTgt spid="8603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6024"/>
                                        </p:tgtEl>
                                        <p:attrNameLst>
                                          <p:attrName>style.visibility</p:attrName>
                                        </p:attrNameLst>
                                      </p:cBhvr>
                                      <p:to>
                                        <p:strVal val="visible"/>
                                      </p:to>
                                    </p:set>
                                    <p:anim calcmode="lin" valueType="num">
                                      <p:cBhvr additive="base">
                                        <p:cTn id="19" dur="500" fill="hold"/>
                                        <p:tgtEl>
                                          <p:spTgt spid="86024"/>
                                        </p:tgtEl>
                                        <p:attrNameLst>
                                          <p:attrName>ppt_x</p:attrName>
                                        </p:attrNameLst>
                                      </p:cBhvr>
                                      <p:tavLst>
                                        <p:tav tm="0">
                                          <p:val>
                                            <p:strVal val="#ppt_x"/>
                                          </p:val>
                                        </p:tav>
                                        <p:tav tm="100000">
                                          <p:val>
                                            <p:strVal val="#ppt_x"/>
                                          </p:val>
                                        </p:tav>
                                      </p:tavLst>
                                    </p:anim>
                                    <p:anim calcmode="lin" valueType="num">
                                      <p:cBhvr additive="base">
                                        <p:cTn id="20" dur="500" fill="hold"/>
                                        <p:tgtEl>
                                          <p:spTgt spid="8602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6035"/>
                                        </p:tgtEl>
                                        <p:attrNameLst>
                                          <p:attrName>style.visibility</p:attrName>
                                        </p:attrNameLst>
                                      </p:cBhvr>
                                      <p:to>
                                        <p:strVal val="visible"/>
                                      </p:to>
                                    </p:set>
                                    <p:anim calcmode="lin" valueType="num">
                                      <p:cBhvr additive="base">
                                        <p:cTn id="23" dur="500" fill="hold"/>
                                        <p:tgtEl>
                                          <p:spTgt spid="86035"/>
                                        </p:tgtEl>
                                        <p:attrNameLst>
                                          <p:attrName>ppt_x</p:attrName>
                                        </p:attrNameLst>
                                      </p:cBhvr>
                                      <p:tavLst>
                                        <p:tav tm="0">
                                          <p:val>
                                            <p:strVal val="#ppt_x"/>
                                          </p:val>
                                        </p:tav>
                                        <p:tav tm="100000">
                                          <p:val>
                                            <p:strVal val="#ppt_x"/>
                                          </p:val>
                                        </p:tav>
                                      </p:tavLst>
                                    </p:anim>
                                    <p:anim calcmode="lin" valueType="num">
                                      <p:cBhvr additive="base">
                                        <p:cTn id="24" dur="500" fill="hold"/>
                                        <p:tgtEl>
                                          <p:spTgt spid="8603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6033"/>
                                        </p:tgtEl>
                                        <p:attrNameLst>
                                          <p:attrName>style.visibility</p:attrName>
                                        </p:attrNameLst>
                                      </p:cBhvr>
                                      <p:to>
                                        <p:strVal val="visible"/>
                                      </p:to>
                                    </p:set>
                                    <p:anim calcmode="lin" valueType="num">
                                      <p:cBhvr additive="base">
                                        <p:cTn id="29" dur="500" fill="hold"/>
                                        <p:tgtEl>
                                          <p:spTgt spid="86033"/>
                                        </p:tgtEl>
                                        <p:attrNameLst>
                                          <p:attrName>ppt_x</p:attrName>
                                        </p:attrNameLst>
                                      </p:cBhvr>
                                      <p:tavLst>
                                        <p:tav tm="0">
                                          <p:val>
                                            <p:strVal val="#ppt_x"/>
                                          </p:val>
                                        </p:tav>
                                        <p:tav tm="100000">
                                          <p:val>
                                            <p:strVal val="#ppt_x"/>
                                          </p:val>
                                        </p:tav>
                                      </p:tavLst>
                                    </p:anim>
                                    <p:anim calcmode="lin" valueType="num">
                                      <p:cBhvr additive="base">
                                        <p:cTn id="30" dur="500" fill="hold"/>
                                        <p:tgtEl>
                                          <p:spTgt spid="8603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86025"/>
                                        </p:tgtEl>
                                        <p:attrNameLst>
                                          <p:attrName>style.visibility</p:attrName>
                                        </p:attrNameLst>
                                      </p:cBhvr>
                                      <p:to>
                                        <p:strVal val="visible"/>
                                      </p:to>
                                    </p:set>
                                    <p:anim calcmode="lin" valueType="num">
                                      <p:cBhvr additive="base">
                                        <p:cTn id="33" dur="500" fill="hold"/>
                                        <p:tgtEl>
                                          <p:spTgt spid="86025"/>
                                        </p:tgtEl>
                                        <p:attrNameLst>
                                          <p:attrName>ppt_x</p:attrName>
                                        </p:attrNameLst>
                                      </p:cBhvr>
                                      <p:tavLst>
                                        <p:tav tm="0">
                                          <p:val>
                                            <p:strVal val="#ppt_x"/>
                                          </p:val>
                                        </p:tav>
                                        <p:tav tm="100000">
                                          <p:val>
                                            <p:strVal val="#ppt_x"/>
                                          </p:val>
                                        </p:tav>
                                      </p:tavLst>
                                    </p:anim>
                                    <p:anim calcmode="lin" valueType="num">
                                      <p:cBhvr additive="base">
                                        <p:cTn id="34" dur="500" fill="hold"/>
                                        <p:tgtEl>
                                          <p:spTgt spid="8602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6040"/>
                                        </p:tgtEl>
                                        <p:attrNameLst>
                                          <p:attrName>style.visibility</p:attrName>
                                        </p:attrNameLst>
                                      </p:cBhvr>
                                      <p:to>
                                        <p:strVal val="visible"/>
                                      </p:to>
                                    </p:set>
                                    <p:anim calcmode="lin" valueType="num">
                                      <p:cBhvr additive="base">
                                        <p:cTn id="37" dur="500" fill="hold"/>
                                        <p:tgtEl>
                                          <p:spTgt spid="86040"/>
                                        </p:tgtEl>
                                        <p:attrNameLst>
                                          <p:attrName>ppt_x</p:attrName>
                                        </p:attrNameLst>
                                      </p:cBhvr>
                                      <p:tavLst>
                                        <p:tav tm="0">
                                          <p:val>
                                            <p:strVal val="#ppt_x"/>
                                          </p:val>
                                        </p:tav>
                                        <p:tav tm="100000">
                                          <p:val>
                                            <p:strVal val="#ppt_x"/>
                                          </p:val>
                                        </p:tav>
                                      </p:tavLst>
                                    </p:anim>
                                    <p:anim calcmode="lin" valueType="num">
                                      <p:cBhvr additive="base">
                                        <p:cTn id="38" dur="500" fill="hold"/>
                                        <p:tgtEl>
                                          <p:spTgt spid="8604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86026"/>
                                        </p:tgtEl>
                                        <p:attrNameLst>
                                          <p:attrName>style.visibility</p:attrName>
                                        </p:attrNameLst>
                                      </p:cBhvr>
                                      <p:to>
                                        <p:strVal val="visible"/>
                                      </p:to>
                                    </p:set>
                                    <p:anim calcmode="lin" valueType="num">
                                      <p:cBhvr additive="base">
                                        <p:cTn id="41" dur="500" fill="hold"/>
                                        <p:tgtEl>
                                          <p:spTgt spid="86026"/>
                                        </p:tgtEl>
                                        <p:attrNameLst>
                                          <p:attrName>ppt_x</p:attrName>
                                        </p:attrNameLst>
                                      </p:cBhvr>
                                      <p:tavLst>
                                        <p:tav tm="0">
                                          <p:val>
                                            <p:strVal val="#ppt_x"/>
                                          </p:val>
                                        </p:tav>
                                        <p:tav tm="100000">
                                          <p:val>
                                            <p:strVal val="#ppt_x"/>
                                          </p:val>
                                        </p:tav>
                                      </p:tavLst>
                                    </p:anim>
                                    <p:anim calcmode="lin" valueType="num">
                                      <p:cBhvr additive="base">
                                        <p:cTn id="42" dur="500" fill="hold"/>
                                        <p:tgtEl>
                                          <p:spTgt spid="8602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86036"/>
                                        </p:tgtEl>
                                        <p:attrNameLst>
                                          <p:attrName>style.visibility</p:attrName>
                                        </p:attrNameLst>
                                      </p:cBhvr>
                                      <p:to>
                                        <p:strVal val="visible"/>
                                      </p:to>
                                    </p:set>
                                    <p:anim calcmode="lin" valueType="num">
                                      <p:cBhvr additive="base">
                                        <p:cTn id="45" dur="500" fill="hold"/>
                                        <p:tgtEl>
                                          <p:spTgt spid="86036"/>
                                        </p:tgtEl>
                                        <p:attrNameLst>
                                          <p:attrName>ppt_x</p:attrName>
                                        </p:attrNameLst>
                                      </p:cBhvr>
                                      <p:tavLst>
                                        <p:tav tm="0">
                                          <p:val>
                                            <p:strVal val="#ppt_x"/>
                                          </p:val>
                                        </p:tav>
                                        <p:tav tm="100000">
                                          <p:val>
                                            <p:strVal val="#ppt_x"/>
                                          </p:val>
                                        </p:tav>
                                      </p:tavLst>
                                    </p:anim>
                                    <p:anim calcmode="lin" valueType="num">
                                      <p:cBhvr additive="base">
                                        <p:cTn id="46" dur="500" fill="hold"/>
                                        <p:tgtEl>
                                          <p:spTgt spid="86036"/>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86027"/>
                                        </p:tgtEl>
                                        <p:attrNameLst>
                                          <p:attrName>style.visibility</p:attrName>
                                        </p:attrNameLst>
                                      </p:cBhvr>
                                      <p:to>
                                        <p:strVal val="visible"/>
                                      </p:to>
                                    </p:set>
                                    <p:anim calcmode="lin" valueType="num">
                                      <p:cBhvr additive="base">
                                        <p:cTn id="51" dur="500" fill="hold"/>
                                        <p:tgtEl>
                                          <p:spTgt spid="86027"/>
                                        </p:tgtEl>
                                        <p:attrNameLst>
                                          <p:attrName>ppt_x</p:attrName>
                                        </p:attrNameLst>
                                      </p:cBhvr>
                                      <p:tavLst>
                                        <p:tav tm="0">
                                          <p:val>
                                            <p:strVal val="#ppt_x"/>
                                          </p:val>
                                        </p:tav>
                                        <p:tav tm="100000">
                                          <p:val>
                                            <p:strVal val="#ppt_x"/>
                                          </p:val>
                                        </p:tav>
                                      </p:tavLst>
                                    </p:anim>
                                    <p:anim calcmode="lin" valueType="num">
                                      <p:cBhvr additive="base">
                                        <p:cTn id="52" dur="500" fill="hold"/>
                                        <p:tgtEl>
                                          <p:spTgt spid="8602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6034"/>
                                        </p:tgtEl>
                                        <p:attrNameLst>
                                          <p:attrName>style.visibility</p:attrName>
                                        </p:attrNameLst>
                                      </p:cBhvr>
                                      <p:to>
                                        <p:strVal val="visible"/>
                                      </p:to>
                                    </p:set>
                                    <p:anim calcmode="lin" valueType="num">
                                      <p:cBhvr additive="base">
                                        <p:cTn id="55" dur="500" fill="hold"/>
                                        <p:tgtEl>
                                          <p:spTgt spid="86034"/>
                                        </p:tgtEl>
                                        <p:attrNameLst>
                                          <p:attrName>ppt_x</p:attrName>
                                        </p:attrNameLst>
                                      </p:cBhvr>
                                      <p:tavLst>
                                        <p:tav tm="0">
                                          <p:val>
                                            <p:strVal val="#ppt_x"/>
                                          </p:val>
                                        </p:tav>
                                        <p:tav tm="100000">
                                          <p:val>
                                            <p:strVal val="#ppt_x"/>
                                          </p:val>
                                        </p:tav>
                                      </p:tavLst>
                                    </p:anim>
                                    <p:anim calcmode="lin" valueType="num">
                                      <p:cBhvr additive="base">
                                        <p:cTn id="56" dur="500" fill="hold"/>
                                        <p:tgtEl>
                                          <p:spTgt spid="8603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6041"/>
                                        </p:tgtEl>
                                        <p:attrNameLst>
                                          <p:attrName>style.visibility</p:attrName>
                                        </p:attrNameLst>
                                      </p:cBhvr>
                                      <p:to>
                                        <p:strVal val="visible"/>
                                      </p:to>
                                    </p:set>
                                    <p:anim calcmode="lin" valueType="num">
                                      <p:cBhvr additive="base">
                                        <p:cTn id="59" dur="500" fill="hold"/>
                                        <p:tgtEl>
                                          <p:spTgt spid="86041"/>
                                        </p:tgtEl>
                                        <p:attrNameLst>
                                          <p:attrName>ppt_x</p:attrName>
                                        </p:attrNameLst>
                                      </p:cBhvr>
                                      <p:tavLst>
                                        <p:tav tm="0">
                                          <p:val>
                                            <p:strVal val="#ppt_x"/>
                                          </p:val>
                                        </p:tav>
                                        <p:tav tm="100000">
                                          <p:val>
                                            <p:strVal val="#ppt_x"/>
                                          </p:val>
                                        </p:tav>
                                      </p:tavLst>
                                    </p:anim>
                                    <p:anim calcmode="lin" valueType="num">
                                      <p:cBhvr additive="base">
                                        <p:cTn id="60" dur="500" fill="hold"/>
                                        <p:tgtEl>
                                          <p:spTgt spid="86041"/>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86028"/>
                                        </p:tgtEl>
                                        <p:attrNameLst>
                                          <p:attrName>style.visibility</p:attrName>
                                        </p:attrNameLst>
                                      </p:cBhvr>
                                      <p:to>
                                        <p:strVal val="visible"/>
                                      </p:to>
                                    </p:set>
                                    <p:anim calcmode="lin" valueType="num">
                                      <p:cBhvr additive="base">
                                        <p:cTn id="63" dur="500" fill="hold"/>
                                        <p:tgtEl>
                                          <p:spTgt spid="86028"/>
                                        </p:tgtEl>
                                        <p:attrNameLst>
                                          <p:attrName>ppt_x</p:attrName>
                                        </p:attrNameLst>
                                      </p:cBhvr>
                                      <p:tavLst>
                                        <p:tav tm="0">
                                          <p:val>
                                            <p:strVal val="#ppt_x"/>
                                          </p:val>
                                        </p:tav>
                                        <p:tav tm="100000">
                                          <p:val>
                                            <p:strVal val="#ppt_x"/>
                                          </p:val>
                                        </p:tav>
                                      </p:tavLst>
                                    </p:anim>
                                    <p:anim calcmode="lin" valueType="num">
                                      <p:cBhvr additive="base">
                                        <p:cTn id="64" dur="500" fill="hold"/>
                                        <p:tgtEl>
                                          <p:spTgt spid="8602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86037"/>
                                        </p:tgtEl>
                                        <p:attrNameLst>
                                          <p:attrName>style.visibility</p:attrName>
                                        </p:attrNameLst>
                                      </p:cBhvr>
                                      <p:to>
                                        <p:strVal val="visible"/>
                                      </p:to>
                                    </p:set>
                                    <p:anim calcmode="lin" valueType="num">
                                      <p:cBhvr additive="base">
                                        <p:cTn id="67" dur="500" fill="hold"/>
                                        <p:tgtEl>
                                          <p:spTgt spid="86037"/>
                                        </p:tgtEl>
                                        <p:attrNameLst>
                                          <p:attrName>ppt_x</p:attrName>
                                        </p:attrNameLst>
                                      </p:cBhvr>
                                      <p:tavLst>
                                        <p:tav tm="0">
                                          <p:val>
                                            <p:strVal val="#ppt_x"/>
                                          </p:val>
                                        </p:tav>
                                        <p:tav tm="100000">
                                          <p:val>
                                            <p:strVal val="#ppt_x"/>
                                          </p:val>
                                        </p:tav>
                                      </p:tavLst>
                                    </p:anim>
                                    <p:anim calcmode="lin" valueType="num">
                                      <p:cBhvr additive="base">
                                        <p:cTn id="68" dur="500" fill="hold"/>
                                        <p:tgtEl>
                                          <p:spTgt spid="86037"/>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86049"/>
                                        </p:tgtEl>
                                        <p:attrNameLst>
                                          <p:attrName>style.visibility</p:attrName>
                                        </p:attrNameLst>
                                      </p:cBhvr>
                                      <p:to>
                                        <p:strVal val="visible"/>
                                      </p:to>
                                    </p:set>
                                    <p:anim calcmode="lin" valueType="num">
                                      <p:cBhvr additive="base">
                                        <p:cTn id="73" dur="500" fill="hold"/>
                                        <p:tgtEl>
                                          <p:spTgt spid="86049"/>
                                        </p:tgtEl>
                                        <p:attrNameLst>
                                          <p:attrName>ppt_x</p:attrName>
                                        </p:attrNameLst>
                                      </p:cBhvr>
                                      <p:tavLst>
                                        <p:tav tm="0">
                                          <p:val>
                                            <p:strVal val="#ppt_x"/>
                                          </p:val>
                                        </p:tav>
                                        <p:tav tm="100000">
                                          <p:val>
                                            <p:strVal val="#ppt_x"/>
                                          </p:val>
                                        </p:tav>
                                      </p:tavLst>
                                    </p:anim>
                                    <p:anim calcmode="lin" valueType="num">
                                      <p:cBhvr additive="base">
                                        <p:cTn id="74" dur="500" fill="hold"/>
                                        <p:tgtEl>
                                          <p:spTgt spid="86049"/>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86045"/>
                                        </p:tgtEl>
                                        <p:attrNameLst>
                                          <p:attrName>style.visibility</p:attrName>
                                        </p:attrNameLst>
                                      </p:cBhvr>
                                      <p:to>
                                        <p:strVal val="visible"/>
                                      </p:to>
                                    </p:set>
                                    <p:anim calcmode="lin" valueType="num">
                                      <p:cBhvr additive="base">
                                        <p:cTn id="77" dur="500" fill="hold"/>
                                        <p:tgtEl>
                                          <p:spTgt spid="86045"/>
                                        </p:tgtEl>
                                        <p:attrNameLst>
                                          <p:attrName>ppt_x</p:attrName>
                                        </p:attrNameLst>
                                      </p:cBhvr>
                                      <p:tavLst>
                                        <p:tav tm="0">
                                          <p:val>
                                            <p:strVal val="#ppt_x"/>
                                          </p:val>
                                        </p:tav>
                                        <p:tav tm="100000">
                                          <p:val>
                                            <p:strVal val="#ppt_x"/>
                                          </p:val>
                                        </p:tav>
                                      </p:tavLst>
                                    </p:anim>
                                    <p:anim calcmode="lin" valueType="num">
                                      <p:cBhvr additive="base">
                                        <p:cTn id="78" dur="500" fill="hold"/>
                                        <p:tgtEl>
                                          <p:spTgt spid="86045"/>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86046"/>
                                        </p:tgtEl>
                                        <p:attrNameLst>
                                          <p:attrName>style.visibility</p:attrName>
                                        </p:attrNameLst>
                                      </p:cBhvr>
                                      <p:to>
                                        <p:strVal val="visible"/>
                                      </p:to>
                                    </p:set>
                                    <p:anim calcmode="lin" valueType="num">
                                      <p:cBhvr additive="base">
                                        <p:cTn id="81" dur="500" fill="hold"/>
                                        <p:tgtEl>
                                          <p:spTgt spid="86046"/>
                                        </p:tgtEl>
                                        <p:attrNameLst>
                                          <p:attrName>ppt_x</p:attrName>
                                        </p:attrNameLst>
                                      </p:cBhvr>
                                      <p:tavLst>
                                        <p:tav tm="0">
                                          <p:val>
                                            <p:strVal val="#ppt_x"/>
                                          </p:val>
                                        </p:tav>
                                        <p:tav tm="100000">
                                          <p:val>
                                            <p:strVal val="#ppt_x"/>
                                          </p:val>
                                        </p:tav>
                                      </p:tavLst>
                                    </p:anim>
                                    <p:anim calcmode="lin" valueType="num">
                                      <p:cBhvr additive="base">
                                        <p:cTn id="82" dur="500" fill="hold"/>
                                        <p:tgtEl>
                                          <p:spTgt spid="86046"/>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86044"/>
                                        </p:tgtEl>
                                        <p:attrNameLst>
                                          <p:attrName>style.visibility</p:attrName>
                                        </p:attrNameLst>
                                      </p:cBhvr>
                                      <p:to>
                                        <p:strVal val="visible"/>
                                      </p:to>
                                    </p:set>
                                    <p:anim calcmode="lin" valueType="num">
                                      <p:cBhvr additive="base">
                                        <p:cTn id="85" dur="500" fill="hold"/>
                                        <p:tgtEl>
                                          <p:spTgt spid="86044"/>
                                        </p:tgtEl>
                                        <p:attrNameLst>
                                          <p:attrName>ppt_x</p:attrName>
                                        </p:attrNameLst>
                                      </p:cBhvr>
                                      <p:tavLst>
                                        <p:tav tm="0">
                                          <p:val>
                                            <p:strVal val="#ppt_x"/>
                                          </p:val>
                                        </p:tav>
                                        <p:tav tm="100000">
                                          <p:val>
                                            <p:strVal val="#ppt_x"/>
                                          </p:val>
                                        </p:tav>
                                      </p:tavLst>
                                    </p:anim>
                                    <p:anim calcmode="lin" valueType="num">
                                      <p:cBhvr additive="base">
                                        <p:cTn id="86" dur="500" fill="hold"/>
                                        <p:tgtEl>
                                          <p:spTgt spid="8604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86047"/>
                                        </p:tgtEl>
                                        <p:attrNameLst>
                                          <p:attrName>style.visibility</p:attrName>
                                        </p:attrNameLst>
                                      </p:cBhvr>
                                      <p:to>
                                        <p:strVal val="visible"/>
                                      </p:to>
                                    </p:set>
                                    <p:anim calcmode="lin" valueType="num">
                                      <p:cBhvr additive="base">
                                        <p:cTn id="89" dur="500" fill="hold"/>
                                        <p:tgtEl>
                                          <p:spTgt spid="86047"/>
                                        </p:tgtEl>
                                        <p:attrNameLst>
                                          <p:attrName>ppt_x</p:attrName>
                                        </p:attrNameLst>
                                      </p:cBhvr>
                                      <p:tavLst>
                                        <p:tav tm="0">
                                          <p:val>
                                            <p:strVal val="#ppt_x"/>
                                          </p:val>
                                        </p:tav>
                                        <p:tav tm="100000">
                                          <p:val>
                                            <p:strVal val="#ppt_x"/>
                                          </p:val>
                                        </p:tav>
                                      </p:tavLst>
                                    </p:anim>
                                    <p:anim calcmode="lin" valueType="num">
                                      <p:cBhvr additive="base">
                                        <p:cTn id="90" dur="500" fill="hold"/>
                                        <p:tgtEl>
                                          <p:spTgt spid="86047"/>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2" presetClass="entr" presetSubtype="4" fill="hold" nodeType="clickEffect">
                                  <p:stCondLst>
                                    <p:cond delay="0"/>
                                  </p:stCondLst>
                                  <p:childTnLst>
                                    <p:set>
                                      <p:cBhvr>
                                        <p:cTn id="94" dur="1" fill="hold">
                                          <p:stCondLst>
                                            <p:cond delay="0"/>
                                          </p:stCondLst>
                                        </p:cTn>
                                        <p:tgtEl>
                                          <p:spTgt spid="86022"/>
                                        </p:tgtEl>
                                        <p:attrNameLst>
                                          <p:attrName>style.visibility</p:attrName>
                                        </p:attrNameLst>
                                      </p:cBhvr>
                                      <p:to>
                                        <p:strVal val="visible"/>
                                      </p:to>
                                    </p:set>
                                    <p:anim calcmode="lin" valueType="num">
                                      <p:cBhvr additive="base">
                                        <p:cTn id="95" dur="500" fill="hold"/>
                                        <p:tgtEl>
                                          <p:spTgt spid="86022"/>
                                        </p:tgtEl>
                                        <p:attrNameLst>
                                          <p:attrName>ppt_x</p:attrName>
                                        </p:attrNameLst>
                                      </p:cBhvr>
                                      <p:tavLst>
                                        <p:tav tm="0">
                                          <p:val>
                                            <p:strVal val="#ppt_x"/>
                                          </p:val>
                                        </p:tav>
                                        <p:tav tm="100000">
                                          <p:val>
                                            <p:strVal val="#ppt_x"/>
                                          </p:val>
                                        </p:tav>
                                      </p:tavLst>
                                    </p:anim>
                                    <p:anim calcmode="lin" valueType="num">
                                      <p:cBhvr additive="base">
                                        <p:cTn id="96" dur="500" fill="hold"/>
                                        <p:tgtEl>
                                          <p:spTgt spid="86022"/>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86042"/>
                                        </p:tgtEl>
                                        <p:attrNameLst>
                                          <p:attrName>style.visibility</p:attrName>
                                        </p:attrNameLst>
                                      </p:cBhvr>
                                      <p:to>
                                        <p:strVal val="visible"/>
                                      </p:to>
                                    </p:set>
                                    <p:anim calcmode="lin" valueType="num">
                                      <p:cBhvr additive="base">
                                        <p:cTn id="99" dur="500" fill="hold"/>
                                        <p:tgtEl>
                                          <p:spTgt spid="86042"/>
                                        </p:tgtEl>
                                        <p:attrNameLst>
                                          <p:attrName>ppt_x</p:attrName>
                                        </p:attrNameLst>
                                      </p:cBhvr>
                                      <p:tavLst>
                                        <p:tav tm="0">
                                          <p:val>
                                            <p:strVal val="#ppt_x"/>
                                          </p:val>
                                        </p:tav>
                                        <p:tav tm="100000">
                                          <p:val>
                                            <p:strVal val="#ppt_x"/>
                                          </p:val>
                                        </p:tav>
                                      </p:tavLst>
                                    </p:anim>
                                    <p:anim calcmode="lin" valueType="num">
                                      <p:cBhvr additive="base">
                                        <p:cTn id="100" dur="500" fill="hold"/>
                                        <p:tgtEl>
                                          <p:spTgt spid="86042"/>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8" presetClass="entr" presetSubtype="16" fill="hold" grpId="0" nodeType="clickEffect">
                                  <p:stCondLst>
                                    <p:cond delay="0"/>
                                  </p:stCondLst>
                                  <p:childTnLst>
                                    <p:set>
                                      <p:cBhvr>
                                        <p:cTn id="104" dur="1" fill="hold">
                                          <p:stCondLst>
                                            <p:cond delay="0"/>
                                          </p:stCondLst>
                                        </p:cTn>
                                        <p:tgtEl>
                                          <p:spTgt spid="86050"/>
                                        </p:tgtEl>
                                        <p:attrNameLst>
                                          <p:attrName>style.visibility</p:attrName>
                                        </p:attrNameLst>
                                      </p:cBhvr>
                                      <p:to>
                                        <p:strVal val="visible"/>
                                      </p:to>
                                    </p:set>
                                    <p:animEffect transition="in" filter="diamond(in)">
                                      <p:cBhvr>
                                        <p:cTn id="105" dur="2000"/>
                                        <p:tgtEl>
                                          <p:spTgt spid="86050"/>
                                        </p:tgtEl>
                                      </p:cBhvr>
                                    </p:animEffect>
                                  </p:childTnLst>
                                </p:cTn>
                              </p:par>
                              <p:par>
                                <p:cTn id="106" presetID="8" presetClass="entr" presetSubtype="16" fill="hold" grpId="0" nodeType="withEffect">
                                  <p:stCondLst>
                                    <p:cond delay="0"/>
                                  </p:stCondLst>
                                  <p:childTnLst>
                                    <p:set>
                                      <p:cBhvr>
                                        <p:cTn id="107" dur="1" fill="hold">
                                          <p:stCondLst>
                                            <p:cond delay="0"/>
                                          </p:stCondLst>
                                        </p:cTn>
                                        <p:tgtEl>
                                          <p:spTgt spid="86051"/>
                                        </p:tgtEl>
                                        <p:attrNameLst>
                                          <p:attrName>style.visibility</p:attrName>
                                        </p:attrNameLst>
                                      </p:cBhvr>
                                      <p:to>
                                        <p:strVal val="visible"/>
                                      </p:to>
                                    </p:set>
                                    <p:animEffect transition="in" filter="diamond(in)">
                                      <p:cBhvr>
                                        <p:cTn id="108" dur="2000"/>
                                        <p:tgtEl>
                                          <p:spTgt spid="86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32" grpId="0"/>
      <p:bldP spid="86033" grpId="0"/>
      <p:bldP spid="86034" grpId="0"/>
      <p:bldP spid="86035" grpId="0"/>
      <p:bldP spid="86036" grpId="0"/>
      <p:bldP spid="86037" grpId="0"/>
      <p:bldP spid="86039" grpId="0"/>
      <p:bldP spid="86040" grpId="0"/>
      <p:bldP spid="86041" grpId="0"/>
      <p:bldP spid="86042" grpId="0"/>
      <p:bldP spid="86046" grpId="0"/>
      <p:bldP spid="86047" grpId="0"/>
      <p:bldP spid="86049" grpId="0"/>
      <p:bldP spid="86050" grpId="0" animBg="1"/>
      <p:bldP spid="8605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73</a:t>
            </a:fld>
            <a:endParaRPr lang="en-US" altLang="en-US" sz="2400">
              <a:latin typeface="Sagona Book" panose="02020503050505020204" pitchFamily="18" charset="0"/>
            </a:endParaRPr>
          </a:p>
        </p:txBody>
      </p:sp>
      <p:sp>
        <p:nvSpPr>
          <p:cNvPr id="2" name="Rectangle 2">
            <a:extLst>
              <a:ext uri="{FF2B5EF4-FFF2-40B4-BE49-F238E27FC236}">
                <a16:creationId xmlns:a16="http://schemas.microsoft.com/office/drawing/2014/main" id="{35DE2BAB-E9D7-3136-7194-D56A1E8B2E82}"/>
              </a:ext>
            </a:extLst>
          </p:cNvPr>
          <p:cNvSpPr>
            <a:spLocks noGrp="1" noChangeArrowheads="1"/>
          </p:cNvSpPr>
          <p:nvPr>
            <p:ph type="title"/>
          </p:nvPr>
        </p:nvSpPr>
        <p:spPr>
          <a:xfrm>
            <a:off x="1744133" y="-339785"/>
            <a:ext cx="9615733" cy="1428870"/>
          </a:xfrm>
        </p:spPr>
        <p:txBody>
          <a:bodyPr/>
          <a:lstStyle/>
          <a:p>
            <a:pPr eaLnBrk="1" hangingPunct="1"/>
            <a:r>
              <a:rPr lang="en-US" altLang="en-US" sz="4200" b="1" dirty="0">
                <a:solidFill>
                  <a:srgbClr val="FFFF00"/>
                </a:solidFill>
                <a:latin typeface="VNI-Souvir" pitchFamily="2" charset="0"/>
              </a:rPr>
              <a:t>2.1.2.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ÑAÚNG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ÍCH,U</a:t>
            </a:r>
            <a:endParaRPr lang="en-US" altLang="en-US" sz="4200" b="1" dirty="0">
              <a:solidFill>
                <a:srgbClr val="FFFF00"/>
              </a:solidFill>
              <a:latin typeface="VNI-Souvir" pitchFamily="2" charset="0"/>
            </a:endParaRPr>
          </a:p>
        </p:txBody>
      </p:sp>
      <p:sp>
        <p:nvSpPr>
          <p:cNvPr id="5" name="Rectangle 3">
            <a:extLst>
              <a:ext uri="{FF2B5EF4-FFF2-40B4-BE49-F238E27FC236}">
                <a16:creationId xmlns:a16="http://schemas.microsoft.com/office/drawing/2014/main" id="{056EE94C-BB25-751E-D6FB-E23734CA8A3C}"/>
              </a:ext>
            </a:extLst>
          </p:cNvPr>
          <p:cNvSpPr txBox="1">
            <a:spLocks noChangeArrowheads="1"/>
          </p:cNvSpPr>
          <p:nvPr/>
        </p:nvSpPr>
        <p:spPr>
          <a:xfrm>
            <a:off x="711201" y="1752600"/>
            <a:ext cx="9956799"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i="1" dirty="0" err="1">
                <a:latin typeface="VNI-Souvir" pitchFamily="2" charset="0"/>
              </a:rPr>
              <a:t>Khaùi</a:t>
            </a:r>
            <a:r>
              <a:rPr lang="en-US" altLang="en-US" sz="3200" b="1" i="1" dirty="0">
                <a:latin typeface="VNI-Souvir" pitchFamily="2" charset="0"/>
              </a:rPr>
              <a:t> </a:t>
            </a:r>
            <a:r>
              <a:rPr lang="en-US" altLang="en-US" sz="3200" b="1" i="1" dirty="0" err="1">
                <a:latin typeface="VNI-Souvir" pitchFamily="2" charset="0"/>
              </a:rPr>
              <a:t>nieäm</a:t>
            </a:r>
            <a:r>
              <a:rPr lang="en-US" altLang="en-US" sz="3200" b="1" i="1" dirty="0">
                <a:latin typeface="VNI-Souvir" pitchFamily="2" charset="0"/>
              </a:rPr>
              <a:t>:</a:t>
            </a:r>
            <a:endParaRPr lang="en-US" altLang="en-US" sz="3200" i="1" dirty="0">
              <a:latin typeface="VNI-Souvir" pitchFamily="2" charset="0"/>
            </a:endParaRPr>
          </a:p>
          <a:p>
            <a:pPr lvl="1"/>
            <a:r>
              <a:rPr lang="en-US" altLang="en-US" sz="3200" dirty="0" err="1">
                <a:latin typeface="VNI-Souvir" pitchFamily="2" charset="0"/>
              </a:rPr>
              <a:t>Taäp</a:t>
            </a:r>
            <a:r>
              <a:rPr lang="en-US" altLang="en-US" sz="3200" dirty="0">
                <a:latin typeface="VNI-Souvir" pitchFamily="2" charset="0"/>
              </a:rPr>
              <a:t> </a:t>
            </a:r>
            <a:r>
              <a:rPr lang="en-US" altLang="en-US" sz="3200" dirty="0" err="1">
                <a:latin typeface="VNI-Souvir" pitchFamily="2" charset="0"/>
              </a:rPr>
              <a:t>hôïp</a:t>
            </a:r>
            <a:r>
              <a:rPr lang="en-US" altLang="en-US" sz="3200" dirty="0">
                <a:latin typeface="VNI-Souvir" pitchFamily="2" charset="0"/>
              </a:rPr>
              <a:t> </a:t>
            </a:r>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phoái</a:t>
            </a:r>
            <a:r>
              <a:rPr lang="en-US" altLang="en-US" sz="3200" dirty="0">
                <a:latin typeface="VNI-Souvir" pitchFamily="2" charset="0"/>
              </a:rPr>
              <a:t> </a:t>
            </a:r>
            <a:r>
              <a:rPr lang="en-US" altLang="en-US" sz="3200" dirty="0" err="1">
                <a:latin typeface="VNI-Souvir" pitchFamily="2" charset="0"/>
              </a:rPr>
              <a:t>hôïp</a:t>
            </a:r>
            <a:r>
              <a:rPr lang="en-US" altLang="en-US" sz="3200" dirty="0">
                <a:latin typeface="VNI-Souvir" pitchFamily="2" charset="0"/>
              </a:rPr>
              <a:t> </a:t>
            </a:r>
            <a:r>
              <a:rPr lang="en-US" altLang="en-US" sz="3200" dirty="0" err="1">
                <a:latin typeface="VNI-Souvir" pitchFamily="2" charset="0"/>
              </a:rPr>
              <a:t>khaùc</a:t>
            </a:r>
            <a:r>
              <a:rPr lang="en-US" altLang="en-US" sz="3200" dirty="0">
                <a:latin typeface="VNI-Souvir" pitchFamily="2" charset="0"/>
              </a:rPr>
              <a:t> </a:t>
            </a:r>
            <a:r>
              <a:rPr lang="en-US" altLang="en-US" sz="3200" dirty="0" err="1">
                <a:latin typeface="VNI-Souvir" pitchFamily="2" charset="0"/>
              </a:rPr>
              <a:t>nhau</a:t>
            </a:r>
            <a:r>
              <a:rPr lang="en-US" altLang="en-US" sz="3200" dirty="0">
                <a:latin typeface="VNI-Souvir" pitchFamily="2" charset="0"/>
              </a:rPr>
              <a:t> </a:t>
            </a:r>
            <a:r>
              <a:rPr lang="en-US" altLang="en-US" sz="3200" dirty="0" err="1">
                <a:latin typeface="VNI-Souvir" pitchFamily="2" charset="0"/>
              </a:rPr>
              <a:t>giöõa</a:t>
            </a:r>
            <a:r>
              <a:rPr lang="en-US" altLang="en-US" sz="3200" dirty="0">
                <a:latin typeface="VNI-Souvir" pitchFamily="2" charset="0"/>
              </a:rPr>
              <a:t> </a:t>
            </a:r>
            <a:r>
              <a:rPr lang="en-US" altLang="en-US" sz="3200" dirty="0" err="1">
                <a:latin typeface="VNI-Souvir" pitchFamily="2" charset="0"/>
              </a:rPr>
              <a:t>hai</a:t>
            </a:r>
            <a:r>
              <a:rPr lang="en-US" altLang="en-US" sz="3200" dirty="0">
                <a:latin typeface="VNI-Souvir" pitchFamily="2" charset="0"/>
              </a:rPr>
              <a:t> </a:t>
            </a:r>
            <a:r>
              <a:rPr lang="en-US" altLang="en-US" sz="3200" dirty="0" err="1">
                <a:latin typeface="VNI-Souvir" pitchFamily="2" charset="0"/>
              </a:rPr>
              <a:t>saûn</a:t>
            </a:r>
            <a:r>
              <a:rPr lang="en-US" altLang="en-US" sz="3200" dirty="0">
                <a:latin typeface="VNI-Souvir" pitchFamily="2" charset="0"/>
              </a:rPr>
              <a:t> </a:t>
            </a:r>
            <a:r>
              <a:rPr lang="en-US" altLang="en-US" sz="3200" dirty="0" err="1">
                <a:latin typeface="VNI-Souvir" pitchFamily="2" charset="0"/>
              </a:rPr>
              <a:t>phaåm</a:t>
            </a:r>
            <a:endParaRPr lang="en-US" altLang="en-US" sz="3200" dirty="0">
              <a:latin typeface="VNI-Souvir" pitchFamily="2" charset="0"/>
            </a:endParaRPr>
          </a:p>
          <a:p>
            <a:pPr lvl="1"/>
            <a:r>
              <a:rPr lang="en-US" altLang="en-US" sz="3200" dirty="0" err="1">
                <a:latin typeface="VNI-Souvir" pitchFamily="2" charset="0"/>
              </a:rPr>
              <a:t>Cuøng</a:t>
            </a:r>
            <a:r>
              <a:rPr lang="en-US" altLang="en-US" sz="3200" dirty="0">
                <a:latin typeface="VNI-Souvir" pitchFamily="2" charset="0"/>
              </a:rPr>
              <a:t> </a:t>
            </a:r>
            <a:r>
              <a:rPr lang="en-US" altLang="en-US" sz="3200" dirty="0" err="1">
                <a:latin typeface="VNI-Souvir" pitchFamily="2" charset="0"/>
              </a:rPr>
              <a:t>mang</a:t>
            </a:r>
            <a:r>
              <a:rPr lang="en-US" altLang="en-US" sz="3200" dirty="0">
                <a:latin typeface="VNI-Souvir" pitchFamily="2" charset="0"/>
              </a:rPr>
              <a:t> </a:t>
            </a:r>
            <a:r>
              <a:rPr lang="en-US" altLang="en-US" sz="3200" dirty="0" err="1">
                <a:latin typeface="VNI-Souvir" pitchFamily="2" charset="0"/>
              </a:rPr>
              <a:t>laïi</a:t>
            </a:r>
            <a:r>
              <a:rPr lang="en-US" altLang="en-US" sz="3200" dirty="0">
                <a:latin typeface="VNI-Souvir" pitchFamily="2" charset="0"/>
              </a:rPr>
              <a:t> </a:t>
            </a:r>
            <a:r>
              <a:rPr lang="en-US" altLang="en-US" sz="3200" dirty="0" err="1">
                <a:latin typeface="VNI-Souvir" pitchFamily="2" charset="0"/>
              </a:rPr>
              <a:t>moät</a:t>
            </a:r>
            <a:r>
              <a:rPr lang="en-US" altLang="en-US" sz="3200" dirty="0">
                <a:latin typeface="VNI-Souvir" pitchFamily="2" charset="0"/>
              </a:rPr>
              <a:t> </a:t>
            </a:r>
            <a:r>
              <a:rPr lang="en-US" altLang="en-US" sz="3200" dirty="0" err="1">
                <a:latin typeface="VNI-Souvir" pitchFamily="2" charset="0"/>
              </a:rPr>
              <a:t>möùc</a:t>
            </a:r>
            <a:r>
              <a:rPr lang="en-US" altLang="en-US" sz="3200" dirty="0">
                <a:latin typeface="VNI-Souvir" pitchFamily="2" charset="0"/>
              </a:rPr>
              <a:t> </a:t>
            </a:r>
            <a:r>
              <a:rPr lang="en-US" altLang="en-US" sz="3200" dirty="0" err="1">
                <a:latin typeface="VNI-Souvir" pitchFamily="2" charset="0"/>
              </a:rPr>
              <a:t>thoûa</a:t>
            </a:r>
            <a:r>
              <a:rPr lang="en-US" altLang="en-US" sz="3200" dirty="0">
                <a:latin typeface="VNI-Souvir" pitchFamily="2" charset="0"/>
              </a:rPr>
              <a:t> </a:t>
            </a:r>
            <a:r>
              <a:rPr lang="en-US" altLang="en-US" sz="3200" dirty="0" err="1">
                <a:latin typeface="VNI-Souvir" pitchFamily="2" charset="0"/>
              </a:rPr>
              <a:t>maõn</a:t>
            </a:r>
            <a:r>
              <a:rPr lang="en-US" altLang="en-US" sz="3200" dirty="0">
                <a:latin typeface="VNI-Souvir" pitchFamily="2" charset="0"/>
              </a:rPr>
              <a:t> </a:t>
            </a:r>
            <a:r>
              <a:rPr lang="en-US" altLang="en-US" sz="3200" dirty="0" err="1">
                <a:latin typeface="VNI-Souvir" pitchFamily="2" charset="0"/>
              </a:rPr>
              <a:t>cho</a:t>
            </a:r>
            <a:r>
              <a:rPr lang="en-US" altLang="en-US" sz="3200" dirty="0">
                <a:latin typeface="VNI-Souvir" pitchFamily="2" charset="0"/>
              </a:rPr>
              <a:t> </a:t>
            </a:r>
            <a:r>
              <a:rPr lang="en-US" altLang="en-US" sz="3200" dirty="0" err="1">
                <a:latin typeface="VNI-Souvir" pitchFamily="2" charset="0"/>
              </a:rPr>
              <a:t>NTD</a:t>
            </a:r>
            <a:endParaRPr lang="en-US" altLang="en-US" sz="3200" dirty="0">
              <a:latin typeface="VNI-Souvir" pitchFamily="2" charset="0"/>
            </a:endParaRPr>
          </a:p>
          <a:p>
            <a:endParaRPr lang="en-US" altLang="en-US" sz="3200" dirty="0">
              <a:latin typeface="VNI-Souvir" pitchFamily="2" charset="0"/>
            </a:endParaRPr>
          </a:p>
        </p:txBody>
      </p:sp>
    </p:spTree>
    <p:extLst>
      <p:ext uri="{BB962C8B-B14F-4D97-AF65-F5344CB8AC3E}">
        <p14:creationId xmlns:p14="http://schemas.microsoft.com/office/powerpoint/2010/main" val="2497452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74</a:t>
            </a:fld>
            <a:endParaRPr lang="en-US" altLang="en-US" sz="2400">
              <a:latin typeface="Sagona Book" panose="02020503050505020204" pitchFamily="18" charset="0"/>
            </a:endParaRPr>
          </a:p>
        </p:txBody>
      </p:sp>
      <p:sp>
        <p:nvSpPr>
          <p:cNvPr id="2" name="Rectangle 2">
            <a:extLst>
              <a:ext uri="{FF2B5EF4-FFF2-40B4-BE49-F238E27FC236}">
                <a16:creationId xmlns:a16="http://schemas.microsoft.com/office/drawing/2014/main" id="{35DE2BAB-E9D7-3136-7194-D56A1E8B2E82}"/>
              </a:ext>
            </a:extLst>
          </p:cNvPr>
          <p:cNvSpPr>
            <a:spLocks noGrp="1" noChangeArrowheads="1"/>
          </p:cNvSpPr>
          <p:nvPr>
            <p:ph type="title"/>
          </p:nvPr>
        </p:nvSpPr>
        <p:spPr>
          <a:xfrm>
            <a:off x="1744133" y="-339785"/>
            <a:ext cx="9615733" cy="1428870"/>
          </a:xfrm>
        </p:spPr>
        <p:txBody>
          <a:bodyPr/>
          <a:lstStyle/>
          <a:p>
            <a:pPr eaLnBrk="1" hangingPunct="1"/>
            <a:r>
              <a:rPr lang="en-US" altLang="en-US" sz="4200" b="1" dirty="0">
                <a:solidFill>
                  <a:srgbClr val="FFFF00"/>
                </a:solidFill>
                <a:latin typeface="VNI-Souvir" pitchFamily="2" charset="0"/>
              </a:rPr>
              <a:t>2.1.2.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ÑAÚNG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ÍCH,U</a:t>
            </a:r>
            <a:endParaRPr lang="en-US" altLang="en-US" sz="4200" b="1" dirty="0">
              <a:solidFill>
                <a:srgbClr val="FFFF00"/>
              </a:solidFill>
              <a:latin typeface="VNI-Souvir" pitchFamily="2" charset="0"/>
            </a:endParaRPr>
          </a:p>
        </p:txBody>
      </p:sp>
      <p:sp>
        <p:nvSpPr>
          <p:cNvPr id="3" name="Rectangle 6">
            <a:extLst>
              <a:ext uri="{FF2B5EF4-FFF2-40B4-BE49-F238E27FC236}">
                <a16:creationId xmlns:a16="http://schemas.microsoft.com/office/drawing/2014/main" id="{FE87A36D-251C-E517-C108-2158925F8D3A}"/>
              </a:ext>
            </a:extLst>
          </p:cNvPr>
          <p:cNvSpPr txBox="1">
            <a:spLocks noChangeArrowheads="1"/>
          </p:cNvSpPr>
          <p:nvPr/>
        </p:nvSpPr>
        <p:spPr>
          <a:xfrm>
            <a:off x="914400" y="1752600"/>
            <a:ext cx="10792070"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Sôû thích cuûa NTD coù theå ñöôïc moâ taû baèng moät taäp hôïp caùc ñöôøng ñaúng ích </a:t>
            </a:r>
          </a:p>
          <a:p>
            <a:r>
              <a:rPr lang="en-US" altLang="en-US" sz="3200">
                <a:latin typeface="VNI-Souvir" pitchFamily="2" charset="0"/>
              </a:rPr>
              <a:t>Caùc ñöôøng ñaúng ích caøng xa goác O thì möùc thoûa maõn caøng cao.</a:t>
            </a:r>
          </a:p>
          <a:p>
            <a:r>
              <a:rPr lang="en-US" altLang="en-US" sz="3200">
                <a:latin typeface="VNI-Souvir" pitchFamily="2" charset="0"/>
              </a:rPr>
              <a:t>Taäp hôïp caùc ñöôøng ñaúng ích treân moät ñoà thò ñöôïc goïi laø sô ñoà  ñaúng ích.</a:t>
            </a:r>
            <a:endParaRPr lang="en-US" altLang="en-US" sz="3200" dirty="0">
              <a:latin typeface="VNI-Souvir" pitchFamily="2" charset="0"/>
            </a:endParaRPr>
          </a:p>
        </p:txBody>
      </p:sp>
    </p:spTree>
    <p:extLst>
      <p:ext uri="{BB962C8B-B14F-4D97-AF65-F5344CB8AC3E}">
        <p14:creationId xmlns:p14="http://schemas.microsoft.com/office/powerpoint/2010/main" val="2941428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a:extLst>
              <a:ext uri="{FF2B5EF4-FFF2-40B4-BE49-F238E27FC236}">
                <a16:creationId xmlns:a16="http://schemas.microsoft.com/office/drawing/2014/main" id="{80E19F77-BC20-B9B9-18CF-DEFF3000EAA1}"/>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75</a:t>
            </a:fld>
            <a:endParaRPr lang="en-US" altLang="en-US" sz="1200">
              <a:latin typeface="Verdana" panose="020B0604030504040204" pitchFamily="34" charset="0"/>
            </a:endParaRPr>
          </a:p>
        </p:txBody>
      </p:sp>
      <p:sp>
        <p:nvSpPr>
          <p:cNvPr id="60419" name="Line 4">
            <a:extLst>
              <a:ext uri="{FF2B5EF4-FFF2-40B4-BE49-F238E27FC236}">
                <a16:creationId xmlns:a16="http://schemas.microsoft.com/office/drawing/2014/main" id="{0FFCCD89-BC91-3588-4F5A-F9CF96A9C688}"/>
              </a:ext>
            </a:extLst>
          </p:cNvPr>
          <p:cNvSpPr>
            <a:spLocks noChangeShapeType="1"/>
          </p:cNvSpPr>
          <p:nvPr/>
        </p:nvSpPr>
        <p:spPr bwMode="auto">
          <a:xfrm>
            <a:off x="3733800" y="838200"/>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0" name="Line 5">
            <a:extLst>
              <a:ext uri="{FF2B5EF4-FFF2-40B4-BE49-F238E27FC236}">
                <a16:creationId xmlns:a16="http://schemas.microsoft.com/office/drawing/2014/main" id="{1FA81F1B-2239-C508-F60A-920E63442CEA}"/>
              </a:ext>
            </a:extLst>
          </p:cNvPr>
          <p:cNvSpPr>
            <a:spLocks noChangeShapeType="1"/>
          </p:cNvSpPr>
          <p:nvPr/>
        </p:nvSpPr>
        <p:spPr bwMode="auto">
          <a:xfrm>
            <a:off x="3733800" y="5334000"/>
            <a:ext cx="464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1" name="Arc 6">
            <a:extLst>
              <a:ext uri="{FF2B5EF4-FFF2-40B4-BE49-F238E27FC236}">
                <a16:creationId xmlns:a16="http://schemas.microsoft.com/office/drawing/2014/main" id="{241AB8CA-3B5C-2D6A-C3FC-190C4A880CE2}"/>
              </a:ext>
            </a:extLst>
          </p:cNvPr>
          <p:cNvSpPr>
            <a:spLocks/>
          </p:cNvSpPr>
          <p:nvPr/>
        </p:nvSpPr>
        <p:spPr bwMode="auto">
          <a:xfrm rot="11000726">
            <a:off x="4953000" y="1371600"/>
            <a:ext cx="3157538" cy="3157538"/>
          </a:xfrm>
          <a:custGeom>
            <a:avLst/>
            <a:gdLst>
              <a:gd name="T0" fmla="*/ 0 w 22364"/>
              <a:gd name="T1" fmla="*/ 39317196 h 22379"/>
              <a:gd name="T2" fmla="*/ 2147483647 w 22364"/>
              <a:gd name="T3" fmla="*/ 2147483647 h 22379"/>
              <a:gd name="T4" fmla="*/ 2147483647 w 22364"/>
              <a:gd name="T5" fmla="*/ 2147483647 h 22379"/>
              <a:gd name="T6" fmla="*/ 0 60000 65536"/>
              <a:gd name="T7" fmla="*/ 0 60000 65536"/>
              <a:gd name="T8" fmla="*/ 0 60000 65536"/>
              <a:gd name="T9" fmla="*/ 0 w 22364"/>
              <a:gd name="T10" fmla="*/ 0 h 22379"/>
              <a:gd name="T11" fmla="*/ 22364 w 22364"/>
              <a:gd name="T12" fmla="*/ 22379 h 22379"/>
            </a:gdLst>
            <a:ahLst/>
            <a:cxnLst>
              <a:cxn ang="T6">
                <a:pos x="T0" y="T1"/>
              </a:cxn>
              <a:cxn ang="T7">
                <a:pos x="T2" y="T3"/>
              </a:cxn>
              <a:cxn ang="T8">
                <a:pos x="T4" y="T5"/>
              </a:cxn>
            </a:cxnLst>
            <a:rect l="T9" t="T10" r="T11" b="T12"/>
            <a:pathLst>
              <a:path w="22364" h="22379" fill="none" extrusionOk="0">
                <a:moveTo>
                  <a:pt x="-1" y="13"/>
                </a:moveTo>
                <a:cubicBezTo>
                  <a:pt x="254" y="4"/>
                  <a:pt x="509" y="-1"/>
                  <a:pt x="764" y="0"/>
                </a:cubicBezTo>
                <a:cubicBezTo>
                  <a:pt x="12693" y="0"/>
                  <a:pt x="22364" y="9670"/>
                  <a:pt x="22364" y="21600"/>
                </a:cubicBezTo>
                <a:cubicBezTo>
                  <a:pt x="22364" y="21859"/>
                  <a:pt x="22359" y="22119"/>
                  <a:pt x="22349" y="22378"/>
                </a:cubicBezTo>
              </a:path>
              <a:path w="22364" h="22379" stroke="0" extrusionOk="0">
                <a:moveTo>
                  <a:pt x="-1" y="13"/>
                </a:moveTo>
                <a:cubicBezTo>
                  <a:pt x="254" y="4"/>
                  <a:pt x="509" y="-1"/>
                  <a:pt x="764" y="0"/>
                </a:cubicBezTo>
                <a:cubicBezTo>
                  <a:pt x="12693" y="0"/>
                  <a:pt x="22364" y="9670"/>
                  <a:pt x="22364" y="21600"/>
                </a:cubicBezTo>
                <a:cubicBezTo>
                  <a:pt x="22364" y="21859"/>
                  <a:pt x="22359" y="22119"/>
                  <a:pt x="22349" y="22378"/>
                </a:cubicBezTo>
                <a:lnTo>
                  <a:pt x="764" y="21600"/>
                </a:lnTo>
                <a:lnTo>
                  <a:pt x="-1" y="13"/>
                </a:lnTo>
                <a:close/>
              </a:path>
            </a:pathLst>
          </a:cu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0422" name="Line 7">
            <a:extLst>
              <a:ext uri="{FF2B5EF4-FFF2-40B4-BE49-F238E27FC236}">
                <a16:creationId xmlns:a16="http://schemas.microsoft.com/office/drawing/2014/main" id="{619BF9D2-9430-493E-5547-980952DB186A}"/>
              </a:ext>
            </a:extLst>
          </p:cNvPr>
          <p:cNvSpPr>
            <a:spLocks noChangeShapeType="1"/>
          </p:cNvSpPr>
          <p:nvPr/>
        </p:nvSpPr>
        <p:spPr bwMode="auto">
          <a:xfrm>
            <a:off x="3733800" y="2286000"/>
            <a:ext cx="1295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0423" name="Line 8">
            <a:extLst>
              <a:ext uri="{FF2B5EF4-FFF2-40B4-BE49-F238E27FC236}">
                <a16:creationId xmlns:a16="http://schemas.microsoft.com/office/drawing/2014/main" id="{9828F2B5-190A-A20C-2734-6AB4AF345551}"/>
              </a:ext>
            </a:extLst>
          </p:cNvPr>
          <p:cNvSpPr>
            <a:spLocks noChangeShapeType="1"/>
          </p:cNvSpPr>
          <p:nvPr/>
        </p:nvSpPr>
        <p:spPr bwMode="auto">
          <a:xfrm>
            <a:off x="5105400" y="2286000"/>
            <a:ext cx="0" cy="3048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0424" name="Line 9">
            <a:extLst>
              <a:ext uri="{FF2B5EF4-FFF2-40B4-BE49-F238E27FC236}">
                <a16:creationId xmlns:a16="http://schemas.microsoft.com/office/drawing/2014/main" id="{861119AC-0399-E95C-1E69-6836FB8F74CA}"/>
              </a:ext>
            </a:extLst>
          </p:cNvPr>
          <p:cNvSpPr>
            <a:spLocks noChangeShapeType="1"/>
          </p:cNvSpPr>
          <p:nvPr/>
        </p:nvSpPr>
        <p:spPr bwMode="auto">
          <a:xfrm>
            <a:off x="3733800" y="3429000"/>
            <a:ext cx="1981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0425" name="Line 10">
            <a:extLst>
              <a:ext uri="{FF2B5EF4-FFF2-40B4-BE49-F238E27FC236}">
                <a16:creationId xmlns:a16="http://schemas.microsoft.com/office/drawing/2014/main" id="{877C0B07-51C6-7585-155A-CD6F81F45B4B}"/>
              </a:ext>
            </a:extLst>
          </p:cNvPr>
          <p:cNvSpPr>
            <a:spLocks noChangeShapeType="1"/>
          </p:cNvSpPr>
          <p:nvPr/>
        </p:nvSpPr>
        <p:spPr bwMode="auto">
          <a:xfrm>
            <a:off x="5715000" y="3505200"/>
            <a:ext cx="0" cy="1905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0426" name="Line 11">
            <a:extLst>
              <a:ext uri="{FF2B5EF4-FFF2-40B4-BE49-F238E27FC236}">
                <a16:creationId xmlns:a16="http://schemas.microsoft.com/office/drawing/2014/main" id="{04411869-ABE7-1B9F-3EB4-2FA6B7E3550E}"/>
              </a:ext>
            </a:extLst>
          </p:cNvPr>
          <p:cNvSpPr>
            <a:spLocks noChangeShapeType="1"/>
          </p:cNvSpPr>
          <p:nvPr/>
        </p:nvSpPr>
        <p:spPr bwMode="auto">
          <a:xfrm>
            <a:off x="3733800" y="4267200"/>
            <a:ext cx="2743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0427" name="Line 12">
            <a:extLst>
              <a:ext uri="{FF2B5EF4-FFF2-40B4-BE49-F238E27FC236}">
                <a16:creationId xmlns:a16="http://schemas.microsoft.com/office/drawing/2014/main" id="{626DE5D9-BDCA-7147-8E3D-835D502F45C3}"/>
              </a:ext>
            </a:extLst>
          </p:cNvPr>
          <p:cNvSpPr>
            <a:spLocks noChangeShapeType="1"/>
          </p:cNvSpPr>
          <p:nvPr/>
        </p:nvSpPr>
        <p:spPr bwMode="auto">
          <a:xfrm>
            <a:off x="6477000" y="4267200"/>
            <a:ext cx="0" cy="1066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0428" name="Text Box 13">
            <a:extLst>
              <a:ext uri="{FF2B5EF4-FFF2-40B4-BE49-F238E27FC236}">
                <a16:creationId xmlns:a16="http://schemas.microsoft.com/office/drawing/2014/main" id="{FE4B4CA9-2A47-E8E1-317A-C671AAAADB0B}"/>
              </a:ext>
            </a:extLst>
          </p:cNvPr>
          <p:cNvSpPr txBox="1">
            <a:spLocks noChangeArrowheads="1"/>
          </p:cNvSpPr>
          <p:nvPr/>
        </p:nvSpPr>
        <p:spPr bwMode="auto">
          <a:xfrm>
            <a:off x="3733800" y="457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Y</a:t>
            </a:r>
          </a:p>
        </p:txBody>
      </p:sp>
      <p:sp>
        <p:nvSpPr>
          <p:cNvPr id="60429" name="Text Box 14">
            <a:extLst>
              <a:ext uri="{FF2B5EF4-FFF2-40B4-BE49-F238E27FC236}">
                <a16:creationId xmlns:a16="http://schemas.microsoft.com/office/drawing/2014/main" id="{52B6F2DD-7C02-249A-6632-9D89106E4F61}"/>
              </a:ext>
            </a:extLst>
          </p:cNvPr>
          <p:cNvSpPr txBox="1">
            <a:spLocks noChangeArrowheads="1"/>
          </p:cNvSpPr>
          <p:nvPr/>
        </p:nvSpPr>
        <p:spPr bwMode="auto">
          <a:xfrm>
            <a:off x="8610600" y="5181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p>
        </p:txBody>
      </p:sp>
      <p:sp>
        <p:nvSpPr>
          <p:cNvPr id="60430" name="Text Box 15">
            <a:extLst>
              <a:ext uri="{FF2B5EF4-FFF2-40B4-BE49-F238E27FC236}">
                <a16:creationId xmlns:a16="http://schemas.microsoft.com/office/drawing/2014/main" id="{114CE774-46EC-9B69-3F23-CC29661EB9AD}"/>
              </a:ext>
            </a:extLst>
          </p:cNvPr>
          <p:cNvSpPr txBox="1">
            <a:spLocks noChangeArrowheads="1"/>
          </p:cNvSpPr>
          <p:nvPr/>
        </p:nvSpPr>
        <p:spPr bwMode="auto">
          <a:xfrm>
            <a:off x="5105400" y="1752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A</a:t>
            </a:r>
          </a:p>
        </p:txBody>
      </p:sp>
      <p:sp>
        <p:nvSpPr>
          <p:cNvPr id="60431" name="Text Box 16">
            <a:extLst>
              <a:ext uri="{FF2B5EF4-FFF2-40B4-BE49-F238E27FC236}">
                <a16:creationId xmlns:a16="http://schemas.microsoft.com/office/drawing/2014/main" id="{57EFFFE4-D0D5-1C80-B27D-E4BD55F6B345}"/>
              </a:ext>
            </a:extLst>
          </p:cNvPr>
          <p:cNvSpPr txBox="1">
            <a:spLocks noChangeArrowheads="1"/>
          </p:cNvSpPr>
          <p:nvPr/>
        </p:nvSpPr>
        <p:spPr bwMode="auto">
          <a:xfrm>
            <a:off x="5486400" y="2819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B</a:t>
            </a:r>
          </a:p>
        </p:txBody>
      </p:sp>
      <p:sp>
        <p:nvSpPr>
          <p:cNvPr id="60432" name="Text Box 17">
            <a:extLst>
              <a:ext uri="{FF2B5EF4-FFF2-40B4-BE49-F238E27FC236}">
                <a16:creationId xmlns:a16="http://schemas.microsoft.com/office/drawing/2014/main" id="{3C0C40DD-AA7F-4304-5AFB-662BFB388950}"/>
              </a:ext>
            </a:extLst>
          </p:cNvPr>
          <p:cNvSpPr txBox="1">
            <a:spLocks noChangeArrowheads="1"/>
          </p:cNvSpPr>
          <p:nvPr/>
        </p:nvSpPr>
        <p:spPr bwMode="auto">
          <a:xfrm>
            <a:off x="6477000" y="3581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C</a:t>
            </a:r>
          </a:p>
        </p:txBody>
      </p:sp>
      <p:sp>
        <p:nvSpPr>
          <p:cNvPr id="60433" name="Text Box 18">
            <a:extLst>
              <a:ext uri="{FF2B5EF4-FFF2-40B4-BE49-F238E27FC236}">
                <a16:creationId xmlns:a16="http://schemas.microsoft.com/office/drawing/2014/main" id="{4B63F4D1-452B-985F-BF9B-00D34A1DADAD}"/>
              </a:ext>
            </a:extLst>
          </p:cNvPr>
          <p:cNvSpPr txBox="1">
            <a:spLocks noChangeArrowheads="1"/>
          </p:cNvSpPr>
          <p:nvPr/>
        </p:nvSpPr>
        <p:spPr bwMode="auto">
          <a:xfrm>
            <a:off x="8153400" y="4267201"/>
            <a:ext cx="91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U</a:t>
            </a:r>
            <a:r>
              <a:rPr lang="en-US" altLang="en-US" baseline="-25000"/>
              <a:t>1</a:t>
            </a:r>
            <a:endParaRPr lang="en-US" altLang="en-US"/>
          </a:p>
        </p:txBody>
      </p:sp>
      <p:sp>
        <p:nvSpPr>
          <p:cNvPr id="89107" name="Arc 19">
            <a:extLst>
              <a:ext uri="{FF2B5EF4-FFF2-40B4-BE49-F238E27FC236}">
                <a16:creationId xmlns:a16="http://schemas.microsoft.com/office/drawing/2014/main" id="{4C3E29D1-F5BF-E48C-39FA-554FF16FD546}"/>
              </a:ext>
            </a:extLst>
          </p:cNvPr>
          <p:cNvSpPr>
            <a:spLocks/>
          </p:cNvSpPr>
          <p:nvPr/>
        </p:nvSpPr>
        <p:spPr bwMode="auto">
          <a:xfrm rot="11000726">
            <a:off x="5562600" y="762000"/>
            <a:ext cx="3157538" cy="3157538"/>
          </a:xfrm>
          <a:custGeom>
            <a:avLst/>
            <a:gdLst>
              <a:gd name="T0" fmla="*/ 0 w 22364"/>
              <a:gd name="T1" fmla="*/ 39317196 h 22379"/>
              <a:gd name="T2" fmla="*/ 2147483647 w 22364"/>
              <a:gd name="T3" fmla="*/ 2147483647 h 22379"/>
              <a:gd name="T4" fmla="*/ 2147483647 w 22364"/>
              <a:gd name="T5" fmla="*/ 2147483647 h 22379"/>
              <a:gd name="T6" fmla="*/ 0 60000 65536"/>
              <a:gd name="T7" fmla="*/ 0 60000 65536"/>
              <a:gd name="T8" fmla="*/ 0 60000 65536"/>
              <a:gd name="T9" fmla="*/ 0 w 22364"/>
              <a:gd name="T10" fmla="*/ 0 h 22379"/>
              <a:gd name="T11" fmla="*/ 22364 w 22364"/>
              <a:gd name="T12" fmla="*/ 22379 h 22379"/>
            </a:gdLst>
            <a:ahLst/>
            <a:cxnLst>
              <a:cxn ang="T6">
                <a:pos x="T0" y="T1"/>
              </a:cxn>
              <a:cxn ang="T7">
                <a:pos x="T2" y="T3"/>
              </a:cxn>
              <a:cxn ang="T8">
                <a:pos x="T4" y="T5"/>
              </a:cxn>
            </a:cxnLst>
            <a:rect l="T9" t="T10" r="T11" b="T12"/>
            <a:pathLst>
              <a:path w="22364" h="22379" fill="none" extrusionOk="0">
                <a:moveTo>
                  <a:pt x="-1" y="13"/>
                </a:moveTo>
                <a:cubicBezTo>
                  <a:pt x="254" y="4"/>
                  <a:pt x="509" y="-1"/>
                  <a:pt x="764" y="0"/>
                </a:cubicBezTo>
                <a:cubicBezTo>
                  <a:pt x="12693" y="0"/>
                  <a:pt x="22364" y="9670"/>
                  <a:pt x="22364" y="21600"/>
                </a:cubicBezTo>
                <a:cubicBezTo>
                  <a:pt x="22364" y="21859"/>
                  <a:pt x="22359" y="22119"/>
                  <a:pt x="22349" y="22378"/>
                </a:cubicBezTo>
              </a:path>
              <a:path w="22364" h="22379" stroke="0" extrusionOk="0">
                <a:moveTo>
                  <a:pt x="-1" y="13"/>
                </a:moveTo>
                <a:cubicBezTo>
                  <a:pt x="254" y="4"/>
                  <a:pt x="509" y="-1"/>
                  <a:pt x="764" y="0"/>
                </a:cubicBezTo>
                <a:cubicBezTo>
                  <a:pt x="12693" y="0"/>
                  <a:pt x="22364" y="9670"/>
                  <a:pt x="22364" y="21600"/>
                </a:cubicBezTo>
                <a:cubicBezTo>
                  <a:pt x="22364" y="21859"/>
                  <a:pt x="22359" y="22119"/>
                  <a:pt x="22349" y="22378"/>
                </a:cubicBezTo>
                <a:lnTo>
                  <a:pt x="764" y="21600"/>
                </a:lnTo>
                <a:lnTo>
                  <a:pt x="-1" y="13"/>
                </a:lnTo>
                <a:close/>
              </a:path>
            </a:pathLst>
          </a:custGeom>
          <a:noFill/>
          <a:ln w="57150">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9108" name="Text Box 20">
            <a:extLst>
              <a:ext uri="{FF2B5EF4-FFF2-40B4-BE49-F238E27FC236}">
                <a16:creationId xmlns:a16="http://schemas.microsoft.com/office/drawing/2014/main" id="{61813C4D-C756-2944-083F-AA07386070A9}"/>
              </a:ext>
            </a:extLst>
          </p:cNvPr>
          <p:cNvSpPr txBox="1">
            <a:spLocks noChangeArrowheads="1"/>
          </p:cNvSpPr>
          <p:nvPr/>
        </p:nvSpPr>
        <p:spPr bwMode="auto">
          <a:xfrm>
            <a:off x="8610600" y="3810001"/>
            <a:ext cx="91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U</a:t>
            </a:r>
            <a:r>
              <a:rPr lang="en-US" altLang="en-US" baseline="-25000"/>
              <a:t>2</a:t>
            </a:r>
            <a:endParaRPr lang="en-US" altLang="en-US"/>
          </a:p>
        </p:txBody>
      </p:sp>
      <p:sp>
        <p:nvSpPr>
          <p:cNvPr id="89109" name="Text Box 21">
            <a:extLst>
              <a:ext uri="{FF2B5EF4-FFF2-40B4-BE49-F238E27FC236}">
                <a16:creationId xmlns:a16="http://schemas.microsoft.com/office/drawing/2014/main" id="{D2F6F132-6105-C287-5915-20200A76214A}"/>
              </a:ext>
            </a:extLst>
          </p:cNvPr>
          <p:cNvSpPr txBox="1">
            <a:spLocks noChangeArrowheads="1"/>
          </p:cNvSpPr>
          <p:nvPr/>
        </p:nvSpPr>
        <p:spPr bwMode="auto">
          <a:xfrm>
            <a:off x="9220200" y="3048001"/>
            <a:ext cx="91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U</a:t>
            </a:r>
            <a:r>
              <a:rPr lang="en-US" altLang="en-US" baseline="-25000"/>
              <a:t>3</a:t>
            </a:r>
            <a:endParaRPr lang="en-US" altLang="en-US"/>
          </a:p>
        </p:txBody>
      </p:sp>
      <p:sp>
        <p:nvSpPr>
          <p:cNvPr id="89111" name="Arc 23">
            <a:extLst>
              <a:ext uri="{FF2B5EF4-FFF2-40B4-BE49-F238E27FC236}">
                <a16:creationId xmlns:a16="http://schemas.microsoft.com/office/drawing/2014/main" id="{B0D77043-B1EA-1933-6054-08BD889A622B}"/>
              </a:ext>
            </a:extLst>
          </p:cNvPr>
          <p:cNvSpPr>
            <a:spLocks/>
          </p:cNvSpPr>
          <p:nvPr/>
        </p:nvSpPr>
        <p:spPr bwMode="auto">
          <a:xfrm rot="11000726">
            <a:off x="6248400" y="304800"/>
            <a:ext cx="3157538" cy="3157538"/>
          </a:xfrm>
          <a:custGeom>
            <a:avLst/>
            <a:gdLst>
              <a:gd name="T0" fmla="*/ 0 w 22364"/>
              <a:gd name="T1" fmla="*/ 39317196 h 22379"/>
              <a:gd name="T2" fmla="*/ 2147483647 w 22364"/>
              <a:gd name="T3" fmla="*/ 2147483647 h 22379"/>
              <a:gd name="T4" fmla="*/ 2147483647 w 22364"/>
              <a:gd name="T5" fmla="*/ 2147483647 h 22379"/>
              <a:gd name="T6" fmla="*/ 0 60000 65536"/>
              <a:gd name="T7" fmla="*/ 0 60000 65536"/>
              <a:gd name="T8" fmla="*/ 0 60000 65536"/>
              <a:gd name="T9" fmla="*/ 0 w 22364"/>
              <a:gd name="T10" fmla="*/ 0 h 22379"/>
              <a:gd name="T11" fmla="*/ 22364 w 22364"/>
              <a:gd name="T12" fmla="*/ 22379 h 22379"/>
            </a:gdLst>
            <a:ahLst/>
            <a:cxnLst>
              <a:cxn ang="T6">
                <a:pos x="T0" y="T1"/>
              </a:cxn>
              <a:cxn ang="T7">
                <a:pos x="T2" y="T3"/>
              </a:cxn>
              <a:cxn ang="T8">
                <a:pos x="T4" y="T5"/>
              </a:cxn>
            </a:cxnLst>
            <a:rect l="T9" t="T10" r="T11" b="T12"/>
            <a:pathLst>
              <a:path w="22364" h="22379" fill="none" extrusionOk="0">
                <a:moveTo>
                  <a:pt x="-1" y="13"/>
                </a:moveTo>
                <a:cubicBezTo>
                  <a:pt x="254" y="4"/>
                  <a:pt x="509" y="-1"/>
                  <a:pt x="764" y="0"/>
                </a:cubicBezTo>
                <a:cubicBezTo>
                  <a:pt x="12693" y="0"/>
                  <a:pt x="22364" y="9670"/>
                  <a:pt x="22364" y="21600"/>
                </a:cubicBezTo>
                <a:cubicBezTo>
                  <a:pt x="22364" y="21859"/>
                  <a:pt x="22359" y="22119"/>
                  <a:pt x="22349" y="22378"/>
                </a:cubicBezTo>
              </a:path>
              <a:path w="22364" h="22379" stroke="0" extrusionOk="0">
                <a:moveTo>
                  <a:pt x="-1" y="13"/>
                </a:moveTo>
                <a:cubicBezTo>
                  <a:pt x="254" y="4"/>
                  <a:pt x="509" y="-1"/>
                  <a:pt x="764" y="0"/>
                </a:cubicBezTo>
                <a:cubicBezTo>
                  <a:pt x="12693" y="0"/>
                  <a:pt x="22364" y="9670"/>
                  <a:pt x="22364" y="21600"/>
                </a:cubicBezTo>
                <a:cubicBezTo>
                  <a:pt x="22364" y="21859"/>
                  <a:pt x="22359" y="22119"/>
                  <a:pt x="22349" y="22378"/>
                </a:cubicBezTo>
                <a:lnTo>
                  <a:pt x="764" y="21600"/>
                </a:lnTo>
                <a:lnTo>
                  <a:pt x="-1" y="13"/>
                </a:lnTo>
                <a:close/>
              </a:path>
            </a:pathLst>
          </a:cu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9112" name="AutoShape 24">
            <a:extLst>
              <a:ext uri="{FF2B5EF4-FFF2-40B4-BE49-F238E27FC236}">
                <a16:creationId xmlns:a16="http://schemas.microsoft.com/office/drawing/2014/main" id="{00E2A43B-E4A0-4BCB-66EB-38B338FE0ED4}"/>
              </a:ext>
            </a:extLst>
          </p:cNvPr>
          <p:cNvSpPr>
            <a:spLocks noChangeArrowheads="1"/>
          </p:cNvSpPr>
          <p:nvPr/>
        </p:nvSpPr>
        <p:spPr bwMode="auto">
          <a:xfrm>
            <a:off x="7162800" y="685800"/>
            <a:ext cx="3124200" cy="1066800"/>
          </a:xfrm>
          <a:prstGeom prst="wedgeEllipseCallout">
            <a:avLst>
              <a:gd name="adj1" fmla="val -47764"/>
              <a:gd name="adj2" fmla="val 121875"/>
            </a:avLst>
          </a:prstGeom>
          <a:solidFill>
            <a:schemeClr val="accent1"/>
          </a:solidFill>
          <a:ln w="9525">
            <a:solidFill>
              <a:schemeClr val="tx1"/>
            </a:solidFill>
            <a:miter lim="800000"/>
            <a:headEnd/>
            <a:tailEnd/>
          </a:ln>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a:r>
              <a:rPr lang="en-US" altLang="en-US" sz="2400"/>
              <a:t>Sô ñoà ñaúng ích</a:t>
            </a:r>
          </a:p>
          <a:p>
            <a:pPr algn="ctr">
              <a:spcBef>
                <a:spcPct val="0"/>
              </a:spcBef>
            </a:pPr>
            <a:endParaRPr lang="en-US" altLang="en-US" sz="2400">
              <a:latin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9107"/>
                                        </p:tgtEl>
                                        <p:attrNameLst>
                                          <p:attrName>style.visibility</p:attrName>
                                        </p:attrNameLst>
                                      </p:cBhvr>
                                      <p:to>
                                        <p:strVal val="visible"/>
                                      </p:to>
                                    </p:set>
                                    <p:anim calcmode="lin" valueType="num">
                                      <p:cBhvr additive="base">
                                        <p:cTn id="7" dur="500" fill="hold"/>
                                        <p:tgtEl>
                                          <p:spTgt spid="89107"/>
                                        </p:tgtEl>
                                        <p:attrNameLst>
                                          <p:attrName>ppt_x</p:attrName>
                                        </p:attrNameLst>
                                      </p:cBhvr>
                                      <p:tavLst>
                                        <p:tav tm="0">
                                          <p:val>
                                            <p:strVal val="#ppt_x"/>
                                          </p:val>
                                        </p:tav>
                                        <p:tav tm="100000">
                                          <p:val>
                                            <p:strVal val="#ppt_x"/>
                                          </p:val>
                                        </p:tav>
                                      </p:tavLst>
                                    </p:anim>
                                    <p:anim calcmode="lin" valueType="num">
                                      <p:cBhvr additive="base">
                                        <p:cTn id="8" dur="500" fill="hold"/>
                                        <p:tgtEl>
                                          <p:spTgt spid="8910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9108"/>
                                        </p:tgtEl>
                                        <p:attrNameLst>
                                          <p:attrName>style.visibility</p:attrName>
                                        </p:attrNameLst>
                                      </p:cBhvr>
                                      <p:to>
                                        <p:strVal val="visible"/>
                                      </p:to>
                                    </p:set>
                                    <p:anim calcmode="lin" valueType="num">
                                      <p:cBhvr additive="base">
                                        <p:cTn id="11" dur="500" fill="hold"/>
                                        <p:tgtEl>
                                          <p:spTgt spid="89108"/>
                                        </p:tgtEl>
                                        <p:attrNameLst>
                                          <p:attrName>ppt_x</p:attrName>
                                        </p:attrNameLst>
                                      </p:cBhvr>
                                      <p:tavLst>
                                        <p:tav tm="0">
                                          <p:val>
                                            <p:strVal val="#ppt_x"/>
                                          </p:val>
                                        </p:tav>
                                        <p:tav tm="100000">
                                          <p:val>
                                            <p:strVal val="#ppt_x"/>
                                          </p:val>
                                        </p:tav>
                                      </p:tavLst>
                                    </p:anim>
                                    <p:anim calcmode="lin" valueType="num">
                                      <p:cBhvr additive="base">
                                        <p:cTn id="12" dur="500" fill="hold"/>
                                        <p:tgtEl>
                                          <p:spTgt spid="8910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89111"/>
                                        </p:tgtEl>
                                        <p:attrNameLst>
                                          <p:attrName>style.visibility</p:attrName>
                                        </p:attrNameLst>
                                      </p:cBhvr>
                                      <p:to>
                                        <p:strVal val="visible"/>
                                      </p:to>
                                    </p:set>
                                    <p:anim calcmode="lin" valueType="num">
                                      <p:cBhvr additive="base">
                                        <p:cTn id="17" dur="500" fill="hold"/>
                                        <p:tgtEl>
                                          <p:spTgt spid="89111"/>
                                        </p:tgtEl>
                                        <p:attrNameLst>
                                          <p:attrName>ppt_x</p:attrName>
                                        </p:attrNameLst>
                                      </p:cBhvr>
                                      <p:tavLst>
                                        <p:tav tm="0">
                                          <p:val>
                                            <p:strVal val="#ppt_x"/>
                                          </p:val>
                                        </p:tav>
                                        <p:tav tm="100000">
                                          <p:val>
                                            <p:strVal val="#ppt_x"/>
                                          </p:val>
                                        </p:tav>
                                      </p:tavLst>
                                    </p:anim>
                                    <p:anim calcmode="lin" valueType="num">
                                      <p:cBhvr additive="base">
                                        <p:cTn id="18" dur="500" fill="hold"/>
                                        <p:tgtEl>
                                          <p:spTgt spid="891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9109"/>
                                        </p:tgtEl>
                                        <p:attrNameLst>
                                          <p:attrName>style.visibility</p:attrName>
                                        </p:attrNameLst>
                                      </p:cBhvr>
                                      <p:to>
                                        <p:strVal val="visible"/>
                                      </p:to>
                                    </p:set>
                                    <p:anim calcmode="lin" valueType="num">
                                      <p:cBhvr additive="base">
                                        <p:cTn id="21" dur="500" fill="hold"/>
                                        <p:tgtEl>
                                          <p:spTgt spid="89109"/>
                                        </p:tgtEl>
                                        <p:attrNameLst>
                                          <p:attrName>ppt_x</p:attrName>
                                        </p:attrNameLst>
                                      </p:cBhvr>
                                      <p:tavLst>
                                        <p:tav tm="0">
                                          <p:val>
                                            <p:strVal val="#ppt_x"/>
                                          </p:val>
                                        </p:tav>
                                        <p:tav tm="100000">
                                          <p:val>
                                            <p:strVal val="#ppt_x"/>
                                          </p:val>
                                        </p:tav>
                                      </p:tavLst>
                                    </p:anim>
                                    <p:anim calcmode="lin" valueType="num">
                                      <p:cBhvr additive="base">
                                        <p:cTn id="22" dur="500" fill="hold"/>
                                        <p:tgtEl>
                                          <p:spTgt spid="89109"/>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9112"/>
                                        </p:tgtEl>
                                        <p:attrNameLst>
                                          <p:attrName>style.visibility</p:attrName>
                                        </p:attrNameLst>
                                      </p:cBhvr>
                                      <p:to>
                                        <p:strVal val="visible"/>
                                      </p:to>
                                    </p:set>
                                    <p:animEffect transition="in" filter="diamond(in)">
                                      <p:cBhvr>
                                        <p:cTn id="27" dur="2000"/>
                                        <p:tgtEl>
                                          <p:spTgt spid="89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08" grpId="0"/>
      <p:bldP spid="89109" grpId="0"/>
      <p:bldP spid="8911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76</a:t>
            </a:fld>
            <a:endParaRPr lang="en-US" altLang="en-US" sz="2400">
              <a:latin typeface="Sagona Book" panose="02020503050505020204" pitchFamily="18" charset="0"/>
            </a:endParaRPr>
          </a:p>
        </p:txBody>
      </p:sp>
      <p:sp>
        <p:nvSpPr>
          <p:cNvPr id="2" name="Rectangle 2">
            <a:extLst>
              <a:ext uri="{FF2B5EF4-FFF2-40B4-BE49-F238E27FC236}">
                <a16:creationId xmlns:a16="http://schemas.microsoft.com/office/drawing/2014/main" id="{35DE2BAB-E9D7-3136-7194-D56A1E8B2E82}"/>
              </a:ext>
            </a:extLst>
          </p:cNvPr>
          <p:cNvSpPr>
            <a:spLocks noGrp="1" noChangeArrowheads="1"/>
          </p:cNvSpPr>
          <p:nvPr>
            <p:ph type="title"/>
          </p:nvPr>
        </p:nvSpPr>
        <p:spPr>
          <a:xfrm>
            <a:off x="1744133" y="-339785"/>
            <a:ext cx="9615733" cy="1428870"/>
          </a:xfrm>
        </p:spPr>
        <p:txBody>
          <a:bodyPr/>
          <a:lstStyle/>
          <a:p>
            <a:pPr eaLnBrk="1" hangingPunct="1"/>
            <a:r>
              <a:rPr lang="en-US" altLang="en-US" sz="4200" b="1" dirty="0">
                <a:solidFill>
                  <a:srgbClr val="FFFF00"/>
                </a:solidFill>
                <a:latin typeface="VNI-Souvir" pitchFamily="2" charset="0"/>
              </a:rPr>
              <a:t>2.1.2.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ÑAÚNG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ÍCH,U</a:t>
            </a:r>
            <a:endParaRPr lang="en-US" altLang="en-US" sz="4200" b="1" dirty="0">
              <a:solidFill>
                <a:srgbClr val="FFFF00"/>
              </a:solidFill>
              <a:latin typeface="VNI-Souvir" pitchFamily="2" charset="0"/>
            </a:endParaRPr>
          </a:p>
        </p:txBody>
      </p:sp>
      <p:sp>
        <p:nvSpPr>
          <p:cNvPr id="5" name="Rectangle 3">
            <a:extLst>
              <a:ext uri="{FF2B5EF4-FFF2-40B4-BE49-F238E27FC236}">
                <a16:creationId xmlns:a16="http://schemas.microsoft.com/office/drawing/2014/main" id="{60097856-9E61-723A-CAC6-2CC7A3CE490D}"/>
              </a:ext>
            </a:extLst>
          </p:cNvPr>
          <p:cNvSpPr txBox="1">
            <a:spLocks noChangeArrowheads="1"/>
          </p:cNvSpPr>
          <p:nvPr/>
        </p:nvSpPr>
        <p:spPr>
          <a:xfrm>
            <a:off x="2071888" y="1777999"/>
            <a:ext cx="8960222" cy="36892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i="1" dirty="0">
                <a:latin typeface="VNI-Souvir" pitchFamily="2" charset="0"/>
              </a:rPr>
              <a:t> </a:t>
            </a:r>
            <a:r>
              <a:rPr lang="en-US" altLang="en-US" sz="3200" b="1" i="1" dirty="0" err="1">
                <a:solidFill>
                  <a:schemeClr val="accent2"/>
                </a:solidFill>
                <a:latin typeface="VNI-Souvir" pitchFamily="2" charset="0"/>
              </a:rPr>
              <a:t>Ñaëc</a:t>
            </a:r>
            <a:r>
              <a:rPr lang="en-US" altLang="en-US" sz="3200" b="1" i="1" dirty="0">
                <a:solidFill>
                  <a:schemeClr val="accent2"/>
                </a:solidFill>
                <a:latin typeface="VNI-Souvir" pitchFamily="2" charset="0"/>
              </a:rPr>
              <a:t> </a:t>
            </a:r>
            <a:r>
              <a:rPr lang="en-US" altLang="en-US" sz="3200" b="1" i="1" dirty="0" err="1">
                <a:solidFill>
                  <a:schemeClr val="accent2"/>
                </a:solidFill>
                <a:latin typeface="VNI-Souvir" pitchFamily="2" charset="0"/>
              </a:rPr>
              <a:t>ñieåm</a:t>
            </a:r>
            <a:r>
              <a:rPr lang="en-US" altLang="en-US" sz="3200" b="1" i="1" dirty="0">
                <a:solidFill>
                  <a:schemeClr val="accent2"/>
                </a:solidFill>
                <a:latin typeface="VNI-Souvir" pitchFamily="2" charset="0"/>
              </a:rPr>
              <a:t> </a:t>
            </a:r>
            <a:r>
              <a:rPr lang="en-US" altLang="en-US" sz="3200" b="1" i="1" dirty="0" err="1">
                <a:solidFill>
                  <a:schemeClr val="accent2"/>
                </a:solidFill>
                <a:latin typeface="VNI-Souvir" pitchFamily="2" charset="0"/>
              </a:rPr>
              <a:t>cuûa</a:t>
            </a:r>
            <a:r>
              <a:rPr lang="en-US" altLang="en-US" sz="3200" b="1" i="1" dirty="0">
                <a:solidFill>
                  <a:schemeClr val="accent2"/>
                </a:solidFill>
                <a:latin typeface="VNI-Souvir" pitchFamily="2" charset="0"/>
              </a:rPr>
              <a:t> </a:t>
            </a:r>
            <a:r>
              <a:rPr lang="en-US" altLang="en-US" sz="3200" b="1" i="1" dirty="0" err="1">
                <a:solidFill>
                  <a:schemeClr val="accent2"/>
                </a:solidFill>
                <a:latin typeface="VNI-Souvir" pitchFamily="2" charset="0"/>
              </a:rPr>
              <a:t>ñöôøng</a:t>
            </a:r>
            <a:r>
              <a:rPr lang="en-US" altLang="en-US" sz="3200" b="1" i="1" dirty="0">
                <a:solidFill>
                  <a:schemeClr val="accent2"/>
                </a:solidFill>
                <a:latin typeface="VNI-Souvir" pitchFamily="2" charset="0"/>
              </a:rPr>
              <a:t> </a:t>
            </a:r>
            <a:r>
              <a:rPr lang="en-US" altLang="en-US" sz="3200" b="1" i="1" dirty="0" err="1">
                <a:solidFill>
                  <a:schemeClr val="accent2"/>
                </a:solidFill>
                <a:latin typeface="VNI-Souvir" pitchFamily="2" charset="0"/>
              </a:rPr>
              <a:t>ñaúng</a:t>
            </a:r>
            <a:r>
              <a:rPr lang="en-US" altLang="en-US" sz="3200" b="1" i="1" dirty="0">
                <a:solidFill>
                  <a:schemeClr val="accent2"/>
                </a:solidFill>
                <a:latin typeface="VNI-Souvir" pitchFamily="2" charset="0"/>
              </a:rPr>
              <a:t> </a:t>
            </a:r>
            <a:r>
              <a:rPr lang="en-US" altLang="en-US" sz="3200" b="1" i="1" dirty="0" err="1">
                <a:solidFill>
                  <a:schemeClr val="accent2"/>
                </a:solidFill>
                <a:latin typeface="VNI-Souvir" pitchFamily="2" charset="0"/>
              </a:rPr>
              <a:t>ích</a:t>
            </a:r>
            <a:r>
              <a:rPr lang="en-US" altLang="en-US" sz="3200" b="1" i="1" dirty="0">
                <a:solidFill>
                  <a:schemeClr val="accent2"/>
                </a:solidFill>
                <a:latin typeface="VNI-Souvir" pitchFamily="2" charset="0"/>
              </a:rPr>
              <a:t>:</a:t>
            </a:r>
          </a:p>
          <a:p>
            <a:pPr lvl="1"/>
            <a:r>
              <a:rPr lang="en-US" altLang="en-US" sz="3200" dirty="0" err="1">
                <a:latin typeface="VNI-Souvir" pitchFamily="2" charset="0"/>
              </a:rPr>
              <a:t>Doác</a:t>
            </a:r>
            <a:r>
              <a:rPr lang="en-US" altLang="en-US" sz="3200" dirty="0">
                <a:latin typeface="VNI-Souvir" pitchFamily="2" charset="0"/>
              </a:rPr>
              <a:t> </a:t>
            </a:r>
            <a:r>
              <a:rPr lang="en-US" altLang="en-US" sz="3200" dirty="0" err="1">
                <a:latin typeface="VNI-Souvir" pitchFamily="2" charset="0"/>
              </a:rPr>
              <a:t>xuoáng</a:t>
            </a:r>
            <a:r>
              <a:rPr lang="en-US" altLang="en-US" sz="3200" dirty="0">
                <a:latin typeface="VNI-Souvir" pitchFamily="2" charset="0"/>
              </a:rPr>
              <a:t> </a:t>
            </a:r>
            <a:r>
              <a:rPr lang="en-US" altLang="en-US" sz="3200" dirty="0" err="1">
                <a:latin typeface="VNI-Souvir" pitchFamily="2" charset="0"/>
              </a:rPr>
              <a:t>veà</a:t>
            </a:r>
            <a:r>
              <a:rPr lang="en-US" altLang="en-US" sz="3200" dirty="0">
                <a:latin typeface="VNI-Souvir" pitchFamily="2" charset="0"/>
              </a:rPr>
              <a:t> </a:t>
            </a:r>
            <a:r>
              <a:rPr lang="en-US" altLang="en-US" sz="3200" dirty="0" err="1">
                <a:latin typeface="VNI-Souvir" pitchFamily="2" charset="0"/>
              </a:rPr>
              <a:t>beân</a:t>
            </a:r>
            <a:r>
              <a:rPr lang="en-US" altLang="en-US" sz="3200" dirty="0">
                <a:latin typeface="VNI-Souvir" pitchFamily="2" charset="0"/>
              </a:rPr>
              <a:t> </a:t>
            </a:r>
            <a:r>
              <a:rPr lang="en-US" altLang="en-US" sz="3200" dirty="0" err="1">
                <a:latin typeface="VNI-Souvir" pitchFamily="2" charset="0"/>
              </a:rPr>
              <a:t>phaûi</a:t>
            </a:r>
            <a:endParaRPr lang="en-US" altLang="en-US" sz="3200" dirty="0">
              <a:latin typeface="VNI-Souvir" pitchFamily="2" charset="0"/>
            </a:endParaRPr>
          </a:p>
          <a:p>
            <a:pPr lvl="1"/>
            <a:r>
              <a:rPr lang="en-US" altLang="en-US" sz="3200" dirty="0" err="1">
                <a:latin typeface="VNI-Souvir" pitchFamily="2" charset="0"/>
              </a:rPr>
              <a:t>Caùc</a:t>
            </a:r>
            <a:r>
              <a:rPr lang="en-US" altLang="en-US" sz="3200" dirty="0">
                <a:latin typeface="VNI-Souvir" pitchFamily="2" charset="0"/>
              </a:rPr>
              <a:t> </a:t>
            </a:r>
            <a:r>
              <a:rPr lang="en-US" altLang="en-US" sz="3200" dirty="0" err="1">
                <a:latin typeface="VNI-Souvir" pitchFamily="2" charset="0"/>
              </a:rPr>
              <a:t>ñöôøng</a:t>
            </a:r>
            <a:r>
              <a:rPr lang="en-US" altLang="en-US" sz="3200" dirty="0">
                <a:latin typeface="VNI-Souvir" pitchFamily="2" charset="0"/>
              </a:rPr>
              <a:t> </a:t>
            </a:r>
            <a:r>
              <a:rPr lang="en-US" altLang="en-US" sz="3200" dirty="0" err="1">
                <a:latin typeface="VNI-Souvir" pitchFamily="2" charset="0"/>
              </a:rPr>
              <a:t>ñaúng</a:t>
            </a:r>
            <a:r>
              <a:rPr lang="en-US" altLang="en-US" sz="3200" dirty="0">
                <a:latin typeface="VNI-Souvir" pitchFamily="2" charset="0"/>
              </a:rPr>
              <a:t> </a:t>
            </a:r>
            <a:r>
              <a:rPr lang="en-US" altLang="en-US" sz="3200" dirty="0" err="1">
                <a:latin typeface="VNI-Souvir" pitchFamily="2" charset="0"/>
              </a:rPr>
              <a:t>ích</a:t>
            </a:r>
            <a:r>
              <a:rPr lang="en-US" altLang="en-US" sz="3200" dirty="0">
                <a:latin typeface="VNI-Souvir" pitchFamily="2" charset="0"/>
              </a:rPr>
              <a:t> </a:t>
            </a:r>
            <a:r>
              <a:rPr lang="en-US" altLang="en-US" sz="3200" dirty="0" err="1">
                <a:latin typeface="VNI-Souvir" pitchFamily="2" charset="0"/>
              </a:rPr>
              <a:t>khoâng</a:t>
            </a:r>
            <a:r>
              <a:rPr lang="en-US" altLang="en-US" sz="3200" dirty="0">
                <a:latin typeface="VNI-Souvir" pitchFamily="2" charset="0"/>
              </a:rPr>
              <a:t> </a:t>
            </a:r>
            <a:r>
              <a:rPr lang="en-US" altLang="en-US" sz="3200" dirty="0" err="1">
                <a:latin typeface="VNI-Souvir" pitchFamily="2" charset="0"/>
              </a:rPr>
              <a:t>caét</a:t>
            </a:r>
            <a:r>
              <a:rPr lang="en-US" altLang="en-US" sz="3200" dirty="0">
                <a:latin typeface="VNI-Souvir" pitchFamily="2" charset="0"/>
              </a:rPr>
              <a:t> </a:t>
            </a:r>
            <a:r>
              <a:rPr lang="en-US" altLang="en-US" sz="3200" dirty="0" err="1">
                <a:latin typeface="VNI-Souvir" pitchFamily="2" charset="0"/>
              </a:rPr>
              <a:t>nhau</a:t>
            </a:r>
            <a:endParaRPr lang="en-US" altLang="en-US" sz="3200" dirty="0">
              <a:latin typeface="VNI-Souvir" pitchFamily="2" charset="0"/>
            </a:endParaRPr>
          </a:p>
          <a:p>
            <a:pPr lvl="1"/>
            <a:r>
              <a:rPr lang="en-US" altLang="en-US" sz="3200" dirty="0" err="1">
                <a:latin typeface="VNI-Souvir" pitchFamily="2" charset="0"/>
              </a:rPr>
              <a:t>Loài</a:t>
            </a:r>
            <a:r>
              <a:rPr lang="en-US" altLang="en-US" sz="3200" dirty="0">
                <a:latin typeface="VNI-Souvir" pitchFamily="2" charset="0"/>
              </a:rPr>
              <a:t> </a:t>
            </a:r>
            <a:r>
              <a:rPr lang="en-US" altLang="en-US" sz="3200" dirty="0" err="1">
                <a:latin typeface="VNI-Souvir" pitchFamily="2" charset="0"/>
              </a:rPr>
              <a:t>veà</a:t>
            </a:r>
            <a:r>
              <a:rPr lang="en-US" altLang="en-US" sz="3200" dirty="0">
                <a:latin typeface="VNI-Souvir" pitchFamily="2" charset="0"/>
              </a:rPr>
              <a:t> </a:t>
            </a:r>
            <a:r>
              <a:rPr lang="en-US" altLang="en-US" sz="3200" dirty="0" err="1">
                <a:latin typeface="VNI-Souvir" pitchFamily="2" charset="0"/>
              </a:rPr>
              <a:t>phía</a:t>
            </a:r>
            <a:r>
              <a:rPr lang="en-US" altLang="en-US" sz="3200" dirty="0">
                <a:latin typeface="VNI-Souvir" pitchFamily="2" charset="0"/>
              </a:rPr>
              <a:t> </a:t>
            </a:r>
            <a:r>
              <a:rPr lang="en-US" altLang="en-US" sz="3200" dirty="0" err="1">
                <a:latin typeface="VNI-Souvir" pitchFamily="2" charset="0"/>
              </a:rPr>
              <a:t>goác</a:t>
            </a:r>
            <a:r>
              <a:rPr lang="en-US" altLang="en-US" sz="3200" dirty="0">
                <a:latin typeface="VNI-Souvir" pitchFamily="2" charset="0"/>
              </a:rPr>
              <a:t> O </a:t>
            </a:r>
          </a:p>
        </p:txBody>
      </p:sp>
    </p:spTree>
    <p:extLst>
      <p:ext uri="{BB962C8B-B14F-4D97-AF65-F5344CB8AC3E}">
        <p14:creationId xmlns:p14="http://schemas.microsoft.com/office/powerpoint/2010/main" val="1475619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amond(in)">
                                      <p:cBhvr>
                                        <p:cTn id="22"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77</a:t>
            </a:fld>
            <a:endParaRPr lang="en-US" altLang="en-US" sz="2400">
              <a:latin typeface="Sagona Book" panose="02020503050505020204" pitchFamily="18" charset="0"/>
            </a:endParaRPr>
          </a:p>
        </p:txBody>
      </p:sp>
      <p:sp>
        <p:nvSpPr>
          <p:cNvPr id="2" name="Rectangle 2">
            <a:extLst>
              <a:ext uri="{FF2B5EF4-FFF2-40B4-BE49-F238E27FC236}">
                <a16:creationId xmlns:a16="http://schemas.microsoft.com/office/drawing/2014/main" id="{35DE2BAB-E9D7-3136-7194-D56A1E8B2E82}"/>
              </a:ext>
            </a:extLst>
          </p:cNvPr>
          <p:cNvSpPr>
            <a:spLocks noGrp="1" noChangeArrowheads="1"/>
          </p:cNvSpPr>
          <p:nvPr>
            <p:ph type="title"/>
          </p:nvPr>
        </p:nvSpPr>
        <p:spPr>
          <a:xfrm>
            <a:off x="1744133" y="-339785"/>
            <a:ext cx="9615733" cy="1428870"/>
          </a:xfrm>
        </p:spPr>
        <p:txBody>
          <a:bodyPr/>
          <a:lstStyle/>
          <a:p>
            <a:pPr eaLnBrk="1" hangingPunct="1"/>
            <a:r>
              <a:rPr lang="en-US" altLang="en-US" sz="4200" b="1" dirty="0">
                <a:solidFill>
                  <a:srgbClr val="FFFF00"/>
                </a:solidFill>
                <a:latin typeface="VNI-Souvir" pitchFamily="2" charset="0"/>
              </a:rPr>
              <a:t>2.1.2.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ÑAÚNG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ÍCH,U</a:t>
            </a:r>
            <a:endParaRPr lang="en-US" altLang="en-US" sz="4200" b="1" dirty="0">
              <a:solidFill>
                <a:srgbClr val="FFFF00"/>
              </a:solidFill>
              <a:latin typeface="VNI-Souvir" pitchFamily="2" charset="0"/>
            </a:endParaRPr>
          </a:p>
        </p:txBody>
      </p:sp>
      <p:sp>
        <p:nvSpPr>
          <p:cNvPr id="3" name="Rectangle 3">
            <a:extLst>
              <a:ext uri="{FF2B5EF4-FFF2-40B4-BE49-F238E27FC236}">
                <a16:creationId xmlns:a16="http://schemas.microsoft.com/office/drawing/2014/main" id="{5D12624D-0B5E-19F0-E8E4-10AD0A67DB77}"/>
              </a:ext>
            </a:extLst>
          </p:cNvPr>
          <p:cNvSpPr txBox="1">
            <a:spLocks noChangeArrowheads="1"/>
          </p:cNvSpPr>
          <p:nvPr/>
        </p:nvSpPr>
        <p:spPr>
          <a:xfrm>
            <a:off x="1676400" y="1752600"/>
            <a:ext cx="8991600"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i="1">
                <a:latin typeface="VNI-Souvir" pitchFamily="2" charset="0"/>
              </a:rPr>
              <a:t>Loài veà phía goác O:</a:t>
            </a:r>
          </a:p>
          <a:p>
            <a:pPr lvl="1"/>
            <a:r>
              <a:rPr lang="en-US" altLang="en-US" sz="3200">
                <a:latin typeface="VNI-Souvir" pitchFamily="2" charset="0"/>
              </a:rPr>
              <a:t>Theå hieän tyû leä maø NTD </a:t>
            </a:r>
            <a:r>
              <a:rPr lang="en-US" altLang="en-US" sz="3200" i="1">
                <a:latin typeface="VNI-Souvir" pitchFamily="2" charset="0"/>
              </a:rPr>
              <a:t>muoán </a:t>
            </a:r>
            <a:r>
              <a:rPr lang="en-US" altLang="en-US" sz="3200">
                <a:latin typeface="VNI-Souvir" pitchFamily="2" charset="0"/>
              </a:rPr>
              <a:t>ñaùnh ñoåi giöõa hai loaïi SP giaûm daàn</a:t>
            </a:r>
          </a:p>
          <a:p>
            <a:pPr lvl="1"/>
            <a:r>
              <a:rPr lang="en-US" altLang="en-US" sz="3200">
                <a:latin typeface="VNI-Souvir" pitchFamily="2" charset="0"/>
              </a:rPr>
              <a:t>Tyû leä naøy ñöôïc goïi laø tyû leä thay theá bieân (MRS).</a:t>
            </a:r>
            <a:endParaRPr lang="en-US" altLang="en-US" sz="3200" i="1" dirty="0">
              <a:latin typeface="VNI-Souvir" pitchFamily="2" charset="0"/>
            </a:endParaRPr>
          </a:p>
        </p:txBody>
      </p:sp>
    </p:spTree>
    <p:extLst>
      <p:ext uri="{BB962C8B-B14F-4D97-AF65-F5344CB8AC3E}">
        <p14:creationId xmlns:p14="http://schemas.microsoft.com/office/powerpoint/2010/main" val="3530482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78</a:t>
            </a:fld>
            <a:endParaRPr lang="en-US" altLang="en-US" sz="2400">
              <a:latin typeface="Sagona Book" panose="02020503050505020204" pitchFamily="18" charset="0"/>
            </a:endParaRPr>
          </a:p>
        </p:txBody>
      </p:sp>
      <p:sp>
        <p:nvSpPr>
          <p:cNvPr id="2" name="Rectangle 2">
            <a:extLst>
              <a:ext uri="{FF2B5EF4-FFF2-40B4-BE49-F238E27FC236}">
                <a16:creationId xmlns:a16="http://schemas.microsoft.com/office/drawing/2014/main" id="{35DE2BAB-E9D7-3136-7194-D56A1E8B2E82}"/>
              </a:ext>
            </a:extLst>
          </p:cNvPr>
          <p:cNvSpPr>
            <a:spLocks noGrp="1" noChangeArrowheads="1"/>
          </p:cNvSpPr>
          <p:nvPr>
            <p:ph type="title"/>
          </p:nvPr>
        </p:nvSpPr>
        <p:spPr>
          <a:xfrm>
            <a:off x="1744133" y="-339785"/>
            <a:ext cx="9615733" cy="1428870"/>
          </a:xfrm>
        </p:spPr>
        <p:txBody>
          <a:bodyPr/>
          <a:lstStyle/>
          <a:p>
            <a:pPr eaLnBrk="1" hangingPunct="1"/>
            <a:r>
              <a:rPr lang="en-US" altLang="en-US" sz="4200" b="1" dirty="0">
                <a:solidFill>
                  <a:srgbClr val="FFFF00"/>
                </a:solidFill>
                <a:latin typeface="VNI-Souvir" pitchFamily="2" charset="0"/>
              </a:rPr>
              <a:t>2.1.2.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ÑAÚNG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ÍCH,U</a:t>
            </a:r>
            <a:endParaRPr lang="en-US" altLang="en-US" sz="4200" b="1" dirty="0">
              <a:solidFill>
                <a:srgbClr val="FFFF00"/>
              </a:solidFill>
              <a:latin typeface="VNI-Souvir" pitchFamily="2" charset="0"/>
            </a:endParaRPr>
          </a:p>
        </p:txBody>
      </p:sp>
      <p:sp>
        <p:nvSpPr>
          <p:cNvPr id="93187" name="Rectangle 3">
            <a:extLst>
              <a:ext uri="{FF2B5EF4-FFF2-40B4-BE49-F238E27FC236}">
                <a16:creationId xmlns:a16="http://schemas.microsoft.com/office/drawing/2014/main" id="{98A13634-55BF-9AD0-9D03-FC206DD1A994}"/>
              </a:ext>
            </a:extLst>
          </p:cNvPr>
          <p:cNvSpPr txBox="1">
            <a:spLocks noChangeArrowheads="1"/>
          </p:cNvSpPr>
          <p:nvPr/>
        </p:nvSpPr>
        <p:spPr>
          <a:xfrm>
            <a:off x="711201" y="1752600"/>
            <a:ext cx="10566399"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i="1">
                <a:latin typeface="VNI-Souvir" pitchFamily="2" charset="0"/>
              </a:rPr>
              <a:t>Tyû leä thay theá bieân cuûa X cho Y (MRS</a:t>
            </a:r>
            <a:r>
              <a:rPr lang="en-US" altLang="en-US" sz="3200" b="1" i="1" baseline="-25000">
                <a:latin typeface="VNI-Souvir" pitchFamily="2" charset="0"/>
              </a:rPr>
              <a:t>XY</a:t>
            </a:r>
            <a:r>
              <a:rPr lang="en-US" altLang="en-US" sz="3200" b="1" i="1">
                <a:latin typeface="VNI-Souvir" pitchFamily="2" charset="0"/>
              </a:rPr>
              <a:t>):</a:t>
            </a:r>
            <a:endParaRPr lang="en-US" altLang="en-US" sz="3200">
              <a:latin typeface="VNI-Souvir" pitchFamily="2" charset="0"/>
            </a:endParaRPr>
          </a:p>
          <a:p>
            <a:pPr lvl="1"/>
            <a:r>
              <a:rPr lang="en-US" altLang="en-US" sz="3200">
                <a:latin typeface="VNI-Souvir" pitchFamily="2" charset="0"/>
              </a:rPr>
              <a:t>Soá löôïng SP Y </a:t>
            </a:r>
            <a:r>
              <a:rPr lang="en-US" altLang="en-US" sz="3200" b="1">
                <a:solidFill>
                  <a:schemeClr val="accent2"/>
                </a:solidFill>
                <a:latin typeface="VNI-Souvir" pitchFamily="2" charset="0"/>
              </a:rPr>
              <a:t>giaûm</a:t>
            </a:r>
            <a:r>
              <a:rPr lang="en-US" altLang="en-US" sz="3200">
                <a:latin typeface="VNI-Souvir" pitchFamily="2" charset="0"/>
              </a:rPr>
              <a:t> xuoáng </a:t>
            </a:r>
          </a:p>
          <a:p>
            <a:pPr lvl="1"/>
            <a:r>
              <a:rPr lang="en-US" altLang="en-US" sz="3200">
                <a:latin typeface="VNI-Souvir" pitchFamily="2" charset="0"/>
              </a:rPr>
              <a:t>Ñeå söû duïng </a:t>
            </a:r>
            <a:r>
              <a:rPr lang="en-US" altLang="en-US" sz="3200" b="1">
                <a:solidFill>
                  <a:schemeClr val="accent2"/>
                </a:solidFill>
                <a:latin typeface="VNI-Souvir" pitchFamily="2" charset="0"/>
              </a:rPr>
              <a:t>theâm moät</a:t>
            </a:r>
            <a:r>
              <a:rPr lang="en-US" altLang="en-US" sz="3200">
                <a:latin typeface="VNI-Souvir" pitchFamily="2" charset="0"/>
              </a:rPr>
              <a:t> ñôn vò SP X</a:t>
            </a:r>
          </a:p>
          <a:p>
            <a:pPr lvl="1"/>
            <a:r>
              <a:rPr lang="en-US" altLang="en-US" sz="3200">
                <a:latin typeface="VNI-Souvir" pitchFamily="2" charset="0"/>
              </a:rPr>
              <a:t>Nhaèm baûo ñaûm möùc thoûa maõn khoâng ñoåi.</a:t>
            </a:r>
          </a:p>
          <a:p>
            <a:pPr lvl="2"/>
            <a:r>
              <a:rPr lang="en-US" altLang="en-US" sz="3200">
                <a:latin typeface="VNI-Souvir" pitchFamily="2" charset="0"/>
              </a:rPr>
              <a:t>   MRS</a:t>
            </a:r>
            <a:r>
              <a:rPr lang="en-US" altLang="en-US" sz="3200" baseline="-25000">
                <a:latin typeface="VNI-Souvir" pitchFamily="2" charset="0"/>
              </a:rPr>
              <a:t>XY</a:t>
            </a:r>
            <a:r>
              <a:rPr lang="en-US" altLang="en-US" sz="3200">
                <a:latin typeface="VNI-Souvir" pitchFamily="2" charset="0"/>
              </a:rPr>
              <a:t> =  </a:t>
            </a:r>
            <a:r>
              <a:rPr lang="en-US" altLang="en-US" sz="3200">
                <a:latin typeface="VNI-Souvir" pitchFamily="2" charset="0"/>
                <a:sym typeface="Symbol" panose="05050102010706020507" pitchFamily="18" charset="2"/>
              </a:rPr>
              <a:t></a:t>
            </a:r>
            <a:r>
              <a:rPr lang="en-US" altLang="en-US" sz="3200">
                <a:latin typeface="VNI-Souvir" pitchFamily="2" charset="0"/>
              </a:rPr>
              <a:t>Y/ </a:t>
            </a:r>
            <a:r>
              <a:rPr lang="en-US" altLang="en-US" sz="3200">
                <a:latin typeface="VNI-Souvir" pitchFamily="2" charset="0"/>
                <a:sym typeface="Symbol" panose="05050102010706020507" pitchFamily="18" charset="2"/>
              </a:rPr>
              <a:t></a:t>
            </a:r>
            <a:r>
              <a:rPr lang="en-US" altLang="en-US" sz="3200">
                <a:latin typeface="VNI-Souvir" pitchFamily="2" charset="0"/>
              </a:rPr>
              <a:t>X</a:t>
            </a:r>
          </a:p>
          <a:p>
            <a:pPr>
              <a:buFont typeface="Wingdings" panose="05000000000000000000" pitchFamily="2" charset="2"/>
              <a:buNone/>
            </a:pPr>
            <a:endParaRPr lang="en-US" altLang="en-US" sz="3200" dirty="0">
              <a:latin typeface="VNI-Souvir" pitchFamily="2" charset="0"/>
            </a:endParaRPr>
          </a:p>
        </p:txBody>
      </p:sp>
    </p:spTree>
    <p:extLst>
      <p:ext uri="{BB962C8B-B14F-4D97-AF65-F5344CB8AC3E}">
        <p14:creationId xmlns:p14="http://schemas.microsoft.com/office/powerpoint/2010/main" val="160043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animEffect transition="in" filter="diamond(in)">
                                      <p:cBhvr>
                                        <p:cTn id="7" dur="2000"/>
                                        <p:tgtEl>
                                          <p:spTgt spid="931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3187">
                                            <p:txEl>
                                              <p:pRg st="1" end="1"/>
                                            </p:txEl>
                                          </p:spTgt>
                                        </p:tgtEl>
                                        <p:attrNameLst>
                                          <p:attrName>style.visibility</p:attrName>
                                        </p:attrNameLst>
                                      </p:cBhvr>
                                      <p:to>
                                        <p:strVal val="visible"/>
                                      </p:to>
                                    </p:set>
                                    <p:anim calcmode="lin" valueType="num">
                                      <p:cBhvr additive="base">
                                        <p:cTn id="12" dur="500" fill="hold"/>
                                        <p:tgtEl>
                                          <p:spTgt spid="9318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31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93187">
                                            <p:txEl>
                                              <p:pRg st="2" end="2"/>
                                            </p:txEl>
                                          </p:spTgt>
                                        </p:tgtEl>
                                        <p:attrNameLst>
                                          <p:attrName>style.visibility</p:attrName>
                                        </p:attrNameLst>
                                      </p:cBhvr>
                                      <p:to>
                                        <p:strVal val="visible"/>
                                      </p:to>
                                    </p:set>
                                    <p:animEffect transition="in" filter="diamond(in)">
                                      <p:cBhvr>
                                        <p:cTn id="18" dur="2000"/>
                                        <p:tgtEl>
                                          <p:spTgt spid="93187">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93187">
                                            <p:txEl>
                                              <p:pRg st="3" end="3"/>
                                            </p:txEl>
                                          </p:spTgt>
                                        </p:tgtEl>
                                        <p:attrNameLst>
                                          <p:attrName>style.visibility</p:attrName>
                                        </p:attrNameLst>
                                      </p:cBhvr>
                                      <p:to>
                                        <p:strVal val="visible"/>
                                      </p:to>
                                    </p:set>
                                    <p:animEffect transition="in" filter="diamond(in)">
                                      <p:cBhvr>
                                        <p:cTn id="23" dur="2000"/>
                                        <p:tgtEl>
                                          <p:spTgt spid="93187">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93187">
                                            <p:txEl>
                                              <p:pRg st="4" end="4"/>
                                            </p:txEl>
                                          </p:spTgt>
                                        </p:tgtEl>
                                        <p:attrNameLst>
                                          <p:attrName>style.visibility</p:attrName>
                                        </p:attrNameLst>
                                      </p:cBhvr>
                                      <p:to>
                                        <p:strVal val="visible"/>
                                      </p:to>
                                    </p:set>
                                    <p:animEffect transition="in" filter="diamond(in)">
                                      <p:cBhvr>
                                        <p:cTn id="28" dur="2000"/>
                                        <p:tgtEl>
                                          <p:spTgt spid="931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79</a:t>
            </a:fld>
            <a:endParaRPr lang="en-US" altLang="en-US" sz="2400">
              <a:latin typeface="Sagona Book" panose="02020503050505020204" pitchFamily="18" charset="0"/>
            </a:endParaRPr>
          </a:p>
        </p:txBody>
      </p:sp>
      <p:sp>
        <p:nvSpPr>
          <p:cNvPr id="2" name="Rectangle 2">
            <a:extLst>
              <a:ext uri="{FF2B5EF4-FFF2-40B4-BE49-F238E27FC236}">
                <a16:creationId xmlns:a16="http://schemas.microsoft.com/office/drawing/2014/main" id="{35DE2BAB-E9D7-3136-7194-D56A1E8B2E82}"/>
              </a:ext>
            </a:extLst>
          </p:cNvPr>
          <p:cNvSpPr>
            <a:spLocks noGrp="1" noChangeArrowheads="1"/>
          </p:cNvSpPr>
          <p:nvPr>
            <p:ph type="title"/>
          </p:nvPr>
        </p:nvSpPr>
        <p:spPr>
          <a:xfrm>
            <a:off x="1744133" y="-339785"/>
            <a:ext cx="9615733" cy="1428870"/>
          </a:xfrm>
        </p:spPr>
        <p:txBody>
          <a:bodyPr/>
          <a:lstStyle/>
          <a:p>
            <a:pPr eaLnBrk="1" hangingPunct="1"/>
            <a:r>
              <a:rPr lang="en-US" altLang="en-US" sz="4200" b="1" dirty="0">
                <a:solidFill>
                  <a:srgbClr val="FFFF00"/>
                </a:solidFill>
                <a:latin typeface="VNI-Souvir" pitchFamily="2" charset="0"/>
              </a:rPr>
              <a:t>2.1.2.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ÑAÚNG</a:t>
            </a:r>
            <a:r>
              <a:rPr lang="en-US" altLang="en-US" sz="4200" b="1" dirty="0">
                <a:solidFill>
                  <a:srgbClr val="FFFF00"/>
                </a:solidFill>
                <a:latin typeface="VNI-Souvir" pitchFamily="2" charset="0"/>
              </a:rPr>
              <a:t> </a:t>
            </a:r>
            <a:r>
              <a:rPr lang="en-US" altLang="en-US" sz="4200" b="1" dirty="0" err="1">
                <a:solidFill>
                  <a:srgbClr val="FFFF00"/>
                </a:solidFill>
                <a:latin typeface="VNI-Souvir" pitchFamily="2" charset="0"/>
              </a:rPr>
              <a:t>ÍCH,U</a:t>
            </a:r>
            <a:endParaRPr lang="en-US" altLang="en-US" sz="4200" b="1" dirty="0">
              <a:solidFill>
                <a:srgbClr val="FFFF00"/>
              </a:solidFill>
              <a:latin typeface="VNI-Souvir" pitchFamily="2" charset="0"/>
            </a:endParaRPr>
          </a:p>
        </p:txBody>
      </p:sp>
      <p:sp>
        <p:nvSpPr>
          <p:cNvPr id="94211" name="Rectangle 3">
            <a:extLst>
              <a:ext uri="{FF2B5EF4-FFF2-40B4-BE49-F238E27FC236}">
                <a16:creationId xmlns:a16="http://schemas.microsoft.com/office/drawing/2014/main" id="{AE8E73FC-D7FD-AD30-4CFD-D2010093DB58}"/>
              </a:ext>
            </a:extLst>
          </p:cNvPr>
          <p:cNvSpPr txBox="1">
            <a:spLocks noChangeArrowheads="1"/>
          </p:cNvSpPr>
          <p:nvPr/>
        </p:nvSpPr>
        <p:spPr>
          <a:xfrm>
            <a:off x="1727201" y="1803520"/>
            <a:ext cx="8599734" cy="401930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MRS: tyû leä ñaùnh ñoåi giöõa 2 SP trong söû duïng</a:t>
            </a:r>
          </a:p>
          <a:p>
            <a:r>
              <a:rPr lang="en-US" altLang="en-US" sz="3200">
                <a:latin typeface="VNI-Souvir" pitchFamily="2" charset="0"/>
              </a:rPr>
              <a:t>Ñeå ñaûm baûo TU khoâng ñoåi thì: </a:t>
            </a:r>
            <a:endParaRPr lang="en-US" altLang="en-US" sz="3200">
              <a:latin typeface="VNI-Souvir" pitchFamily="2" charset="0"/>
              <a:sym typeface="Symbol" panose="05050102010706020507" pitchFamily="18" charset="2"/>
            </a:endParaRPr>
          </a:p>
          <a:p>
            <a:r>
              <a:rPr lang="en-US" altLang="en-US" sz="3200">
                <a:latin typeface="VNI-Souvir" pitchFamily="2" charset="0"/>
                <a:sym typeface="Symbol" panose="05050102010706020507" pitchFamily="18" charset="2"/>
              </a:rPr>
              <a:t></a:t>
            </a:r>
            <a:r>
              <a:rPr lang="en-US" altLang="en-US" sz="3200">
                <a:latin typeface="VNI-Souvir" pitchFamily="2" charset="0"/>
              </a:rPr>
              <a:t>Y.Mu</a:t>
            </a:r>
            <a:r>
              <a:rPr lang="en-US" altLang="en-US" sz="3200" baseline="-25000">
                <a:latin typeface="VNI-Souvir" pitchFamily="2" charset="0"/>
              </a:rPr>
              <a:t>y</a:t>
            </a:r>
            <a:r>
              <a:rPr lang="en-US" altLang="en-US" sz="3200">
                <a:latin typeface="VNI-Souvir" pitchFamily="2" charset="0"/>
              </a:rPr>
              <a:t> + </a:t>
            </a:r>
            <a:r>
              <a:rPr lang="en-US" altLang="en-US" sz="3200">
                <a:latin typeface="VNI-Souvir" pitchFamily="2" charset="0"/>
                <a:sym typeface="Symbol" panose="05050102010706020507" pitchFamily="18" charset="2"/>
              </a:rPr>
              <a:t></a:t>
            </a:r>
            <a:r>
              <a:rPr lang="en-US" altLang="en-US" sz="3200">
                <a:latin typeface="VNI-Souvir" pitchFamily="2" charset="0"/>
              </a:rPr>
              <a:t>x.Mu</a:t>
            </a:r>
            <a:r>
              <a:rPr lang="en-US" altLang="en-US" sz="3200" baseline="-25000">
                <a:latin typeface="VNI-Souvir" pitchFamily="2" charset="0"/>
              </a:rPr>
              <a:t>x</a:t>
            </a:r>
            <a:r>
              <a:rPr lang="en-US" altLang="en-US" sz="3200">
                <a:latin typeface="VNI-Souvir" pitchFamily="2" charset="0"/>
              </a:rPr>
              <a:t> = 0</a:t>
            </a:r>
          </a:p>
          <a:p>
            <a:endParaRPr lang="en-US" altLang="en-US" sz="3200">
              <a:latin typeface="VNI-Souvir" pitchFamily="2" charset="0"/>
            </a:endParaRPr>
          </a:p>
          <a:p>
            <a:pPr>
              <a:buFont typeface="Wingdings" panose="05000000000000000000" pitchFamily="2" charset="2"/>
              <a:buNone/>
            </a:pPr>
            <a:r>
              <a:rPr lang="en-US" altLang="en-US" sz="3200">
                <a:latin typeface="VNI-Souvir" pitchFamily="2" charset="0"/>
              </a:rPr>
              <a:t>		</a:t>
            </a:r>
            <a:endParaRPr lang="en-US" altLang="en-US" sz="3200" dirty="0">
              <a:latin typeface="VNI-Souvir" pitchFamily="2" charset="0"/>
            </a:endParaRPr>
          </a:p>
        </p:txBody>
      </p:sp>
      <p:graphicFrame>
        <p:nvGraphicFramePr>
          <p:cNvPr id="94213" name="Object 5">
            <a:extLst>
              <a:ext uri="{FF2B5EF4-FFF2-40B4-BE49-F238E27FC236}">
                <a16:creationId xmlns:a16="http://schemas.microsoft.com/office/drawing/2014/main" id="{C2108B61-36B1-5909-A1A5-DD04A6B1CAB9}"/>
              </a:ext>
            </a:extLst>
          </p:cNvPr>
          <p:cNvGraphicFramePr>
            <a:graphicFrameLocks noChangeAspect="1"/>
          </p:cNvGraphicFramePr>
          <p:nvPr/>
        </p:nvGraphicFramePr>
        <p:xfrm>
          <a:off x="2819401" y="3810000"/>
          <a:ext cx="4805363" cy="1143000"/>
        </p:xfrm>
        <a:graphic>
          <a:graphicData uri="http://schemas.openxmlformats.org/presentationml/2006/ole">
            <mc:AlternateContent xmlns:mc="http://schemas.openxmlformats.org/markup-compatibility/2006">
              <mc:Choice xmlns:v="urn:schemas-microsoft-com:vml" Requires="v">
                <p:oleObj name="Microsoft Equation 3.0" r:id="rId2" imgW="1981200" imgH="482600" progId="Equation.3">
                  <p:embed/>
                </p:oleObj>
              </mc:Choice>
              <mc:Fallback>
                <p:oleObj name="Microsoft Equation 3.0" r:id="rId2" imgW="1981200" imgH="482600" progId="Equation.3">
                  <p:embed/>
                  <p:pic>
                    <p:nvPicPr>
                      <p:cNvPr id="94213" name="Object 5">
                        <a:extLst>
                          <a:ext uri="{FF2B5EF4-FFF2-40B4-BE49-F238E27FC236}">
                            <a16:creationId xmlns:a16="http://schemas.microsoft.com/office/drawing/2014/main" id="{C2108B61-36B1-5909-A1A5-DD04A6B1CA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1" y="3810000"/>
                        <a:ext cx="4805363"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619201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4213"/>
                                        </p:tgtEl>
                                        <p:attrNameLst>
                                          <p:attrName>style.visibility</p:attrName>
                                        </p:attrNameLst>
                                      </p:cBhvr>
                                      <p:to>
                                        <p:strVal val="visible"/>
                                      </p:to>
                                    </p:set>
                                    <p:animEffect transition="in" filter="diamond(in)">
                                      <p:cBhvr>
                                        <p:cTn id="7" dur="2000"/>
                                        <p:tgtEl>
                                          <p:spTgt spid="94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8482" name="Rectangle 2">
            <a:extLst>
              <a:ext uri="{FF2B5EF4-FFF2-40B4-BE49-F238E27FC236}">
                <a16:creationId xmlns:a16="http://schemas.microsoft.com/office/drawing/2014/main" id="{60A899BD-C417-AB36-A12A-38AEEB45EE67}"/>
              </a:ext>
            </a:extLst>
          </p:cNvPr>
          <p:cNvSpPr>
            <a:spLocks noGrp="1" noChangeArrowheads="1"/>
          </p:cNvSpPr>
          <p:nvPr>
            <p:ph type="title"/>
          </p:nvPr>
        </p:nvSpPr>
        <p:spPr>
          <a:xfrm>
            <a:off x="914400" y="914400"/>
            <a:ext cx="10360152" cy="914400"/>
          </a:xfrm>
        </p:spPr>
        <p:txBody>
          <a:bodyPr anchor="b">
            <a:normAutofit/>
          </a:bodyPr>
          <a:lstStyle/>
          <a:p>
            <a:r>
              <a:rPr lang="en-GB" altLang="en-US" b="1" err="1"/>
              <a:t>Lựa</a:t>
            </a:r>
            <a:r>
              <a:rPr lang="en-GB" altLang="en-US" b="1"/>
              <a:t> </a:t>
            </a:r>
            <a:r>
              <a:rPr lang="en-GB" altLang="en-US" b="1" err="1"/>
              <a:t>chọn</a:t>
            </a:r>
            <a:r>
              <a:rPr lang="en-GB" altLang="en-US" b="1"/>
              <a:t> </a:t>
            </a:r>
            <a:r>
              <a:rPr lang="en-GB" altLang="en-US" b="1" err="1"/>
              <a:t>của</a:t>
            </a:r>
            <a:r>
              <a:rPr lang="en-GB" altLang="en-US" b="1"/>
              <a:t> </a:t>
            </a:r>
            <a:r>
              <a:rPr lang="en-GB" altLang="en-US" b="1" err="1"/>
              <a:t>NTD</a:t>
            </a:r>
            <a:r>
              <a:rPr lang="en-GB" altLang="en-US" b="1"/>
              <a:t> </a:t>
            </a:r>
            <a:r>
              <a:rPr lang="en-GB" altLang="en-US" b="1" err="1"/>
              <a:t>phụ</a:t>
            </a:r>
            <a:r>
              <a:rPr lang="en-GB" altLang="en-US" b="1"/>
              <a:t> </a:t>
            </a:r>
            <a:r>
              <a:rPr lang="en-GB" altLang="en-US" b="1" err="1"/>
              <a:t>thuộc</a:t>
            </a:r>
            <a:r>
              <a:rPr lang="en-GB" altLang="en-US" b="1"/>
              <a:t> 4 </a:t>
            </a:r>
            <a:r>
              <a:rPr lang="en-GB" altLang="en-US" b="1" err="1"/>
              <a:t>nhân</a:t>
            </a:r>
            <a:r>
              <a:rPr lang="en-GB" altLang="en-US" b="1"/>
              <a:t> </a:t>
            </a:r>
            <a:r>
              <a:rPr lang="en-GB" altLang="en-US" b="1" err="1"/>
              <a:t>tố</a:t>
            </a:r>
            <a:r>
              <a:rPr lang="en-GB" altLang="en-US" b="1"/>
              <a:t> </a:t>
            </a:r>
            <a:r>
              <a:rPr lang="en-GB" altLang="en-US" b="1" err="1"/>
              <a:t>chính</a:t>
            </a:r>
            <a:r>
              <a:rPr lang="en-GB" altLang="en-US" b="1"/>
              <a:t>:</a:t>
            </a:r>
          </a:p>
        </p:txBody>
      </p:sp>
      <p:sp>
        <p:nvSpPr>
          <p:cNvPr id="52227" name="Rectangle 3">
            <a:extLst>
              <a:ext uri="{FF2B5EF4-FFF2-40B4-BE49-F238E27FC236}">
                <a16:creationId xmlns:a16="http://schemas.microsoft.com/office/drawing/2014/main" id="{CD43D451-EFCE-0ED9-E846-3D82247E1915}"/>
              </a:ext>
            </a:extLst>
          </p:cNvPr>
          <p:cNvSpPr>
            <a:spLocks noGrp="1" noChangeArrowheads="1"/>
          </p:cNvSpPr>
          <p:nvPr>
            <p:ph sz="quarter" idx="11"/>
          </p:nvPr>
        </p:nvSpPr>
        <p:spPr>
          <a:xfrm>
            <a:off x="914400" y="2039112"/>
            <a:ext cx="8229600" cy="3877055"/>
          </a:xfrm>
        </p:spPr>
        <p:txBody>
          <a:bodyPr>
            <a:noAutofit/>
          </a:bodyPr>
          <a:lstStyle/>
          <a:p>
            <a:pPr>
              <a:buClrTx/>
              <a:buFont typeface="Wingdings" panose="05000000000000000000" pitchFamily="2" charset="2"/>
              <a:buChar char="q"/>
            </a:pPr>
            <a:r>
              <a:rPr lang="en-GB" altLang="en-US" sz="3200" b="1" dirty="0">
                <a:latin typeface="+mj-lt"/>
              </a:rPr>
              <a:t>Thu </a:t>
            </a:r>
            <a:r>
              <a:rPr lang="en-GB" altLang="en-US" sz="3200" b="1" dirty="0" err="1">
                <a:latin typeface="+mj-lt"/>
              </a:rPr>
              <a:t>nhập</a:t>
            </a:r>
            <a:r>
              <a:rPr lang="en-GB" altLang="en-US" sz="3200" b="1" dirty="0">
                <a:latin typeface="+mj-lt"/>
              </a:rPr>
              <a:t> </a:t>
            </a:r>
          </a:p>
          <a:p>
            <a:pPr>
              <a:buClrTx/>
              <a:buFont typeface="Wingdings" panose="05000000000000000000" pitchFamily="2" charset="2"/>
              <a:buChar char="q"/>
            </a:pPr>
            <a:r>
              <a:rPr lang="en-GB" altLang="en-US" sz="3200" b="1" dirty="0" err="1">
                <a:latin typeface="+mj-lt"/>
              </a:rPr>
              <a:t>Giá</a:t>
            </a:r>
            <a:r>
              <a:rPr lang="en-GB" altLang="en-US" sz="3200" b="1" dirty="0">
                <a:latin typeface="+mj-lt"/>
              </a:rPr>
              <a:t> </a:t>
            </a:r>
            <a:r>
              <a:rPr lang="en-GB" altLang="en-US" sz="3200" b="1" dirty="0" err="1">
                <a:latin typeface="+mj-lt"/>
              </a:rPr>
              <a:t>cả</a:t>
            </a:r>
            <a:r>
              <a:rPr lang="en-GB" altLang="en-US" sz="3200" b="1" dirty="0">
                <a:latin typeface="+mj-lt"/>
              </a:rPr>
              <a:t> </a:t>
            </a:r>
            <a:r>
              <a:rPr lang="en-GB" altLang="en-US" sz="3200" b="1" dirty="0" err="1">
                <a:latin typeface="+mj-lt"/>
              </a:rPr>
              <a:t>của</a:t>
            </a:r>
            <a:r>
              <a:rPr lang="en-GB" altLang="en-US" sz="3200" b="1" dirty="0">
                <a:latin typeface="+mj-lt"/>
              </a:rPr>
              <a:t> </a:t>
            </a:r>
            <a:r>
              <a:rPr lang="en-GB" altLang="en-US" sz="3200" b="1" dirty="0" err="1">
                <a:latin typeface="+mj-lt"/>
              </a:rPr>
              <a:t>các</a:t>
            </a:r>
            <a:r>
              <a:rPr lang="en-GB" altLang="en-US" sz="3200" b="1" dirty="0">
                <a:latin typeface="+mj-lt"/>
              </a:rPr>
              <a:t> </a:t>
            </a:r>
            <a:r>
              <a:rPr lang="en-GB" altLang="en-US" sz="3200" b="1" dirty="0" err="1">
                <a:latin typeface="+mj-lt"/>
              </a:rPr>
              <a:t>loại</a:t>
            </a:r>
            <a:r>
              <a:rPr lang="en-GB" altLang="en-US" sz="3200" b="1" dirty="0">
                <a:latin typeface="+mj-lt"/>
              </a:rPr>
              <a:t> </a:t>
            </a:r>
            <a:r>
              <a:rPr lang="en-GB" altLang="en-US" sz="3200" b="1" dirty="0" err="1">
                <a:latin typeface="+mj-lt"/>
              </a:rPr>
              <a:t>hàng</a:t>
            </a:r>
            <a:r>
              <a:rPr lang="en-GB" altLang="en-US" sz="3200" b="1" dirty="0">
                <a:latin typeface="+mj-lt"/>
              </a:rPr>
              <a:t> </a:t>
            </a:r>
            <a:r>
              <a:rPr lang="en-GB" altLang="en-US" sz="3200" b="1" dirty="0" err="1">
                <a:latin typeface="+mj-lt"/>
              </a:rPr>
              <a:t>hoá</a:t>
            </a:r>
            <a:endParaRPr lang="en-GB" altLang="en-US" sz="3200" b="1" dirty="0">
              <a:latin typeface="+mj-lt"/>
            </a:endParaRPr>
          </a:p>
          <a:p>
            <a:pPr>
              <a:buClrTx/>
              <a:buFont typeface="Wingdings" panose="05000000000000000000" pitchFamily="2" charset="2"/>
              <a:buChar char="q"/>
            </a:pPr>
            <a:r>
              <a:rPr lang="en-GB" altLang="en-US" sz="3200" b="1" dirty="0" err="1">
                <a:latin typeface="+mj-lt"/>
              </a:rPr>
              <a:t>Sở</a:t>
            </a:r>
            <a:r>
              <a:rPr lang="en-GB" altLang="en-US" sz="3200" b="1" dirty="0">
                <a:latin typeface="+mj-lt"/>
              </a:rPr>
              <a:t> </a:t>
            </a:r>
            <a:r>
              <a:rPr lang="en-GB" altLang="en-US" sz="3200" b="1" dirty="0" err="1">
                <a:latin typeface="+mj-lt"/>
              </a:rPr>
              <a:t>thích</a:t>
            </a:r>
            <a:r>
              <a:rPr lang="en-GB" altLang="en-US" sz="3200" b="1" dirty="0">
                <a:latin typeface="+mj-lt"/>
              </a:rPr>
              <a:t> hay </a:t>
            </a:r>
            <a:r>
              <a:rPr lang="en-GB" altLang="en-US" sz="3200" b="1" dirty="0" err="1">
                <a:latin typeface="+mj-lt"/>
              </a:rPr>
              <a:t>thị</a:t>
            </a:r>
            <a:r>
              <a:rPr lang="en-GB" altLang="en-US" sz="3200" b="1" dirty="0">
                <a:latin typeface="+mj-lt"/>
              </a:rPr>
              <a:t> </a:t>
            </a:r>
            <a:r>
              <a:rPr lang="en-GB" altLang="en-US" sz="3200" b="1" dirty="0" err="1">
                <a:latin typeface="+mj-lt"/>
              </a:rPr>
              <a:t>hiếu</a:t>
            </a:r>
            <a:r>
              <a:rPr lang="en-GB" altLang="en-US" sz="3200" b="1" dirty="0">
                <a:latin typeface="+mj-lt"/>
              </a:rPr>
              <a:t> </a:t>
            </a:r>
          </a:p>
          <a:p>
            <a:pPr>
              <a:buClrTx/>
              <a:buFont typeface="Wingdings" panose="05000000000000000000" pitchFamily="2" charset="2"/>
              <a:buChar char="q"/>
            </a:pPr>
            <a:r>
              <a:rPr lang="en-GB" altLang="en-US" sz="3200" b="1" dirty="0" err="1">
                <a:latin typeface="+mj-lt"/>
              </a:rPr>
              <a:t>Mục</a:t>
            </a:r>
            <a:r>
              <a:rPr lang="en-GB" altLang="en-US" sz="3200" b="1" dirty="0">
                <a:latin typeface="+mj-lt"/>
              </a:rPr>
              <a:t> </a:t>
            </a:r>
            <a:r>
              <a:rPr lang="en-GB" altLang="en-US" sz="3200" b="1" dirty="0" err="1">
                <a:latin typeface="+mj-lt"/>
              </a:rPr>
              <a:t>tiêu</a:t>
            </a:r>
            <a:r>
              <a:rPr lang="en-GB" altLang="en-US" sz="3200" b="1" dirty="0">
                <a:latin typeface="+mj-lt"/>
              </a:rPr>
              <a:t> </a:t>
            </a:r>
            <a:r>
              <a:rPr lang="en-GB" altLang="en-US" sz="3200" b="1" dirty="0" err="1">
                <a:latin typeface="+mj-lt"/>
              </a:rPr>
              <a:t>tối</a:t>
            </a:r>
            <a:r>
              <a:rPr lang="en-GB" altLang="en-US" sz="3200" b="1" dirty="0">
                <a:latin typeface="+mj-lt"/>
              </a:rPr>
              <a:t> </a:t>
            </a:r>
            <a:r>
              <a:rPr lang="en-GB" altLang="en-US" sz="3200" b="1" dirty="0" err="1">
                <a:latin typeface="+mj-lt"/>
              </a:rPr>
              <a:t>đa</a:t>
            </a:r>
            <a:r>
              <a:rPr lang="en-GB" altLang="en-US" sz="3200" b="1" dirty="0">
                <a:latin typeface="+mj-lt"/>
              </a:rPr>
              <a:t> </a:t>
            </a:r>
            <a:r>
              <a:rPr lang="en-GB" altLang="en-US" sz="3200" b="1" dirty="0" err="1">
                <a:latin typeface="+mj-lt"/>
              </a:rPr>
              <a:t>hoá</a:t>
            </a:r>
            <a:r>
              <a:rPr lang="en-GB" altLang="en-US" sz="3200" b="1" dirty="0">
                <a:latin typeface="+mj-lt"/>
              </a:rPr>
              <a:t> </a:t>
            </a:r>
            <a:r>
              <a:rPr lang="en-GB" altLang="en-US" sz="3200" b="1" dirty="0" err="1">
                <a:latin typeface="+mj-lt"/>
              </a:rPr>
              <a:t>hữu</a:t>
            </a:r>
            <a:r>
              <a:rPr lang="en-GB" altLang="en-US" sz="3200" b="1" dirty="0">
                <a:latin typeface="+mj-lt"/>
              </a:rPr>
              <a:t> </a:t>
            </a:r>
            <a:r>
              <a:rPr lang="en-GB" altLang="en-US" sz="3200" b="1" dirty="0" err="1">
                <a:latin typeface="+mj-lt"/>
              </a:rPr>
              <a:t>dụng</a:t>
            </a:r>
            <a:r>
              <a:rPr lang="en-GB" altLang="en-US" sz="3200" b="1" dirty="0">
                <a:latin typeface="+mj-lt"/>
              </a:rPr>
              <a:t> </a:t>
            </a:r>
          </a:p>
          <a:p>
            <a:pPr>
              <a:buClrTx/>
              <a:buFont typeface="Wingdings" panose="05000000000000000000" pitchFamily="2" charset="2"/>
              <a:buChar char="q"/>
            </a:pPr>
            <a:r>
              <a:rPr lang="en-GB" altLang="en-US" sz="3200" b="1" dirty="0" err="1">
                <a:latin typeface="+mj-lt"/>
              </a:rPr>
              <a:t>Các</a:t>
            </a:r>
            <a:r>
              <a:rPr lang="en-GB" altLang="en-US" sz="3200" b="1" dirty="0">
                <a:latin typeface="+mj-lt"/>
              </a:rPr>
              <a:t> </a:t>
            </a:r>
            <a:r>
              <a:rPr lang="en-GB" altLang="en-US" sz="3200" b="1" dirty="0" err="1">
                <a:latin typeface="+mj-lt"/>
              </a:rPr>
              <a:t>nhân</a:t>
            </a:r>
            <a:r>
              <a:rPr lang="en-GB" altLang="en-US" sz="3200" b="1" dirty="0">
                <a:latin typeface="+mj-lt"/>
              </a:rPr>
              <a:t> </a:t>
            </a:r>
            <a:r>
              <a:rPr lang="en-GB" altLang="en-US" sz="3200" b="1" dirty="0" err="1">
                <a:latin typeface="+mj-lt"/>
              </a:rPr>
              <a:t>tố</a:t>
            </a:r>
            <a:r>
              <a:rPr lang="en-GB" altLang="en-US" sz="3200" b="1" dirty="0">
                <a:latin typeface="+mj-lt"/>
              </a:rPr>
              <a:t> </a:t>
            </a:r>
            <a:r>
              <a:rPr lang="en-GB" altLang="en-US" sz="3200" b="1" dirty="0" err="1">
                <a:latin typeface="+mj-lt"/>
              </a:rPr>
              <a:t>khác</a:t>
            </a:r>
            <a:r>
              <a:rPr lang="en-GB" altLang="en-US" sz="3200" b="1" dirty="0">
                <a:latin typeface="+mj-lt"/>
              </a:rPr>
              <a:t>: </a:t>
            </a:r>
            <a:r>
              <a:rPr lang="en-GB" altLang="en-US" sz="3200" b="1" dirty="0" err="1">
                <a:latin typeface="+mj-lt"/>
              </a:rPr>
              <a:t>chính</a:t>
            </a:r>
            <a:r>
              <a:rPr lang="en-GB" altLang="en-US" sz="3200" b="1" dirty="0">
                <a:latin typeface="+mj-lt"/>
              </a:rPr>
              <a:t> </a:t>
            </a:r>
            <a:r>
              <a:rPr lang="en-GB" altLang="en-US" sz="3200" b="1" dirty="0" err="1">
                <a:latin typeface="+mj-lt"/>
              </a:rPr>
              <a:t>sách</a:t>
            </a:r>
            <a:r>
              <a:rPr lang="en-GB" altLang="en-US" sz="3200" b="1" dirty="0">
                <a:latin typeface="+mj-lt"/>
              </a:rPr>
              <a:t>, </a:t>
            </a:r>
            <a:r>
              <a:rPr lang="en-GB" altLang="en-US" sz="3200" b="1" dirty="0" err="1">
                <a:latin typeface="+mj-lt"/>
              </a:rPr>
              <a:t>điều</a:t>
            </a:r>
            <a:r>
              <a:rPr lang="en-GB" altLang="en-US" sz="3200" b="1" dirty="0">
                <a:latin typeface="+mj-lt"/>
              </a:rPr>
              <a:t> </a:t>
            </a:r>
            <a:r>
              <a:rPr lang="en-GB" altLang="en-US" sz="3200" b="1" dirty="0" err="1">
                <a:latin typeface="+mj-lt"/>
              </a:rPr>
              <a:t>kiện</a:t>
            </a:r>
            <a:r>
              <a:rPr lang="en-GB" altLang="en-US" sz="3200" b="1" dirty="0">
                <a:latin typeface="+mj-lt"/>
              </a:rPr>
              <a:t> </a:t>
            </a:r>
            <a:r>
              <a:rPr lang="en-GB" altLang="en-US" sz="3200" b="1" dirty="0" err="1">
                <a:latin typeface="+mj-lt"/>
              </a:rPr>
              <a:t>tín</a:t>
            </a:r>
            <a:r>
              <a:rPr lang="en-GB" altLang="en-US" sz="3200" b="1" dirty="0">
                <a:latin typeface="+mj-lt"/>
              </a:rPr>
              <a:t> </a:t>
            </a:r>
            <a:r>
              <a:rPr lang="en-GB" altLang="en-US" sz="3200" b="1" dirty="0" err="1">
                <a:latin typeface="+mj-lt"/>
              </a:rPr>
              <a:t>dụng</a:t>
            </a:r>
            <a:r>
              <a:rPr lang="en-GB" altLang="en-US" sz="3200" b="1" dirty="0">
                <a:latin typeface="+mj-lt"/>
              </a:rPr>
              <a:t>, </a:t>
            </a:r>
            <a:r>
              <a:rPr lang="en-GB" altLang="en-US" sz="3200" b="1" dirty="0" err="1">
                <a:latin typeface="+mj-lt"/>
              </a:rPr>
              <a:t>quảng</a:t>
            </a:r>
            <a:r>
              <a:rPr lang="en-GB" altLang="en-US" sz="3200" b="1" dirty="0">
                <a:latin typeface="+mj-lt"/>
              </a:rPr>
              <a:t> </a:t>
            </a:r>
            <a:r>
              <a:rPr lang="en-GB" altLang="en-US" sz="3200" b="1" dirty="0" err="1">
                <a:latin typeface="+mj-lt"/>
              </a:rPr>
              <a:t>cáo</a:t>
            </a:r>
            <a:r>
              <a:rPr lang="en-GB" altLang="en-US" sz="3200" b="1" dirty="0">
                <a:latin typeface="+mj-lt"/>
              </a:rPr>
              <a:t>, </a:t>
            </a:r>
            <a:r>
              <a:rPr lang="en-GB" altLang="en-US" sz="3200" b="1" dirty="0" err="1">
                <a:latin typeface="+mj-lt"/>
              </a:rPr>
              <a:t>môi</a:t>
            </a:r>
            <a:r>
              <a:rPr lang="en-GB" altLang="en-US" sz="3200" b="1" dirty="0">
                <a:latin typeface="+mj-lt"/>
              </a:rPr>
              <a:t> </a:t>
            </a:r>
            <a:r>
              <a:rPr lang="en-GB" altLang="en-US" sz="3200" b="1" dirty="0" err="1">
                <a:latin typeface="+mj-lt"/>
              </a:rPr>
              <a:t>trường</a:t>
            </a:r>
            <a:r>
              <a:rPr lang="en-GB" altLang="en-US" sz="3200" b="1" dirty="0">
                <a:latin typeface="+mj-lt"/>
              </a:rPr>
              <a:t> </a:t>
            </a:r>
            <a:r>
              <a:rPr lang="en-GB" altLang="en-US" sz="3200" b="1" dirty="0" err="1">
                <a:latin typeface="+mj-lt"/>
              </a:rPr>
              <a:t>thay</a:t>
            </a:r>
            <a:r>
              <a:rPr lang="en-GB" altLang="en-US" sz="3200" b="1" dirty="0">
                <a:latin typeface="+mj-lt"/>
              </a:rPr>
              <a:t> </a:t>
            </a:r>
            <a:r>
              <a:rPr lang="en-GB" altLang="en-US" sz="3200" b="1" dirty="0" err="1">
                <a:latin typeface="+mj-lt"/>
              </a:rPr>
              <a:t>đổi</a:t>
            </a:r>
            <a:r>
              <a:rPr lang="en-GB" altLang="en-US" sz="3200" b="1" dirty="0">
                <a:latin typeface="+mj-lt"/>
              </a:rPr>
              <a:t>...</a:t>
            </a:r>
          </a:p>
        </p:txBody>
      </p:sp>
      <p:sp>
        <p:nvSpPr>
          <p:cNvPr id="148484" name="Slide Number Placeholder 4">
            <a:extLst>
              <a:ext uri="{FF2B5EF4-FFF2-40B4-BE49-F238E27FC236}">
                <a16:creationId xmlns:a16="http://schemas.microsoft.com/office/drawing/2014/main" id="{19BFD702-FDC0-F525-C917-AED55A6CFAED}"/>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551E49D8-5E3D-4FD4-B603-EB3F5048E86F}" type="slidenum">
              <a:rPr lang="en-US" altLang="en-US" sz="2400" smtClean="0"/>
              <a:pPr algn="ctr">
                <a:spcBef>
                  <a:spcPct val="0"/>
                </a:spcBef>
                <a:spcAft>
                  <a:spcPts val="600"/>
                </a:spcAft>
                <a:buClrTx/>
                <a:buSzTx/>
                <a:buFontTx/>
                <a:buNone/>
              </a:pPr>
              <a:t>8</a:t>
            </a:fld>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additive="base">
                                        <p:cTn id="7" dur="500" fill="hold"/>
                                        <p:tgtEl>
                                          <p:spTgt spid="522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22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2227">
                                            <p:txEl>
                                              <p:pRg st="1" end="1"/>
                                            </p:txEl>
                                          </p:spTgt>
                                        </p:tgtEl>
                                        <p:attrNameLst>
                                          <p:attrName>style.visibility</p:attrName>
                                        </p:attrNameLst>
                                      </p:cBhvr>
                                      <p:to>
                                        <p:strVal val="visible"/>
                                      </p:to>
                                    </p:set>
                                    <p:anim calcmode="lin" valueType="num">
                                      <p:cBhvr additive="base">
                                        <p:cTn id="13" dur="500" fill="hold"/>
                                        <p:tgtEl>
                                          <p:spTgt spid="5222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222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2227">
                                            <p:txEl>
                                              <p:pRg st="2" end="2"/>
                                            </p:txEl>
                                          </p:spTgt>
                                        </p:tgtEl>
                                        <p:attrNameLst>
                                          <p:attrName>style.visibility</p:attrName>
                                        </p:attrNameLst>
                                      </p:cBhvr>
                                      <p:to>
                                        <p:strVal val="visible"/>
                                      </p:to>
                                    </p:set>
                                    <p:anim calcmode="lin" valueType="num">
                                      <p:cBhvr additive="base">
                                        <p:cTn id="19" dur="500" fill="hold"/>
                                        <p:tgtEl>
                                          <p:spTgt spid="5222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222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2227">
                                            <p:txEl>
                                              <p:pRg st="3" end="3"/>
                                            </p:txEl>
                                          </p:spTgt>
                                        </p:tgtEl>
                                        <p:attrNameLst>
                                          <p:attrName>style.visibility</p:attrName>
                                        </p:attrNameLst>
                                      </p:cBhvr>
                                      <p:to>
                                        <p:strVal val="visible"/>
                                      </p:to>
                                    </p:set>
                                    <p:anim calcmode="lin" valueType="num">
                                      <p:cBhvr additive="base">
                                        <p:cTn id="25" dur="500" fill="hold"/>
                                        <p:tgtEl>
                                          <p:spTgt spid="52227">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222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2227">
                                            <p:txEl>
                                              <p:pRg st="4" end="4"/>
                                            </p:txEl>
                                          </p:spTgt>
                                        </p:tgtEl>
                                        <p:attrNameLst>
                                          <p:attrName>style.visibility</p:attrName>
                                        </p:attrNameLst>
                                      </p:cBhvr>
                                      <p:to>
                                        <p:strVal val="visible"/>
                                      </p:to>
                                    </p:set>
                                    <p:anim calcmode="lin" valueType="num">
                                      <p:cBhvr additive="base">
                                        <p:cTn id="31" dur="500" fill="hold"/>
                                        <p:tgtEl>
                                          <p:spTgt spid="52227">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222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80</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97283" name="Rectangle 3">
            <a:extLst>
              <a:ext uri="{FF2B5EF4-FFF2-40B4-BE49-F238E27FC236}">
                <a16:creationId xmlns:a16="http://schemas.microsoft.com/office/drawing/2014/main" id="{FF9694DE-DBB4-DA64-A8AC-3388C0E44BCC}"/>
              </a:ext>
            </a:extLst>
          </p:cNvPr>
          <p:cNvSpPr txBox="1">
            <a:spLocks noChangeArrowheads="1"/>
          </p:cNvSpPr>
          <p:nvPr/>
        </p:nvSpPr>
        <p:spPr>
          <a:xfrm>
            <a:off x="1745334" y="1143000"/>
            <a:ext cx="9314622" cy="4679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i="1">
                <a:latin typeface="VNI-Souvir" pitchFamily="2" charset="0"/>
              </a:rPr>
              <a:t>Khaùi nieäm</a:t>
            </a:r>
            <a:r>
              <a:rPr lang="en-US" altLang="en-US" sz="3200" i="1">
                <a:latin typeface="VNI-Souvir" pitchFamily="2" charset="0"/>
              </a:rPr>
              <a:t>: 		</a:t>
            </a:r>
          </a:p>
          <a:p>
            <a:pPr lvl="1"/>
            <a:r>
              <a:rPr lang="en-US" altLang="en-US" sz="3200">
                <a:latin typeface="VNI-Souvir" pitchFamily="2" charset="0"/>
              </a:rPr>
              <a:t>Ñöôøng ngaân saùch:  </a:t>
            </a:r>
          </a:p>
          <a:p>
            <a:pPr lvl="2"/>
            <a:r>
              <a:rPr lang="en-US" altLang="en-US" sz="3200">
                <a:latin typeface="VNI-Souvir" pitchFamily="2" charset="0"/>
              </a:rPr>
              <a:t>Taäp hôïp caùc phoái hôïp khaùc nhau giöõa 2 SP</a:t>
            </a:r>
          </a:p>
          <a:p>
            <a:pPr lvl="2"/>
            <a:r>
              <a:rPr lang="en-US" altLang="en-US" sz="3200">
                <a:latin typeface="VNI-Souvir" pitchFamily="2" charset="0"/>
              </a:rPr>
              <a:t>Maø NTD coù theå mua ñöôïc</a:t>
            </a:r>
          </a:p>
          <a:p>
            <a:pPr lvl="2"/>
            <a:r>
              <a:rPr lang="en-US" altLang="en-US" sz="3200">
                <a:latin typeface="VNI-Souvir" pitchFamily="2" charset="0"/>
              </a:rPr>
              <a:t>Vôùi cuøng moät möùc thu nhaäp</a:t>
            </a:r>
          </a:p>
          <a:p>
            <a:pPr lvl="2"/>
            <a:r>
              <a:rPr lang="en-US" altLang="en-US" sz="3200">
                <a:latin typeface="VNI-Souvir" pitchFamily="2" charset="0"/>
              </a:rPr>
              <a:t>Vaø giaù  caùc saûn phaåm ñaõ cho.</a:t>
            </a:r>
            <a:endParaRPr lang="en-US" altLang="en-US" sz="3200" dirty="0">
              <a:latin typeface="VNI-Souvir" pitchFamily="2" charset="0"/>
            </a:endParaRPr>
          </a:p>
        </p:txBody>
      </p:sp>
      <p:sp>
        <p:nvSpPr>
          <p:cNvPr id="6" name="Rectangle 2">
            <a:extLst>
              <a:ext uri="{FF2B5EF4-FFF2-40B4-BE49-F238E27FC236}">
                <a16:creationId xmlns:a16="http://schemas.microsoft.com/office/drawing/2014/main" id="{64863E34-5BCD-075D-73EE-08125354192D}"/>
              </a:ext>
            </a:extLst>
          </p:cNvPr>
          <p:cNvSpPr txBox="1">
            <a:spLocks noChangeArrowheads="1"/>
          </p:cNvSpPr>
          <p:nvPr/>
        </p:nvSpPr>
        <p:spPr>
          <a:xfrm>
            <a:off x="1745333" y="-87431"/>
            <a:ext cx="9615733" cy="142887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4200" b="1" dirty="0">
                <a:solidFill>
                  <a:srgbClr val="FFFF00"/>
                </a:solidFill>
                <a:latin typeface="VNI-Souvir" pitchFamily="2" charset="0"/>
              </a:rPr>
              <a:t>2.1.3.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rPr>
              <a:t>NGÂN</a:t>
            </a:r>
            <a:r>
              <a:rPr lang="en-US" altLang="en-US" sz="4200" b="1" dirty="0">
                <a:solidFill>
                  <a:srgbClr val="FFFF00"/>
                </a:solidFill>
              </a:rPr>
              <a:t> </a:t>
            </a:r>
            <a:r>
              <a:rPr lang="en-US" altLang="en-US" sz="4200" b="1" dirty="0" err="1">
                <a:solidFill>
                  <a:srgbClr val="FFFF00"/>
                </a:solidFill>
              </a:rPr>
              <a:t>SÁCH</a:t>
            </a:r>
            <a:endParaRPr lang="en-US" altLang="en-US" sz="4200" b="1" dirty="0">
              <a:solidFill>
                <a:srgbClr val="FFFF00"/>
              </a:solidFill>
            </a:endParaRPr>
          </a:p>
        </p:txBody>
      </p:sp>
    </p:spTree>
    <p:extLst>
      <p:ext uri="{BB962C8B-B14F-4D97-AF65-F5344CB8AC3E}">
        <p14:creationId xmlns:p14="http://schemas.microsoft.com/office/powerpoint/2010/main" val="5670624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81</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6" name="Rectangle 2">
            <a:extLst>
              <a:ext uri="{FF2B5EF4-FFF2-40B4-BE49-F238E27FC236}">
                <a16:creationId xmlns:a16="http://schemas.microsoft.com/office/drawing/2014/main" id="{64863E34-5BCD-075D-73EE-08125354192D}"/>
              </a:ext>
            </a:extLst>
          </p:cNvPr>
          <p:cNvSpPr txBox="1">
            <a:spLocks noChangeArrowheads="1"/>
          </p:cNvSpPr>
          <p:nvPr/>
        </p:nvSpPr>
        <p:spPr>
          <a:xfrm>
            <a:off x="1745333" y="-87431"/>
            <a:ext cx="9615733" cy="142887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4200" b="1" dirty="0">
                <a:solidFill>
                  <a:srgbClr val="FFFF00"/>
                </a:solidFill>
                <a:latin typeface="VNI-Souvir" pitchFamily="2" charset="0"/>
              </a:rPr>
              <a:t>2.1.3.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rPr>
              <a:t>NGÂN</a:t>
            </a:r>
            <a:r>
              <a:rPr lang="en-US" altLang="en-US" sz="4200" b="1" dirty="0">
                <a:solidFill>
                  <a:srgbClr val="FFFF00"/>
                </a:solidFill>
              </a:rPr>
              <a:t> </a:t>
            </a:r>
            <a:r>
              <a:rPr lang="en-US" altLang="en-US" sz="4200" b="1" dirty="0" err="1">
                <a:solidFill>
                  <a:srgbClr val="FFFF00"/>
                </a:solidFill>
              </a:rPr>
              <a:t>SÁCH</a:t>
            </a:r>
            <a:endParaRPr lang="en-US" altLang="en-US" sz="4200" b="1" dirty="0">
              <a:solidFill>
                <a:srgbClr val="FFFF00"/>
              </a:solidFill>
            </a:endParaRPr>
          </a:p>
        </p:txBody>
      </p:sp>
      <p:sp>
        <p:nvSpPr>
          <p:cNvPr id="99331" name="Rectangle 3">
            <a:extLst>
              <a:ext uri="{FF2B5EF4-FFF2-40B4-BE49-F238E27FC236}">
                <a16:creationId xmlns:a16="http://schemas.microsoft.com/office/drawing/2014/main" id="{3A8EFB1C-ACA7-CA7C-FDE0-BDCB3152615B}"/>
              </a:ext>
            </a:extLst>
          </p:cNvPr>
          <p:cNvSpPr txBox="1">
            <a:spLocks noChangeArrowheads="1"/>
          </p:cNvSpPr>
          <p:nvPr/>
        </p:nvSpPr>
        <p:spPr>
          <a:xfrm>
            <a:off x="1608668" y="1143000"/>
            <a:ext cx="9451288"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a:latin typeface="VNI-Souvir" pitchFamily="2" charset="0"/>
              </a:rPr>
              <a:t>X: löôïng SP X ñöôïc mua</a:t>
            </a:r>
          </a:p>
          <a:p>
            <a:r>
              <a:rPr lang="en-US" altLang="en-US" sz="3400">
                <a:latin typeface="VNI-Souvir" pitchFamily="2" charset="0"/>
              </a:rPr>
              <a:t>Y: löôïng SP Y ñöôïc mua</a:t>
            </a:r>
          </a:p>
          <a:p>
            <a:r>
              <a:rPr lang="en-US" altLang="en-US" sz="3400">
                <a:latin typeface="VNI-Souvir" pitchFamily="2" charset="0"/>
              </a:rPr>
              <a:t>Px: giaù SP X</a:t>
            </a:r>
          </a:p>
          <a:p>
            <a:r>
              <a:rPr lang="en-US" altLang="en-US" sz="3400">
                <a:latin typeface="VNI-Souvir" pitchFamily="2" charset="0"/>
              </a:rPr>
              <a:t>Py: giaù SP Y</a:t>
            </a:r>
          </a:p>
          <a:p>
            <a:r>
              <a:rPr lang="en-US" altLang="en-US" sz="3400">
                <a:latin typeface="VNI-Souvir" pitchFamily="2" charset="0"/>
              </a:rPr>
              <a:t>I: thu nhaäp cuûa NTD</a:t>
            </a:r>
            <a:endParaRPr lang="en-US" altLang="en-US" sz="3400" dirty="0">
              <a:latin typeface="VNI-Souvir" pitchFamily="2" charset="0"/>
            </a:endParaRPr>
          </a:p>
        </p:txBody>
      </p:sp>
    </p:spTree>
    <p:extLst>
      <p:ext uri="{BB962C8B-B14F-4D97-AF65-F5344CB8AC3E}">
        <p14:creationId xmlns:p14="http://schemas.microsoft.com/office/powerpoint/2010/main" val="1911991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9331">
                                            <p:txEl>
                                              <p:pRg st="0" end="0"/>
                                            </p:txEl>
                                          </p:spTgt>
                                        </p:tgtEl>
                                        <p:attrNameLst>
                                          <p:attrName>style.visibility</p:attrName>
                                        </p:attrNameLst>
                                      </p:cBhvr>
                                      <p:to>
                                        <p:strVal val="visible"/>
                                      </p:to>
                                    </p:set>
                                    <p:animEffect transition="in" filter="checkerboard(across)">
                                      <p:cBhvr>
                                        <p:cTn id="7" dur="500"/>
                                        <p:tgtEl>
                                          <p:spTgt spid="993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9331">
                                            <p:txEl>
                                              <p:pRg st="1" end="1"/>
                                            </p:txEl>
                                          </p:spTgt>
                                        </p:tgtEl>
                                        <p:attrNameLst>
                                          <p:attrName>style.visibility</p:attrName>
                                        </p:attrNameLst>
                                      </p:cBhvr>
                                      <p:to>
                                        <p:strVal val="visible"/>
                                      </p:to>
                                    </p:set>
                                    <p:animEffect transition="in" filter="checkerboard(across)">
                                      <p:cBhvr>
                                        <p:cTn id="12" dur="500"/>
                                        <p:tgtEl>
                                          <p:spTgt spid="9933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9331">
                                            <p:txEl>
                                              <p:pRg st="2" end="2"/>
                                            </p:txEl>
                                          </p:spTgt>
                                        </p:tgtEl>
                                        <p:attrNameLst>
                                          <p:attrName>style.visibility</p:attrName>
                                        </p:attrNameLst>
                                      </p:cBhvr>
                                      <p:to>
                                        <p:strVal val="visible"/>
                                      </p:to>
                                    </p:set>
                                    <p:animEffect transition="in" filter="checkerboard(across)">
                                      <p:cBhvr>
                                        <p:cTn id="17" dur="500"/>
                                        <p:tgtEl>
                                          <p:spTgt spid="9933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99331">
                                            <p:txEl>
                                              <p:pRg st="3" end="3"/>
                                            </p:txEl>
                                          </p:spTgt>
                                        </p:tgtEl>
                                        <p:attrNameLst>
                                          <p:attrName>style.visibility</p:attrName>
                                        </p:attrNameLst>
                                      </p:cBhvr>
                                      <p:to>
                                        <p:strVal val="visible"/>
                                      </p:to>
                                    </p:set>
                                    <p:animEffect transition="in" filter="checkerboard(across)">
                                      <p:cBhvr>
                                        <p:cTn id="22" dur="500"/>
                                        <p:tgtEl>
                                          <p:spTgt spid="9933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99331">
                                            <p:txEl>
                                              <p:pRg st="4" end="4"/>
                                            </p:txEl>
                                          </p:spTgt>
                                        </p:tgtEl>
                                        <p:attrNameLst>
                                          <p:attrName>style.visibility</p:attrName>
                                        </p:attrNameLst>
                                      </p:cBhvr>
                                      <p:to>
                                        <p:strVal val="visible"/>
                                      </p:to>
                                    </p:set>
                                    <p:animEffect transition="in" filter="checkerboard(across)">
                                      <p:cBhvr>
                                        <p:cTn id="27" dur="500"/>
                                        <p:tgtEl>
                                          <p:spTgt spid="993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82</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6" name="Rectangle 2">
            <a:extLst>
              <a:ext uri="{FF2B5EF4-FFF2-40B4-BE49-F238E27FC236}">
                <a16:creationId xmlns:a16="http://schemas.microsoft.com/office/drawing/2014/main" id="{64863E34-5BCD-075D-73EE-08125354192D}"/>
              </a:ext>
            </a:extLst>
          </p:cNvPr>
          <p:cNvSpPr txBox="1">
            <a:spLocks noChangeArrowheads="1"/>
          </p:cNvSpPr>
          <p:nvPr/>
        </p:nvSpPr>
        <p:spPr>
          <a:xfrm>
            <a:off x="1745333" y="-87431"/>
            <a:ext cx="9615733" cy="142887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4200" b="1" dirty="0">
                <a:solidFill>
                  <a:srgbClr val="FFFF00"/>
                </a:solidFill>
                <a:latin typeface="VNI-Souvir" pitchFamily="2" charset="0"/>
              </a:rPr>
              <a:t>2.1.3.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rPr>
              <a:t>NGÂN</a:t>
            </a:r>
            <a:r>
              <a:rPr lang="en-US" altLang="en-US" sz="4200" b="1" dirty="0">
                <a:solidFill>
                  <a:srgbClr val="FFFF00"/>
                </a:solidFill>
              </a:rPr>
              <a:t> </a:t>
            </a:r>
            <a:r>
              <a:rPr lang="en-US" altLang="en-US" sz="4200" b="1" dirty="0" err="1">
                <a:solidFill>
                  <a:srgbClr val="FFFF00"/>
                </a:solidFill>
              </a:rPr>
              <a:t>SÁCH</a:t>
            </a:r>
            <a:endParaRPr lang="en-US" altLang="en-US" sz="4200" b="1" dirty="0">
              <a:solidFill>
                <a:srgbClr val="FFFF00"/>
              </a:solidFill>
            </a:endParaRPr>
          </a:p>
        </p:txBody>
      </p:sp>
      <p:sp>
        <p:nvSpPr>
          <p:cNvPr id="98307" name="Rectangle 3">
            <a:extLst>
              <a:ext uri="{FF2B5EF4-FFF2-40B4-BE49-F238E27FC236}">
                <a16:creationId xmlns:a16="http://schemas.microsoft.com/office/drawing/2014/main" id="{4EC76CA9-341E-7444-5AD4-526C2C60D52D}"/>
              </a:ext>
            </a:extLst>
          </p:cNvPr>
          <p:cNvSpPr txBox="1">
            <a:spLocks noChangeArrowheads="1"/>
          </p:cNvSpPr>
          <p:nvPr/>
        </p:nvSpPr>
        <p:spPr>
          <a:xfrm>
            <a:off x="1745334" y="1143000"/>
            <a:ext cx="9314622" cy="4679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a:latin typeface="VNI-Souvir" pitchFamily="2" charset="0"/>
              </a:rPr>
              <a:t>Phöông trình ñöôøng ngaân saùch:</a:t>
            </a:r>
            <a:endParaRPr lang="en-US" altLang="en-US" sz="3400" b="1">
              <a:latin typeface="VNI-Souvir" pitchFamily="2" charset="0"/>
            </a:endParaRPr>
          </a:p>
          <a:p>
            <a:r>
              <a:rPr lang="en-US" altLang="en-US" sz="3400">
                <a:latin typeface="VNI-Souvir" pitchFamily="2" charset="0"/>
              </a:rPr>
              <a:t>		</a:t>
            </a:r>
            <a:r>
              <a:rPr lang="en-US" altLang="en-US" sz="3400" b="1">
                <a:latin typeface="VNI-Souvir" pitchFamily="2" charset="0"/>
              </a:rPr>
              <a:t>X.Px + Y.Py = I  	</a:t>
            </a:r>
            <a:endParaRPr lang="en-US" altLang="en-US" sz="3400">
              <a:latin typeface="VNI-Souvir" pitchFamily="2" charset="0"/>
            </a:endParaRPr>
          </a:p>
          <a:p>
            <a:r>
              <a:rPr lang="en-US" altLang="en-US" sz="3400">
                <a:latin typeface="VNI-Souvir" pitchFamily="2" charset="0"/>
              </a:rPr>
              <a:t>Hay</a:t>
            </a:r>
            <a:endParaRPr lang="en-US" altLang="en-US" dirty="0">
              <a:latin typeface="VNI-Souvir" pitchFamily="2" charset="0"/>
            </a:endParaRPr>
          </a:p>
        </p:txBody>
      </p:sp>
      <p:graphicFrame>
        <p:nvGraphicFramePr>
          <p:cNvPr id="98310" name="Object 6">
            <a:extLst>
              <a:ext uri="{FF2B5EF4-FFF2-40B4-BE49-F238E27FC236}">
                <a16:creationId xmlns:a16="http://schemas.microsoft.com/office/drawing/2014/main" id="{2989FF66-0F6B-7363-E63F-AD64825C94F7}"/>
              </a:ext>
            </a:extLst>
          </p:cNvPr>
          <p:cNvGraphicFramePr>
            <a:graphicFrameLocks noChangeAspect="1"/>
          </p:cNvGraphicFramePr>
          <p:nvPr/>
        </p:nvGraphicFramePr>
        <p:xfrm>
          <a:off x="3886200" y="3657600"/>
          <a:ext cx="4495800" cy="1524000"/>
        </p:xfrm>
        <a:graphic>
          <a:graphicData uri="http://schemas.openxmlformats.org/presentationml/2006/ole">
            <mc:AlternateContent xmlns:mc="http://schemas.openxmlformats.org/markup-compatibility/2006">
              <mc:Choice xmlns:v="urn:schemas-microsoft-com:vml" Requires="v">
                <p:oleObj name="Equation" r:id="rId2" imgW="1180588" imgH="482391" progId="Equation.3">
                  <p:embed/>
                </p:oleObj>
              </mc:Choice>
              <mc:Fallback>
                <p:oleObj name="Equation" r:id="rId2" imgW="1180588" imgH="482391" progId="Equation.3">
                  <p:embed/>
                  <p:pic>
                    <p:nvPicPr>
                      <p:cNvPr id="98310" name="Object 6">
                        <a:extLst>
                          <a:ext uri="{FF2B5EF4-FFF2-40B4-BE49-F238E27FC236}">
                            <a16:creationId xmlns:a16="http://schemas.microsoft.com/office/drawing/2014/main" id="{2989FF66-0F6B-7363-E63F-AD64825C94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3657600"/>
                        <a:ext cx="44958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60991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Effect transition="in" filter="checkerboard(across)">
                                      <p:cBhvr>
                                        <p:cTn id="7" dur="500"/>
                                        <p:tgtEl>
                                          <p:spTgt spid="98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8307">
                                            <p:txEl>
                                              <p:pRg st="1" end="1"/>
                                            </p:txEl>
                                          </p:spTgt>
                                        </p:tgtEl>
                                        <p:attrNameLst>
                                          <p:attrName>style.visibility</p:attrName>
                                        </p:attrNameLst>
                                      </p:cBhvr>
                                      <p:to>
                                        <p:strVal val="visible"/>
                                      </p:to>
                                    </p:set>
                                    <p:animEffect transition="in" filter="checkerboard(across)">
                                      <p:cBhvr>
                                        <p:cTn id="12" dur="500"/>
                                        <p:tgtEl>
                                          <p:spTgt spid="983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8307">
                                            <p:txEl>
                                              <p:pRg st="2" end="2"/>
                                            </p:txEl>
                                          </p:spTgt>
                                        </p:tgtEl>
                                        <p:attrNameLst>
                                          <p:attrName>style.visibility</p:attrName>
                                        </p:attrNameLst>
                                      </p:cBhvr>
                                      <p:to>
                                        <p:strVal val="visible"/>
                                      </p:to>
                                    </p:set>
                                    <p:animEffect transition="in" filter="checkerboard(across)">
                                      <p:cBhvr>
                                        <p:cTn id="17" dur="500"/>
                                        <p:tgtEl>
                                          <p:spTgt spid="983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8310"/>
                                        </p:tgtEl>
                                        <p:attrNameLst>
                                          <p:attrName>style.visibility</p:attrName>
                                        </p:attrNameLst>
                                      </p:cBhvr>
                                      <p:to>
                                        <p:strVal val="visible"/>
                                      </p:to>
                                    </p:set>
                                    <p:animEffect transition="in" filter="diamond(in)">
                                      <p:cBhvr>
                                        <p:cTn id="22" dur="2000"/>
                                        <p:tgtEl>
                                          <p:spTgt spid="98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a:extLst>
              <a:ext uri="{FF2B5EF4-FFF2-40B4-BE49-F238E27FC236}">
                <a16:creationId xmlns:a16="http://schemas.microsoft.com/office/drawing/2014/main" id="{8184D039-F99F-9754-5FAF-AEF4391B6205}"/>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83</a:t>
            </a:fld>
            <a:endParaRPr lang="en-US" altLang="en-US" sz="1200">
              <a:latin typeface="Verdana" panose="020B0604030504040204" pitchFamily="34" charset="0"/>
            </a:endParaRPr>
          </a:p>
        </p:txBody>
      </p:sp>
      <p:sp>
        <p:nvSpPr>
          <p:cNvPr id="68611" name="Line 4">
            <a:extLst>
              <a:ext uri="{FF2B5EF4-FFF2-40B4-BE49-F238E27FC236}">
                <a16:creationId xmlns:a16="http://schemas.microsoft.com/office/drawing/2014/main" id="{12D7C179-F991-15A7-E061-2A7DA076C557}"/>
              </a:ext>
            </a:extLst>
          </p:cNvPr>
          <p:cNvSpPr>
            <a:spLocks noChangeShapeType="1"/>
          </p:cNvSpPr>
          <p:nvPr/>
        </p:nvSpPr>
        <p:spPr bwMode="auto">
          <a:xfrm>
            <a:off x="3352800" y="1219200"/>
            <a:ext cx="0" cy="3733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612" name="Line 5">
            <a:extLst>
              <a:ext uri="{FF2B5EF4-FFF2-40B4-BE49-F238E27FC236}">
                <a16:creationId xmlns:a16="http://schemas.microsoft.com/office/drawing/2014/main" id="{2FE473FD-ECC9-9A3F-B802-E1DDB2AF7D77}"/>
              </a:ext>
            </a:extLst>
          </p:cNvPr>
          <p:cNvSpPr>
            <a:spLocks noChangeShapeType="1"/>
          </p:cNvSpPr>
          <p:nvPr/>
        </p:nvSpPr>
        <p:spPr bwMode="auto">
          <a:xfrm>
            <a:off x="3352800" y="4953000"/>
            <a:ext cx="464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82" name="Line 6">
            <a:extLst>
              <a:ext uri="{FF2B5EF4-FFF2-40B4-BE49-F238E27FC236}">
                <a16:creationId xmlns:a16="http://schemas.microsoft.com/office/drawing/2014/main" id="{7F18AC48-8A4E-B010-DB59-F201BA876E85}"/>
              </a:ext>
            </a:extLst>
          </p:cNvPr>
          <p:cNvSpPr>
            <a:spLocks noChangeShapeType="1"/>
          </p:cNvSpPr>
          <p:nvPr/>
        </p:nvSpPr>
        <p:spPr bwMode="auto">
          <a:xfrm>
            <a:off x="3352800" y="2057400"/>
            <a:ext cx="3352800" cy="28956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614" name="Text Box 7">
            <a:extLst>
              <a:ext uri="{FF2B5EF4-FFF2-40B4-BE49-F238E27FC236}">
                <a16:creationId xmlns:a16="http://schemas.microsoft.com/office/drawing/2014/main" id="{1BDB40A5-383B-12CD-67CC-80B5C6CE12D3}"/>
              </a:ext>
            </a:extLst>
          </p:cNvPr>
          <p:cNvSpPr txBox="1">
            <a:spLocks noChangeArrowheads="1"/>
          </p:cNvSpPr>
          <p:nvPr/>
        </p:nvSpPr>
        <p:spPr bwMode="auto">
          <a:xfrm>
            <a:off x="2819400" y="4876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O</a:t>
            </a:r>
          </a:p>
        </p:txBody>
      </p:sp>
      <p:sp>
        <p:nvSpPr>
          <p:cNvPr id="68615" name="Text Box 8">
            <a:extLst>
              <a:ext uri="{FF2B5EF4-FFF2-40B4-BE49-F238E27FC236}">
                <a16:creationId xmlns:a16="http://schemas.microsoft.com/office/drawing/2014/main" id="{46C449D4-25B4-FBC2-FE88-7F4ECD39A50A}"/>
              </a:ext>
            </a:extLst>
          </p:cNvPr>
          <p:cNvSpPr txBox="1">
            <a:spLocks noChangeArrowheads="1"/>
          </p:cNvSpPr>
          <p:nvPr/>
        </p:nvSpPr>
        <p:spPr bwMode="auto">
          <a:xfrm>
            <a:off x="2819400" y="990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Y</a:t>
            </a:r>
          </a:p>
        </p:txBody>
      </p:sp>
      <p:sp>
        <p:nvSpPr>
          <p:cNvPr id="101385" name="Text Box 9">
            <a:extLst>
              <a:ext uri="{FF2B5EF4-FFF2-40B4-BE49-F238E27FC236}">
                <a16:creationId xmlns:a16="http://schemas.microsoft.com/office/drawing/2014/main" id="{D63FA225-7267-AD29-D056-A89F27340EB6}"/>
              </a:ext>
            </a:extLst>
          </p:cNvPr>
          <p:cNvSpPr txBox="1">
            <a:spLocks noChangeArrowheads="1"/>
          </p:cNvSpPr>
          <p:nvPr/>
        </p:nvSpPr>
        <p:spPr bwMode="auto">
          <a:xfrm>
            <a:off x="6781800" y="4267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N</a:t>
            </a:r>
          </a:p>
        </p:txBody>
      </p:sp>
      <p:sp>
        <p:nvSpPr>
          <p:cNvPr id="68617" name="Text Box 10">
            <a:extLst>
              <a:ext uri="{FF2B5EF4-FFF2-40B4-BE49-F238E27FC236}">
                <a16:creationId xmlns:a16="http://schemas.microsoft.com/office/drawing/2014/main" id="{50929A9C-2338-2A8E-CACD-4D890EBCB73D}"/>
              </a:ext>
            </a:extLst>
          </p:cNvPr>
          <p:cNvSpPr txBox="1">
            <a:spLocks noChangeArrowheads="1"/>
          </p:cNvSpPr>
          <p:nvPr/>
        </p:nvSpPr>
        <p:spPr bwMode="auto">
          <a:xfrm>
            <a:off x="8229600" y="4724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X</a:t>
            </a:r>
          </a:p>
        </p:txBody>
      </p:sp>
      <p:sp>
        <p:nvSpPr>
          <p:cNvPr id="101387" name="Text Box 11">
            <a:extLst>
              <a:ext uri="{FF2B5EF4-FFF2-40B4-BE49-F238E27FC236}">
                <a16:creationId xmlns:a16="http://schemas.microsoft.com/office/drawing/2014/main" id="{A4F0FF99-4E74-93CC-557E-40A348520099}"/>
              </a:ext>
            </a:extLst>
          </p:cNvPr>
          <p:cNvSpPr txBox="1">
            <a:spLocks noChangeArrowheads="1"/>
          </p:cNvSpPr>
          <p:nvPr/>
        </p:nvSpPr>
        <p:spPr bwMode="auto">
          <a:xfrm>
            <a:off x="3505200" y="1600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M</a:t>
            </a:r>
          </a:p>
        </p:txBody>
      </p:sp>
      <p:sp>
        <p:nvSpPr>
          <p:cNvPr id="101389" name="Text Box 13">
            <a:extLst>
              <a:ext uri="{FF2B5EF4-FFF2-40B4-BE49-F238E27FC236}">
                <a16:creationId xmlns:a16="http://schemas.microsoft.com/office/drawing/2014/main" id="{3224E46E-7C97-7388-DA2D-EF6CE390E458}"/>
              </a:ext>
            </a:extLst>
          </p:cNvPr>
          <p:cNvSpPr txBox="1">
            <a:spLocks noChangeArrowheads="1"/>
          </p:cNvSpPr>
          <p:nvPr/>
        </p:nvSpPr>
        <p:spPr bwMode="auto">
          <a:xfrm>
            <a:off x="2438400" y="18288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I/Py</a:t>
            </a:r>
          </a:p>
        </p:txBody>
      </p:sp>
      <p:sp>
        <p:nvSpPr>
          <p:cNvPr id="101390" name="Text Box 14">
            <a:extLst>
              <a:ext uri="{FF2B5EF4-FFF2-40B4-BE49-F238E27FC236}">
                <a16:creationId xmlns:a16="http://schemas.microsoft.com/office/drawing/2014/main" id="{9CC31C6D-CAC5-4C98-9E25-D549A7E1CA55}"/>
              </a:ext>
            </a:extLst>
          </p:cNvPr>
          <p:cNvSpPr txBox="1">
            <a:spLocks noChangeArrowheads="1"/>
          </p:cNvSpPr>
          <p:nvPr/>
        </p:nvSpPr>
        <p:spPr bwMode="auto">
          <a:xfrm>
            <a:off x="6324600" y="51816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I/Px</a:t>
            </a:r>
          </a:p>
        </p:txBody>
      </p:sp>
      <p:sp>
        <p:nvSpPr>
          <p:cNvPr id="101391" name="Text Box 15">
            <a:extLst>
              <a:ext uri="{FF2B5EF4-FFF2-40B4-BE49-F238E27FC236}">
                <a16:creationId xmlns:a16="http://schemas.microsoft.com/office/drawing/2014/main" id="{14101488-7F6E-B4D6-AEFA-6E7A889225EC}"/>
              </a:ext>
            </a:extLst>
          </p:cNvPr>
          <p:cNvSpPr txBox="1">
            <a:spLocks noChangeArrowheads="1"/>
          </p:cNvSpPr>
          <p:nvPr/>
        </p:nvSpPr>
        <p:spPr bwMode="auto">
          <a:xfrm>
            <a:off x="6934200" y="990600"/>
            <a:ext cx="3429000" cy="5794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3200"/>
              <a:t>Ñoä doác = -Px/Py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385"/>
                                        </p:tgtEl>
                                        <p:attrNameLst>
                                          <p:attrName>style.visibility</p:attrName>
                                        </p:attrNameLst>
                                      </p:cBhvr>
                                      <p:to>
                                        <p:strVal val="visible"/>
                                      </p:to>
                                    </p:set>
                                    <p:anim calcmode="lin" valueType="num">
                                      <p:cBhvr additive="base">
                                        <p:cTn id="7" dur="500" fill="hold"/>
                                        <p:tgtEl>
                                          <p:spTgt spid="101385"/>
                                        </p:tgtEl>
                                        <p:attrNameLst>
                                          <p:attrName>ppt_x</p:attrName>
                                        </p:attrNameLst>
                                      </p:cBhvr>
                                      <p:tavLst>
                                        <p:tav tm="0">
                                          <p:val>
                                            <p:strVal val="#ppt_x"/>
                                          </p:val>
                                        </p:tav>
                                        <p:tav tm="100000">
                                          <p:val>
                                            <p:strVal val="#ppt_x"/>
                                          </p:val>
                                        </p:tav>
                                      </p:tavLst>
                                    </p:anim>
                                    <p:anim calcmode="lin" valueType="num">
                                      <p:cBhvr additive="base">
                                        <p:cTn id="8" dur="500" fill="hold"/>
                                        <p:tgtEl>
                                          <p:spTgt spid="10138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1390"/>
                                        </p:tgtEl>
                                        <p:attrNameLst>
                                          <p:attrName>style.visibility</p:attrName>
                                        </p:attrNameLst>
                                      </p:cBhvr>
                                      <p:to>
                                        <p:strVal val="visible"/>
                                      </p:to>
                                    </p:set>
                                    <p:anim calcmode="lin" valueType="num">
                                      <p:cBhvr additive="base">
                                        <p:cTn id="11" dur="500" fill="hold"/>
                                        <p:tgtEl>
                                          <p:spTgt spid="101390"/>
                                        </p:tgtEl>
                                        <p:attrNameLst>
                                          <p:attrName>ppt_x</p:attrName>
                                        </p:attrNameLst>
                                      </p:cBhvr>
                                      <p:tavLst>
                                        <p:tav tm="0">
                                          <p:val>
                                            <p:strVal val="#ppt_x"/>
                                          </p:val>
                                        </p:tav>
                                        <p:tav tm="100000">
                                          <p:val>
                                            <p:strVal val="#ppt_x"/>
                                          </p:val>
                                        </p:tav>
                                      </p:tavLst>
                                    </p:anim>
                                    <p:anim calcmode="lin" valueType="num">
                                      <p:cBhvr additive="base">
                                        <p:cTn id="12" dur="500" fill="hold"/>
                                        <p:tgtEl>
                                          <p:spTgt spid="101390"/>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1387"/>
                                        </p:tgtEl>
                                        <p:attrNameLst>
                                          <p:attrName>style.visibility</p:attrName>
                                        </p:attrNameLst>
                                      </p:cBhvr>
                                      <p:to>
                                        <p:strVal val="visible"/>
                                      </p:to>
                                    </p:set>
                                    <p:anim calcmode="lin" valueType="num">
                                      <p:cBhvr additive="base">
                                        <p:cTn id="17" dur="500" fill="hold"/>
                                        <p:tgtEl>
                                          <p:spTgt spid="101387"/>
                                        </p:tgtEl>
                                        <p:attrNameLst>
                                          <p:attrName>ppt_x</p:attrName>
                                        </p:attrNameLst>
                                      </p:cBhvr>
                                      <p:tavLst>
                                        <p:tav tm="0">
                                          <p:val>
                                            <p:strVal val="#ppt_x"/>
                                          </p:val>
                                        </p:tav>
                                        <p:tav tm="100000">
                                          <p:val>
                                            <p:strVal val="#ppt_x"/>
                                          </p:val>
                                        </p:tav>
                                      </p:tavLst>
                                    </p:anim>
                                    <p:anim calcmode="lin" valueType="num">
                                      <p:cBhvr additive="base">
                                        <p:cTn id="18" dur="500" fill="hold"/>
                                        <p:tgtEl>
                                          <p:spTgt spid="10138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1389"/>
                                        </p:tgtEl>
                                        <p:attrNameLst>
                                          <p:attrName>style.visibility</p:attrName>
                                        </p:attrNameLst>
                                      </p:cBhvr>
                                      <p:to>
                                        <p:strVal val="visible"/>
                                      </p:to>
                                    </p:set>
                                    <p:anim calcmode="lin" valueType="num">
                                      <p:cBhvr additive="base">
                                        <p:cTn id="21" dur="500" fill="hold"/>
                                        <p:tgtEl>
                                          <p:spTgt spid="101389"/>
                                        </p:tgtEl>
                                        <p:attrNameLst>
                                          <p:attrName>ppt_x</p:attrName>
                                        </p:attrNameLst>
                                      </p:cBhvr>
                                      <p:tavLst>
                                        <p:tav tm="0">
                                          <p:val>
                                            <p:strVal val="#ppt_x"/>
                                          </p:val>
                                        </p:tav>
                                        <p:tav tm="100000">
                                          <p:val>
                                            <p:strVal val="#ppt_x"/>
                                          </p:val>
                                        </p:tav>
                                      </p:tavLst>
                                    </p:anim>
                                    <p:anim calcmode="lin" valueType="num">
                                      <p:cBhvr additive="base">
                                        <p:cTn id="22" dur="500" fill="hold"/>
                                        <p:tgtEl>
                                          <p:spTgt spid="101389"/>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01382"/>
                                        </p:tgtEl>
                                        <p:attrNameLst>
                                          <p:attrName>style.visibility</p:attrName>
                                        </p:attrNameLst>
                                      </p:cBhvr>
                                      <p:to>
                                        <p:strVal val="visible"/>
                                      </p:to>
                                    </p:set>
                                    <p:anim calcmode="lin" valueType="num">
                                      <p:cBhvr additive="base">
                                        <p:cTn id="27" dur="500" fill="hold"/>
                                        <p:tgtEl>
                                          <p:spTgt spid="101382"/>
                                        </p:tgtEl>
                                        <p:attrNameLst>
                                          <p:attrName>ppt_x</p:attrName>
                                        </p:attrNameLst>
                                      </p:cBhvr>
                                      <p:tavLst>
                                        <p:tav tm="0">
                                          <p:val>
                                            <p:strVal val="#ppt_x"/>
                                          </p:val>
                                        </p:tav>
                                        <p:tav tm="100000">
                                          <p:val>
                                            <p:strVal val="#ppt_x"/>
                                          </p:val>
                                        </p:tav>
                                      </p:tavLst>
                                    </p:anim>
                                    <p:anim calcmode="lin" valueType="num">
                                      <p:cBhvr additive="base">
                                        <p:cTn id="28" dur="500" fill="hold"/>
                                        <p:tgtEl>
                                          <p:spTgt spid="10138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1391"/>
                                        </p:tgtEl>
                                        <p:attrNameLst>
                                          <p:attrName>style.visibility</p:attrName>
                                        </p:attrNameLst>
                                      </p:cBhvr>
                                      <p:to>
                                        <p:strVal val="visible"/>
                                      </p:to>
                                    </p:set>
                                    <p:anim calcmode="lin" valueType="num">
                                      <p:cBhvr additive="base">
                                        <p:cTn id="33" dur="500" fill="hold"/>
                                        <p:tgtEl>
                                          <p:spTgt spid="101391"/>
                                        </p:tgtEl>
                                        <p:attrNameLst>
                                          <p:attrName>ppt_x</p:attrName>
                                        </p:attrNameLst>
                                      </p:cBhvr>
                                      <p:tavLst>
                                        <p:tav tm="0">
                                          <p:val>
                                            <p:strVal val="#ppt_x"/>
                                          </p:val>
                                        </p:tav>
                                        <p:tav tm="100000">
                                          <p:val>
                                            <p:strVal val="#ppt_x"/>
                                          </p:val>
                                        </p:tav>
                                      </p:tavLst>
                                    </p:anim>
                                    <p:anim calcmode="lin" valueType="num">
                                      <p:cBhvr additive="base">
                                        <p:cTn id="34" dur="500" fill="hold"/>
                                        <p:tgtEl>
                                          <p:spTgt spid="1013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5" grpId="0"/>
      <p:bldP spid="101387" grpId="0"/>
      <p:bldP spid="101389" grpId="0"/>
      <p:bldP spid="101390" grpId="0"/>
      <p:bldP spid="101391"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84</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6" name="Rectangle 2">
            <a:extLst>
              <a:ext uri="{FF2B5EF4-FFF2-40B4-BE49-F238E27FC236}">
                <a16:creationId xmlns:a16="http://schemas.microsoft.com/office/drawing/2014/main" id="{64863E34-5BCD-075D-73EE-08125354192D}"/>
              </a:ext>
            </a:extLst>
          </p:cNvPr>
          <p:cNvSpPr txBox="1">
            <a:spLocks noChangeArrowheads="1"/>
          </p:cNvSpPr>
          <p:nvPr/>
        </p:nvSpPr>
        <p:spPr>
          <a:xfrm>
            <a:off x="1745333" y="-87431"/>
            <a:ext cx="9615733" cy="142887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4200" b="1" dirty="0">
                <a:solidFill>
                  <a:srgbClr val="FFFF00"/>
                </a:solidFill>
                <a:latin typeface="VNI-Souvir" pitchFamily="2" charset="0"/>
              </a:rPr>
              <a:t>2.1.3.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rPr>
              <a:t>NGÂN</a:t>
            </a:r>
            <a:r>
              <a:rPr lang="en-US" altLang="en-US" sz="4200" b="1" dirty="0">
                <a:solidFill>
                  <a:srgbClr val="FFFF00"/>
                </a:solidFill>
              </a:rPr>
              <a:t> </a:t>
            </a:r>
            <a:r>
              <a:rPr lang="en-US" altLang="en-US" sz="4200" b="1" dirty="0" err="1">
                <a:solidFill>
                  <a:srgbClr val="FFFF00"/>
                </a:solidFill>
              </a:rPr>
              <a:t>SÁCH</a:t>
            </a:r>
            <a:endParaRPr lang="en-US" altLang="en-US" sz="4200" b="1" dirty="0">
              <a:solidFill>
                <a:srgbClr val="FFFF00"/>
              </a:solidFill>
            </a:endParaRPr>
          </a:p>
        </p:txBody>
      </p:sp>
      <p:sp>
        <p:nvSpPr>
          <p:cNvPr id="100355" name="Rectangle 3">
            <a:extLst>
              <a:ext uri="{FF2B5EF4-FFF2-40B4-BE49-F238E27FC236}">
                <a16:creationId xmlns:a16="http://schemas.microsoft.com/office/drawing/2014/main" id="{5689AAFC-A264-6402-9BE0-C981A653BD27}"/>
              </a:ext>
            </a:extLst>
          </p:cNvPr>
          <p:cNvSpPr txBox="1">
            <a:spLocks noChangeArrowheads="1"/>
          </p:cNvSpPr>
          <p:nvPr/>
        </p:nvSpPr>
        <p:spPr>
          <a:xfrm>
            <a:off x="1752600" y="1752600"/>
            <a:ext cx="8915400"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i="1">
                <a:latin typeface="VNI-Souvir" pitchFamily="2" charset="0"/>
              </a:rPr>
              <a:t>Ñaëc ñieåm </a:t>
            </a:r>
            <a:endParaRPr lang="en-US" altLang="en-US" sz="3200">
              <a:latin typeface="VNI-Souvir" pitchFamily="2" charset="0"/>
            </a:endParaRPr>
          </a:p>
          <a:p>
            <a:r>
              <a:rPr lang="en-US" altLang="en-US" sz="3200">
                <a:latin typeface="VNI-Souvir" pitchFamily="2" charset="0"/>
              </a:rPr>
              <a:t>Laø ñöôøng thaúng doác xuoáng veà beân phaûi</a:t>
            </a:r>
          </a:p>
          <a:p>
            <a:r>
              <a:rPr lang="en-US" altLang="en-US" sz="3200">
                <a:latin typeface="VNI-Souvir" pitchFamily="2" charset="0"/>
              </a:rPr>
              <a:t>Ñoä doác = -Px/Py: tyû leä ñaùnh ñoåi giöõa 2 SP treân thò tröôøng:</a:t>
            </a:r>
          </a:p>
          <a:p>
            <a:pPr lvl="1"/>
            <a:r>
              <a:rPr lang="en-US" altLang="en-US" sz="3200">
                <a:latin typeface="VNI-Souvir" pitchFamily="2" charset="0"/>
              </a:rPr>
              <a:t>Muoán </a:t>
            </a:r>
            <a:r>
              <a:rPr lang="en-US" altLang="en-US" sz="3200">
                <a:solidFill>
                  <a:srgbClr val="FF3300"/>
                </a:solidFill>
                <a:latin typeface="VNI-Souvir" pitchFamily="2" charset="0"/>
              </a:rPr>
              <a:t>taêng mua</a:t>
            </a:r>
            <a:r>
              <a:rPr lang="en-US" altLang="en-US" sz="3200">
                <a:latin typeface="VNI-Souvir" pitchFamily="2" charset="0"/>
              </a:rPr>
              <a:t> moät SP naøy thì phaûi </a:t>
            </a:r>
            <a:r>
              <a:rPr lang="en-US" altLang="en-US" sz="3200">
                <a:solidFill>
                  <a:srgbClr val="FF3300"/>
                </a:solidFill>
                <a:latin typeface="VNI-Souvir" pitchFamily="2" charset="0"/>
              </a:rPr>
              <a:t>giaûm</a:t>
            </a:r>
            <a:r>
              <a:rPr lang="en-US" altLang="en-US" sz="3200">
                <a:latin typeface="VNI-Souvir" pitchFamily="2" charset="0"/>
              </a:rPr>
              <a:t> töông öùng bao nhieâu SP kia khi I khoâng ñoåi </a:t>
            </a:r>
            <a:endParaRPr lang="en-US" altLang="en-US" sz="3200" dirty="0">
              <a:latin typeface="VNI-Souvir" pitchFamily="2" charset="0"/>
            </a:endParaRPr>
          </a:p>
        </p:txBody>
      </p:sp>
    </p:spTree>
    <p:extLst>
      <p:ext uri="{BB962C8B-B14F-4D97-AF65-F5344CB8AC3E}">
        <p14:creationId xmlns:p14="http://schemas.microsoft.com/office/powerpoint/2010/main" val="6553082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85</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6" name="Rectangle 2">
            <a:extLst>
              <a:ext uri="{FF2B5EF4-FFF2-40B4-BE49-F238E27FC236}">
                <a16:creationId xmlns:a16="http://schemas.microsoft.com/office/drawing/2014/main" id="{64863E34-5BCD-075D-73EE-08125354192D}"/>
              </a:ext>
            </a:extLst>
          </p:cNvPr>
          <p:cNvSpPr txBox="1">
            <a:spLocks noChangeArrowheads="1"/>
          </p:cNvSpPr>
          <p:nvPr/>
        </p:nvSpPr>
        <p:spPr>
          <a:xfrm>
            <a:off x="1745333" y="-87431"/>
            <a:ext cx="9615733" cy="142887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4200" b="1" dirty="0">
                <a:solidFill>
                  <a:srgbClr val="FFFF00"/>
                </a:solidFill>
                <a:latin typeface="VNI-Souvir" pitchFamily="2" charset="0"/>
              </a:rPr>
              <a:t>2.1.3.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rPr>
              <a:t>NGÂN</a:t>
            </a:r>
            <a:r>
              <a:rPr lang="en-US" altLang="en-US" sz="4200" b="1" dirty="0">
                <a:solidFill>
                  <a:srgbClr val="FFFF00"/>
                </a:solidFill>
              </a:rPr>
              <a:t> </a:t>
            </a:r>
            <a:r>
              <a:rPr lang="en-US" altLang="en-US" sz="4200" b="1" dirty="0" err="1">
                <a:solidFill>
                  <a:srgbClr val="FFFF00"/>
                </a:solidFill>
              </a:rPr>
              <a:t>SÁCH</a:t>
            </a:r>
            <a:endParaRPr lang="en-US" altLang="en-US" sz="4200" b="1" dirty="0">
              <a:solidFill>
                <a:srgbClr val="FFFF00"/>
              </a:solidFill>
            </a:endParaRPr>
          </a:p>
        </p:txBody>
      </p:sp>
      <p:sp>
        <p:nvSpPr>
          <p:cNvPr id="106499" name="Rectangle 3">
            <a:extLst>
              <a:ext uri="{FF2B5EF4-FFF2-40B4-BE49-F238E27FC236}">
                <a16:creationId xmlns:a16="http://schemas.microsoft.com/office/drawing/2014/main" id="{AFC7B667-C6F7-F762-2C51-E60B25A4C8D8}"/>
              </a:ext>
            </a:extLst>
          </p:cNvPr>
          <p:cNvSpPr txBox="1">
            <a:spLocks noChangeArrowheads="1"/>
          </p:cNvSpPr>
          <p:nvPr/>
        </p:nvSpPr>
        <p:spPr>
          <a:xfrm>
            <a:off x="1591734" y="1515533"/>
            <a:ext cx="9615732"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VD: A coù I = 1000(ñvt) ñeå mua 2 SP X vaø Y:</a:t>
            </a:r>
          </a:p>
          <a:p>
            <a:r>
              <a:rPr lang="en-US" altLang="en-US" sz="3200">
                <a:latin typeface="VNI-Souvir" pitchFamily="2" charset="0"/>
              </a:rPr>
              <a:t> Px = 100(ñvt); py=200(ñvt).</a:t>
            </a:r>
          </a:p>
          <a:p>
            <a:r>
              <a:rPr lang="en-US" altLang="en-US" sz="3200">
                <a:latin typeface="VNI-Souvir" pitchFamily="2" charset="0"/>
              </a:rPr>
              <a:t>Phöông trình ñöôøng ngaân saùch laø:</a:t>
            </a:r>
          </a:p>
          <a:p>
            <a:r>
              <a:rPr lang="en-US" altLang="en-US" sz="3200">
                <a:latin typeface="VNI-Souvir" pitchFamily="2" charset="0"/>
              </a:rPr>
              <a:t> Y = 5 - ½*x</a:t>
            </a:r>
          </a:p>
          <a:p>
            <a:r>
              <a:rPr lang="en-US" altLang="en-US" sz="3200">
                <a:latin typeface="VNI-Souvir" pitchFamily="2" charset="0"/>
              </a:rPr>
              <a:t>Ñoä doác töông öùng laø -1/2 : muoán mua theâm 1 SP X phaûi giaûm mua 1/2 SP Y.</a:t>
            </a:r>
            <a:endParaRPr lang="en-US" altLang="en-US" sz="3200" dirty="0">
              <a:latin typeface="VNI-Souvir" pitchFamily="2" charset="0"/>
            </a:endParaRPr>
          </a:p>
        </p:txBody>
      </p:sp>
    </p:spTree>
    <p:extLst>
      <p:ext uri="{BB962C8B-B14F-4D97-AF65-F5344CB8AC3E}">
        <p14:creationId xmlns:p14="http://schemas.microsoft.com/office/powerpoint/2010/main" val="1747444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Effect transition="in" filter="checkerboard(across)">
                                      <p:cBhvr>
                                        <p:cTn id="7" dur="500"/>
                                        <p:tgtEl>
                                          <p:spTgt spid="1064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6499">
                                            <p:txEl>
                                              <p:pRg st="1" end="1"/>
                                            </p:txEl>
                                          </p:spTgt>
                                        </p:tgtEl>
                                        <p:attrNameLst>
                                          <p:attrName>style.visibility</p:attrName>
                                        </p:attrNameLst>
                                      </p:cBhvr>
                                      <p:to>
                                        <p:strVal val="visible"/>
                                      </p:to>
                                    </p:set>
                                    <p:animEffect transition="in" filter="checkerboard(across)">
                                      <p:cBhvr>
                                        <p:cTn id="12" dur="500"/>
                                        <p:tgtEl>
                                          <p:spTgt spid="1064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6499">
                                            <p:txEl>
                                              <p:pRg st="2" end="2"/>
                                            </p:txEl>
                                          </p:spTgt>
                                        </p:tgtEl>
                                        <p:attrNameLst>
                                          <p:attrName>style.visibility</p:attrName>
                                        </p:attrNameLst>
                                      </p:cBhvr>
                                      <p:to>
                                        <p:strVal val="visible"/>
                                      </p:to>
                                    </p:set>
                                    <p:animEffect transition="in" filter="checkerboard(across)">
                                      <p:cBhvr>
                                        <p:cTn id="17" dur="500"/>
                                        <p:tgtEl>
                                          <p:spTgt spid="1064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6499">
                                            <p:txEl>
                                              <p:pRg st="3" end="3"/>
                                            </p:txEl>
                                          </p:spTgt>
                                        </p:tgtEl>
                                        <p:attrNameLst>
                                          <p:attrName>style.visibility</p:attrName>
                                        </p:attrNameLst>
                                      </p:cBhvr>
                                      <p:to>
                                        <p:strVal val="visible"/>
                                      </p:to>
                                    </p:set>
                                    <p:animEffect transition="in" filter="checkerboard(across)">
                                      <p:cBhvr>
                                        <p:cTn id="22" dur="500"/>
                                        <p:tgtEl>
                                          <p:spTgt spid="1064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06499">
                                            <p:txEl>
                                              <p:pRg st="4" end="4"/>
                                            </p:txEl>
                                          </p:spTgt>
                                        </p:tgtEl>
                                        <p:attrNameLst>
                                          <p:attrName>style.visibility</p:attrName>
                                        </p:attrNameLst>
                                      </p:cBhvr>
                                      <p:to>
                                        <p:strVal val="visible"/>
                                      </p:to>
                                    </p:set>
                                    <p:animEffect transition="in" filter="checkerboard(across)">
                                      <p:cBhvr>
                                        <p:cTn id="27" dur="500"/>
                                        <p:tgtEl>
                                          <p:spTgt spid="1064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3">
            <a:extLst>
              <a:ext uri="{FF2B5EF4-FFF2-40B4-BE49-F238E27FC236}">
                <a16:creationId xmlns:a16="http://schemas.microsoft.com/office/drawing/2014/main" id="{982E206F-452E-A1C0-1615-FFBC30C34755}"/>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86</a:t>
            </a:fld>
            <a:endParaRPr lang="en-US" altLang="en-US" sz="1200">
              <a:latin typeface="Verdana" panose="020B0604030504040204" pitchFamily="34" charset="0"/>
            </a:endParaRPr>
          </a:p>
        </p:txBody>
      </p:sp>
      <p:sp>
        <p:nvSpPr>
          <p:cNvPr id="71683" name="Line 4">
            <a:extLst>
              <a:ext uri="{FF2B5EF4-FFF2-40B4-BE49-F238E27FC236}">
                <a16:creationId xmlns:a16="http://schemas.microsoft.com/office/drawing/2014/main" id="{16488B7A-82A0-9F12-B9FC-A7B40D623F16}"/>
              </a:ext>
            </a:extLst>
          </p:cNvPr>
          <p:cNvSpPr>
            <a:spLocks noChangeShapeType="1"/>
          </p:cNvSpPr>
          <p:nvPr/>
        </p:nvSpPr>
        <p:spPr bwMode="auto">
          <a:xfrm>
            <a:off x="3352800" y="1219200"/>
            <a:ext cx="0" cy="3733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684" name="Line 5">
            <a:extLst>
              <a:ext uri="{FF2B5EF4-FFF2-40B4-BE49-F238E27FC236}">
                <a16:creationId xmlns:a16="http://schemas.microsoft.com/office/drawing/2014/main" id="{17F78220-9E65-6349-789E-5586A5DD2308}"/>
              </a:ext>
            </a:extLst>
          </p:cNvPr>
          <p:cNvSpPr>
            <a:spLocks noChangeShapeType="1"/>
          </p:cNvSpPr>
          <p:nvPr/>
        </p:nvSpPr>
        <p:spPr bwMode="auto">
          <a:xfrm>
            <a:off x="3352800" y="4953000"/>
            <a:ext cx="464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726" name="Line 6">
            <a:extLst>
              <a:ext uri="{FF2B5EF4-FFF2-40B4-BE49-F238E27FC236}">
                <a16:creationId xmlns:a16="http://schemas.microsoft.com/office/drawing/2014/main" id="{57FD58FC-00FB-82F5-6315-B5A87A471E9F}"/>
              </a:ext>
            </a:extLst>
          </p:cNvPr>
          <p:cNvSpPr>
            <a:spLocks noChangeShapeType="1"/>
          </p:cNvSpPr>
          <p:nvPr/>
        </p:nvSpPr>
        <p:spPr bwMode="auto">
          <a:xfrm>
            <a:off x="3352800" y="2057400"/>
            <a:ext cx="3352800" cy="28956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686" name="Text Box 7">
            <a:extLst>
              <a:ext uri="{FF2B5EF4-FFF2-40B4-BE49-F238E27FC236}">
                <a16:creationId xmlns:a16="http://schemas.microsoft.com/office/drawing/2014/main" id="{3329EB40-720A-E5F5-5B7F-63C075E04DFA}"/>
              </a:ext>
            </a:extLst>
          </p:cNvPr>
          <p:cNvSpPr txBox="1">
            <a:spLocks noChangeArrowheads="1"/>
          </p:cNvSpPr>
          <p:nvPr/>
        </p:nvSpPr>
        <p:spPr bwMode="auto">
          <a:xfrm>
            <a:off x="2819400" y="4876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O</a:t>
            </a:r>
          </a:p>
        </p:txBody>
      </p:sp>
      <p:sp>
        <p:nvSpPr>
          <p:cNvPr id="71687" name="Text Box 8">
            <a:extLst>
              <a:ext uri="{FF2B5EF4-FFF2-40B4-BE49-F238E27FC236}">
                <a16:creationId xmlns:a16="http://schemas.microsoft.com/office/drawing/2014/main" id="{AF1D81C0-E73E-C4DA-D8D0-6FD079ACE211}"/>
              </a:ext>
            </a:extLst>
          </p:cNvPr>
          <p:cNvSpPr txBox="1">
            <a:spLocks noChangeArrowheads="1"/>
          </p:cNvSpPr>
          <p:nvPr/>
        </p:nvSpPr>
        <p:spPr bwMode="auto">
          <a:xfrm>
            <a:off x="2819400" y="990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Y</a:t>
            </a:r>
          </a:p>
        </p:txBody>
      </p:sp>
      <p:sp>
        <p:nvSpPr>
          <p:cNvPr id="158729" name="Text Box 9">
            <a:extLst>
              <a:ext uri="{FF2B5EF4-FFF2-40B4-BE49-F238E27FC236}">
                <a16:creationId xmlns:a16="http://schemas.microsoft.com/office/drawing/2014/main" id="{933F5F97-00F5-98EA-9D7C-6053E2ACE8C1}"/>
              </a:ext>
            </a:extLst>
          </p:cNvPr>
          <p:cNvSpPr txBox="1">
            <a:spLocks noChangeArrowheads="1"/>
          </p:cNvSpPr>
          <p:nvPr/>
        </p:nvSpPr>
        <p:spPr bwMode="auto">
          <a:xfrm>
            <a:off x="6781800" y="4267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N</a:t>
            </a:r>
          </a:p>
        </p:txBody>
      </p:sp>
      <p:sp>
        <p:nvSpPr>
          <p:cNvPr id="71689" name="Text Box 10">
            <a:extLst>
              <a:ext uri="{FF2B5EF4-FFF2-40B4-BE49-F238E27FC236}">
                <a16:creationId xmlns:a16="http://schemas.microsoft.com/office/drawing/2014/main" id="{2E9AD049-0C61-BF38-942B-5C7B903F6A59}"/>
              </a:ext>
            </a:extLst>
          </p:cNvPr>
          <p:cNvSpPr txBox="1">
            <a:spLocks noChangeArrowheads="1"/>
          </p:cNvSpPr>
          <p:nvPr/>
        </p:nvSpPr>
        <p:spPr bwMode="auto">
          <a:xfrm>
            <a:off x="8229600" y="4724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X</a:t>
            </a:r>
          </a:p>
        </p:txBody>
      </p:sp>
      <p:sp>
        <p:nvSpPr>
          <p:cNvPr id="158731" name="Text Box 11">
            <a:extLst>
              <a:ext uri="{FF2B5EF4-FFF2-40B4-BE49-F238E27FC236}">
                <a16:creationId xmlns:a16="http://schemas.microsoft.com/office/drawing/2014/main" id="{4C6EE5E2-5B2B-2AA4-0F76-7746347AD76A}"/>
              </a:ext>
            </a:extLst>
          </p:cNvPr>
          <p:cNvSpPr txBox="1">
            <a:spLocks noChangeArrowheads="1"/>
          </p:cNvSpPr>
          <p:nvPr/>
        </p:nvSpPr>
        <p:spPr bwMode="auto">
          <a:xfrm>
            <a:off x="3505200" y="1600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M</a:t>
            </a:r>
          </a:p>
        </p:txBody>
      </p:sp>
      <p:sp>
        <p:nvSpPr>
          <p:cNvPr id="158732" name="Text Box 12">
            <a:extLst>
              <a:ext uri="{FF2B5EF4-FFF2-40B4-BE49-F238E27FC236}">
                <a16:creationId xmlns:a16="http://schemas.microsoft.com/office/drawing/2014/main" id="{C9658416-BB65-3A92-3D85-C9E688FD6F47}"/>
              </a:ext>
            </a:extLst>
          </p:cNvPr>
          <p:cNvSpPr txBox="1">
            <a:spLocks noChangeArrowheads="1"/>
          </p:cNvSpPr>
          <p:nvPr/>
        </p:nvSpPr>
        <p:spPr bwMode="auto">
          <a:xfrm>
            <a:off x="2438400" y="18288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5</a:t>
            </a:r>
          </a:p>
        </p:txBody>
      </p:sp>
      <p:sp>
        <p:nvSpPr>
          <p:cNvPr id="158733" name="Text Box 13">
            <a:extLst>
              <a:ext uri="{FF2B5EF4-FFF2-40B4-BE49-F238E27FC236}">
                <a16:creationId xmlns:a16="http://schemas.microsoft.com/office/drawing/2014/main" id="{CE2031A9-9B91-3F30-1D5D-76DECBBBB417}"/>
              </a:ext>
            </a:extLst>
          </p:cNvPr>
          <p:cNvSpPr txBox="1">
            <a:spLocks noChangeArrowheads="1"/>
          </p:cNvSpPr>
          <p:nvPr/>
        </p:nvSpPr>
        <p:spPr bwMode="auto">
          <a:xfrm>
            <a:off x="6324600" y="51816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10</a:t>
            </a:r>
          </a:p>
        </p:txBody>
      </p:sp>
      <p:sp>
        <p:nvSpPr>
          <p:cNvPr id="71693" name="Line 14">
            <a:extLst>
              <a:ext uri="{FF2B5EF4-FFF2-40B4-BE49-F238E27FC236}">
                <a16:creationId xmlns:a16="http://schemas.microsoft.com/office/drawing/2014/main" id="{94237FD8-482C-A600-2634-7FCCDB898656}"/>
              </a:ext>
            </a:extLst>
          </p:cNvPr>
          <p:cNvSpPr>
            <a:spLocks noChangeShapeType="1"/>
          </p:cNvSpPr>
          <p:nvPr/>
        </p:nvSpPr>
        <p:spPr bwMode="auto">
          <a:xfrm>
            <a:off x="3429000" y="3276600"/>
            <a:ext cx="1371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1694" name="Line 15">
            <a:extLst>
              <a:ext uri="{FF2B5EF4-FFF2-40B4-BE49-F238E27FC236}">
                <a16:creationId xmlns:a16="http://schemas.microsoft.com/office/drawing/2014/main" id="{CA5531F0-9AA8-05AB-8367-4D0D3B7B218B}"/>
              </a:ext>
            </a:extLst>
          </p:cNvPr>
          <p:cNvSpPr>
            <a:spLocks noChangeShapeType="1"/>
          </p:cNvSpPr>
          <p:nvPr/>
        </p:nvSpPr>
        <p:spPr bwMode="auto">
          <a:xfrm>
            <a:off x="4724400" y="3200400"/>
            <a:ext cx="0" cy="1752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1695" name="Line 16">
            <a:extLst>
              <a:ext uri="{FF2B5EF4-FFF2-40B4-BE49-F238E27FC236}">
                <a16:creationId xmlns:a16="http://schemas.microsoft.com/office/drawing/2014/main" id="{F9AFBAB2-2F19-06F4-B13F-3975C8B10533}"/>
              </a:ext>
            </a:extLst>
          </p:cNvPr>
          <p:cNvSpPr>
            <a:spLocks noChangeShapeType="1"/>
          </p:cNvSpPr>
          <p:nvPr/>
        </p:nvSpPr>
        <p:spPr bwMode="auto">
          <a:xfrm>
            <a:off x="3352800" y="3810000"/>
            <a:ext cx="19050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1696" name="Line 17">
            <a:extLst>
              <a:ext uri="{FF2B5EF4-FFF2-40B4-BE49-F238E27FC236}">
                <a16:creationId xmlns:a16="http://schemas.microsoft.com/office/drawing/2014/main" id="{06D27B97-4C34-674C-384B-FA4C76AEDD00}"/>
              </a:ext>
            </a:extLst>
          </p:cNvPr>
          <p:cNvSpPr>
            <a:spLocks noChangeShapeType="1"/>
          </p:cNvSpPr>
          <p:nvPr/>
        </p:nvSpPr>
        <p:spPr bwMode="auto">
          <a:xfrm>
            <a:off x="5334000" y="3733800"/>
            <a:ext cx="0" cy="1219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58738" name="Text Box 18">
            <a:extLst>
              <a:ext uri="{FF2B5EF4-FFF2-40B4-BE49-F238E27FC236}">
                <a16:creationId xmlns:a16="http://schemas.microsoft.com/office/drawing/2014/main" id="{D626A0AD-5048-22B4-13B4-7C7463BD28E9}"/>
              </a:ext>
            </a:extLst>
          </p:cNvPr>
          <p:cNvSpPr txBox="1">
            <a:spLocks noChangeArrowheads="1"/>
          </p:cNvSpPr>
          <p:nvPr/>
        </p:nvSpPr>
        <p:spPr bwMode="auto">
          <a:xfrm>
            <a:off x="2438400" y="29718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3</a:t>
            </a:r>
          </a:p>
        </p:txBody>
      </p:sp>
      <p:sp>
        <p:nvSpPr>
          <p:cNvPr id="158739" name="Text Box 19">
            <a:extLst>
              <a:ext uri="{FF2B5EF4-FFF2-40B4-BE49-F238E27FC236}">
                <a16:creationId xmlns:a16="http://schemas.microsoft.com/office/drawing/2014/main" id="{9AD0E447-4975-2F10-4E6A-BED4B88EB69A}"/>
              </a:ext>
            </a:extLst>
          </p:cNvPr>
          <p:cNvSpPr txBox="1">
            <a:spLocks noChangeArrowheads="1"/>
          </p:cNvSpPr>
          <p:nvPr/>
        </p:nvSpPr>
        <p:spPr bwMode="auto">
          <a:xfrm>
            <a:off x="2438400" y="3581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2</a:t>
            </a:r>
          </a:p>
        </p:txBody>
      </p:sp>
      <p:sp>
        <p:nvSpPr>
          <p:cNvPr id="158740" name="Text Box 20">
            <a:extLst>
              <a:ext uri="{FF2B5EF4-FFF2-40B4-BE49-F238E27FC236}">
                <a16:creationId xmlns:a16="http://schemas.microsoft.com/office/drawing/2014/main" id="{09EF33DF-923E-E185-AA6D-0DC956C5085F}"/>
              </a:ext>
            </a:extLst>
          </p:cNvPr>
          <p:cNvSpPr txBox="1">
            <a:spLocks noChangeArrowheads="1"/>
          </p:cNvSpPr>
          <p:nvPr/>
        </p:nvSpPr>
        <p:spPr bwMode="auto">
          <a:xfrm>
            <a:off x="5181600" y="5105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6</a:t>
            </a:r>
          </a:p>
        </p:txBody>
      </p:sp>
      <p:sp>
        <p:nvSpPr>
          <p:cNvPr id="158741" name="Text Box 21">
            <a:extLst>
              <a:ext uri="{FF2B5EF4-FFF2-40B4-BE49-F238E27FC236}">
                <a16:creationId xmlns:a16="http://schemas.microsoft.com/office/drawing/2014/main" id="{048E927F-A651-DE3A-2CDE-918E0AF71150}"/>
              </a:ext>
            </a:extLst>
          </p:cNvPr>
          <p:cNvSpPr txBox="1">
            <a:spLocks noChangeArrowheads="1"/>
          </p:cNvSpPr>
          <p:nvPr/>
        </p:nvSpPr>
        <p:spPr bwMode="auto">
          <a:xfrm>
            <a:off x="4572000" y="5105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4</a:t>
            </a:r>
          </a:p>
        </p:txBody>
      </p:sp>
      <p:sp>
        <p:nvSpPr>
          <p:cNvPr id="158742" name="Text Box 22">
            <a:extLst>
              <a:ext uri="{FF2B5EF4-FFF2-40B4-BE49-F238E27FC236}">
                <a16:creationId xmlns:a16="http://schemas.microsoft.com/office/drawing/2014/main" id="{F8788F0D-E67C-BE1B-9F94-427AE7D9338B}"/>
              </a:ext>
            </a:extLst>
          </p:cNvPr>
          <p:cNvSpPr txBox="1">
            <a:spLocks noChangeArrowheads="1"/>
          </p:cNvSpPr>
          <p:nvPr/>
        </p:nvSpPr>
        <p:spPr bwMode="auto">
          <a:xfrm>
            <a:off x="4648200" y="2743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A</a:t>
            </a:r>
          </a:p>
        </p:txBody>
      </p:sp>
      <p:sp>
        <p:nvSpPr>
          <p:cNvPr id="158743" name="Text Box 23">
            <a:extLst>
              <a:ext uri="{FF2B5EF4-FFF2-40B4-BE49-F238E27FC236}">
                <a16:creationId xmlns:a16="http://schemas.microsoft.com/office/drawing/2014/main" id="{B46F670F-6299-6FFD-F766-4FC78F80CBE2}"/>
              </a:ext>
            </a:extLst>
          </p:cNvPr>
          <p:cNvSpPr txBox="1">
            <a:spLocks noChangeArrowheads="1"/>
          </p:cNvSpPr>
          <p:nvPr/>
        </p:nvSpPr>
        <p:spPr bwMode="auto">
          <a:xfrm>
            <a:off x="5486400" y="3276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B</a:t>
            </a:r>
          </a:p>
        </p:txBody>
      </p:sp>
      <p:sp>
        <p:nvSpPr>
          <p:cNvPr id="71703" name="Text Box 25">
            <a:extLst>
              <a:ext uri="{FF2B5EF4-FFF2-40B4-BE49-F238E27FC236}">
                <a16:creationId xmlns:a16="http://schemas.microsoft.com/office/drawing/2014/main" id="{33406263-938D-E21F-A766-599854317B06}"/>
              </a:ext>
            </a:extLst>
          </p:cNvPr>
          <p:cNvSpPr txBox="1">
            <a:spLocks noChangeArrowheads="1"/>
          </p:cNvSpPr>
          <p:nvPr/>
        </p:nvSpPr>
        <p:spPr bwMode="auto">
          <a:xfrm>
            <a:off x="6934199" y="762001"/>
            <a:ext cx="4648197" cy="1077218"/>
          </a:xfrm>
          <a:prstGeom prst="rect">
            <a:avLst/>
          </a:prstGeom>
          <a:noFill/>
          <a:ln>
            <a:noFill/>
          </a:ln>
        </p:spPr>
        <p:txBody>
          <a:bodyPr wrap="square">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3200" dirty="0"/>
              <a:t>Y= 5 – ½*X</a:t>
            </a:r>
          </a:p>
          <a:p>
            <a:r>
              <a:rPr lang="en-US" altLang="en-US" sz="3200" dirty="0" err="1"/>
              <a:t>Độ</a:t>
            </a:r>
            <a:r>
              <a:rPr lang="en-US" altLang="en-US" sz="3200" dirty="0"/>
              <a:t> </a:t>
            </a:r>
            <a:r>
              <a:rPr lang="en-US" altLang="en-US" sz="3200" dirty="0" err="1"/>
              <a:t>dốc</a:t>
            </a:r>
            <a:r>
              <a:rPr lang="en-US" altLang="en-US" sz="3200" dirty="0"/>
              <a:t>: -</a:t>
            </a:r>
            <a:r>
              <a:rPr lang="en-US" altLang="en-US" sz="3200" dirty="0" err="1"/>
              <a:t>Px</a:t>
            </a:r>
            <a:r>
              <a:rPr lang="en-US" altLang="en-US" sz="3200" dirty="0"/>
              <a:t>/</a:t>
            </a:r>
            <a:r>
              <a:rPr lang="en-US" altLang="en-US" sz="3200" dirty="0" err="1"/>
              <a:t>Py</a:t>
            </a:r>
            <a:r>
              <a:rPr lang="en-US" altLang="en-US" sz="3200" dirty="0"/>
              <a:t> = -1/2</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8729"/>
                                        </p:tgtEl>
                                        <p:attrNameLst>
                                          <p:attrName>style.visibility</p:attrName>
                                        </p:attrNameLst>
                                      </p:cBhvr>
                                      <p:to>
                                        <p:strVal val="visible"/>
                                      </p:to>
                                    </p:set>
                                    <p:anim calcmode="lin" valueType="num">
                                      <p:cBhvr additive="base">
                                        <p:cTn id="7" dur="500" fill="hold"/>
                                        <p:tgtEl>
                                          <p:spTgt spid="158729"/>
                                        </p:tgtEl>
                                        <p:attrNameLst>
                                          <p:attrName>ppt_x</p:attrName>
                                        </p:attrNameLst>
                                      </p:cBhvr>
                                      <p:tavLst>
                                        <p:tav tm="0">
                                          <p:val>
                                            <p:strVal val="#ppt_x"/>
                                          </p:val>
                                        </p:tav>
                                        <p:tav tm="100000">
                                          <p:val>
                                            <p:strVal val="#ppt_x"/>
                                          </p:val>
                                        </p:tav>
                                      </p:tavLst>
                                    </p:anim>
                                    <p:anim calcmode="lin" valueType="num">
                                      <p:cBhvr additive="base">
                                        <p:cTn id="8" dur="500" fill="hold"/>
                                        <p:tgtEl>
                                          <p:spTgt spid="15872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8733"/>
                                        </p:tgtEl>
                                        <p:attrNameLst>
                                          <p:attrName>style.visibility</p:attrName>
                                        </p:attrNameLst>
                                      </p:cBhvr>
                                      <p:to>
                                        <p:strVal val="visible"/>
                                      </p:to>
                                    </p:set>
                                    <p:anim calcmode="lin" valueType="num">
                                      <p:cBhvr additive="base">
                                        <p:cTn id="11" dur="500" fill="hold"/>
                                        <p:tgtEl>
                                          <p:spTgt spid="158733"/>
                                        </p:tgtEl>
                                        <p:attrNameLst>
                                          <p:attrName>ppt_x</p:attrName>
                                        </p:attrNameLst>
                                      </p:cBhvr>
                                      <p:tavLst>
                                        <p:tav tm="0">
                                          <p:val>
                                            <p:strVal val="#ppt_x"/>
                                          </p:val>
                                        </p:tav>
                                        <p:tav tm="100000">
                                          <p:val>
                                            <p:strVal val="#ppt_x"/>
                                          </p:val>
                                        </p:tav>
                                      </p:tavLst>
                                    </p:anim>
                                    <p:anim calcmode="lin" valueType="num">
                                      <p:cBhvr additive="base">
                                        <p:cTn id="12" dur="500" fill="hold"/>
                                        <p:tgtEl>
                                          <p:spTgt spid="15873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8731"/>
                                        </p:tgtEl>
                                        <p:attrNameLst>
                                          <p:attrName>style.visibility</p:attrName>
                                        </p:attrNameLst>
                                      </p:cBhvr>
                                      <p:to>
                                        <p:strVal val="visible"/>
                                      </p:to>
                                    </p:set>
                                    <p:anim calcmode="lin" valueType="num">
                                      <p:cBhvr additive="base">
                                        <p:cTn id="17" dur="500" fill="hold"/>
                                        <p:tgtEl>
                                          <p:spTgt spid="158731"/>
                                        </p:tgtEl>
                                        <p:attrNameLst>
                                          <p:attrName>ppt_x</p:attrName>
                                        </p:attrNameLst>
                                      </p:cBhvr>
                                      <p:tavLst>
                                        <p:tav tm="0">
                                          <p:val>
                                            <p:strVal val="#ppt_x"/>
                                          </p:val>
                                        </p:tav>
                                        <p:tav tm="100000">
                                          <p:val>
                                            <p:strVal val="#ppt_x"/>
                                          </p:val>
                                        </p:tav>
                                      </p:tavLst>
                                    </p:anim>
                                    <p:anim calcmode="lin" valueType="num">
                                      <p:cBhvr additive="base">
                                        <p:cTn id="18" dur="500" fill="hold"/>
                                        <p:tgtEl>
                                          <p:spTgt spid="15873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8732"/>
                                        </p:tgtEl>
                                        <p:attrNameLst>
                                          <p:attrName>style.visibility</p:attrName>
                                        </p:attrNameLst>
                                      </p:cBhvr>
                                      <p:to>
                                        <p:strVal val="visible"/>
                                      </p:to>
                                    </p:set>
                                    <p:anim calcmode="lin" valueType="num">
                                      <p:cBhvr additive="base">
                                        <p:cTn id="21" dur="500" fill="hold"/>
                                        <p:tgtEl>
                                          <p:spTgt spid="158732"/>
                                        </p:tgtEl>
                                        <p:attrNameLst>
                                          <p:attrName>ppt_x</p:attrName>
                                        </p:attrNameLst>
                                      </p:cBhvr>
                                      <p:tavLst>
                                        <p:tav tm="0">
                                          <p:val>
                                            <p:strVal val="#ppt_x"/>
                                          </p:val>
                                        </p:tav>
                                        <p:tav tm="100000">
                                          <p:val>
                                            <p:strVal val="#ppt_x"/>
                                          </p:val>
                                        </p:tav>
                                      </p:tavLst>
                                    </p:anim>
                                    <p:anim calcmode="lin" valueType="num">
                                      <p:cBhvr additive="base">
                                        <p:cTn id="22" dur="500" fill="hold"/>
                                        <p:tgtEl>
                                          <p:spTgt spid="15873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58726"/>
                                        </p:tgtEl>
                                        <p:attrNameLst>
                                          <p:attrName>style.visibility</p:attrName>
                                        </p:attrNameLst>
                                      </p:cBhvr>
                                      <p:to>
                                        <p:strVal val="visible"/>
                                      </p:to>
                                    </p:set>
                                    <p:anim calcmode="lin" valueType="num">
                                      <p:cBhvr additive="base">
                                        <p:cTn id="27" dur="500" fill="hold"/>
                                        <p:tgtEl>
                                          <p:spTgt spid="158726"/>
                                        </p:tgtEl>
                                        <p:attrNameLst>
                                          <p:attrName>ppt_x</p:attrName>
                                        </p:attrNameLst>
                                      </p:cBhvr>
                                      <p:tavLst>
                                        <p:tav tm="0">
                                          <p:val>
                                            <p:strVal val="#ppt_x"/>
                                          </p:val>
                                        </p:tav>
                                        <p:tav tm="100000">
                                          <p:val>
                                            <p:strVal val="#ppt_x"/>
                                          </p:val>
                                        </p:tav>
                                      </p:tavLst>
                                    </p:anim>
                                    <p:anim calcmode="lin" valueType="num">
                                      <p:cBhvr additive="base">
                                        <p:cTn id="28" dur="500" fill="hold"/>
                                        <p:tgtEl>
                                          <p:spTgt spid="1587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8738"/>
                                        </p:tgtEl>
                                        <p:attrNameLst>
                                          <p:attrName>style.visibility</p:attrName>
                                        </p:attrNameLst>
                                      </p:cBhvr>
                                      <p:to>
                                        <p:strVal val="visible"/>
                                      </p:to>
                                    </p:set>
                                    <p:anim calcmode="lin" valueType="num">
                                      <p:cBhvr additive="base">
                                        <p:cTn id="31" dur="500" fill="hold"/>
                                        <p:tgtEl>
                                          <p:spTgt spid="158738"/>
                                        </p:tgtEl>
                                        <p:attrNameLst>
                                          <p:attrName>ppt_x</p:attrName>
                                        </p:attrNameLst>
                                      </p:cBhvr>
                                      <p:tavLst>
                                        <p:tav tm="0">
                                          <p:val>
                                            <p:strVal val="#ppt_x"/>
                                          </p:val>
                                        </p:tav>
                                        <p:tav tm="100000">
                                          <p:val>
                                            <p:strVal val="#ppt_x"/>
                                          </p:val>
                                        </p:tav>
                                      </p:tavLst>
                                    </p:anim>
                                    <p:anim calcmode="lin" valueType="num">
                                      <p:cBhvr additive="base">
                                        <p:cTn id="32" dur="500" fill="hold"/>
                                        <p:tgtEl>
                                          <p:spTgt spid="15873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8739"/>
                                        </p:tgtEl>
                                        <p:attrNameLst>
                                          <p:attrName>style.visibility</p:attrName>
                                        </p:attrNameLst>
                                      </p:cBhvr>
                                      <p:to>
                                        <p:strVal val="visible"/>
                                      </p:to>
                                    </p:set>
                                    <p:anim calcmode="lin" valueType="num">
                                      <p:cBhvr additive="base">
                                        <p:cTn id="35" dur="500" fill="hold"/>
                                        <p:tgtEl>
                                          <p:spTgt spid="158739"/>
                                        </p:tgtEl>
                                        <p:attrNameLst>
                                          <p:attrName>ppt_x</p:attrName>
                                        </p:attrNameLst>
                                      </p:cBhvr>
                                      <p:tavLst>
                                        <p:tav tm="0">
                                          <p:val>
                                            <p:strVal val="#ppt_x"/>
                                          </p:val>
                                        </p:tav>
                                        <p:tav tm="100000">
                                          <p:val>
                                            <p:strVal val="#ppt_x"/>
                                          </p:val>
                                        </p:tav>
                                      </p:tavLst>
                                    </p:anim>
                                    <p:anim calcmode="lin" valueType="num">
                                      <p:cBhvr additive="base">
                                        <p:cTn id="36" dur="500" fill="hold"/>
                                        <p:tgtEl>
                                          <p:spTgt spid="15873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8740"/>
                                        </p:tgtEl>
                                        <p:attrNameLst>
                                          <p:attrName>style.visibility</p:attrName>
                                        </p:attrNameLst>
                                      </p:cBhvr>
                                      <p:to>
                                        <p:strVal val="visible"/>
                                      </p:to>
                                    </p:set>
                                    <p:anim calcmode="lin" valueType="num">
                                      <p:cBhvr additive="base">
                                        <p:cTn id="39" dur="500" fill="hold"/>
                                        <p:tgtEl>
                                          <p:spTgt spid="158740"/>
                                        </p:tgtEl>
                                        <p:attrNameLst>
                                          <p:attrName>ppt_x</p:attrName>
                                        </p:attrNameLst>
                                      </p:cBhvr>
                                      <p:tavLst>
                                        <p:tav tm="0">
                                          <p:val>
                                            <p:strVal val="#ppt_x"/>
                                          </p:val>
                                        </p:tav>
                                        <p:tav tm="100000">
                                          <p:val>
                                            <p:strVal val="#ppt_x"/>
                                          </p:val>
                                        </p:tav>
                                      </p:tavLst>
                                    </p:anim>
                                    <p:anim calcmode="lin" valueType="num">
                                      <p:cBhvr additive="base">
                                        <p:cTn id="40" dur="500" fill="hold"/>
                                        <p:tgtEl>
                                          <p:spTgt spid="15874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8741"/>
                                        </p:tgtEl>
                                        <p:attrNameLst>
                                          <p:attrName>style.visibility</p:attrName>
                                        </p:attrNameLst>
                                      </p:cBhvr>
                                      <p:to>
                                        <p:strVal val="visible"/>
                                      </p:to>
                                    </p:set>
                                    <p:anim calcmode="lin" valueType="num">
                                      <p:cBhvr additive="base">
                                        <p:cTn id="43" dur="500" fill="hold"/>
                                        <p:tgtEl>
                                          <p:spTgt spid="158741"/>
                                        </p:tgtEl>
                                        <p:attrNameLst>
                                          <p:attrName>ppt_x</p:attrName>
                                        </p:attrNameLst>
                                      </p:cBhvr>
                                      <p:tavLst>
                                        <p:tav tm="0">
                                          <p:val>
                                            <p:strVal val="#ppt_x"/>
                                          </p:val>
                                        </p:tav>
                                        <p:tav tm="100000">
                                          <p:val>
                                            <p:strVal val="#ppt_x"/>
                                          </p:val>
                                        </p:tav>
                                      </p:tavLst>
                                    </p:anim>
                                    <p:anim calcmode="lin" valueType="num">
                                      <p:cBhvr additive="base">
                                        <p:cTn id="44" dur="500" fill="hold"/>
                                        <p:tgtEl>
                                          <p:spTgt spid="15874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8742"/>
                                        </p:tgtEl>
                                        <p:attrNameLst>
                                          <p:attrName>style.visibility</p:attrName>
                                        </p:attrNameLst>
                                      </p:cBhvr>
                                      <p:to>
                                        <p:strVal val="visible"/>
                                      </p:to>
                                    </p:set>
                                    <p:anim calcmode="lin" valueType="num">
                                      <p:cBhvr additive="base">
                                        <p:cTn id="49" dur="500" fill="hold"/>
                                        <p:tgtEl>
                                          <p:spTgt spid="158742"/>
                                        </p:tgtEl>
                                        <p:attrNameLst>
                                          <p:attrName>ppt_x</p:attrName>
                                        </p:attrNameLst>
                                      </p:cBhvr>
                                      <p:tavLst>
                                        <p:tav tm="0">
                                          <p:val>
                                            <p:strVal val="#ppt_x"/>
                                          </p:val>
                                        </p:tav>
                                        <p:tav tm="100000">
                                          <p:val>
                                            <p:strVal val="#ppt_x"/>
                                          </p:val>
                                        </p:tav>
                                      </p:tavLst>
                                    </p:anim>
                                    <p:anim calcmode="lin" valueType="num">
                                      <p:cBhvr additive="base">
                                        <p:cTn id="50" dur="500" fill="hold"/>
                                        <p:tgtEl>
                                          <p:spTgt spid="15874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8743"/>
                                        </p:tgtEl>
                                        <p:attrNameLst>
                                          <p:attrName>style.visibility</p:attrName>
                                        </p:attrNameLst>
                                      </p:cBhvr>
                                      <p:to>
                                        <p:strVal val="visible"/>
                                      </p:to>
                                    </p:set>
                                    <p:anim calcmode="lin" valueType="num">
                                      <p:cBhvr additive="base">
                                        <p:cTn id="55" dur="500" fill="hold"/>
                                        <p:tgtEl>
                                          <p:spTgt spid="158743"/>
                                        </p:tgtEl>
                                        <p:attrNameLst>
                                          <p:attrName>ppt_x</p:attrName>
                                        </p:attrNameLst>
                                      </p:cBhvr>
                                      <p:tavLst>
                                        <p:tav tm="0">
                                          <p:val>
                                            <p:strVal val="#ppt_x"/>
                                          </p:val>
                                        </p:tav>
                                        <p:tav tm="100000">
                                          <p:val>
                                            <p:strVal val="#ppt_x"/>
                                          </p:val>
                                        </p:tav>
                                      </p:tavLst>
                                    </p:anim>
                                    <p:anim calcmode="lin" valueType="num">
                                      <p:cBhvr additive="base">
                                        <p:cTn id="56" dur="500" fill="hold"/>
                                        <p:tgtEl>
                                          <p:spTgt spid="1587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9" grpId="0"/>
      <p:bldP spid="158731" grpId="0"/>
      <p:bldP spid="158732" grpId="0"/>
      <p:bldP spid="158733" grpId="0"/>
      <p:bldP spid="158738" grpId="0"/>
      <p:bldP spid="158739" grpId="0"/>
      <p:bldP spid="158740" grpId="0"/>
      <p:bldP spid="158741" grpId="0"/>
      <p:bldP spid="158742" grpId="0"/>
      <p:bldP spid="15874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87</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6" name="Rectangle 2">
            <a:extLst>
              <a:ext uri="{FF2B5EF4-FFF2-40B4-BE49-F238E27FC236}">
                <a16:creationId xmlns:a16="http://schemas.microsoft.com/office/drawing/2014/main" id="{64863E34-5BCD-075D-73EE-08125354192D}"/>
              </a:ext>
            </a:extLst>
          </p:cNvPr>
          <p:cNvSpPr txBox="1">
            <a:spLocks noChangeArrowheads="1"/>
          </p:cNvSpPr>
          <p:nvPr/>
        </p:nvSpPr>
        <p:spPr>
          <a:xfrm>
            <a:off x="1745333" y="-87431"/>
            <a:ext cx="9615733" cy="142887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4200" b="1" dirty="0">
                <a:solidFill>
                  <a:srgbClr val="FFFF00"/>
                </a:solidFill>
                <a:latin typeface="VNI-Souvir" pitchFamily="2" charset="0"/>
              </a:rPr>
              <a:t>2.1.3.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rPr>
              <a:t>NGÂN</a:t>
            </a:r>
            <a:r>
              <a:rPr lang="en-US" altLang="en-US" sz="4200" b="1" dirty="0">
                <a:solidFill>
                  <a:srgbClr val="FFFF00"/>
                </a:solidFill>
              </a:rPr>
              <a:t> </a:t>
            </a:r>
            <a:r>
              <a:rPr lang="en-US" altLang="en-US" sz="4200" b="1" dirty="0" err="1">
                <a:solidFill>
                  <a:srgbClr val="FFFF00"/>
                </a:solidFill>
              </a:rPr>
              <a:t>SÁCH</a:t>
            </a:r>
            <a:endParaRPr lang="en-US" altLang="en-US" sz="4200" b="1" dirty="0">
              <a:solidFill>
                <a:srgbClr val="FFFF00"/>
              </a:solidFill>
            </a:endParaRPr>
          </a:p>
        </p:txBody>
      </p:sp>
      <p:sp>
        <p:nvSpPr>
          <p:cNvPr id="107523" name="Rectangle 3">
            <a:extLst>
              <a:ext uri="{FF2B5EF4-FFF2-40B4-BE49-F238E27FC236}">
                <a16:creationId xmlns:a16="http://schemas.microsoft.com/office/drawing/2014/main" id="{921F242C-4687-691E-525E-53C53843C0C0}"/>
              </a:ext>
            </a:extLst>
          </p:cNvPr>
          <p:cNvSpPr txBox="1">
            <a:spLocks noChangeArrowheads="1"/>
          </p:cNvSpPr>
          <p:nvPr/>
        </p:nvSpPr>
        <p:spPr>
          <a:xfrm>
            <a:off x="2090738" y="1752600"/>
            <a:ext cx="8272462"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b="1" i="1">
                <a:latin typeface="VNI-Souvir" pitchFamily="2" charset="0"/>
              </a:rPr>
              <a:t>Söï dòch chuyeån ñöôøng ngaân saùc</a:t>
            </a:r>
            <a:r>
              <a:rPr lang="en-US" altLang="en-US" sz="3200" b="1">
                <a:latin typeface="VNI-Souvir" pitchFamily="2" charset="0"/>
              </a:rPr>
              <a:t>h:</a:t>
            </a:r>
            <a:endParaRPr lang="en-US" altLang="en-US" sz="3200">
              <a:latin typeface="VNI-Souvir" pitchFamily="2" charset="0"/>
            </a:endParaRPr>
          </a:p>
          <a:p>
            <a:r>
              <a:rPr lang="en-US" altLang="en-US" sz="3200">
                <a:latin typeface="VNI-Souvir" pitchFamily="2" charset="0"/>
              </a:rPr>
              <a:t>Thu nhaäp thay ñoåi</a:t>
            </a:r>
          </a:p>
          <a:p>
            <a:pPr lvl="1"/>
            <a:r>
              <a:rPr lang="en-US" altLang="en-US" sz="3200">
                <a:latin typeface="VNI-Souvir" pitchFamily="2" charset="0"/>
              </a:rPr>
              <a:t>Khi I </a:t>
            </a:r>
            <a:r>
              <a:rPr lang="en-US" altLang="en-US" sz="3200">
                <a:latin typeface="VNI-Souvir" pitchFamily="2" charset="0"/>
                <a:cs typeface="Arial" panose="020B0604020202020204" pitchFamily="34" charset="0"/>
              </a:rPr>
              <a:t>↑</a:t>
            </a:r>
            <a:r>
              <a:rPr lang="en-US" altLang="en-US" sz="3200">
                <a:latin typeface="VNI-Souvir" pitchFamily="2" charset="0"/>
                <a:cs typeface="Arial" panose="020B0604020202020204" pitchFamily="34" charset="0"/>
                <a:sym typeface="Symbol" panose="05050102010706020507" pitchFamily="18" charset="2"/>
              </a:rPr>
              <a:t></a:t>
            </a:r>
            <a:r>
              <a:rPr lang="en-US" altLang="en-US" sz="3200">
                <a:latin typeface="VNI-Souvir" pitchFamily="2" charset="0"/>
              </a:rPr>
              <a:t> ñöôøng ngaân saùch </a:t>
            </a:r>
            <a:r>
              <a:rPr lang="en-US" altLang="en-US" sz="3200">
                <a:latin typeface="VNI-Souvir" pitchFamily="2" charset="0"/>
                <a:cs typeface="Arial" panose="020B0604020202020204" pitchFamily="34" charset="0"/>
              </a:rPr>
              <a:t>→ //</a:t>
            </a:r>
            <a:r>
              <a:rPr lang="en-US" altLang="en-US" sz="3200">
                <a:latin typeface="VNI-Souvir" pitchFamily="2" charset="0"/>
              </a:rPr>
              <a:t> phaûi </a:t>
            </a:r>
          </a:p>
          <a:p>
            <a:pPr lvl="1"/>
            <a:r>
              <a:rPr lang="en-US" altLang="en-US" sz="3200">
                <a:latin typeface="VNI-Souvir" pitchFamily="2" charset="0"/>
              </a:rPr>
              <a:t>Khi I </a:t>
            </a:r>
            <a:r>
              <a:rPr lang="en-US" altLang="en-US" sz="3200">
                <a:latin typeface="VNI-Souvir" pitchFamily="2" charset="0"/>
                <a:cs typeface="Arial" panose="020B0604020202020204" pitchFamily="34" charset="0"/>
              </a:rPr>
              <a:t>↓</a:t>
            </a:r>
            <a:r>
              <a:rPr lang="en-US" altLang="en-US" sz="3200">
                <a:latin typeface="VNI-Souvir" pitchFamily="2" charset="0"/>
                <a:cs typeface="Arial" panose="020B0604020202020204" pitchFamily="34" charset="0"/>
                <a:sym typeface="Symbol" panose="05050102010706020507" pitchFamily="18" charset="2"/>
              </a:rPr>
              <a:t></a:t>
            </a:r>
            <a:r>
              <a:rPr lang="en-US" altLang="en-US" sz="3200">
                <a:latin typeface="VNI-Souvir" pitchFamily="2" charset="0"/>
              </a:rPr>
              <a:t> ñöôøng ngaân saùch </a:t>
            </a:r>
            <a:r>
              <a:rPr lang="en-US" altLang="en-US" sz="3200">
                <a:latin typeface="VNI-Souvir" pitchFamily="2" charset="0"/>
                <a:cs typeface="Arial" panose="020B0604020202020204" pitchFamily="34" charset="0"/>
              </a:rPr>
              <a:t>→ //</a:t>
            </a:r>
            <a:r>
              <a:rPr lang="en-US" altLang="en-US" sz="3200">
                <a:latin typeface="VNI-Souvir" pitchFamily="2" charset="0"/>
              </a:rPr>
              <a:t> traùi</a:t>
            </a:r>
          </a:p>
          <a:p>
            <a:pPr lvl="1"/>
            <a:endParaRPr lang="en-US" altLang="en-US" sz="3200">
              <a:latin typeface="VNI-Souvir" pitchFamily="2" charset="0"/>
            </a:endParaRPr>
          </a:p>
          <a:p>
            <a:endParaRPr lang="en-US" altLang="en-US" sz="3200" dirty="0">
              <a:latin typeface="VNI-Souvir" pitchFamily="2" charset="0"/>
            </a:endParaRPr>
          </a:p>
        </p:txBody>
      </p:sp>
    </p:spTree>
    <p:extLst>
      <p:ext uri="{BB962C8B-B14F-4D97-AF65-F5344CB8AC3E}">
        <p14:creationId xmlns:p14="http://schemas.microsoft.com/office/powerpoint/2010/main" val="369820103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3">
            <a:extLst>
              <a:ext uri="{FF2B5EF4-FFF2-40B4-BE49-F238E27FC236}">
                <a16:creationId xmlns:a16="http://schemas.microsoft.com/office/drawing/2014/main" id="{4FDA19C1-7AA9-6AE5-7CBE-1A3515411255}"/>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88</a:t>
            </a:fld>
            <a:endParaRPr lang="en-US" altLang="en-US" sz="1200">
              <a:latin typeface="Verdana" panose="020B0604030504040204" pitchFamily="34" charset="0"/>
            </a:endParaRPr>
          </a:p>
        </p:txBody>
      </p:sp>
      <p:sp>
        <p:nvSpPr>
          <p:cNvPr id="73731" name="Line 4">
            <a:extLst>
              <a:ext uri="{FF2B5EF4-FFF2-40B4-BE49-F238E27FC236}">
                <a16:creationId xmlns:a16="http://schemas.microsoft.com/office/drawing/2014/main" id="{1B93ED1B-E4DF-D7E3-894B-D30F12493A59}"/>
              </a:ext>
            </a:extLst>
          </p:cNvPr>
          <p:cNvSpPr>
            <a:spLocks noChangeShapeType="1"/>
          </p:cNvSpPr>
          <p:nvPr/>
        </p:nvSpPr>
        <p:spPr bwMode="auto">
          <a:xfrm>
            <a:off x="3352800" y="304800"/>
            <a:ext cx="0" cy="464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732" name="Line 5">
            <a:extLst>
              <a:ext uri="{FF2B5EF4-FFF2-40B4-BE49-F238E27FC236}">
                <a16:creationId xmlns:a16="http://schemas.microsoft.com/office/drawing/2014/main" id="{ADD3553B-099F-7255-7B77-6D7751AE4A1F}"/>
              </a:ext>
            </a:extLst>
          </p:cNvPr>
          <p:cNvSpPr>
            <a:spLocks noChangeShapeType="1"/>
          </p:cNvSpPr>
          <p:nvPr/>
        </p:nvSpPr>
        <p:spPr bwMode="auto">
          <a:xfrm>
            <a:off x="3352800" y="4953000"/>
            <a:ext cx="6172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550" name="Line 6">
            <a:extLst>
              <a:ext uri="{FF2B5EF4-FFF2-40B4-BE49-F238E27FC236}">
                <a16:creationId xmlns:a16="http://schemas.microsoft.com/office/drawing/2014/main" id="{CBF38CC8-0ABC-EAE1-4EDD-23D42E476B11}"/>
              </a:ext>
            </a:extLst>
          </p:cNvPr>
          <p:cNvSpPr>
            <a:spLocks noChangeShapeType="1"/>
          </p:cNvSpPr>
          <p:nvPr/>
        </p:nvSpPr>
        <p:spPr bwMode="auto">
          <a:xfrm>
            <a:off x="3352800" y="2057400"/>
            <a:ext cx="3352800" cy="28956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734" name="Text Box 7">
            <a:extLst>
              <a:ext uri="{FF2B5EF4-FFF2-40B4-BE49-F238E27FC236}">
                <a16:creationId xmlns:a16="http://schemas.microsoft.com/office/drawing/2014/main" id="{79A8E77E-57E2-2C15-ABD9-3952A2617D03}"/>
              </a:ext>
            </a:extLst>
          </p:cNvPr>
          <p:cNvSpPr txBox="1">
            <a:spLocks noChangeArrowheads="1"/>
          </p:cNvSpPr>
          <p:nvPr/>
        </p:nvSpPr>
        <p:spPr bwMode="auto">
          <a:xfrm>
            <a:off x="2819400" y="4876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O</a:t>
            </a:r>
          </a:p>
        </p:txBody>
      </p:sp>
      <p:sp>
        <p:nvSpPr>
          <p:cNvPr id="73735" name="Text Box 8">
            <a:extLst>
              <a:ext uri="{FF2B5EF4-FFF2-40B4-BE49-F238E27FC236}">
                <a16:creationId xmlns:a16="http://schemas.microsoft.com/office/drawing/2014/main" id="{BC1DEB12-58A0-BCCF-DF24-3CD7D2D4E18A}"/>
              </a:ext>
            </a:extLst>
          </p:cNvPr>
          <p:cNvSpPr txBox="1">
            <a:spLocks noChangeArrowheads="1"/>
          </p:cNvSpPr>
          <p:nvPr/>
        </p:nvSpPr>
        <p:spPr bwMode="auto">
          <a:xfrm>
            <a:off x="2819400" y="304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Y</a:t>
            </a:r>
          </a:p>
        </p:txBody>
      </p:sp>
      <p:sp>
        <p:nvSpPr>
          <p:cNvPr id="108553" name="Text Box 9">
            <a:extLst>
              <a:ext uri="{FF2B5EF4-FFF2-40B4-BE49-F238E27FC236}">
                <a16:creationId xmlns:a16="http://schemas.microsoft.com/office/drawing/2014/main" id="{E0F6EA2A-F7B4-EA64-2F88-7E814F26326D}"/>
              </a:ext>
            </a:extLst>
          </p:cNvPr>
          <p:cNvSpPr txBox="1">
            <a:spLocks noChangeArrowheads="1"/>
          </p:cNvSpPr>
          <p:nvPr/>
        </p:nvSpPr>
        <p:spPr bwMode="auto">
          <a:xfrm>
            <a:off x="6553200" y="4419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N</a:t>
            </a:r>
          </a:p>
        </p:txBody>
      </p:sp>
      <p:sp>
        <p:nvSpPr>
          <p:cNvPr id="73737" name="Text Box 10">
            <a:extLst>
              <a:ext uri="{FF2B5EF4-FFF2-40B4-BE49-F238E27FC236}">
                <a16:creationId xmlns:a16="http://schemas.microsoft.com/office/drawing/2014/main" id="{E9D88443-66AA-782B-CE00-6F4F640D55E1}"/>
              </a:ext>
            </a:extLst>
          </p:cNvPr>
          <p:cNvSpPr txBox="1">
            <a:spLocks noChangeArrowheads="1"/>
          </p:cNvSpPr>
          <p:nvPr/>
        </p:nvSpPr>
        <p:spPr bwMode="auto">
          <a:xfrm>
            <a:off x="9753600" y="4876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X</a:t>
            </a:r>
          </a:p>
        </p:txBody>
      </p:sp>
      <p:sp>
        <p:nvSpPr>
          <p:cNvPr id="108555" name="Text Box 11">
            <a:extLst>
              <a:ext uri="{FF2B5EF4-FFF2-40B4-BE49-F238E27FC236}">
                <a16:creationId xmlns:a16="http://schemas.microsoft.com/office/drawing/2014/main" id="{6B84D588-1387-5433-D105-CA13ED40C6D7}"/>
              </a:ext>
            </a:extLst>
          </p:cNvPr>
          <p:cNvSpPr txBox="1">
            <a:spLocks noChangeArrowheads="1"/>
          </p:cNvSpPr>
          <p:nvPr/>
        </p:nvSpPr>
        <p:spPr bwMode="auto">
          <a:xfrm>
            <a:off x="3352800" y="1600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M</a:t>
            </a:r>
          </a:p>
        </p:txBody>
      </p:sp>
      <p:sp>
        <p:nvSpPr>
          <p:cNvPr id="108556" name="Text Box 12">
            <a:extLst>
              <a:ext uri="{FF2B5EF4-FFF2-40B4-BE49-F238E27FC236}">
                <a16:creationId xmlns:a16="http://schemas.microsoft.com/office/drawing/2014/main" id="{B65FD19D-50E6-EE43-062D-EB7B00567919}"/>
              </a:ext>
            </a:extLst>
          </p:cNvPr>
          <p:cNvSpPr txBox="1">
            <a:spLocks noChangeArrowheads="1"/>
          </p:cNvSpPr>
          <p:nvPr/>
        </p:nvSpPr>
        <p:spPr bwMode="auto">
          <a:xfrm>
            <a:off x="2133600" y="1828801"/>
            <a:ext cx="1143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a:t>
            </a:r>
            <a:r>
              <a:rPr lang="en-US" altLang="en-US" b="1" baseline="-25000"/>
              <a:t>1</a:t>
            </a:r>
            <a:r>
              <a:rPr lang="en-US" altLang="en-US" b="1"/>
              <a:t>/Py</a:t>
            </a:r>
          </a:p>
        </p:txBody>
      </p:sp>
      <p:sp>
        <p:nvSpPr>
          <p:cNvPr id="108557" name="Text Box 13">
            <a:extLst>
              <a:ext uri="{FF2B5EF4-FFF2-40B4-BE49-F238E27FC236}">
                <a16:creationId xmlns:a16="http://schemas.microsoft.com/office/drawing/2014/main" id="{DC88B786-A849-7224-44A3-04D47707C273}"/>
              </a:ext>
            </a:extLst>
          </p:cNvPr>
          <p:cNvSpPr txBox="1">
            <a:spLocks noChangeArrowheads="1"/>
          </p:cNvSpPr>
          <p:nvPr/>
        </p:nvSpPr>
        <p:spPr bwMode="auto">
          <a:xfrm>
            <a:off x="4953000" y="5181601"/>
            <a:ext cx="1143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a:t>
            </a:r>
            <a:r>
              <a:rPr lang="en-US" altLang="en-US" b="1" baseline="-25000"/>
              <a:t>0</a:t>
            </a:r>
            <a:r>
              <a:rPr lang="en-US" altLang="en-US" b="1"/>
              <a:t>/Px</a:t>
            </a:r>
          </a:p>
        </p:txBody>
      </p:sp>
      <p:sp>
        <p:nvSpPr>
          <p:cNvPr id="108558" name="Line 14">
            <a:extLst>
              <a:ext uri="{FF2B5EF4-FFF2-40B4-BE49-F238E27FC236}">
                <a16:creationId xmlns:a16="http://schemas.microsoft.com/office/drawing/2014/main" id="{92CFB4A4-B3D9-A5EB-A850-E1945E83E3E9}"/>
              </a:ext>
            </a:extLst>
          </p:cNvPr>
          <p:cNvSpPr>
            <a:spLocks noChangeShapeType="1"/>
          </p:cNvSpPr>
          <p:nvPr/>
        </p:nvSpPr>
        <p:spPr bwMode="auto">
          <a:xfrm>
            <a:off x="3352800" y="3276600"/>
            <a:ext cx="2057400" cy="1676400"/>
          </a:xfrm>
          <a:prstGeom prst="line">
            <a:avLst/>
          </a:prstGeom>
          <a:noFill/>
          <a:ln w="5715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559" name="Text Box 15">
            <a:extLst>
              <a:ext uri="{FF2B5EF4-FFF2-40B4-BE49-F238E27FC236}">
                <a16:creationId xmlns:a16="http://schemas.microsoft.com/office/drawing/2014/main" id="{59B25505-2074-1370-89B2-B32F63602C2D}"/>
              </a:ext>
            </a:extLst>
          </p:cNvPr>
          <p:cNvSpPr txBox="1">
            <a:spLocks noChangeArrowheads="1"/>
          </p:cNvSpPr>
          <p:nvPr/>
        </p:nvSpPr>
        <p:spPr bwMode="auto">
          <a:xfrm>
            <a:off x="6477000" y="5181601"/>
            <a:ext cx="1295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a:t>
            </a:r>
            <a:r>
              <a:rPr lang="en-US" altLang="en-US" b="1" baseline="-25000"/>
              <a:t>1</a:t>
            </a:r>
            <a:r>
              <a:rPr lang="en-US" altLang="en-US" b="1"/>
              <a:t>/Px</a:t>
            </a:r>
          </a:p>
        </p:txBody>
      </p:sp>
      <p:sp>
        <p:nvSpPr>
          <p:cNvPr id="108560" name="Line 16">
            <a:extLst>
              <a:ext uri="{FF2B5EF4-FFF2-40B4-BE49-F238E27FC236}">
                <a16:creationId xmlns:a16="http://schemas.microsoft.com/office/drawing/2014/main" id="{373E75BB-1677-4377-D64B-2A541AB12E66}"/>
              </a:ext>
            </a:extLst>
          </p:cNvPr>
          <p:cNvSpPr>
            <a:spLocks noChangeShapeType="1"/>
          </p:cNvSpPr>
          <p:nvPr/>
        </p:nvSpPr>
        <p:spPr bwMode="auto">
          <a:xfrm>
            <a:off x="3352800" y="762000"/>
            <a:ext cx="4876800" cy="4191000"/>
          </a:xfrm>
          <a:prstGeom prst="line">
            <a:avLst/>
          </a:prstGeom>
          <a:noFill/>
          <a:ln w="5715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561" name="Text Box 17">
            <a:extLst>
              <a:ext uri="{FF2B5EF4-FFF2-40B4-BE49-F238E27FC236}">
                <a16:creationId xmlns:a16="http://schemas.microsoft.com/office/drawing/2014/main" id="{5B29DE91-ADF7-D511-EC2D-C0E2F83C8939}"/>
              </a:ext>
            </a:extLst>
          </p:cNvPr>
          <p:cNvSpPr txBox="1">
            <a:spLocks noChangeArrowheads="1"/>
          </p:cNvSpPr>
          <p:nvPr/>
        </p:nvSpPr>
        <p:spPr bwMode="auto">
          <a:xfrm>
            <a:off x="8001000" y="5181601"/>
            <a:ext cx="1295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a:t>
            </a:r>
            <a:r>
              <a:rPr lang="en-US" altLang="en-US" b="1" baseline="-25000"/>
              <a:t>2</a:t>
            </a:r>
            <a:r>
              <a:rPr lang="en-US" altLang="en-US" b="1"/>
              <a:t>/Px</a:t>
            </a:r>
          </a:p>
        </p:txBody>
      </p:sp>
      <p:sp>
        <p:nvSpPr>
          <p:cNvPr id="73745" name="Text Box 18">
            <a:extLst>
              <a:ext uri="{FF2B5EF4-FFF2-40B4-BE49-F238E27FC236}">
                <a16:creationId xmlns:a16="http://schemas.microsoft.com/office/drawing/2014/main" id="{F0441C83-E6C8-EEBC-0730-F005B40C0A4C}"/>
              </a:ext>
            </a:extLst>
          </p:cNvPr>
          <p:cNvSpPr txBox="1">
            <a:spLocks noChangeArrowheads="1"/>
          </p:cNvSpPr>
          <p:nvPr/>
        </p:nvSpPr>
        <p:spPr bwMode="auto">
          <a:xfrm>
            <a:off x="7543800" y="457200"/>
            <a:ext cx="2438400" cy="5794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3200" b="1"/>
              <a:t>I</a:t>
            </a:r>
            <a:r>
              <a:rPr lang="en-US" altLang="en-US" sz="3200" b="1" baseline="-25000"/>
              <a:t>0 </a:t>
            </a:r>
            <a:r>
              <a:rPr lang="en-US" altLang="en-US" sz="3200" b="1"/>
              <a:t> &lt;I</a:t>
            </a:r>
            <a:r>
              <a:rPr lang="en-US" altLang="en-US" sz="3200" b="1" baseline="-25000"/>
              <a:t>1</a:t>
            </a:r>
            <a:r>
              <a:rPr lang="en-US" altLang="en-US" sz="3200"/>
              <a:t> </a:t>
            </a:r>
            <a:r>
              <a:rPr lang="en-US" altLang="en-US" sz="3200" b="1"/>
              <a:t>&lt; I</a:t>
            </a:r>
            <a:r>
              <a:rPr lang="en-US" altLang="en-US" sz="3200" b="1" baseline="-25000"/>
              <a:t>2</a:t>
            </a:r>
          </a:p>
        </p:txBody>
      </p:sp>
      <p:sp>
        <p:nvSpPr>
          <p:cNvPr id="108563" name="Line 19">
            <a:extLst>
              <a:ext uri="{FF2B5EF4-FFF2-40B4-BE49-F238E27FC236}">
                <a16:creationId xmlns:a16="http://schemas.microsoft.com/office/drawing/2014/main" id="{C172BC8B-E183-C373-F9DC-DF7DE18E0ABD}"/>
              </a:ext>
            </a:extLst>
          </p:cNvPr>
          <p:cNvSpPr>
            <a:spLocks noChangeShapeType="1"/>
          </p:cNvSpPr>
          <p:nvPr/>
        </p:nvSpPr>
        <p:spPr bwMode="auto">
          <a:xfrm flipV="1">
            <a:off x="5334000" y="3581400"/>
            <a:ext cx="1066800" cy="76200"/>
          </a:xfrm>
          <a:prstGeom prst="line">
            <a:avLst/>
          </a:prstGeom>
          <a:noFill/>
          <a:ln w="9525">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8564" name="Line 20">
            <a:extLst>
              <a:ext uri="{FF2B5EF4-FFF2-40B4-BE49-F238E27FC236}">
                <a16:creationId xmlns:a16="http://schemas.microsoft.com/office/drawing/2014/main" id="{84BC4661-0DE6-4B4C-07E0-19EE858626C9}"/>
              </a:ext>
            </a:extLst>
          </p:cNvPr>
          <p:cNvSpPr>
            <a:spLocks noChangeShapeType="1"/>
          </p:cNvSpPr>
          <p:nvPr/>
        </p:nvSpPr>
        <p:spPr bwMode="auto">
          <a:xfrm flipH="1">
            <a:off x="4572000" y="4038600"/>
            <a:ext cx="838200" cy="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8565" name="Text Box 21">
            <a:extLst>
              <a:ext uri="{FF2B5EF4-FFF2-40B4-BE49-F238E27FC236}">
                <a16:creationId xmlns:a16="http://schemas.microsoft.com/office/drawing/2014/main" id="{42210A64-0734-33A5-7455-078F4A3378F3}"/>
              </a:ext>
            </a:extLst>
          </p:cNvPr>
          <p:cNvSpPr txBox="1">
            <a:spLocks noChangeArrowheads="1"/>
          </p:cNvSpPr>
          <p:nvPr/>
        </p:nvSpPr>
        <p:spPr bwMode="auto">
          <a:xfrm>
            <a:off x="3505200" y="6096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M’</a:t>
            </a:r>
          </a:p>
        </p:txBody>
      </p:sp>
      <p:sp>
        <p:nvSpPr>
          <p:cNvPr id="108566" name="Text Box 22">
            <a:extLst>
              <a:ext uri="{FF2B5EF4-FFF2-40B4-BE49-F238E27FC236}">
                <a16:creationId xmlns:a16="http://schemas.microsoft.com/office/drawing/2014/main" id="{5A6B77BB-CDF6-F775-BBFB-6EE65B0B0A9B}"/>
              </a:ext>
            </a:extLst>
          </p:cNvPr>
          <p:cNvSpPr txBox="1">
            <a:spLocks noChangeArrowheads="1"/>
          </p:cNvSpPr>
          <p:nvPr/>
        </p:nvSpPr>
        <p:spPr bwMode="auto">
          <a:xfrm>
            <a:off x="8229600" y="4343401"/>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8550"/>
                                        </p:tgtEl>
                                        <p:attrNameLst>
                                          <p:attrName>style.visibility</p:attrName>
                                        </p:attrNameLst>
                                      </p:cBhvr>
                                      <p:to>
                                        <p:strVal val="visible"/>
                                      </p:to>
                                    </p:set>
                                    <p:anim calcmode="lin" valueType="num">
                                      <p:cBhvr additive="base">
                                        <p:cTn id="7" dur="500" fill="hold"/>
                                        <p:tgtEl>
                                          <p:spTgt spid="108550"/>
                                        </p:tgtEl>
                                        <p:attrNameLst>
                                          <p:attrName>ppt_x</p:attrName>
                                        </p:attrNameLst>
                                      </p:cBhvr>
                                      <p:tavLst>
                                        <p:tav tm="0">
                                          <p:val>
                                            <p:strVal val="#ppt_x"/>
                                          </p:val>
                                        </p:tav>
                                        <p:tav tm="100000">
                                          <p:val>
                                            <p:strVal val="#ppt_x"/>
                                          </p:val>
                                        </p:tav>
                                      </p:tavLst>
                                    </p:anim>
                                    <p:anim calcmode="lin" valueType="num">
                                      <p:cBhvr additive="base">
                                        <p:cTn id="8" dur="500" fill="hold"/>
                                        <p:tgtEl>
                                          <p:spTgt spid="10855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8555"/>
                                        </p:tgtEl>
                                        <p:attrNameLst>
                                          <p:attrName>style.visibility</p:attrName>
                                        </p:attrNameLst>
                                      </p:cBhvr>
                                      <p:to>
                                        <p:strVal val="visible"/>
                                      </p:to>
                                    </p:set>
                                    <p:anim calcmode="lin" valueType="num">
                                      <p:cBhvr additive="base">
                                        <p:cTn id="11" dur="500" fill="hold"/>
                                        <p:tgtEl>
                                          <p:spTgt spid="108555"/>
                                        </p:tgtEl>
                                        <p:attrNameLst>
                                          <p:attrName>ppt_x</p:attrName>
                                        </p:attrNameLst>
                                      </p:cBhvr>
                                      <p:tavLst>
                                        <p:tav tm="0">
                                          <p:val>
                                            <p:strVal val="#ppt_x"/>
                                          </p:val>
                                        </p:tav>
                                        <p:tav tm="100000">
                                          <p:val>
                                            <p:strVal val="#ppt_x"/>
                                          </p:val>
                                        </p:tav>
                                      </p:tavLst>
                                    </p:anim>
                                    <p:anim calcmode="lin" valueType="num">
                                      <p:cBhvr additive="base">
                                        <p:cTn id="12" dur="500" fill="hold"/>
                                        <p:tgtEl>
                                          <p:spTgt spid="10855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8553"/>
                                        </p:tgtEl>
                                        <p:attrNameLst>
                                          <p:attrName>style.visibility</p:attrName>
                                        </p:attrNameLst>
                                      </p:cBhvr>
                                      <p:to>
                                        <p:strVal val="visible"/>
                                      </p:to>
                                    </p:set>
                                    <p:anim calcmode="lin" valueType="num">
                                      <p:cBhvr additive="base">
                                        <p:cTn id="15" dur="500" fill="hold"/>
                                        <p:tgtEl>
                                          <p:spTgt spid="108553"/>
                                        </p:tgtEl>
                                        <p:attrNameLst>
                                          <p:attrName>ppt_x</p:attrName>
                                        </p:attrNameLst>
                                      </p:cBhvr>
                                      <p:tavLst>
                                        <p:tav tm="0">
                                          <p:val>
                                            <p:strVal val="#ppt_x"/>
                                          </p:val>
                                        </p:tav>
                                        <p:tav tm="100000">
                                          <p:val>
                                            <p:strVal val="#ppt_x"/>
                                          </p:val>
                                        </p:tav>
                                      </p:tavLst>
                                    </p:anim>
                                    <p:anim calcmode="lin" valueType="num">
                                      <p:cBhvr additive="base">
                                        <p:cTn id="16" dur="500" fill="hold"/>
                                        <p:tgtEl>
                                          <p:spTgt spid="10855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8559"/>
                                        </p:tgtEl>
                                        <p:attrNameLst>
                                          <p:attrName>style.visibility</p:attrName>
                                        </p:attrNameLst>
                                      </p:cBhvr>
                                      <p:to>
                                        <p:strVal val="visible"/>
                                      </p:to>
                                    </p:set>
                                    <p:anim calcmode="lin" valueType="num">
                                      <p:cBhvr additive="base">
                                        <p:cTn id="19" dur="500" fill="hold"/>
                                        <p:tgtEl>
                                          <p:spTgt spid="108559"/>
                                        </p:tgtEl>
                                        <p:attrNameLst>
                                          <p:attrName>ppt_x</p:attrName>
                                        </p:attrNameLst>
                                      </p:cBhvr>
                                      <p:tavLst>
                                        <p:tav tm="0">
                                          <p:val>
                                            <p:strVal val="#ppt_x"/>
                                          </p:val>
                                        </p:tav>
                                        <p:tav tm="100000">
                                          <p:val>
                                            <p:strVal val="#ppt_x"/>
                                          </p:val>
                                        </p:tav>
                                      </p:tavLst>
                                    </p:anim>
                                    <p:anim calcmode="lin" valueType="num">
                                      <p:cBhvr additive="base">
                                        <p:cTn id="20" dur="500" fill="hold"/>
                                        <p:tgtEl>
                                          <p:spTgt spid="10855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8556"/>
                                        </p:tgtEl>
                                        <p:attrNameLst>
                                          <p:attrName>style.visibility</p:attrName>
                                        </p:attrNameLst>
                                      </p:cBhvr>
                                      <p:to>
                                        <p:strVal val="visible"/>
                                      </p:to>
                                    </p:set>
                                    <p:anim calcmode="lin" valueType="num">
                                      <p:cBhvr additive="base">
                                        <p:cTn id="23" dur="500" fill="hold"/>
                                        <p:tgtEl>
                                          <p:spTgt spid="108556"/>
                                        </p:tgtEl>
                                        <p:attrNameLst>
                                          <p:attrName>ppt_x</p:attrName>
                                        </p:attrNameLst>
                                      </p:cBhvr>
                                      <p:tavLst>
                                        <p:tav tm="0">
                                          <p:val>
                                            <p:strVal val="#ppt_x"/>
                                          </p:val>
                                        </p:tav>
                                        <p:tav tm="100000">
                                          <p:val>
                                            <p:strVal val="#ppt_x"/>
                                          </p:val>
                                        </p:tav>
                                      </p:tavLst>
                                    </p:anim>
                                    <p:anim calcmode="lin" valueType="num">
                                      <p:cBhvr additive="base">
                                        <p:cTn id="24" dur="500" fill="hold"/>
                                        <p:tgtEl>
                                          <p:spTgt spid="108556"/>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08563"/>
                                        </p:tgtEl>
                                        <p:attrNameLst>
                                          <p:attrName>style.visibility</p:attrName>
                                        </p:attrNameLst>
                                      </p:cBhvr>
                                      <p:to>
                                        <p:strVal val="visible"/>
                                      </p:to>
                                    </p:set>
                                    <p:anim calcmode="lin" valueType="num">
                                      <p:cBhvr additive="base">
                                        <p:cTn id="29" dur="500" fill="hold"/>
                                        <p:tgtEl>
                                          <p:spTgt spid="108563"/>
                                        </p:tgtEl>
                                        <p:attrNameLst>
                                          <p:attrName>ppt_x</p:attrName>
                                        </p:attrNameLst>
                                      </p:cBhvr>
                                      <p:tavLst>
                                        <p:tav tm="0">
                                          <p:val>
                                            <p:strVal val="#ppt_x"/>
                                          </p:val>
                                        </p:tav>
                                        <p:tav tm="100000">
                                          <p:val>
                                            <p:strVal val="#ppt_x"/>
                                          </p:val>
                                        </p:tav>
                                      </p:tavLst>
                                    </p:anim>
                                    <p:anim calcmode="lin" valueType="num">
                                      <p:cBhvr additive="base">
                                        <p:cTn id="30" dur="500" fill="hold"/>
                                        <p:tgtEl>
                                          <p:spTgt spid="10856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8560"/>
                                        </p:tgtEl>
                                        <p:attrNameLst>
                                          <p:attrName>style.visibility</p:attrName>
                                        </p:attrNameLst>
                                      </p:cBhvr>
                                      <p:to>
                                        <p:strVal val="visible"/>
                                      </p:to>
                                    </p:set>
                                    <p:anim calcmode="lin" valueType="num">
                                      <p:cBhvr additive="base">
                                        <p:cTn id="33" dur="500" fill="hold"/>
                                        <p:tgtEl>
                                          <p:spTgt spid="108560"/>
                                        </p:tgtEl>
                                        <p:attrNameLst>
                                          <p:attrName>ppt_x</p:attrName>
                                        </p:attrNameLst>
                                      </p:cBhvr>
                                      <p:tavLst>
                                        <p:tav tm="0">
                                          <p:val>
                                            <p:strVal val="#ppt_x"/>
                                          </p:val>
                                        </p:tav>
                                        <p:tav tm="100000">
                                          <p:val>
                                            <p:strVal val="#ppt_x"/>
                                          </p:val>
                                        </p:tav>
                                      </p:tavLst>
                                    </p:anim>
                                    <p:anim calcmode="lin" valueType="num">
                                      <p:cBhvr additive="base">
                                        <p:cTn id="34" dur="500" fill="hold"/>
                                        <p:tgtEl>
                                          <p:spTgt spid="10856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08565"/>
                                        </p:tgtEl>
                                        <p:attrNameLst>
                                          <p:attrName>style.visibility</p:attrName>
                                        </p:attrNameLst>
                                      </p:cBhvr>
                                      <p:to>
                                        <p:strVal val="visible"/>
                                      </p:to>
                                    </p:set>
                                    <p:anim calcmode="lin" valueType="num">
                                      <p:cBhvr additive="base">
                                        <p:cTn id="37" dur="500" fill="hold"/>
                                        <p:tgtEl>
                                          <p:spTgt spid="108565"/>
                                        </p:tgtEl>
                                        <p:attrNameLst>
                                          <p:attrName>ppt_x</p:attrName>
                                        </p:attrNameLst>
                                      </p:cBhvr>
                                      <p:tavLst>
                                        <p:tav tm="0">
                                          <p:val>
                                            <p:strVal val="#ppt_x"/>
                                          </p:val>
                                        </p:tav>
                                        <p:tav tm="100000">
                                          <p:val>
                                            <p:strVal val="#ppt_x"/>
                                          </p:val>
                                        </p:tav>
                                      </p:tavLst>
                                    </p:anim>
                                    <p:anim calcmode="lin" valueType="num">
                                      <p:cBhvr additive="base">
                                        <p:cTn id="38" dur="500" fill="hold"/>
                                        <p:tgtEl>
                                          <p:spTgt spid="10856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8566"/>
                                        </p:tgtEl>
                                        <p:attrNameLst>
                                          <p:attrName>style.visibility</p:attrName>
                                        </p:attrNameLst>
                                      </p:cBhvr>
                                      <p:to>
                                        <p:strVal val="visible"/>
                                      </p:to>
                                    </p:set>
                                    <p:anim calcmode="lin" valueType="num">
                                      <p:cBhvr additive="base">
                                        <p:cTn id="41" dur="500" fill="hold"/>
                                        <p:tgtEl>
                                          <p:spTgt spid="108566"/>
                                        </p:tgtEl>
                                        <p:attrNameLst>
                                          <p:attrName>ppt_x</p:attrName>
                                        </p:attrNameLst>
                                      </p:cBhvr>
                                      <p:tavLst>
                                        <p:tav tm="0">
                                          <p:val>
                                            <p:strVal val="#ppt_x"/>
                                          </p:val>
                                        </p:tav>
                                        <p:tav tm="100000">
                                          <p:val>
                                            <p:strVal val="#ppt_x"/>
                                          </p:val>
                                        </p:tav>
                                      </p:tavLst>
                                    </p:anim>
                                    <p:anim calcmode="lin" valueType="num">
                                      <p:cBhvr additive="base">
                                        <p:cTn id="42" dur="500" fill="hold"/>
                                        <p:tgtEl>
                                          <p:spTgt spid="10856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8561"/>
                                        </p:tgtEl>
                                        <p:attrNameLst>
                                          <p:attrName>style.visibility</p:attrName>
                                        </p:attrNameLst>
                                      </p:cBhvr>
                                      <p:to>
                                        <p:strVal val="visible"/>
                                      </p:to>
                                    </p:set>
                                    <p:anim calcmode="lin" valueType="num">
                                      <p:cBhvr additive="base">
                                        <p:cTn id="45" dur="500" fill="hold"/>
                                        <p:tgtEl>
                                          <p:spTgt spid="108561"/>
                                        </p:tgtEl>
                                        <p:attrNameLst>
                                          <p:attrName>ppt_x</p:attrName>
                                        </p:attrNameLst>
                                      </p:cBhvr>
                                      <p:tavLst>
                                        <p:tav tm="0">
                                          <p:val>
                                            <p:strVal val="#ppt_x"/>
                                          </p:val>
                                        </p:tav>
                                        <p:tav tm="100000">
                                          <p:val>
                                            <p:strVal val="#ppt_x"/>
                                          </p:val>
                                        </p:tav>
                                      </p:tavLst>
                                    </p:anim>
                                    <p:anim calcmode="lin" valueType="num">
                                      <p:cBhvr additive="base">
                                        <p:cTn id="46" dur="500" fill="hold"/>
                                        <p:tgtEl>
                                          <p:spTgt spid="108561"/>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108564"/>
                                        </p:tgtEl>
                                        <p:attrNameLst>
                                          <p:attrName>style.visibility</p:attrName>
                                        </p:attrNameLst>
                                      </p:cBhvr>
                                      <p:to>
                                        <p:strVal val="visible"/>
                                      </p:to>
                                    </p:set>
                                    <p:anim calcmode="lin" valueType="num">
                                      <p:cBhvr additive="base">
                                        <p:cTn id="51" dur="500" fill="hold"/>
                                        <p:tgtEl>
                                          <p:spTgt spid="108564"/>
                                        </p:tgtEl>
                                        <p:attrNameLst>
                                          <p:attrName>ppt_x</p:attrName>
                                        </p:attrNameLst>
                                      </p:cBhvr>
                                      <p:tavLst>
                                        <p:tav tm="0">
                                          <p:val>
                                            <p:strVal val="#ppt_x"/>
                                          </p:val>
                                        </p:tav>
                                        <p:tav tm="100000">
                                          <p:val>
                                            <p:strVal val="#ppt_x"/>
                                          </p:val>
                                        </p:tav>
                                      </p:tavLst>
                                    </p:anim>
                                    <p:anim calcmode="lin" valueType="num">
                                      <p:cBhvr additive="base">
                                        <p:cTn id="52" dur="500" fill="hold"/>
                                        <p:tgtEl>
                                          <p:spTgt spid="10856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08558"/>
                                        </p:tgtEl>
                                        <p:attrNameLst>
                                          <p:attrName>style.visibility</p:attrName>
                                        </p:attrNameLst>
                                      </p:cBhvr>
                                      <p:to>
                                        <p:strVal val="visible"/>
                                      </p:to>
                                    </p:set>
                                    <p:anim calcmode="lin" valueType="num">
                                      <p:cBhvr additive="base">
                                        <p:cTn id="55" dur="500" fill="hold"/>
                                        <p:tgtEl>
                                          <p:spTgt spid="108558"/>
                                        </p:tgtEl>
                                        <p:attrNameLst>
                                          <p:attrName>ppt_x</p:attrName>
                                        </p:attrNameLst>
                                      </p:cBhvr>
                                      <p:tavLst>
                                        <p:tav tm="0">
                                          <p:val>
                                            <p:strVal val="#ppt_x"/>
                                          </p:val>
                                        </p:tav>
                                        <p:tav tm="100000">
                                          <p:val>
                                            <p:strVal val="#ppt_x"/>
                                          </p:val>
                                        </p:tav>
                                      </p:tavLst>
                                    </p:anim>
                                    <p:anim calcmode="lin" valueType="num">
                                      <p:cBhvr additive="base">
                                        <p:cTn id="56" dur="500" fill="hold"/>
                                        <p:tgtEl>
                                          <p:spTgt spid="10855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08557"/>
                                        </p:tgtEl>
                                        <p:attrNameLst>
                                          <p:attrName>style.visibility</p:attrName>
                                        </p:attrNameLst>
                                      </p:cBhvr>
                                      <p:to>
                                        <p:strVal val="visible"/>
                                      </p:to>
                                    </p:set>
                                    <p:anim calcmode="lin" valueType="num">
                                      <p:cBhvr additive="base">
                                        <p:cTn id="59" dur="500" fill="hold"/>
                                        <p:tgtEl>
                                          <p:spTgt spid="108557"/>
                                        </p:tgtEl>
                                        <p:attrNameLst>
                                          <p:attrName>ppt_x</p:attrName>
                                        </p:attrNameLst>
                                      </p:cBhvr>
                                      <p:tavLst>
                                        <p:tav tm="0">
                                          <p:val>
                                            <p:strVal val="#ppt_x"/>
                                          </p:val>
                                        </p:tav>
                                        <p:tav tm="100000">
                                          <p:val>
                                            <p:strVal val="#ppt_x"/>
                                          </p:val>
                                        </p:tav>
                                      </p:tavLst>
                                    </p:anim>
                                    <p:anim calcmode="lin" valueType="num">
                                      <p:cBhvr additive="base">
                                        <p:cTn id="60" dur="500" fill="hold"/>
                                        <p:tgtEl>
                                          <p:spTgt spid="1085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3" grpId="0"/>
      <p:bldP spid="108555" grpId="0"/>
      <p:bldP spid="108556" grpId="0"/>
      <p:bldP spid="108557" grpId="0"/>
      <p:bldP spid="108559" grpId="0"/>
      <p:bldP spid="108561" grpId="0"/>
      <p:bldP spid="108565" grpId="0"/>
      <p:bldP spid="10856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89</a:t>
            </a:fld>
            <a:endParaRPr lang="en-US" altLang="en-US" sz="2400">
              <a:latin typeface="Sagona Book" panose="02020503050505020204" pitchFamily="18" charset="0"/>
            </a:endParaRPr>
          </a:p>
        </p:txBody>
      </p:sp>
      <p:sp>
        <p:nvSpPr>
          <p:cNvPr id="6" name="Rectangle 2">
            <a:extLst>
              <a:ext uri="{FF2B5EF4-FFF2-40B4-BE49-F238E27FC236}">
                <a16:creationId xmlns:a16="http://schemas.microsoft.com/office/drawing/2014/main" id="{64863E34-5BCD-075D-73EE-08125354192D}"/>
              </a:ext>
            </a:extLst>
          </p:cNvPr>
          <p:cNvSpPr txBox="1">
            <a:spLocks noChangeArrowheads="1"/>
          </p:cNvSpPr>
          <p:nvPr/>
        </p:nvSpPr>
        <p:spPr>
          <a:xfrm>
            <a:off x="1745333" y="-87431"/>
            <a:ext cx="9615733" cy="142887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4200" b="1" dirty="0">
                <a:solidFill>
                  <a:srgbClr val="FFFF00"/>
                </a:solidFill>
                <a:latin typeface="VNI-Souvir" pitchFamily="2" charset="0"/>
              </a:rPr>
              <a:t>2.1.3. </a:t>
            </a:r>
            <a:r>
              <a:rPr lang="en-US" altLang="en-US" sz="4200" b="1" dirty="0" err="1">
                <a:solidFill>
                  <a:srgbClr val="FFFF00"/>
                </a:solidFill>
                <a:latin typeface="VNI-Souvir" pitchFamily="2" charset="0"/>
              </a:rPr>
              <a:t>ÑÖÔØNG</a:t>
            </a:r>
            <a:r>
              <a:rPr lang="en-US" altLang="en-US" sz="4200" b="1" dirty="0">
                <a:solidFill>
                  <a:srgbClr val="FFFF00"/>
                </a:solidFill>
                <a:latin typeface="VNI-Souvir" pitchFamily="2" charset="0"/>
              </a:rPr>
              <a:t> </a:t>
            </a:r>
            <a:r>
              <a:rPr lang="en-US" altLang="en-US" sz="4200" b="1" dirty="0" err="1">
                <a:solidFill>
                  <a:srgbClr val="FFFF00"/>
                </a:solidFill>
              </a:rPr>
              <a:t>NGÂN</a:t>
            </a:r>
            <a:r>
              <a:rPr lang="en-US" altLang="en-US" sz="4200" b="1" dirty="0">
                <a:solidFill>
                  <a:srgbClr val="FFFF00"/>
                </a:solidFill>
              </a:rPr>
              <a:t> </a:t>
            </a:r>
            <a:r>
              <a:rPr lang="en-US" altLang="en-US" sz="4200" b="1" dirty="0" err="1">
                <a:solidFill>
                  <a:srgbClr val="FFFF00"/>
                </a:solidFill>
              </a:rPr>
              <a:t>SÁCH</a:t>
            </a:r>
            <a:endParaRPr lang="en-US" altLang="en-US" sz="4200" b="1" dirty="0">
              <a:solidFill>
                <a:srgbClr val="FFFF00"/>
              </a:solidFill>
            </a:endParaRPr>
          </a:p>
        </p:txBody>
      </p:sp>
      <p:sp>
        <p:nvSpPr>
          <p:cNvPr id="74756" name="Rectangle 3">
            <a:extLst>
              <a:ext uri="{FF2B5EF4-FFF2-40B4-BE49-F238E27FC236}">
                <a16:creationId xmlns:a16="http://schemas.microsoft.com/office/drawing/2014/main" id="{3B490487-3EF6-584C-6E22-43694289BDCF}"/>
              </a:ext>
            </a:extLst>
          </p:cNvPr>
          <p:cNvSpPr txBox="1">
            <a:spLocks noChangeArrowheads="1"/>
          </p:cNvSpPr>
          <p:nvPr/>
        </p:nvSpPr>
        <p:spPr>
          <a:xfrm>
            <a:off x="778933" y="1341439"/>
            <a:ext cx="10955867"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Giaù SP thay ñoåi:</a:t>
            </a:r>
          </a:p>
          <a:p>
            <a:pPr lvl="1"/>
            <a:r>
              <a:rPr lang="en-US" altLang="en-US" sz="3200" i="1">
                <a:latin typeface="VNI-Souvir" pitchFamily="2" charset="0"/>
              </a:rPr>
              <a:t> </a:t>
            </a:r>
            <a:r>
              <a:rPr lang="en-US" altLang="en-US" sz="3200">
                <a:latin typeface="VNI-Souvir" pitchFamily="2" charset="0"/>
              </a:rPr>
              <a:t>I vaø P</a:t>
            </a:r>
            <a:r>
              <a:rPr lang="en-US" altLang="en-US" sz="3200" baseline="-25000">
                <a:latin typeface="VNI-Souvir" pitchFamily="2" charset="0"/>
              </a:rPr>
              <a:t>Y</a:t>
            </a:r>
            <a:r>
              <a:rPr lang="en-US" altLang="en-US" sz="3200">
                <a:latin typeface="VNI-Souvir" pitchFamily="2" charset="0"/>
              </a:rPr>
              <a:t> khoâng ñoåi</a:t>
            </a:r>
          </a:p>
          <a:p>
            <a:pPr lvl="1"/>
            <a:r>
              <a:rPr lang="en-US" altLang="en-US" sz="3200">
                <a:latin typeface="VNI-Souvir" pitchFamily="2" charset="0"/>
              </a:rPr>
              <a:t> neáu P </a:t>
            </a:r>
            <a:r>
              <a:rPr lang="en-US" altLang="en-US" sz="3200" baseline="-25000">
                <a:latin typeface="VNI-Souvir" pitchFamily="2" charset="0"/>
              </a:rPr>
              <a:t>X</a:t>
            </a:r>
            <a:r>
              <a:rPr lang="en-US" altLang="en-US" sz="3200">
                <a:latin typeface="VNI-Souvir" pitchFamily="2" charset="0"/>
              </a:rPr>
              <a:t> taêng leân</a:t>
            </a:r>
          </a:p>
          <a:p>
            <a:pPr lvl="2"/>
            <a:r>
              <a:rPr lang="en-US" altLang="en-US" sz="3200">
                <a:latin typeface="VNI-Souvir" pitchFamily="2" charset="0"/>
                <a:sym typeface="Symbol" panose="05050102010706020507" pitchFamily="18" charset="2"/>
              </a:rPr>
              <a:t></a:t>
            </a:r>
            <a:r>
              <a:rPr lang="en-US" altLang="en-US" sz="3200">
                <a:latin typeface="VNI-Souvir" pitchFamily="2" charset="0"/>
              </a:rPr>
              <a:t>ñöôøng ngaân saùch quay veà phía goác treân truïc X</a:t>
            </a:r>
          </a:p>
          <a:p>
            <a:pPr lvl="2"/>
            <a:r>
              <a:rPr lang="en-US" altLang="en-US" sz="3200">
                <a:latin typeface="VNI-Souvir" pitchFamily="2" charset="0"/>
              </a:rPr>
              <a:t> Vò trí treân truïc Y vaãn giöõ nguyeân</a:t>
            </a:r>
          </a:p>
          <a:p>
            <a:pPr lvl="2"/>
            <a:r>
              <a:rPr lang="en-US" altLang="en-US" sz="3200">
                <a:latin typeface="VNI-Souvir" pitchFamily="2" charset="0"/>
              </a:rPr>
              <a:t>. Neáu giaù X giaûm thì chieàu quay ngöôïc laïi </a:t>
            </a:r>
            <a:r>
              <a:rPr lang="en-US" altLang="en-US" sz="3200" i="1">
                <a:latin typeface="VNI-Souvir" pitchFamily="2" charset="0"/>
              </a:rPr>
              <a:t>.</a:t>
            </a:r>
            <a:endParaRPr lang="en-US" altLang="en-US" sz="3200" i="1" dirty="0">
              <a:latin typeface="VNI-Souvir" pitchFamily="2" charset="0"/>
            </a:endParaRPr>
          </a:p>
        </p:txBody>
      </p:sp>
    </p:spTree>
    <p:extLst>
      <p:ext uri="{BB962C8B-B14F-4D97-AF65-F5344CB8AC3E}">
        <p14:creationId xmlns:p14="http://schemas.microsoft.com/office/powerpoint/2010/main" val="2402274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8484" name="Slide Number Placeholder 4">
            <a:extLst>
              <a:ext uri="{FF2B5EF4-FFF2-40B4-BE49-F238E27FC236}">
                <a16:creationId xmlns:a16="http://schemas.microsoft.com/office/drawing/2014/main" id="{19BFD702-FDC0-F525-C917-AED55A6CFAED}"/>
              </a:ext>
            </a:extLst>
          </p:cNvPr>
          <p:cNvSpPr>
            <a:spLocks noGrp="1"/>
          </p:cNvSpPr>
          <p:nvPr>
            <p:ph type="sldNum" sz="quarter" idx="4"/>
          </p:nvPr>
        </p:nvSpPr>
        <p:spPr bwMode="auto">
          <a:xfrm>
            <a:off x="11353800" y="5879804"/>
            <a:ext cx="661416" cy="89589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2075" tIns="46038" rIns="92075" bIns="46038" numCol="1" anchor="ctr" anchorCtr="0" compatLnSpc="1">
            <a:prstTxWarp prst="textNoShape">
              <a:avLst/>
            </a:prstTxWarp>
            <a:normAutofit/>
          </a:bodyPr>
          <a:lstStyle>
            <a:defPPr>
              <a:defRPr lang="en-US"/>
            </a:defPPr>
            <a:lvl1pPr algn="r" rtl="0" eaLnBrk="0" fontAlgn="base" hangingPunct="0">
              <a:spcBef>
                <a:spcPct val="0"/>
              </a:spcBef>
              <a:spcAft>
                <a:spcPct val="0"/>
              </a:spcAft>
              <a:defRPr sz="16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a:lstStyle>
          <a:p>
            <a:pPr algn="ctr">
              <a:spcBef>
                <a:spcPct val="0"/>
              </a:spcBef>
              <a:spcAft>
                <a:spcPts val="600"/>
              </a:spcAft>
              <a:buClrTx/>
              <a:buSzTx/>
              <a:buFontTx/>
              <a:buNone/>
            </a:pPr>
            <a:r>
              <a:rPr lang="en-US" altLang="en-US" sz="2400"/>
              <a:t>1.</a:t>
            </a:r>
            <a:fld id="{551E49D8-5E3D-4FD4-B603-EB3F5048E86F}" type="slidenum">
              <a:rPr lang="en-US" altLang="en-US" sz="2400" smtClean="0"/>
              <a:pPr algn="ctr">
                <a:spcBef>
                  <a:spcPct val="0"/>
                </a:spcBef>
                <a:spcAft>
                  <a:spcPts val="600"/>
                </a:spcAft>
                <a:buClrTx/>
                <a:buSzTx/>
                <a:buFontTx/>
                <a:buNone/>
              </a:pPr>
              <a:t>9</a:t>
            </a:fld>
            <a:endParaRPr lang="en-US" altLang="en-US" sz="2400"/>
          </a:p>
        </p:txBody>
      </p:sp>
      <p:sp>
        <p:nvSpPr>
          <p:cNvPr id="2052" name="Rectangle 4">
            <a:extLst>
              <a:ext uri="{FF2B5EF4-FFF2-40B4-BE49-F238E27FC236}">
                <a16:creationId xmlns:a16="http://schemas.microsoft.com/office/drawing/2014/main" id="{13591287-F8E0-432B-22E1-56911FEF5BFC}"/>
              </a:ext>
            </a:extLst>
          </p:cNvPr>
          <p:cNvSpPr txBox="1">
            <a:spLocks noChangeArrowheads="1"/>
          </p:cNvSpPr>
          <p:nvPr/>
        </p:nvSpPr>
        <p:spPr>
          <a:xfrm>
            <a:off x="368300" y="2454275"/>
            <a:ext cx="11455400" cy="14065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gn="ctr">
              <a:buFont typeface="Arial" panose="020B0604020202020204" pitchFamily="34" charset="0"/>
              <a:buAutoNum type="alphaUcPeriod"/>
            </a:pPr>
            <a:r>
              <a:rPr lang="en-US" altLang="en-US" sz="3200" b="1">
                <a:solidFill>
                  <a:srgbClr val="FFFF00"/>
                </a:solidFill>
                <a:latin typeface="VNI-Souvir" pitchFamily="2" charset="0"/>
              </a:rPr>
              <a:t>PHAÂN TÍCH TRAÏNG THAÙI </a:t>
            </a:r>
          </a:p>
          <a:p>
            <a:pPr algn="ctr"/>
            <a:r>
              <a:rPr lang="en-US" altLang="en-US" sz="3200" b="1" i="1">
                <a:solidFill>
                  <a:srgbClr val="FF0000"/>
                </a:solidFill>
                <a:latin typeface="VNI-Souvir" pitchFamily="2" charset="0"/>
              </a:rPr>
              <a:t>CAÂN BAÈNG TIEÂU DUØNG</a:t>
            </a:r>
            <a:r>
              <a:rPr lang="en-US" altLang="en-US" sz="3200" b="1">
                <a:solidFill>
                  <a:srgbClr val="FFFF00"/>
                </a:solidFill>
                <a:latin typeface="VNI-Souvir" pitchFamily="2" charset="0"/>
              </a:rPr>
              <a:t>: </a:t>
            </a:r>
            <a:r>
              <a:rPr lang="en-US" altLang="en-US" sz="3200" b="1">
                <a:solidFill>
                  <a:srgbClr val="002060"/>
                </a:solidFill>
                <a:latin typeface="VNI-Souvir" pitchFamily="2" charset="0"/>
              </a:rPr>
              <a:t>Baèng thuyeát höõu duïng</a:t>
            </a:r>
          </a:p>
          <a:p>
            <a:pPr algn="ctr"/>
            <a:endParaRPr lang="en-US" altLang="en-US" sz="3200" dirty="0">
              <a:latin typeface="VNI-Souvir" pitchFamily="2" charset="0"/>
            </a:endParaRPr>
          </a:p>
        </p:txBody>
      </p:sp>
    </p:spTree>
    <p:extLst>
      <p:ext uri="{BB962C8B-B14F-4D97-AF65-F5344CB8AC3E}">
        <p14:creationId xmlns:p14="http://schemas.microsoft.com/office/powerpoint/2010/main" val="168556475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a:extLst>
              <a:ext uri="{FF2B5EF4-FFF2-40B4-BE49-F238E27FC236}">
                <a16:creationId xmlns:a16="http://schemas.microsoft.com/office/drawing/2014/main" id="{37C6CD6A-7FB1-68DC-31F7-D6922154D323}"/>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90</a:t>
            </a:fld>
            <a:endParaRPr lang="en-US" altLang="en-US" sz="1200">
              <a:latin typeface="Verdana" panose="020B0604030504040204" pitchFamily="34" charset="0"/>
            </a:endParaRPr>
          </a:p>
        </p:txBody>
      </p:sp>
      <p:sp>
        <p:nvSpPr>
          <p:cNvPr id="75779" name="Line 5">
            <a:extLst>
              <a:ext uri="{FF2B5EF4-FFF2-40B4-BE49-F238E27FC236}">
                <a16:creationId xmlns:a16="http://schemas.microsoft.com/office/drawing/2014/main" id="{A3D10CB4-FD4E-9BD5-56FE-0261689A9648}"/>
              </a:ext>
            </a:extLst>
          </p:cNvPr>
          <p:cNvSpPr>
            <a:spLocks noChangeShapeType="1"/>
          </p:cNvSpPr>
          <p:nvPr/>
        </p:nvSpPr>
        <p:spPr bwMode="auto">
          <a:xfrm>
            <a:off x="3962400" y="838200"/>
            <a:ext cx="0" cy="3733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80" name="Line 6">
            <a:extLst>
              <a:ext uri="{FF2B5EF4-FFF2-40B4-BE49-F238E27FC236}">
                <a16:creationId xmlns:a16="http://schemas.microsoft.com/office/drawing/2014/main" id="{0376B21E-3E0F-1934-7CE0-57DAA21316BB}"/>
              </a:ext>
            </a:extLst>
          </p:cNvPr>
          <p:cNvSpPr>
            <a:spLocks noChangeShapeType="1"/>
          </p:cNvSpPr>
          <p:nvPr/>
        </p:nvSpPr>
        <p:spPr bwMode="auto">
          <a:xfrm>
            <a:off x="3962400" y="4572000"/>
            <a:ext cx="464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583" name="Line 7">
            <a:extLst>
              <a:ext uri="{FF2B5EF4-FFF2-40B4-BE49-F238E27FC236}">
                <a16:creationId xmlns:a16="http://schemas.microsoft.com/office/drawing/2014/main" id="{D88E8B79-35B0-4A8C-B5FF-3F0875CB70F4}"/>
              </a:ext>
            </a:extLst>
          </p:cNvPr>
          <p:cNvSpPr>
            <a:spLocks noChangeShapeType="1"/>
          </p:cNvSpPr>
          <p:nvPr/>
        </p:nvSpPr>
        <p:spPr bwMode="auto">
          <a:xfrm>
            <a:off x="3962400" y="1676400"/>
            <a:ext cx="3352800" cy="28956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82" name="Text Box 8">
            <a:extLst>
              <a:ext uri="{FF2B5EF4-FFF2-40B4-BE49-F238E27FC236}">
                <a16:creationId xmlns:a16="http://schemas.microsoft.com/office/drawing/2014/main" id="{07E7BABD-69EE-9AE1-FDF6-27C82E301EB6}"/>
              </a:ext>
            </a:extLst>
          </p:cNvPr>
          <p:cNvSpPr txBox="1">
            <a:spLocks noChangeArrowheads="1"/>
          </p:cNvSpPr>
          <p:nvPr/>
        </p:nvSpPr>
        <p:spPr bwMode="auto">
          <a:xfrm>
            <a:off x="3429000" y="4495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O</a:t>
            </a:r>
          </a:p>
        </p:txBody>
      </p:sp>
      <p:sp>
        <p:nvSpPr>
          <p:cNvPr id="75783" name="Text Box 9">
            <a:extLst>
              <a:ext uri="{FF2B5EF4-FFF2-40B4-BE49-F238E27FC236}">
                <a16:creationId xmlns:a16="http://schemas.microsoft.com/office/drawing/2014/main" id="{07E05CE6-BCE8-017C-A1F1-80589292B264}"/>
              </a:ext>
            </a:extLst>
          </p:cNvPr>
          <p:cNvSpPr txBox="1">
            <a:spLocks noChangeArrowheads="1"/>
          </p:cNvSpPr>
          <p:nvPr/>
        </p:nvSpPr>
        <p:spPr bwMode="auto">
          <a:xfrm>
            <a:off x="3429000" y="609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Y</a:t>
            </a:r>
          </a:p>
        </p:txBody>
      </p:sp>
      <p:sp>
        <p:nvSpPr>
          <p:cNvPr id="152586" name="Text Box 10">
            <a:extLst>
              <a:ext uri="{FF2B5EF4-FFF2-40B4-BE49-F238E27FC236}">
                <a16:creationId xmlns:a16="http://schemas.microsoft.com/office/drawing/2014/main" id="{CA15FE60-4A7B-B239-5110-E7BB4B3C106D}"/>
              </a:ext>
            </a:extLst>
          </p:cNvPr>
          <p:cNvSpPr txBox="1">
            <a:spLocks noChangeArrowheads="1"/>
          </p:cNvSpPr>
          <p:nvPr/>
        </p:nvSpPr>
        <p:spPr bwMode="auto">
          <a:xfrm>
            <a:off x="7391400" y="3886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N</a:t>
            </a:r>
          </a:p>
        </p:txBody>
      </p:sp>
      <p:sp>
        <p:nvSpPr>
          <p:cNvPr id="75785" name="Text Box 11">
            <a:extLst>
              <a:ext uri="{FF2B5EF4-FFF2-40B4-BE49-F238E27FC236}">
                <a16:creationId xmlns:a16="http://schemas.microsoft.com/office/drawing/2014/main" id="{91691050-D3F6-28A3-55C0-6A3BFBA59538}"/>
              </a:ext>
            </a:extLst>
          </p:cNvPr>
          <p:cNvSpPr txBox="1">
            <a:spLocks noChangeArrowheads="1"/>
          </p:cNvSpPr>
          <p:nvPr/>
        </p:nvSpPr>
        <p:spPr bwMode="auto">
          <a:xfrm>
            <a:off x="8839200" y="4343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X</a:t>
            </a:r>
          </a:p>
        </p:txBody>
      </p:sp>
      <p:sp>
        <p:nvSpPr>
          <p:cNvPr id="152588" name="Text Box 12">
            <a:extLst>
              <a:ext uri="{FF2B5EF4-FFF2-40B4-BE49-F238E27FC236}">
                <a16:creationId xmlns:a16="http://schemas.microsoft.com/office/drawing/2014/main" id="{A59CB338-4D24-482F-7813-D1A6DA19A80A}"/>
              </a:ext>
            </a:extLst>
          </p:cNvPr>
          <p:cNvSpPr txBox="1">
            <a:spLocks noChangeArrowheads="1"/>
          </p:cNvSpPr>
          <p:nvPr/>
        </p:nvSpPr>
        <p:spPr bwMode="auto">
          <a:xfrm>
            <a:off x="4114800" y="1219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M</a:t>
            </a:r>
          </a:p>
        </p:txBody>
      </p:sp>
      <p:sp>
        <p:nvSpPr>
          <p:cNvPr id="152589" name="Text Box 13">
            <a:extLst>
              <a:ext uri="{FF2B5EF4-FFF2-40B4-BE49-F238E27FC236}">
                <a16:creationId xmlns:a16="http://schemas.microsoft.com/office/drawing/2014/main" id="{BA774A05-12DB-EAC8-13FA-B2D35BC708DD}"/>
              </a:ext>
            </a:extLst>
          </p:cNvPr>
          <p:cNvSpPr txBox="1">
            <a:spLocks noChangeArrowheads="1"/>
          </p:cNvSpPr>
          <p:nvPr/>
        </p:nvSpPr>
        <p:spPr bwMode="auto">
          <a:xfrm>
            <a:off x="3048000" y="14478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I/Py</a:t>
            </a:r>
          </a:p>
        </p:txBody>
      </p:sp>
      <p:sp>
        <p:nvSpPr>
          <p:cNvPr id="152590" name="Text Box 14">
            <a:extLst>
              <a:ext uri="{FF2B5EF4-FFF2-40B4-BE49-F238E27FC236}">
                <a16:creationId xmlns:a16="http://schemas.microsoft.com/office/drawing/2014/main" id="{D168C022-1433-E3FB-A554-FCCEB597B06E}"/>
              </a:ext>
            </a:extLst>
          </p:cNvPr>
          <p:cNvSpPr txBox="1">
            <a:spLocks noChangeArrowheads="1"/>
          </p:cNvSpPr>
          <p:nvPr/>
        </p:nvSpPr>
        <p:spPr bwMode="auto">
          <a:xfrm>
            <a:off x="6934200" y="4800601"/>
            <a:ext cx="121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I/Px</a:t>
            </a:r>
            <a:r>
              <a:rPr lang="en-US" altLang="en-US" b="1" baseline="-25000"/>
              <a:t>1</a:t>
            </a:r>
            <a:endParaRPr lang="en-US" altLang="en-US" b="1"/>
          </a:p>
        </p:txBody>
      </p:sp>
      <p:sp>
        <p:nvSpPr>
          <p:cNvPr id="152591" name="Line 15">
            <a:extLst>
              <a:ext uri="{FF2B5EF4-FFF2-40B4-BE49-F238E27FC236}">
                <a16:creationId xmlns:a16="http://schemas.microsoft.com/office/drawing/2014/main" id="{D17D2590-F157-8BD2-08FE-BA73BB79F946}"/>
              </a:ext>
            </a:extLst>
          </p:cNvPr>
          <p:cNvSpPr>
            <a:spLocks noChangeShapeType="1"/>
          </p:cNvSpPr>
          <p:nvPr/>
        </p:nvSpPr>
        <p:spPr bwMode="auto">
          <a:xfrm>
            <a:off x="3962400" y="1676400"/>
            <a:ext cx="1828800" cy="2895600"/>
          </a:xfrm>
          <a:prstGeom prst="line">
            <a:avLst/>
          </a:prstGeom>
          <a:noFill/>
          <a:ln w="5715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592" name="Text Box 16">
            <a:extLst>
              <a:ext uri="{FF2B5EF4-FFF2-40B4-BE49-F238E27FC236}">
                <a16:creationId xmlns:a16="http://schemas.microsoft.com/office/drawing/2014/main" id="{3E27FAFE-8733-5515-C03C-150E0B3E3F96}"/>
              </a:ext>
            </a:extLst>
          </p:cNvPr>
          <p:cNvSpPr txBox="1">
            <a:spLocks noChangeArrowheads="1"/>
          </p:cNvSpPr>
          <p:nvPr/>
        </p:nvSpPr>
        <p:spPr bwMode="auto">
          <a:xfrm>
            <a:off x="5638800" y="4876801"/>
            <a:ext cx="99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I/Px</a:t>
            </a:r>
            <a:r>
              <a:rPr lang="en-US" altLang="en-US" b="1" baseline="-25000"/>
              <a:t>2</a:t>
            </a:r>
            <a:endParaRPr lang="en-US" altLang="en-US" b="1"/>
          </a:p>
        </p:txBody>
      </p:sp>
      <p:sp>
        <p:nvSpPr>
          <p:cNvPr id="152593" name="Text Box 17">
            <a:extLst>
              <a:ext uri="{FF2B5EF4-FFF2-40B4-BE49-F238E27FC236}">
                <a16:creationId xmlns:a16="http://schemas.microsoft.com/office/drawing/2014/main" id="{FFD8CFB9-3532-5FA9-69C6-D899B1976B13}"/>
              </a:ext>
            </a:extLst>
          </p:cNvPr>
          <p:cNvSpPr txBox="1">
            <a:spLocks noChangeArrowheads="1"/>
          </p:cNvSpPr>
          <p:nvPr/>
        </p:nvSpPr>
        <p:spPr bwMode="auto">
          <a:xfrm>
            <a:off x="5867400" y="4038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2583"/>
                                        </p:tgtEl>
                                        <p:attrNameLst>
                                          <p:attrName>style.visibility</p:attrName>
                                        </p:attrNameLst>
                                      </p:cBhvr>
                                      <p:to>
                                        <p:strVal val="visible"/>
                                      </p:to>
                                    </p:set>
                                    <p:anim calcmode="lin" valueType="num">
                                      <p:cBhvr additive="base">
                                        <p:cTn id="7" dur="500" fill="hold"/>
                                        <p:tgtEl>
                                          <p:spTgt spid="152583"/>
                                        </p:tgtEl>
                                        <p:attrNameLst>
                                          <p:attrName>ppt_x</p:attrName>
                                        </p:attrNameLst>
                                      </p:cBhvr>
                                      <p:tavLst>
                                        <p:tav tm="0">
                                          <p:val>
                                            <p:strVal val="#ppt_x"/>
                                          </p:val>
                                        </p:tav>
                                        <p:tav tm="100000">
                                          <p:val>
                                            <p:strVal val="#ppt_x"/>
                                          </p:val>
                                        </p:tav>
                                      </p:tavLst>
                                    </p:anim>
                                    <p:anim calcmode="lin" valueType="num">
                                      <p:cBhvr additive="base">
                                        <p:cTn id="8" dur="500" fill="hold"/>
                                        <p:tgtEl>
                                          <p:spTgt spid="15258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2588"/>
                                        </p:tgtEl>
                                        <p:attrNameLst>
                                          <p:attrName>style.visibility</p:attrName>
                                        </p:attrNameLst>
                                      </p:cBhvr>
                                      <p:to>
                                        <p:strVal val="visible"/>
                                      </p:to>
                                    </p:set>
                                    <p:anim calcmode="lin" valueType="num">
                                      <p:cBhvr additive="base">
                                        <p:cTn id="11" dur="500" fill="hold"/>
                                        <p:tgtEl>
                                          <p:spTgt spid="152588"/>
                                        </p:tgtEl>
                                        <p:attrNameLst>
                                          <p:attrName>ppt_x</p:attrName>
                                        </p:attrNameLst>
                                      </p:cBhvr>
                                      <p:tavLst>
                                        <p:tav tm="0">
                                          <p:val>
                                            <p:strVal val="#ppt_x"/>
                                          </p:val>
                                        </p:tav>
                                        <p:tav tm="100000">
                                          <p:val>
                                            <p:strVal val="#ppt_x"/>
                                          </p:val>
                                        </p:tav>
                                      </p:tavLst>
                                    </p:anim>
                                    <p:anim calcmode="lin" valueType="num">
                                      <p:cBhvr additive="base">
                                        <p:cTn id="12" dur="500" fill="hold"/>
                                        <p:tgtEl>
                                          <p:spTgt spid="15258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2589"/>
                                        </p:tgtEl>
                                        <p:attrNameLst>
                                          <p:attrName>style.visibility</p:attrName>
                                        </p:attrNameLst>
                                      </p:cBhvr>
                                      <p:to>
                                        <p:strVal val="visible"/>
                                      </p:to>
                                    </p:set>
                                    <p:anim calcmode="lin" valueType="num">
                                      <p:cBhvr additive="base">
                                        <p:cTn id="15" dur="500" fill="hold"/>
                                        <p:tgtEl>
                                          <p:spTgt spid="152589"/>
                                        </p:tgtEl>
                                        <p:attrNameLst>
                                          <p:attrName>ppt_x</p:attrName>
                                        </p:attrNameLst>
                                      </p:cBhvr>
                                      <p:tavLst>
                                        <p:tav tm="0">
                                          <p:val>
                                            <p:strVal val="#ppt_x"/>
                                          </p:val>
                                        </p:tav>
                                        <p:tav tm="100000">
                                          <p:val>
                                            <p:strVal val="#ppt_x"/>
                                          </p:val>
                                        </p:tav>
                                      </p:tavLst>
                                    </p:anim>
                                    <p:anim calcmode="lin" valueType="num">
                                      <p:cBhvr additive="base">
                                        <p:cTn id="16" dur="500" fill="hold"/>
                                        <p:tgtEl>
                                          <p:spTgt spid="15258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2586"/>
                                        </p:tgtEl>
                                        <p:attrNameLst>
                                          <p:attrName>style.visibility</p:attrName>
                                        </p:attrNameLst>
                                      </p:cBhvr>
                                      <p:to>
                                        <p:strVal val="visible"/>
                                      </p:to>
                                    </p:set>
                                    <p:anim calcmode="lin" valueType="num">
                                      <p:cBhvr additive="base">
                                        <p:cTn id="19" dur="500" fill="hold"/>
                                        <p:tgtEl>
                                          <p:spTgt spid="152586"/>
                                        </p:tgtEl>
                                        <p:attrNameLst>
                                          <p:attrName>ppt_x</p:attrName>
                                        </p:attrNameLst>
                                      </p:cBhvr>
                                      <p:tavLst>
                                        <p:tav tm="0">
                                          <p:val>
                                            <p:strVal val="#ppt_x"/>
                                          </p:val>
                                        </p:tav>
                                        <p:tav tm="100000">
                                          <p:val>
                                            <p:strVal val="#ppt_x"/>
                                          </p:val>
                                        </p:tav>
                                      </p:tavLst>
                                    </p:anim>
                                    <p:anim calcmode="lin" valueType="num">
                                      <p:cBhvr additive="base">
                                        <p:cTn id="20" dur="500" fill="hold"/>
                                        <p:tgtEl>
                                          <p:spTgt spid="15258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2590"/>
                                        </p:tgtEl>
                                        <p:attrNameLst>
                                          <p:attrName>style.visibility</p:attrName>
                                        </p:attrNameLst>
                                      </p:cBhvr>
                                      <p:to>
                                        <p:strVal val="visible"/>
                                      </p:to>
                                    </p:set>
                                    <p:anim calcmode="lin" valueType="num">
                                      <p:cBhvr additive="base">
                                        <p:cTn id="23" dur="500" fill="hold"/>
                                        <p:tgtEl>
                                          <p:spTgt spid="152590"/>
                                        </p:tgtEl>
                                        <p:attrNameLst>
                                          <p:attrName>ppt_x</p:attrName>
                                        </p:attrNameLst>
                                      </p:cBhvr>
                                      <p:tavLst>
                                        <p:tav tm="0">
                                          <p:val>
                                            <p:strVal val="#ppt_x"/>
                                          </p:val>
                                        </p:tav>
                                        <p:tav tm="100000">
                                          <p:val>
                                            <p:strVal val="#ppt_x"/>
                                          </p:val>
                                        </p:tav>
                                      </p:tavLst>
                                    </p:anim>
                                    <p:anim calcmode="lin" valueType="num">
                                      <p:cBhvr additive="base">
                                        <p:cTn id="24" dur="500" fill="hold"/>
                                        <p:tgtEl>
                                          <p:spTgt spid="152590"/>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52591"/>
                                        </p:tgtEl>
                                        <p:attrNameLst>
                                          <p:attrName>style.visibility</p:attrName>
                                        </p:attrNameLst>
                                      </p:cBhvr>
                                      <p:to>
                                        <p:strVal val="visible"/>
                                      </p:to>
                                    </p:set>
                                    <p:anim calcmode="lin" valueType="num">
                                      <p:cBhvr additive="base">
                                        <p:cTn id="29" dur="500" fill="hold"/>
                                        <p:tgtEl>
                                          <p:spTgt spid="152591"/>
                                        </p:tgtEl>
                                        <p:attrNameLst>
                                          <p:attrName>ppt_x</p:attrName>
                                        </p:attrNameLst>
                                      </p:cBhvr>
                                      <p:tavLst>
                                        <p:tav tm="0">
                                          <p:val>
                                            <p:strVal val="#ppt_x"/>
                                          </p:val>
                                        </p:tav>
                                        <p:tav tm="100000">
                                          <p:val>
                                            <p:strVal val="#ppt_x"/>
                                          </p:val>
                                        </p:tav>
                                      </p:tavLst>
                                    </p:anim>
                                    <p:anim calcmode="lin" valueType="num">
                                      <p:cBhvr additive="base">
                                        <p:cTn id="30" dur="500" fill="hold"/>
                                        <p:tgtEl>
                                          <p:spTgt spid="15259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52593"/>
                                        </p:tgtEl>
                                        <p:attrNameLst>
                                          <p:attrName>style.visibility</p:attrName>
                                        </p:attrNameLst>
                                      </p:cBhvr>
                                      <p:to>
                                        <p:strVal val="visible"/>
                                      </p:to>
                                    </p:set>
                                    <p:anim calcmode="lin" valueType="num">
                                      <p:cBhvr additive="base">
                                        <p:cTn id="33" dur="500" fill="hold"/>
                                        <p:tgtEl>
                                          <p:spTgt spid="152593"/>
                                        </p:tgtEl>
                                        <p:attrNameLst>
                                          <p:attrName>ppt_x</p:attrName>
                                        </p:attrNameLst>
                                      </p:cBhvr>
                                      <p:tavLst>
                                        <p:tav tm="0">
                                          <p:val>
                                            <p:strVal val="#ppt_x"/>
                                          </p:val>
                                        </p:tav>
                                        <p:tav tm="100000">
                                          <p:val>
                                            <p:strVal val="#ppt_x"/>
                                          </p:val>
                                        </p:tav>
                                      </p:tavLst>
                                    </p:anim>
                                    <p:anim calcmode="lin" valueType="num">
                                      <p:cBhvr additive="base">
                                        <p:cTn id="34" dur="500" fill="hold"/>
                                        <p:tgtEl>
                                          <p:spTgt spid="15259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52592"/>
                                        </p:tgtEl>
                                        <p:attrNameLst>
                                          <p:attrName>style.visibility</p:attrName>
                                        </p:attrNameLst>
                                      </p:cBhvr>
                                      <p:to>
                                        <p:strVal val="visible"/>
                                      </p:to>
                                    </p:set>
                                    <p:anim calcmode="lin" valueType="num">
                                      <p:cBhvr additive="base">
                                        <p:cTn id="37" dur="500" fill="hold"/>
                                        <p:tgtEl>
                                          <p:spTgt spid="152592"/>
                                        </p:tgtEl>
                                        <p:attrNameLst>
                                          <p:attrName>ppt_x</p:attrName>
                                        </p:attrNameLst>
                                      </p:cBhvr>
                                      <p:tavLst>
                                        <p:tav tm="0">
                                          <p:val>
                                            <p:strVal val="#ppt_x"/>
                                          </p:val>
                                        </p:tav>
                                        <p:tav tm="100000">
                                          <p:val>
                                            <p:strVal val="#ppt_x"/>
                                          </p:val>
                                        </p:tav>
                                      </p:tavLst>
                                    </p:anim>
                                    <p:anim calcmode="lin" valueType="num">
                                      <p:cBhvr additive="base">
                                        <p:cTn id="38" dur="500" fill="hold"/>
                                        <p:tgtEl>
                                          <p:spTgt spid="1525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6" grpId="0"/>
      <p:bldP spid="152588" grpId="0"/>
      <p:bldP spid="152589" grpId="0"/>
      <p:bldP spid="152590" grpId="0"/>
      <p:bldP spid="152592" grpId="0"/>
      <p:bldP spid="15259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91</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76804" name="Rectangle 3">
            <a:extLst>
              <a:ext uri="{FF2B5EF4-FFF2-40B4-BE49-F238E27FC236}">
                <a16:creationId xmlns:a16="http://schemas.microsoft.com/office/drawing/2014/main" id="{39B312B5-9217-6807-6AF7-6ADD2BDC00EF}"/>
              </a:ext>
            </a:extLst>
          </p:cNvPr>
          <p:cNvSpPr txBox="1">
            <a:spLocks noChangeArrowheads="1"/>
          </p:cNvSpPr>
          <p:nvPr/>
        </p:nvSpPr>
        <p:spPr>
          <a:xfrm>
            <a:off x="1206500" y="1752600"/>
            <a:ext cx="9690100"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Muïc tieâu: ñaït TUmax, theå hieän trong vieäc mong muoán vöôn tôùi caùc U cao nhaát </a:t>
            </a:r>
          </a:p>
          <a:p>
            <a:pPr lvl="1"/>
            <a:r>
              <a:rPr lang="en-US" altLang="en-US" sz="3200">
                <a:latin typeface="VNI-Souvir" pitchFamily="2" charset="0"/>
              </a:rPr>
              <a:t>Trong giôùi haïn thu nhaäp I</a:t>
            </a:r>
            <a:endParaRPr lang="en-US" altLang="en-US" sz="3200" baseline="-25000">
              <a:latin typeface="VNI-Souvir" pitchFamily="2" charset="0"/>
            </a:endParaRPr>
          </a:p>
          <a:p>
            <a:pPr lvl="1"/>
            <a:r>
              <a:rPr lang="en-US" altLang="en-US" sz="3200">
                <a:latin typeface="VNI-Souvir" pitchFamily="2" charset="0"/>
              </a:rPr>
              <a:t>Px vaø Py</a:t>
            </a:r>
          </a:p>
          <a:p>
            <a:pPr lvl="1"/>
            <a:r>
              <a:rPr lang="en-US" altLang="en-US" sz="3200">
                <a:latin typeface="VNI-Souvir" pitchFamily="2" charset="0"/>
              </a:rPr>
              <a:t>Ñöôïc theå hieän qua ñöôøng ngaân saùch töông öùng.</a:t>
            </a:r>
          </a:p>
          <a:p>
            <a:r>
              <a:rPr lang="en-US" altLang="en-US" sz="3200">
                <a:latin typeface="VNI-Souvir" pitchFamily="2" charset="0"/>
              </a:rPr>
              <a:t>Vaán ñeà : Người </a:t>
            </a:r>
            <a:r>
              <a:rPr lang="en-US" altLang="en-US" sz="3200">
                <a:latin typeface="+mj-lt"/>
              </a:rPr>
              <a:t>tiêu dùng </a:t>
            </a:r>
            <a:r>
              <a:rPr lang="en-US" altLang="en-US" sz="3200">
                <a:latin typeface="VNI-Souvir" pitchFamily="2" charset="0"/>
              </a:rPr>
              <a:t>neân choïn phoái hôïp naøo giöõa x vaø y ñeå TUmax?</a:t>
            </a:r>
            <a:endParaRPr lang="en-US" altLang="en-US" sz="3200" dirty="0">
              <a:latin typeface="VNI-Souvir" pitchFamily="2" charset="0"/>
            </a:endParaRPr>
          </a:p>
        </p:txBody>
      </p:sp>
      <p:sp>
        <p:nvSpPr>
          <p:cNvPr id="2" name="Rectangle 2">
            <a:extLst>
              <a:ext uri="{FF2B5EF4-FFF2-40B4-BE49-F238E27FC236}">
                <a16:creationId xmlns:a16="http://schemas.microsoft.com/office/drawing/2014/main" id="{BBC7BCF1-6A9F-29C2-3D2E-9584DCF96EDA}"/>
              </a:ext>
            </a:extLst>
          </p:cNvPr>
          <p:cNvSpPr txBox="1">
            <a:spLocks noChangeArrowheads="1"/>
          </p:cNvSpPr>
          <p:nvPr/>
        </p:nvSpPr>
        <p:spPr>
          <a:xfrm>
            <a:off x="1206500" y="290512"/>
            <a:ext cx="10693400" cy="1462088"/>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400" b="1" dirty="0">
                <a:solidFill>
                  <a:srgbClr val="FFFF00"/>
                </a:solidFill>
                <a:latin typeface="VNI-Souvir" pitchFamily="2" charset="0"/>
              </a:rPr>
              <a:t>2.2. </a:t>
            </a:r>
            <a:r>
              <a:rPr lang="en-US" altLang="en-US" sz="3400" b="1" dirty="0" err="1">
                <a:solidFill>
                  <a:srgbClr val="FFFF00"/>
                </a:solidFill>
                <a:latin typeface="VNI-Souvir" pitchFamily="2" charset="0"/>
              </a:rPr>
              <a:t>NGUYEÂN</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TAÉC</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TOÁI</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ÑA</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HOÙA</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HÖÕU</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DUÏNG</a:t>
            </a:r>
            <a:br>
              <a:rPr lang="en-US" altLang="en-US" sz="3400" b="1" dirty="0">
                <a:solidFill>
                  <a:srgbClr val="FFFF00"/>
                </a:solidFill>
                <a:latin typeface="VNI-Souvir" pitchFamily="2" charset="0"/>
              </a:rPr>
            </a:br>
            <a:endParaRPr lang="en-US" altLang="en-US" sz="3400" b="1" dirty="0">
              <a:solidFill>
                <a:srgbClr val="FFFF00"/>
              </a:solidFill>
              <a:latin typeface="VNI-Souvir" pitchFamily="2" charset="0"/>
            </a:endParaRPr>
          </a:p>
        </p:txBody>
      </p:sp>
    </p:spTree>
    <p:extLst>
      <p:ext uri="{BB962C8B-B14F-4D97-AF65-F5344CB8AC3E}">
        <p14:creationId xmlns:p14="http://schemas.microsoft.com/office/powerpoint/2010/main" val="157002149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3">
            <a:extLst>
              <a:ext uri="{FF2B5EF4-FFF2-40B4-BE49-F238E27FC236}">
                <a16:creationId xmlns:a16="http://schemas.microsoft.com/office/drawing/2014/main" id="{E06CEF2E-AD84-E196-52F2-6B641E0BAAD8}"/>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92</a:t>
            </a:fld>
            <a:endParaRPr lang="en-US" altLang="en-US" sz="1200">
              <a:latin typeface="Verdana" panose="020B0604030504040204" pitchFamily="34" charset="0"/>
            </a:endParaRPr>
          </a:p>
        </p:txBody>
      </p:sp>
      <p:sp>
        <p:nvSpPr>
          <p:cNvPr id="77827" name="Line 4">
            <a:extLst>
              <a:ext uri="{FF2B5EF4-FFF2-40B4-BE49-F238E27FC236}">
                <a16:creationId xmlns:a16="http://schemas.microsoft.com/office/drawing/2014/main" id="{F37CCFE7-2C40-FA10-0C2C-4CBB793DD1BD}"/>
              </a:ext>
            </a:extLst>
          </p:cNvPr>
          <p:cNvSpPr>
            <a:spLocks noChangeShapeType="1"/>
          </p:cNvSpPr>
          <p:nvPr/>
        </p:nvSpPr>
        <p:spPr bwMode="auto">
          <a:xfrm>
            <a:off x="3581400" y="1219200"/>
            <a:ext cx="0" cy="426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828" name="Line 5">
            <a:extLst>
              <a:ext uri="{FF2B5EF4-FFF2-40B4-BE49-F238E27FC236}">
                <a16:creationId xmlns:a16="http://schemas.microsoft.com/office/drawing/2014/main" id="{44CD0BBD-3690-C8DF-90BE-C0C91045B8FB}"/>
              </a:ext>
            </a:extLst>
          </p:cNvPr>
          <p:cNvSpPr>
            <a:spLocks noChangeShapeType="1"/>
          </p:cNvSpPr>
          <p:nvPr/>
        </p:nvSpPr>
        <p:spPr bwMode="auto">
          <a:xfrm>
            <a:off x="3581400" y="5486400"/>
            <a:ext cx="563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46" name="Line 6">
            <a:extLst>
              <a:ext uri="{FF2B5EF4-FFF2-40B4-BE49-F238E27FC236}">
                <a16:creationId xmlns:a16="http://schemas.microsoft.com/office/drawing/2014/main" id="{73BB5F3A-D0D9-2187-E347-731894F265F1}"/>
              </a:ext>
            </a:extLst>
          </p:cNvPr>
          <p:cNvSpPr>
            <a:spLocks noChangeShapeType="1"/>
          </p:cNvSpPr>
          <p:nvPr/>
        </p:nvSpPr>
        <p:spPr bwMode="auto">
          <a:xfrm>
            <a:off x="3505200" y="2286001"/>
            <a:ext cx="3733800" cy="3224213"/>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830" name="Text Box 7">
            <a:extLst>
              <a:ext uri="{FF2B5EF4-FFF2-40B4-BE49-F238E27FC236}">
                <a16:creationId xmlns:a16="http://schemas.microsoft.com/office/drawing/2014/main" id="{5AFD469E-C033-C4A1-BAC0-9EB27161E97F}"/>
              </a:ext>
            </a:extLst>
          </p:cNvPr>
          <p:cNvSpPr txBox="1">
            <a:spLocks noChangeArrowheads="1"/>
          </p:cNvSpPr>
          <p:nvPr/>
        </p:nvSpPr>
        <p:spPr bwMode="auto">
          <a:xfrm>
            <a:off x="2819400" y="4876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O</a:t>
            </a:r>
          </a:p>
        </p:txBody>
      </p:sp>
      <p:sp>
        <p:nvSpPr>
          <p:cNvPr id="77831" name="Text Box 8">
            <a:extLst>
              <a:ext uri="{FF2B5EF4-FFF2-40B4-BE49-F238E27FC236}">
                <a16:creationId xmlns:a16="http://schemas.microsoft.com/office/drawing/2014/main" id="{B64E807C-890E-C529-60A7-143A4D281D3A}"/>
              </a:ext>
            </a:extLst>
          </p:cNvPr>
          <p:cNvSpPr txBox="1">
            <a:spLocks noChangeArrowheads="1"/>
          </p:cNvSpPr>
          <p:nvPr/>
        </p:nvSpPr>
        <p:spPr bwMode="auto">
          <a:xfrm>
            <a:off x="2819400" y="990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Y</a:t>
            </a:r>
          </a:p>
        </p:txBody>
      </p:sp>
      <p:sp>
        <p:nvSpPr>
          <p:cNvPr id="77832" name="Text Box 9">
            <a:extLst>
              <a:ext uri="{FF2B5EF4-FFF2-40B4-BE49-F238E27FC236}">
                <a16:creationId xmlns:a16="http://schemas.microsoft.com/office/drawing/2014/main" id="{ED281CFF-3FDB-8470-6723-C0CF3BB21650}"/>
              </a:ext>
            </a:extLst>
          </p:cNvPr>
          <p:cNvSpPr txBox="1">
            <a:spLocks noChangeArrowheads="1"/>
          </p:cNvSpPr>
          <p:nvPr/>
        </p:nvSpPr>
        <p:spPr bwMode="auto">
          <a:xfrm flipH="1">
            <a:off x="7467600" y="5029201"/>
            <a:ext cx="22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N</a:t>
            </a:r>
          </a:p>
        </p:txBody>
      </p:sp>
      <p:sp>
        <p:nvSpPr>
          <p:cNvPr id="77833" name="Text Box 10">
            <a:extLst>
              <a:ext uri="{FF2B5EF4-FFF2-40B4-BE49-F238E27FC236}">
                <a16:creationId xmlns:a16="http://schemas.microsoft.com/office/drawing/2014/main" id="{395D4CEB-C2B9-38BD-CCE0-42B1F156F7A1}"/>
              </a:ext>
            </a:extLst>
          </p:cNvPr>
          <p:cNvSpPr txBox="1">
            <a:spLocks noChangeArrowheads="1"/>
          </p:cNvSpPr>
          <p:nvPr/>
        </p:nvSpPr>
        <p:spPr bwMode="auto">
          <a:xfrm>
            <a:off x="9601200" y="5257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X</a:t>
            </a:r>
          </a:p>
        </p:txBody>
      </p:sp>
      <p:sp>
        <p:nvSpPr>
          <p:cNvPr id="112651" name="Text Box 11">
            <a:extLst>
              <a:ext uri="{FF2B5EF4-FFF2-40B4-BE49-F238E27FC236}">
                <a16:creationId xmlns:a16="http://schemas.microsoft.com/office/drawing/2014/main" id="{7CEDF1AB-E385-0228-E226-CA2DE9EFF028}"/>
              </a:ext>
            </a:extLst>
          </p:cNvPr>
          <p:cNvSpPr txBox="1">
            <a:spLocks noChangeArrowheads="1"/>
          </p:cNvSpPr>
          <p:nvPr/>
        </p:nvSpPr>
        <p:spPr bwMode="auto">
          <a:xfrm>
            <a:off x="3505200" y="1600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M</a:t>
            </a:r>
          </a:p>
        </p:txBody>
      </p:sp>
      <p:sp>
        <p:nvSpPr>
          <p:cNvPr id="112652" name="Text Box 12">
            <a:extLst>
              <a:ext uri="{FF2B5EF4-FFF2-40B4-BE49-F238E27FC236}">
                <a16:creationId xmlns:a16="http://schemas.microsoft.com/office/drawing/2014/main" id="{F8315A65-DFD7-D67F-1EE9-AC03559E14B3}"/>
              </a:ext>
            </a:extLst>
          </p:cNvPr>
          <p:cNvSpPr txBox="1">
            <a:spLocks noChangeArrowheads="1"/>
          </p:cNvSpPr>
          <p:nvPr/>
        </p:nvSpPr>
        <p:spPr bwMode="auto">
          <a:xfrm>
            <a:off x="2209800" y="1828801"/>
            <a:ext cx="1066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I/Py</a:t>
            </a:r>
          </a:p>
        </p:txBody>
      </p:sp>
      <p:sp>
        <p:nvSpPr>
          <p:cNvPr id="112653" name="Text Box 13">
            <a:extLst>
              <a:ext uri="{FF2B5EF4-FFF2-40B4-BE49-F238E27FC236}">
                <a16:creationId xmlns:a16="http://schemas.microsoft.com/office/drawing/2014/main" id="{01B4E6F2-14FF-8DBD-5D39-1969AD2B1E87}"/>
              </a:ext>
            </a:extLst>
          </p:cNvPr>
          <p:cNvSpPr txBox="1">
            <a:spLocks noChangeArrowheads="1"/>
          </p:cNvSpPr>
          <p:nvPr/>
        </p:nvSpPr>
        <p:spPr bwMode="auto">
          <a:xfrm>
            <a:off x="7010400" y="5562601"/>
            <a:ext cx="1600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I/Px</a:t>
            </a:r>
          </a:p>
        </p:txBody>
      </p:sp>
      <p:sp>
        <p:nvSpPr>
          <p:cNvPr id="112654" name="Arc 14">
            <a:extLst>
              <a:ext uri="{FF2B5EF4-FFF2-40B4-BE49-F238E27FC236}">
                <a16:creationId xmlns:a16="http://schemas.microsoft.com/office/drawing/2014/main" id="{7D028EE2-D176-01F4-2DD8-BFC681E944D5}"/>
              </a:ext>
            </a:extLst>
          </p:cNvPr>
          <p:cNvSpPr>
            <a:spLocks/>
          </p:cNvSpPr>
          <p:nvPr/>
        </p:nvSpPr>
        <p:spPr bwMode="auto">
          <a:xfrm rot="11005399">
            <a:off x="3876676" y="2076450"/>
            <a:ext cx="3636963" cy="2865438"/>
          </a:xfrm>
          <a:custGeom>
            <a:avLst/>
            <a:gdLst>
              <a:gd name="T0" fmla="*/ 0 w 27865"/>
              <a:gd name="T1" fmla="*/ 2066168503 h 21952"/>
              <a:gd name="T2" fmla="*/ 2147483647 w 27865"/>
              <a:gd name="T3" fmla="*/ 2147483647 h 21952"/>
              <a:gd name="T4" fmla="*/ 2147483647 w 27865"/>
              <a:gd name="T5" fmla="*/ 2147483647 h 21952"/>
              <a:gd name="T6" fmla="*/ 0 60000 65536"/>
              <a:gd name="T7" fmla="*/ 0 60000 65536"/>
              <a:gd name="T8" fmla="*/ 0 60000 65536"/>
              <a:gd name="T9" fmla="*/ 0 w 27865"/>
              <a:gd name="T10" fmla="*/ 0 h 21952"/>
              <a:gd name="T11" fmla="*/ 27865 w 27865"/>
              <a:gd name="T12" fmla="*/ 21952 h 21952"/>
            </a:gdLst>
            <a:ahLst/>
            <a:cxnLst>
              <a:cxn ang="T6">
                <a:pos x="T0" y="T1"/>
              </a:cxn>
              <a:cxn ang="T7">
                <a:pos x="T2" y="T3"/>
              </a:cxn>
              <a:cxn ang="T8">
                <a:pos x="T4" y="T5"/>
              </a:cxn>
            </a:cxnLst>
            <a:rect l="T9" t="T10" r="T11" b="T12"/>
            <a:pathLst>
              <a:path w="27865" h="21952" fill="none" extrusionOk="0">
                <a:moveTo>
                  <a:pt x="-1" y="928"/>
                </a:moveTo>
                <a:cubicBezTo>
                  <a:pt x="2031" y="312"/>
                  <a:pt x="4142" y="-1"/>
                  <a:pt x="6265" y="0"/>
                </a:cubicBezTo>
                <a:cubicBezTo>
                  <a:pt x="18194" y="0"/>
                  <a:pt x="27865" y="9670"/>
                  <a:pt x="27865" y="21600"/>
                </a:cubicBezTo>
                <a:cubicBezTo>
                  <a:pt x="27865" y="21717"/>
                  <a:pt x="27864" y="21834"/>
                  <a:pt x="27862" y="21952"/>
                </a:cubicBezTo>
              </a:path>
              <a:path w="27865" h="21952" stroke="0" extrusionOk="0">
                <a:moveTo>
                  <a:pt x="-1" y="928"/>
                </a:moveTo>
                <a:cubicBezTo>
                  <a:pt x="2031" y="312"/>
                  <a:pt x="4142" y="-1"/>
                  <a:pt x="6265" y="0"/>
                </a:cubicBezTo>
                <a:cubicBezTo>
                  <a:pt x="18194" y="0"/>
                  <a:pt x="27865" y="9670"/>
                  <a:pt x="27865" y="21600"/>
                </a:cubicBezTo>
                <a:cubicBezTo>
                  <a:pt x="27865" y="21717"/>
                  <a:pt x="27864" y="21834"/>
                  <a:pt x="27862" y="21952"/>
                </a:cubicBezTo>
                <a:lnTo>
                  <a:pt x="6265" y="21600"/>
                </a:lnTo>
                <a:lnTo>
                  <a:pt x="-1" y="928"/>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2655" name="Arc 15">
            <a:extLst>
              <a:ext uri="{FF2B5EF4-FFF2-40B4-BE49-F238E27FC236}">
                <a16:creationId xmlns:a16="http://schemas.microsoft.com/office/drawing/2014/main" id="{14B2AA33-4BA9-8CC5-0679-2DF3C2348401}"/>
              </a:ext>
            </a:extLst>
          </p:cNvPr>
          <p:cNvSpPr>
            <a:spLocks/>
          </p:cNvSpPr>
          <p:nvPr/>
        </p:nvSpPr>
        <p:spPr bwMode="auto">
          <a:xfrm rot="11005399">
            <a:off x="4191001" y="1152526"/>
            <a:ext cx="3636963" cy="3190875"/>
          </a:xfrm>
          <a:custGeom>
            <a:avLst/>
            <a:gdLst>
              <a:gd name="T0" fmla="*/ 0 w 27865"/>
              <a:gd name="T1" fmla="*/ 2065195797 h 24449"/>
              <a:gd name="T2" fmla="*/ 2147483647 w 27865"/>
              <a:gd name="T3" fmla="*/ 2147483647 h 24449"/>
              <a:gd name="T4" fmla="*/ 2147483647 w 27865"/>
              <a:gd name="T5" fmla="*/ 2147483647 h 24449"/>
              <a:gd name="T6" fmla="*/ 0 60000 65536"/>
              <a:gd name="T7" fmla="*/ 0 60000 65536"/>
              <a:gd name="T8" fmla="*/ 0 60000 65536"/>
              <a:gd name="T9" fmla="*/ 0 w 27865"/>
              <a:gd name="T10" fmla="*/ 0 h 24449"/>
              <a:gd name="T11" fmla="*/ 27865 w 27865"/>
              <a:gd name="T12" fmla="*/ 24449 h 24449"/>
            </a:gdLst>
            <a:ahLst/>
            <a:cxnLst>
              <a:cxn ang="T6">
                <a:pos x="T0" y="T1"/>
              </a:cxn>
              <a:cxn ang="T7">
                <a:pos x="T2" y="T3"/>
              </a:cxn>
              <a:cxn ang="T8">
                <a:pos x="T4" y="T5"/>
              </a:cxn>
            </a:cxnLst>
            <a:rect l="T9" t="T10" r="T11" b="T12"/>
            <a:pathLst>
              <a:path w="27865" h="24449" fill="none" extrusionOk="0">
                <a:moveTo>
                  <a:pt x="-1" y="928"/>
                </a:moveTo>
                <a:cubicBezTo>
                  <a:pt x="2031" y="312"/>
                  <a:pt x="4142" y="-1"/>
                  <a:pt x="6265" y="0"/>
                </a:cubicBezTo>
                <a:cubicBezTo>
                  <a:pt x="18194" y="0"/>
                  <a:pt x="27865" y="9670"/>
                  <a:pt x="27865" y="21600"/>
                </a:cubicBezTo>
                <a:cubicBezTo>
                  <a:pt x="27865" y="22552"/>
                  <a:pt x="27801" y="23504"/>
                  <a:pt x="27676" y="24449"/>
                </a:cubicBezTo>
              </a:path>
              <a:path w="27865" h="24449" stroke="0" extrusionOk="0">
                <a:moveTo>
                  <a:pt x="-1" y="928"/>
                </a:moveTo>
                <a:cubicBezTo>
                  <a:pt x="2031" y="312"/>
                  <a:pt x="4142" y="-1"/>
                  <a:pt x="6265" y="0"/>
                </a:cubicBezTo>
                <a:cubicBezTo>
                  <a:pt x="18194" y="0"/>
                  <a:pt x="27865" y="9670"/>
                  <a:pt x="27865" y="21600"/>
                </a:cubicBezTo>
                <a:cubicBezTo>
                  <a:pt x="27865" y="22552"/>
                  <a:pt x="27801" y="23504"/>
                  <a:pt x="27676" y="24449"/>
                </a:cubicBezTo>
                <a:lnTo>
                  <a:pt x="6265" y="21600"/>
                </a:lnTo>
                <a:lnTo>
                  <a:pt x="-1" y="928"/>
                </a:lnTo>
                <a:close/>
              </a:path>
            </a:pathLst>
          </a:custGeom>
          <a:noFill/>
          <a:ln w="381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2656" name="Text Box 16">
            <a:extLst>
              <a:ext uri="{FF2B5EF4-FFF2-40B4-BE49-F238E27FC236}">
                <a16:creationId xmlns:a16="http://schemas.microsoft.com/office/drawing/2014/main" id="{AB618148-7E98-06C5-91F3-3BAFF8D75418}"/>
              </a:ext>
            </a:extLst>
          </p:cNvPr>
          <p:cNvSpPr txBox="1">
            <a:spLocks noChangeArrowheads="1"/>
          </p:cNvSpPr>
          <p:nvPr/>
        </p:nvSpPr>
        <p:spPr bwMode="auto">
          <a:xfrm>
            <a:off x="6629400" y="45720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B</a:t>
            </a:r>
          </a:p>
        </p:txBody>
      </p:sp>
      <p:sp>
        <p:nvSpPr>
          <p:cNvPr id="112657" name="Text Box 17">
            <a:extLst>
              <a:ext uri="{FF2B5EF4-FFF2-40B4-BE49-F238E27FC236}">
                <a16:creationId xmlns:a16="http://schemas.microsoft.com/office/drawing/2014/main" id="{E877661B-BF36-A09D-C272-6CCF5A291DB8}"/>
              </a:ext>
            </a:extLst>
          </p:cNvPr>
          <p:cNvSpPr txBox="1">
            <a:spLocks noChangeArrowheads="1"/>
          </p:cNvSpPr>
          <p:nvPr/>
        </p:nvSpPr>
        <p:spPr bwMode="auto">
          <a:xfrm>
            <a:off x="5105400" y="30480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E</a:t>
            </a:r>
          </a:p>
        </p:txBody>
      </p:sp>
      <p:sp>
        <p:nvSpPr>
          <p:cNvPr id="112658" name="Text Box 18">
            <a:extLst>
              <a:ext uri="{FF2B5EF4-FFF2-40B4-BE49-F238E27FC236}">
                <a16:creationId xmlns:a16="http://schemas.microsoft.com/office/drawing/2014/main" id="{BD084EEE-9BC0-0063-F048-2785B3C4D0AD}"/>
              </a:ext>
            </a:extLst>
          </p:cNvPr>
          <p:cNvSpPr txBox="1">
            <a:spLocks noChangeArrowheads="1"/>
          </p:cNvSpPr>
          <p:nvPr/>
        </p:nvSpPr>
        <p:spPr bwMode="auto">
          <a:xfrm>
            <a:off x="3581400" y="2514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A</a:t>
            </a:r>
          </a:p>
        </p:txBody>
      </p:sp>
      <p:sp>
        <p:nvSpPr>
          <p:cNvPr id="112659" name="Text Box 19">
            <a:extLst>
              <a:ext uri="{FF2B5EF4-FFF2-40B4-BE49-F238E27FC236}">
                <a16:creationId xmlns:a16="http://schemas.microsoft.com/office/drawing/2014/main" id="{11B6F8B8-9EA4-953A-D941-3C846854A653}"/>
              </a:ext>
            </a:extLst>
          </p:cNvPr>
          <p:cNvSpPr txBox="1">
            <a:spLocks noChangeArrowheads="1"/>
          </p:cNvSpPr>
          <p:nvPr/>
        </p:nvSpPr>
        <p:spPr bwMode="auto">
          <a:xfrm>
            <a:off x="7696200" y="4572001"/>
            <a:ext cx="1066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U</a:t>
            </a:r>
            <a:r>
              <a:rPr lang="en-US" altLang="en-US" b="1" baseline="-25000"/>
              <a:t>0</a:t>
            </a:r>
            <a:endParaRPr lang="en-US" altLang="en-US" b="1"/>
          </a:p>
        </p:txBody>
      </p:sp>
      <p:sp>
        <p:nvSpPr>
          <p:cNvPr id="112661" name="Text Box 21">
            <a:extLst>
              <a:ext uri="{FF2B5EF4-FFF2-40B4-BE49-F238E27FC236}">
                <a16:creationId xmlns:a16="http://schemas.microsoft.com/office/drawing/2014/main" id="{22AF1980-290F-2B8B-1275-7E5316FFE04F}"/>
              </a:ext>
            </a:extLst>
          </p:cNvPr>
          <p:cNvSpPr txBox="1">
            <a:spLocks noChangeArrowheads="1"/>
          </p:cNvSpPr>
          <p:nvPr/>
        </p:nvSpPr>
        <p:spPr bwMode="auto">
          <a:xfrm>
            <a:off x="7543800" y="3657601"/>
            <a:ext cx="1066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U</a:t>
            </a:r>
            <a:r>
              <a:rPr lang="en-US" altLang="en-US" b="1" baseline="-25000"/>
              <a:t>1</a:t>
            </a:r>
            <a:endParaRPr lang="en-US" altLang="en-US" b="1"/>
          </a:p>
        </p:txBody>
      </p:sp>
      <p:sp>
        <p:nvSpPr>
          <p:cNvPr id="112662" name="Line 22">
            <a:extLst>
              <a:ext uri="{FF2B5EF4-FFF2-40B4-BE49-F238E27FC236}">
                <a16:creationId xmlns:a16="http://schemas.microsoft.com/office/drawing/2014/main" id="{81DBC2FC-6A24-9705-CD7B-10A9CA09FE0D}"/>
              </a:ext>
            </a:extLst>
          </p:cNvPr>
          <p:cNvSpPr>
            <a:spLocks noChangeShapeType="1"/>
          </p:cNvSpPr>
          <p:nvPr/>
        </p:nvSpPr>
        <p:spPr bwMode="auto">
          <a:xfrm>
            <a:off x="5257800" y="3810000"/>
            <a:ext cx="0" cy="16764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2663" name="Line 23">
            <a:extLst>
              <a:ext uri="{FF2B5EF4-FFF2-40B4-BE49-F238E27FC236}">
                <a16:creationId xmlns:a16="http://schemas.microsoft.com/office/drawing/2014/main" id="{9BB3CE41-FCF7-7D28-4A2F-7519BE98C27C}"/>
              </a:ext>
            </a:extLst>
          </p:cNvPr>
          <p:cNvSpPr>
            <a:spLocks noChangeShapeType="1"/>
          </p:cNvSpPr>
          <p:nvPr/>
        </p:nvSpPr>
        <p:spPr bwMode="auto">
          <a:xfrm flipH="1">
            <a:off x="3581400" y="3886200"/>
            <a:ext cx="1676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2664" name="Text Box 24">
            <a:extLst>
              <a:ext uri="{FF2B5EF4-FFF2-40B4-BE49-F238E27FC236}">
                <a16:creationId xmlns:a16="http://schemas.microsoft.com/office/drawing/2014/main" id="{1878D34F-2853-4193-38ED-1F02C4947191}"/>
              </a:ext>
            </a:extLst>
          </p:cNvPr>
          <p:cNvSpPr txBox="1">
            <a:spLocks noChangeArrowheads="1"/>
          </p:cNvSpPr>
          <p:nvPr/>
        </p:nvSpPr>
        <p:spPr bwMode="auto">
          <a:xfrm>
            <a:off x="5105400" y="5486401"/>
            <a:ext cx="1066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X</a:t>
            </a:r>
            <a:r>
              <a:rPr lang="en-US" altLang="en-US" b="1" baseline="-25000"/>
              <a:t>1</a:t>
            </a:r>
            <a:endParaRPr lang="en-US" altLang="en-US" b="1"/>
          </a:p>
        </p:txBody>
      </p:sp>
      <p:sp>
        <p:nvSpPr>
          <p:cNvPr id="112665" name="Text Box 25">
            <a:extLst>
              <a:ext uri="{FF2B5EF4-FFF2-40B4-BE49-F238E27FC236}">
                <a16:creationId xmlns:a16="http://schemas.microsoft.com/office/drawing/2014/main" id="{E96F0C0A-A089-73ED-4A15-FA6301F40F27}"/>
              </a:ext>
            </a:extLst>
          </p:cNvPr>
          <p:cNvSpPr txBox="1">
            <a:spLocks noChangeArrowheads="1"/>
          </p:cNvSpPr>
          <p:nvPr/>
        </p:nvSpPr>
        <p:spPr bwMode="auto">
          <a:xfrm>
            <a:off x="2971800" y="3657601"/>
            <a:ext cx="1066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Y</a:t>
            </a:r>
            <a:r>
              <a:rPr lang="en-US" altLang="en-US" b="1" baseline="-25000"/>
              <a:t>1</a:t>
            </a:r>
            <a:endParaRPr lang="en-US" altLang="en-US" b="1"/>
          </a:p>
        </p:txBody>
      </p:sp>
      <p:sp>
        <p:nvSpPr>
          <p:cNvPr id="112666" name="AutoShape 26">
            <a:extLst>
              <a:ext uri="{FF2B5EF4-FFF2-40B4-BE49-F238E27FC236}">
                <a16:creationId xmlns:a16="http://schemas.microsoft.com/office/drawing/2014/main" id="{B9391899-4909-39F8-3FD9-E7A21028B1A6}"/>
              </a:ext>
            </a:extLst>
          </p:cNvPr>
          <p:cNvSpPr>
            <a:spLocks noChangeArrowheads="1"/>
          </p:cNvSpPr>
          <p:nvPr/>
        </p:nvSpPr>
        <p:spPr bwMode="auto">
          <a:xfrm>
            <a:off x="5791200" y="304800"/>
            <a:ext cx="5334000" cy="1143000"/>
          </a:xfrm>
          <a:prstGeom prst="wedgeRoundRectCallout">
            <a:avLst>
              <a:gd name="adj1" fmla="val -55833"/>
              <a:gd name="adj2" fmla="val 258750"/>
              <a:gd name="adj3" fmla="val 16667"/>
            </a:avLst>
          </a:prstGeom>
          <a:solidFill>
            <a:schemeClr val="accent1"/>
          </a:solidFill>
          <a:ln w="9525">
            <a:solidFill>
              <a:schemeClr val="tx1"/>
            </a:solidFill>
            <a:miter lim="800000"/>
            <a:headEnd/>
            <a:tailEnd/>
          </a:ln>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a:spcBef>
                <a:spcPct val="0"/>
              </a:spcBef>
            </a:pPr>
            <a:r>
              <a:rPr lang="en-US" altLang="en-US" sz="2400"/>
              <a:t>PATD toái öu:E(X</a:t>
            </a:r>
            <a:r>
              <a:rPr lang="en-US" altLang="en-US" sz="2400" baseline="-25000"/>
              <a:t>1</a:t>
            </a:r>
            <a:r>
              <a:rPr lang="en-US" altLang="en-US" sz="2400"/>
              <a:t> ,Y</a:t>
            </a:r>
            <a:r>
              <a:rPr lang="en-US" altLang="en-US" sz="2400" baseline="-25000"/>
              <a:t>1</a:t>
            </a:r>
            <a:r>
              <a:rPr lang="en-US" altLang="en-US" sz="2400"/>
              <a:t>)</a:t>
            </a:r>
            <a:r>
              <a:rPr lang="en-US" altLang="en-US" sz="2400">
                <a:cs typeface="Arial" panose="020B0604020202020204" pitchFamily="34" charset="0"/>
              </a:rPr>
              <a:t>→U</a:t>
            </a:r>
            <a:r>
              <a:rPr lang="en-US" altLang="en-US" sz="2400" baseline="-25000">
                <a:cs typeface="Arial" panose="020B0604020202020204" pitchFamily="34" charset="0"/>
              </a:rPr>
              <a:t>1</a:t>
            </a:r>
            <a:r>
              <a:rPr lang="en-US" altLang="en-US" sz="2400">
                <a:cs typeface="Arial" panose="020B0604020202020204" pitchFamily="34" charset="0"/>
              </a:rPr>
              <a:t>=Umax</a:t>
            </a:r>
          </a:p>
          <a:p>
            <a:pPr algn="ctr">
              <a:spcBef>
                <a:spcPct val="0"/>
              </a:spcBef>
            </a:pPr>
            <a:r>
              <a:rPr lang="en-US" altLang="en-US" sz="2400">
                <a:cs typeface="Arial" panose="020B0604020202020204" pitchFamily="34" charset="0"/>
              </a:rPr>
              <a:t>Taïi E: MRS</a:t>
            </a:r>
            <a:r>
              <a:rPr lang="en-US" altLang="en-US" sz="2400" baseline="-25000">
                <a:cs typeface="Arial" panose="020B0604020202020204" pitchFamily="34" charset="0"/>
              </a:rPr>
              <a:t>XY</a:t>
            </a:r>
            <a:r>
              <a:rPr lang="en-US" altLang="en-US" sz="2400">
                <a:cs typeface="Arial" panose="020B0604020202020204" pitchFamily="34" charset="0"/>
              </a:rPr>
              <a:t> = -P</a:t>
            </a:r>
            <a:r>
              <a:rPr lang="en-US" altLang="en-US" sz="2400" baseline="-25000">
                <a:cs typeface="Arial" panose="020B0604020202020204" pitchFamily="34" charset="0"/>
              </a:rPr>
              <a:t>X</a:t>
            </a:r>
            <a:r>
              <a:rPr lang="en-US" altLang="en-US" sz="2400">
                <a:cs typeface="Arial" panose="020B0604020202020204" pitchFamily="34" charset="0"/>
              </a:rPr>
              <a:t>/P</a:t>
            </a:r>
            <a:r>
              <a:rPr lang="en-US" altLang="en-US" sz="2400" baseline="-25000">
                <a:cs typeface="Arial" panose="020B0604020202020204" pitchFamily="34" charset="0"/>
              </a:rPr>
              <a:t>Y</a:t>
            </a:r>
          </a:p>
          <a:p>
            <a:pPr algn="ctr">
              <a:spcBef>
                <a:spcPct val="0"/>
              </a:spcBef>
            </a:pPr>
            <a:endParaRPr lang="en-US" altLang="en-US" sz="2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2646"/>
                                        </p:tgtEl>
                                        <p:attrNameLst>
                                          <p:attrName>style.visibility</p:attrName>
                                        </p:attrNameLst>
                                      </p:cBhvr>
                                      <p:to>
                                        <p:strVal val="visible"/>
                                      </p:to>
                                    </p:set>
                                    <p:anim calcmode="lin" valueType="num">
                                      <p:cBhvr additive="base">
                                        <p:cTn id="7" dur="500" fill="hold"/>
                                        <p:tgtEl>
                                          <p:spTgt spid="112646"/>
                                        </p:tgtEl>
                                        <p:attrNameLst>
                                          <p:attrName>ppt_x</p:attrName>
                                        </p:attrNameLst>
                                      </p:cBhvr>
                                      <p:tavLst>
                                        <p:tav tm="0">
                                          <p:val>
                                            <p:strVal val="#ppt_x"/>
                                          </p:val>
                                        </p:tav>
                                        <p:tav tm="100000">
                                          <p:val>
                                            <p:strVal val="#ppt_x"/>
                                          </p:val>
                                        </p:tav>
                                      </p:tavLst>
                                    </p:anim>
                                    <p:anim calcmode="lin" valueType="num">
                                      <p:cBhvr additive="base">
                                        <p:cTn id="8" dur="500" fill="hold"/>
                                        <p:tgtEl>
                                          <p:spTgt spid="11264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2651"/>
                                        </p:tgtEl>
                                        <p:attrNameLst>
                                          <p:attrName>style.visibility</p:attrName>
                                        </p:attrNameLst>
                                      </p:cBhvr>
                                      <p:to>
                                        <p:strVal val="visible"/>
                                      </p:to>
                                    </p:set>
                                    <p:anim calcmode="lin" valueType="num">
                                      <p:cBhvr additive="base">
                                        <p:cTn id="11" dur="500" fill="hold"/>
                                        <p:tgtEl>
                                          <p:spTgt spid="112651"/>
                                        </p:tgtEl>
                                        <p:attrNameLst>
                                          <p:attrName>ppt_x</p:attrName>
                                        </p:attrNameLst>
                                      </p:cBhvr>
                                      <p:tavLst>
                                        <p:tav tm="0">
                                          <p:val>
                                            <p:strVal val="#ppt_x"/>
                                          </p:val>
                                        </p:tav>
                                        <p:tav tm="100000">
                                          <p:val>
                                            <p:strVal val="#ppt_x"/>
                                          </p:val>
                                        </p:tav>
                                      </p:tavLst>
                                    </p:anim>
                                    <p:anim calcmode="lin" valueType="num">
                                      <p:cBhvr additive="base">
                                        <p:cTn id="12" dur="500" fill="hold"/>
                                        <p:tgtEl>
                                          <p:spTgt spid="11265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2652"/>
                                        </p:tgtEl>
                                        <p:attrNameLst>
                                          <p:attrName>style.visibility</p:attrName>
                                        </p:attrNameLst>
                                      </p:cBhvr>
                                      <p:to>
                                        <p:strVal val="visible"/>
                                      </p:to>
                                    </p:set>
                                    <p:anim calcmode="lin" valueType="num">
                                      <p:cBhvr additive="base">
                                        <p:cTn id="15" dur="500" fill="hold"/>
                                        <p:tgtEl>
                                          <p:spTgt spid="112652"/>
                                        </p:tgtEl>
                                        <p:attrNameLst>
                                          <p:attrName>ppt_x</p:attrName>
                                        </p:attrNameLst>
                                      </p:cBhvr>
                                      <p:tavLst>
                                        <p:tav tm="0">
                                          <p:val>
                                            <p:strVal val="#ppt_x"/>
                                          </p:val>
                                        </p:tav>
                                        <p:tav tm="100000">
                                          <p:val>
                                            <p:strVal val="#ppt_x"/>
                                          </p:val>
                                        </p:tav>
                                      </p:tavLst>
                                    </p:anim>
                                    <p:anim calcmode="lin" valueType="num">
                                      <p:cBhvr additive="base">
                                        <p:cTn id="16" dur="500" fill="hold"/>
                                        <p:tgtEl>
                                          <p:spTgt spid="11265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2653"/>
                                        </p:tgtEl>
                                        <p:attrNameLst>
                                          <p:attrName>style.visibility</p:attrName>
                                        </p:attrNameLst>
                                      </p:cBhvr>
                                      <p:to>
                                        <p:strVal val="visible"/>
                                      </p:to>
                                    </p:set>
                                    <p:anim calcmode="lin" valueType="num">
                                      <p:cBhvr additive="base">
                                        <p:cTn id="19" dur="500" fill="hold"/>
                                        <p:tgtEl>
                                          <p:spTgt spid="112653"/>
                                        </p:tgtEl>
                                        <p:attrNameLst>
                                          <p:attrName>ppt_x</p:attrName>
                                        </p:attrNameLst>
                                      </p:cBhvr>
                                      <p:tavLst>
                                        <p:tav tm="0">
                                          <p:val>
                                            <p:strVal val="#ppt_x"/>
                                          </p:val>
                                        </p:tav>
                                        <p:tav tm="100000">
                                          <p:val>
                                            <p:strVal val="#ppt_x"/>
                                          </p:val>
                                        </p:tav>
                                      </p:tavLst>
                                    </p:anim>
                                    <p:anim calcmode="lin" valueType="num">
                                      <p:cBhvr additive="base">
                                        <p:cTn id="20" dur="500" fill="hold"/>
                                        <p:tgtEl>
                                          <p:spTgt spid="11265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12654"/>
                                        </p:tgtEl>
                                        <p:attrNameLst>
                                          <p:attrName>style.visibility</p:attrName>
                                        </p:attrNameLst>
                                      </p:cBhvr>
                                      <p:to>
                                        <p:strVal val="visible"/>
                                      </p:to>
                                    </p:set>
                                    <p:anim calcmode="lin" valueType="num">
                                      <p:cBhvr additive="base">
                                        <p:cTn id="25" dur="500" fill="hold"/>
                                        <p:tgtEl>
                                          <p:spTgt spid="112654"/>
                                        </p:tgtEl>
                                        <p:attrNameLst>
                                          <p:attrName>ppt_x</p:attrName>
                                        </p:attrNameLst>
                                      </p:cBhvr>
                                      <p:tavLst>
                                        <p:tav tm="0">
                                          <p:val>
                                            <p:strVal val="#ppt_x"/>
                                          </p:val>
                                        </p:tav>
                                        <p:tav tm="100000">
                                          <p:val>
                                            <p:strVal val="#ppt_x"/>
                                          </p:val>
                                        </p:tav>
                                      </p:tavLst>
                                    </p:anim>
                                    <p:anim calcmode="lin" valueType="num">
                                      <p:cBhvr additive="base">
                                        <p:cTn id="26" dur="500" fill="hold"/>
                                        <p:tgtEl>
                                          <p:spTgt spid="11265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2659"/>
                                        </p:tgtEl>
                                        <p:attrNameLst>
                                          <p:attrName>style.visibility</p:attrName>
                                        </p:attrNameLst>
                                      </p:cBhvr>
                                      <p:to>
                                        <p:strVal val="visible"/>
                                      </p:to>
                                    </p:set>
                                    <p:anim calcmode="lin" valueType="num">
                                      <p:cBhvr additive="base">
                                        <p:cTn id="29" dur="500" fill="hold"/>
                                        <p:tgtEl>
                                          <p:spTgt spid="112659"/>
                                        </p:tgtEl>
                                        <p:attrNameLst>
                                          <p:attrName>ppt_x</p:attrName>
                                        </p:attrNameLst>
                                      </p:cBhvr>
                                      <p:tavLst>
                                        <p:tav tm="0">
                                          <p:val>
                                            <p:strVal val="#ppt_x"/>
                                          </p:val>
                                        </p:tav>
                                        <p:tav tm="100000">
                                          <p:val>
                                            <p:strVal val="#ppt_x"/>
                                          </p:val>
                                        </p:tav>
                                      </p:tavLst>
                                    </p:anim>
                                    <p:anim calcmode="lin" valueType="num">
                                      <p:cBhvr additive="base">
                                        <p:cTn id="30" dur="500" fill="hold"/>
                                        <p:tgtEl>
                                          <p:spTgt spid="112659"/>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2658"/>
                                        </p:tgtEl>
                                        <p:attrNameLst>
                                          <p:attrName>style.visibility</p:attrName>
                                        </p:attrNameLst>
                                      </p:cBhvr>
                                      <p:to>
                                        <p:strVal val="visible"/>
                                      </p:to>
                                    </p:set>
                                    <p:anim calcmode="lin" valueType="num">
                                      <p:cBhvr additive="base">
                                        <p:cTn id="35" dur="500" fill="hold"/>
                                        <p:tgtEl>
                                          <p:spTgt spid="112658"/>
                                        </p:tgtEl>
                                        <p:attrNameLst>
                                          <p:attrName>ppt_x</p:attrName>
                                        </p:attrNameLst>
                                      </p:cBhvr>
                                      <p:tavLst>
                                        <p:tav tm="0">
                                          <p:val>
                                            <p:strVal val="#ppt_x"/>
                                          </p:val>
                                        </p:tav>
                                        <p:tav tm="100000">
                                          <p:val>
                                            <p:strVal val="#ppt_x"/>
                                          </p:val>
                                        </p:tav>
                                      </p:tavLst>
                                    </p:anim>
                                    <p:anim calcmode="lin" valueType="num">
                                      <p:cBhvr additive="base">
                                        <p:cTn id="36" dur="500" fill="hold"/>
                                        <p:tgtEl>
                                          <p:spTgt spid="11265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2656"/>
                                        </p:tgtEl>
                                        <p:attrNameLst>
                                          <p:attrName>style.visibility</p:attrName>
                                        </p:attrNameLst>
                                      </p:cBhvr>
                                      <p:to>
                                        <p:strVal val="visible"/>
                                      </p:to>
                                    </p:set>
                                    <p:anim calcmode="lin" valueType="num">
                                      <p:cBhvr additive="base">
                                        <p:cTn id="39" dur="500" fill="hold"/>
                                        <p:tgtEl>
                                          <p:spTgt spid="112656"/>
                                        </p:tgtEl>
                                        <p:attrNameLst>
                                          <p:attrName>ppt_x</p:attrName>
                                        </p:attrNameLst>
                                      </p:cBhvr>
                                      <p:tavLst>
                                        <p:tav tm="0">
                                          <p:val>
                                            <p:strVal val="#ppt_x"/>
                                          </p:val>
                                        </p:tav>
                                        <p:tav tm="100000">
                                          <p:val>
                                            <p:strVal val="#ppt_x"/>
                                          </p:val>
                                        </p:tav>
                                      </p:tavLst>
                                    </p:anim>
                                    <p:anim calcmode="lin" valueType="num">
                                      <p:cBhvr additive="base">
                                        <p:cTn id="40" dur="500" fill="hold"/>
                                        <p:tgtEl>
                                          <p:spTgt spid="112656"/>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12655"/>
                                        </p:tgtEl>
                                        <p:attrNameLst>
                                          <p:attrName>style.visibility</p:attrName>
                                        </p:attrNameLst>
                                      </p:cBhvr>
                                      <p:to>
                                        <p:strVal val="visible"/>
                                      </p:to>
                                    </p:set>
                                    <p:anim calcmode="lin" valueType="num">
                                      <p:cBhvr additive="base">
                                        <p:cTn id="45" dur="500" fill="hold"/>
                                        <p:tgtEl>
                                          <p:spTgt spid="112655"/>
                                        </p:tgtEl>
                                        <p:attrNameLst>
                                          <p:attrName>ppt_x</p:attrName>
                                        </p:attrNameLst>
                                      </p:cBhvr>
                                      <p:tavLst>
                                        <p:tav tm="0">
                                          <p:val>
                                            <p:strVal val="#ppt_x"/>
                                          </p:val>
                                        </p:tav>
                                        <p:tav tm="100000">
                                          <p:val>
                                            <p:strVal val="#ppt_x"/>
                                          </p:val>
                                        </p:tav>
                                      </p:tavLst>
                                    </p:anim>
                                    <p:anim calcmode="lin" valueType="num">
                                      <p:cBhvr additive="base">
                                        <p:cTn id="46" dur="500" fill="hold"/>
                                        <p:tgtEl>
                                          <p:spTgt spid="11265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2661"/>
                                        </p:tgtEl>
                                        <p:attrNameLst>
                                          <p:attrName>style.visibility</p:attrName>
                                        </p:attrNameLst>
                                      </p:cBhvr>
                                      <p:to>
                                        <p:strVal val="visible"/>
                                      </p:to>
                                    </p:set>
                                    <p:anim calcmode="lin" valueType="num">
                                      <p:cBhvr additive="base">
                                        <p:cTn id="49" dur="500" fill="hold"/>
                                        <p:tgtEl>
                                          <p:spTgt spid="112661"/>
                                        </p:tgtEl>
                                        <p:attrNameLst>
                                          <p:attrName>ppt_x</p:attrName>
                                        </p:attrNameLst>
                                      </p:cBhvr>
                                      <p:tavLst>
                                        <p:tav tm="0">
                                          <p:val>
                                            <p:strVal val="#ppt_x"/>
                                          </p:val>
                                        </p:tav>
                                        <p:tav tm="100000">
                                          <p:val>
                                            <p:strVal val="#ppt_x"/>
                                          </p:val>
                                        </p:tav>
                                      </p:tavLst>
                                    </p:anim>
                                    <p:anim calcmode="lin" valueType="num">
                                      <p:cBhvr additive="base">
                                        <p:cTn id="50" dur="500" fill="hold"/>
                                        <p:tgtEl>
                                          <p:spTgt spid="11266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12657"/>
                                        </p:tgtEl>
                                        <p:attrNameLst>
                                          <p:attrName>style.visibility</p:attrName>
                                        </p:attrNameLst>
                                      </p:cBhvr>
                                      <p:to>
                                        <p:strVal val="visible"/>
                                      </p:to>
                                    </p:set>
                                    <p:anim calcmode="lin" valueType="num">
                                      <p:cBhvr additive="base">
                                        <p:cTn id="53" dur="500" fill="hold"/>
                                        <p:tgtEl>
                                          <p:spTgt spid="112657"/>
                                        </p:tgtEl>
                                        <p:attrNameLst>
                                          <p:attrName>ppt_x</p:attrName>
                                        </p:attrNameLst>
                                      </p:cBhvr>
                                      <p:tavLst>
                                        <p:tav tm="0">
                                          <p:val>
                                            <p:strVal val="#ppt_x"/>
                                          </p:val>
                                        </p:tav>
                                        <p:tav tm="100000">
                                          <p:val>
                                            <p:strVal val="#ppt_x"/>
                                          </p:val>
                                        </p:tav>
                                      </p:tavLst>
                                    </p:anim>
                                    <p:anim calcmode="lin" valueType="num">
                                      <p:cBhvr additive="base">
                                        <p:cTn id="54" dur="500" fill="hold"/>
                                        <p:tgtEl>
                                          <p:spTgt spid="112657"/>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4" fill="hold" nodeType="clickEffect">
                                  <p:stCondLst>
                                    <p:cond delay="0"/>
                                  </p:stCondLst>
                                  <p:childTnLst>
                                    <p:set>
                                      <p:cBhvr>
                                        <p:cTn id="58" dur="1" fill="hold">
                                          <p:stCondLst>
                                            <p:cond delay="0"/>
                                          </p:stCondLst>
                                        </p:cTn>
                                        <p:tgtEl>
                                          <p:spTgt spid="112663"/>
                                        </p:tgtEl>
                                        <p:attrNameLst>
                                          <p:attrName>style.visibility</p:attrName>
                                        </p:attrNameLst>
                                      </p:cBhvr>
                                      <p:to>
                                        <p:strVal val="visible"/>
                                      </p:to>
                                    </p:set>
                                    <p:anim calcmode="lin" valueType="num">
                                      <p:cBhvr additive="base">
                                        <p:cTn id="59" dur="500" fill="hold"/>
                                        <p:tgtEl>
                                          <p:spTgt spid="112663"/>
                                        </p:tgtEl>
                                        <p:attrNameLst>
                                          <p:attrName>ppt_x</p:attrName>
                                        </p:attrNameLst>
                                      </p:cBhvr>
                                      <p:tavLst>
                                        <p:tav tm="0">
                                          <p:val>
                                            <p:strVal val="#ppt_x"/>
                                          </p:val>
                                        </p:tav>
                                        <p:tav tm="100000">
                                          <p:val>
                                            <p:strVal val="#ppt_x"/>
                                          </p:val>
                                        </p:tav>
                                      </p:tavLst>
                                    </p:anim>
                                    <p:anim calcmode="lin" valueType="num">
                                      <p:cBhvr additive="base">
                                        <p:cTn id="60" dur="500" fill="hold"/>
                                        <p:tgtEl>
                                          <p:spTgt spid="11266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12665"/>
                                        </p:tgtEl>
                                        <p:attrNameLst>
                                          <p:attrName>style.visibility</p:attrName>
                                        </p:attrNameLst>
                                      </p:cBhvr>
                                      <p:to>
                                        <p:strVal val="visible"/>
                                      </p:to>
                                    </p:set>
                                    <p:anim calcmode="lin" valueType="num">
                                      <p:cBhvr additive="base">
                                        <p:cTn id="63" dur="500" fill="hold"/>
                                        <p:tgtEl>
                                          <p:spTgt spid="112665"/>
                                        </p:tgtEl>
                                        <p:attrNameLst>
                                          <p:attrName>ppt_x</p:attrName>
                                        </p:attrNameLst>
                                      </p:cBhvr>
                                      <p:tavLst>
                                        <p:tav tm="0">
                                          <p:val>
                                            <p:strVal val="#ppt_x"/>
                                          </p:val>
                                        </p:tav>
                                        <p:tav tm="100000">
                                          <p:val>
                                            <p:strVal val="#ppt_x"/>
                                          </p:val>
                                        </p:tav>
                                      </p:tavLst>
                                    </p:anim>
                                    <p:anim calcmode="lin" valueType="num">
                                      <p:cBhvr additive="base">
                                        <p:cTn id="64" dur="500" fill="hold"/>
                                        <p:tgtEl>
                                          <p:spTgt spid="112665"/>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2662"/>
                                        </p:tgtEl>
                                        <p:attrNameLst>
                                          <p:attrName>style.visibility</p:attrName>
                                        </p:attrNameLst>
                                      </p:cBhvr>
                                      <p:to>
                                        <p:strVal val="visible"/>
                                      </p:to>
                                    </p:set>
                                    <p:anim calcmode="lin" valueType="num">
                                      <p:cBhvr additive="base">
                                        <p:cTn id="67" dur="500" fill="hold"/>
                                        <p:tgtEl>
                                          <p:spTgt spid="112662"/>
                                        </p:tgtEl>
                                        <p:attrNameLst>
                                          <p:attrName>ppt_x</p:attrName>
                                        </p:attrNameLst>
                                      </p:cBhvr>
                                      <p:tavLst>
                                        <p:tav tm="0">
                                          <p:val>
                                            <p:strVal val="#ppt_x"/>
                                          </p:val>
                                        </p:tav>
                                        <p:tav tm="100000">
                                          <p:val>
                                            <p:strVal val="#ppt_x"/>
                                          </p:val>
                                        </p:tav>
                                      </p:tavLst>
                                    </p:anim>
                                    <p:anim calcmode="lin" valueType="num">
                                      <p:cBhvr additive="base">
                                        <p:cTn id="68" dur="500" fill="hold"/>
                                        <p:tgtEl>
                                          <p:spTgt spid="11266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12664"/>
                                        </p:tgtEl>
                                        <p:attrNameLst>
                                          <p:attrName>style.visibility</p:attrName>
                                        </p:attrNameLst>
                                      </p:cBhvr>
                                      <p:to>
                                        <p:strVal val="visible"/>
                                      </p:to>
                                    </p:set>
                                    <p:anim calcmode="lin" valueType="num">
                                      <p:cBhvr additive="base">
                                        <p:cTn id="71" dur="500" fill="hold"/>
                                        <p:tgtEl>
                                          <p:spTgt spid="112664"/>
                                        </p:tgtEl>
                                        <p:attrNameLst>
                                          <p:attrName>ppt_x</p:attrName>
                                        </p:attrNameLst>
                                      </p:cBhvr>
                                      <p:tavLst>
                                        <p:tav tm="0">
                                          <p:val>
                                            <p:strVal val="#ppt_x"/>
                                          </p:val>
                                        </p:tav>
                                        <p:tav tm="100000">
                                          <p:val>
                                            <p:strVal val="#ppt_x"/>
                                          </p:val>
                                        </p:tav>
                                      </p:tavLst>
                                    </p:anim>
                                    <p:anim calcmode="lin" valueType="num">
                                      <p:cBhvr additive="base">
                                        <p:cTn id="72" dur="500" fill="hold"/>
                                        <p:tgtEl>
                                          <p:spTgt spid="112664"/>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8" presetClass="entr" presetSubtype="16" fill="hold" grpId="0" nodeType="clickEffect">
                                  <p:stCondLst>
                                    <p:cond delay="0"/>
                                  </p:stCondLst>
                                  <p:childTnLst>
                                    <p:set>
                                      <p:cBhvr>
                                        <p:cTn id="76" dur="1" fill="hold">
                                          <p:stCondLst>
                                            <p:cond delay="0"/>
                                          </p:stCondLst>
                                        </p:cTn>
                                        <p:tgtEl>
                                          <p:spTgt spid="112666">
                                            <p:bg/>
                                          </p:spTgt>
                                        </p:tgtEl>
                                        <p:attrNameLst>
                                          <p:attrName>style.visibility</p:attrName>
                                        </p:attrNameLst>
                                      </p:cBhvr>
                                      <p:to>
                                        <p:strVal val="visible"/>
                                      </p:to>
                                    </p:set>
                                    <p:animEffect transition="in" filter="diamond(in)">
                                      <p:cBhvr>
                                        <p:cTn id="77" dur="2000"/>
                                        <p:tgtEl>
                                          <p:spTgt spid="112666">
                                            <p:bg/>
                                          </p:spTgt>
                                        </p:tgtEl>
                                      </p:cBhvr>
                                    </p:animEffect>
                                  </p:childTnLst>
                                </p:cTn>
                              </p:par>
                              <p:par>
                                <p:cTn id="78" presetID="8" presetClass="entr" presetSubtype="16" fill="hold" grpId="0" nodeType="withEffect">
                                  <p:stCondLst>
                                    <p:cond delay="0"/>
                                  </p:stCondLst>
                                  <p:childTnLst>
                                    <p:set>
                                      <p:cBhvr>
                                        <p:cTn id="79" dur="1" fill="hold">
                                          <p:stCondLst>
                                            <p:cond delay="0"/>
                                          </p:stCondLst>
                                        </p:cTn>
                                        <p:tgtEl>
                                          <p:spTgt spid="112666">
                                            <p:txEl>
                                              <p:pRg st="0" end="0"/>
                                            </p:txEl>
                                          </p:spTgt>
                                        </p:tgtEl>
                                        <p:attrNameLst>
                                          <p:attrName>style.visibility</p:attrName>
                                        </p:attrNameLst>
                                      </p:cBhvr>
                                      <p:to>
                                        <p:strVal val="visible"/>
                                      </p:to>
                                    </p:set>
                                    <p:animEffect transition="in" filter="diamond(in)">
                                      <p:cBhvr>
                                        <p:cTn id="80" dur="2000"/>
                                        <p:tgtEl>
                                          <p:spTgt spid="112666">
                                            <p:txEl>
                                              <p:pRg st="0" end="0"/>
                                            </p:txEl>
                                          </p:spTgt>
                                        </p:tgtEl>
                                      </p:cBhvr>
                                    </p:animEffect>
                                  </p:childTnLst>
                                </p:cTn>
                              </p:par>
                              <p:par>
                                <p:cTn id="81" presetID="8" presetClass="entr" presetSubtype="16" fill="hold" grpId="0" nodeType="withEffect">
                                  <p:stCondLst>
                                    <p:cond delay="0"/>
                                  </p:stCondLst>
                                  <p:childTnLst>
                                    <p:set>
                                      <p:cBhvr>
                                        <p:cTn id="82" dur="1" fill="hold">
                                          <p:stCondLst>
                                            <p:cond delay="0"/>
                                          </p:stCondLst>
                                        </p:cTn>
                                        <p:tgtEl>
                                          <p:spTgt spid="112666">
                                            <p:txEl>
                                              <p:pRg st="1" end="1"/>
                                            </p:txEl>
                                          </p:spTgt>
                                        </p:tgtEl>
                                        <p:attrNameLst>
                                          <p:attrName>style.visibility</p:attrName>
                                        </p:attrNameLst>
                                      </p:cBhvr>
                                      <p:to>
                                        <p:strVal val="visible"/>
                                      </p:to>
                                    </p:set>
                                    <p:animEffect transition="in" filter="diamond(in)">
                                      <p:cBhvr>
                                        <p:cTn id="83" dur="2000"/>
                                        <p:tgtEl>
                                          <p:spTgt spid="112666">
                                            <p:txEl>
                                              <p:pRg st="1" end="1"/>
                                            </p:txEl>
                                          </p:spTgt>
                                        </p:tgtEl>
                                      </p:cBhvr>
                                    </p:animEffect>
                                  </p:childTnLst>
                                </p:cTn>
                              </p:par>
                              <p:par>
                                <p:cTn id="84" presetID="8" presetClass="entr" presetSubtype="16" fill="hold" nodeType="withEffect">
                                  <p:stCondLst>
                                    <p:cond delay="0"/>
                                  </p:stCondLst>
                                  <p:childTnLst>
                                    <p:set>
                                      <p:cBhvr>
                                        <p:cTn id="85" dur="1" fill="hold">
                                          <p:stCondLst>
                                            <p:cond delay="0"/>
                                          </p:stCondLst>
                                        </p:cTn>
                                        <p:tgtEl>
                                          <p:spTgt spid="112666">
                                            <p:txEl>
                                              <p:pRg st="1" end="1"/>
                                            </p:txEl>
                                          </p:spTgt>
                                        </p:tgtEl>
                                        <p:attrNameLst>
                                          <p:attrName>style.visibility</p:attrName>
                                        </p:attrNameLst>
                                      </p:cBhvr>
                                      <p:to>
                                        <p:strVal val="visible"/>
                                      </p:to>
                                    </p:set>
                                    <p:animEffect transition="in" filter="diamond(in)">
                                      <p:cBhvr>
                                        <p:cTn id="86" dur="2000"/>
                                        <p:tgtEl>
                                          <p:spTgt spid="1126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1" grpId="0"/>
      <p:bldP spid="112652" grpId="0"/>
      <p:bldP spid="112653" grpId="0"/>
      <p:bldP spid="112656" grpId="0"/>
      <p:bldP spid="112657" grpId="0"/>
      <p:bldP spid="112658" grpId="0"/>
      <p:bldP spid="112659" grpId="0"/>
      <p:bldP spid="112661" grpId="0"/>
      <p:bldP spid="112664" grpId="0"/>
      <p:bldP spid="112665" grpId="0"/>
      <p:bldP spid="112666" grpId="0" build="allAtOnce"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93</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2" name="Rectangle 2">
            <a:extLst>
              <a:ext uri="{FF2B5EF4-FFF2-40B4-BE49-F238E27FC236}">
                <a16:creationId xmlns:a16="http://schemas.microsoft.com/office/drawing/2014/main" id="{BBC7BCF1-6A9F-29C2-3D2E-9584DCF96EDA}"/>
              </a:ext>
            </a:extLst>
          </p:cNvPr>
          <p:cNvSpPr txBox="1">
            <a:spLocks noChangeArrowheads="1"/>
          </p:cNvSpPr>
          <p:nvPr/>
        </p:nvSpPr>
        <p:spPr>
          <a:xfrm>
            <a:off x="1206500" y="290512"/>
            <a:ext cx="10693400" cy="1462088"/>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400" b="1" dirty="0">
                <a:solidFill>
                  <a:srgbClr val="FFFF00"/>
                </a:solidFill>
                <a:latin typeface="VNI-Souvir" pitchFamily="2" charset="0"/>
              </a:rPr>
              <a:t>2.2. </a:t>
            </a:r>
            <a:r>
              <a:rPr lang="en-US" altLang="en-US" sz="3400" b="1" dirty="0" err="1">
                <a:solidFill>
                  <a:srgbClr val="FFFF00"/>
                </a:solidFill>
                <a:latin typeface="VNI-Souvir" pitchFamily="2" charset="0"/>
              </a:rPr>
              <a:t>NGUYEÂN</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TAÉC</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TOÁI</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ÑA</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HOÙA</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HÖÕU</a:t>
            </a:r>
            <a:r>
              <a:rPr lang="en-US" altLang="en-US" sz="3400" b="1" dirty="0">
                <a:solidFill>
                  <a:srgbClr val="FFFF00"/>
                </a:solidFill>
                <a:latin typeface="VNI-Souvir" pitchFamily="2" charset="0"/>
              </a:rPr>
              <a:t> </a:t>
            </a:r>
            <a:r>
              <a:rPr lang="en-US" altLang="en-US" sz="3400" b="1" dirty="0" err="1">
                <a:solidFill>
                  <a:srgbClr val="FFFF00"/>
                </a:solidFill>
                <a:latin typeface="VNI-Souvir" pitchFamily="2" charset="0"/>
              </a:rPr>
              <a:t>DUÏNG</a:t>
            </a:r>
            <a:br>
              <a:rPr lang="en-US" altLang="en-US" sz="3400" b="1" dirty="0">
                <a:solidFill>
                  <a:srgbClr val="FFFF00"/>
                </a:solidFill>
                <a:latin typeface="VNI-Souvir" pitchFamily="2" charset="0"/>
              </a:rPr>
            </a:br>
            <a:endParaRPr lang="en-US" altLang="en-US" sz="3400" b="1" dirty="0">
              <a:solidFill>
                <a:srgbClr val="FFFF00"/>
              </a:solidFill>
              <a:latin typeface="VNI-Souvir" pitchFamily="2" charset="0"/>
            </a:endParaRPr>
          </a:p>
        </p:txBody>
      </p:sp>
      <p:sp>
        <p:nvSpPr>
          <p:cNvPr id="207875" name="Rectangle 3">
            <a:extLst>
              <a:ext uri="{FF2B5EF4-FFF2-40B4-BE49-F238E27FC236}">
                <a16:creationId xmlns:a16="http://schemas.microsoft.com/office/drawing/2014/main" id="{238FCD1C-DC85-4769-44F9-769B9933B8F3}"/>
              </a:ext>
            </a:extLst>
          </p:cNvPr>
          <p:cNvSpPr txBox="1">
            <a:spLocks noChangeArrowheads="1"/>
          </p:cNvSpPr>
          <p:nvPr/>
        </p:nvSpPr>
        <p:spPr>
          <a:xfrm>
            <a:off x="1524000" y="1752600"/>
            <a:ext cx="9677400"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Vaäy:</a:t>
            </a:r>
          </a:p>
          <a:p>
            <a:pPr lvl="1"/>
            <a:r>
              <a:rPr lang="en-US" altLang="en-US" sz="3200">
                <a:latin typeface="VNI-Souvir" pitchFamily="2" charset="0"/>
              </a:rPr>
              <a:t> Phoái hôïp toái öu:</a:t>
            </a:r>
          </a:p>
          <a:p>
            <a:pPr lvl="1"/>
            <a:r>
              <a:rPr lang="en-US" altLang="en-US" sz="3200" b="1" i="1">
                <a:latin typeface="VNI-Souvir" pitchFamily="2" charset="0"/>
              </a:rPr>
              <a:t>Tieáp ñieåm cuûa ñöôøng ngaân saùch vôùi ñöôøng ñaúng ích</a:t>
            </a:r>
          </a:p>
          <a:p>
            <a:pPr lvl="1"/>
            <a:r>
              <a:rPr lang="en-US" altLang="en-US" sz="3200" b="1" i="1">
                <a:latin typeface="VNI-Souvir" pitchFamily="2" charset="0"/>
              </a:rPr>
              <a:t>Taïi E, ñoä doác cuûa 2 ñöôøng laø baèng nhau:</a:t>
            </a:r>
          </a:p>
          <a:p>
            <a:r>
              <a:rPr lang="en-US" altLang="en-US" sz="3200">
                <a:latin typeface="VNI-Souvir" pitchFamily="2" charset="0"/>
              </a:rPr>
              <a:t>	Taïi E : 	MRS</a:t>
            </a:r>
            <a:r>
              <a:rPr lang="en-US" altLang="en-US" sz="3200" baseline="-25000">
                <a:latin typeface="VNI-Souvir" pitchFamily="2" charset="0"/>
              </a:rPr>
              <a:t>XY</a:t>
            </a:r>
            <a:r>
              <a:rPr lang="en-US" altLang="en-US" sz="3200">
                <a:latin typeface="VNI-Souvir" pitchFamily="2" charset="0"/>
              </a:rPr>
              <a:t> = - Px/Py</a:t>
            </a:r>
            <a:endParaRPr lang="en-US" altLang="en-US" sz="3200" dirty="0">
              <a:latin typeface="VNI-Souvir" pitchFamily="2" charset="0"/>
            </a:endParaRPr>
          </a:p>
        </p:txBody>
      </p:sp>
    </p:spTree>
    <p:extLst>
      <p:ext uri="{BB962C8B-B14F-4D97-AF65-F5344CB8AC3E}">
        <p14:creationId xmlns:p14="http://schemas.microsoft.com/office/powerpoint/2010/main" val="2349805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7875">
                                            <p:txEl>
                                              <p:pRg st="1" end="1"/>
                                            </p:txEl>
                                          </p:spTgt>
                                        </p:tgtEl>
                                        <p:attrNameLst>
                                          <p:attrName>style.visibility</p:attrName>
                                        </p:attrNameLst>
                                      </p:cBhvr>
                                      <p:to>
                                        <p:strVal val="visible"/>
                                      </p:to>
                                    </p:set>
                                    <p:animEffect transition="in" filter="diamond(in)">
                                      <p:cBhvr>
                                        <p:cTn id="7" dur="2000"/>
                                        <p:tgtEl>
                                          <p:spTgt spid="2078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07875">
                                            <p:txEl>
                                              <p:pRg st="2" end="2"/>
                                            </p:txEl>
                                          </p:spTgt>
                                        </p:tgtEl>
                                        <p:attrNameLst>
                                          <p:attrName>style.visibility</p:attrName>
                                        </p:attrNameLst>
                                      </p:cBhvr>
                                      <p:to>
                                        <p:strVal val="visible"/>
                                      </p:to>
                                    </p:set>
                                    <p:animEffect transition="in" filter="diamond(in)">
                                      <p:cBhvr>
                                        <p:cTn id="12" dur="2000"/>
                                        <p:tgtEl>
                                          <p:spTgt spid="20787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07875">
                                            <p:txEl>
                                              <p:pRg st="3" end="3"/>
                                            </p:txEl>
                                          </p:spTgt>
                                        </p:tgtEl>
                                        <p:attrNameLst>
                                          <p:attrName>style.visibility</p:attrName>
                                        </p:attrNameLst>
                                      </p:cBhvr>
                                      <p:to>
                                        <p:strVal val="visible"/>
                                      </p:to>
                                    </p:set>
                                    <p:animEffect transition="in" filter="diamond(in)">
                                      <p:cBhvr>
                                        <p:cTn id="17" dur="2000"/>
                                        <p:tgtEl>
                                          <p:spTgt spid="20787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07875">
                                            <p:txEl>
                                              <p:pRg st="4" end="4"/>
                                            </p:txEl>
                                          </p:spTgt>
                                        </p:tgtEl>
                                        <p:attrNameLst>
                                          <p:attrName>style.visibility</p:attrName>
                                        </p:attrNameLst>
                                      </p:cBhvr>
                                      <p:to>
                                        <p:strVal val="visible"/>
                                      </p:to>
                                    </p:set>
                                    <p:animEffect transition="in" filter="diamond(in)">
                                      <p:cBhvr>
                                        <p:cTn id="22" dur="2000"/>
                                        <p:tgtEl>
                                          <p:spTgt spid="2078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94</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79876" name="Rectangle 3">
            <a:extLst>
              <a:ext uri="{FF2B5EF4-FFF2-40B4-BE49-F238E27FC236}">
                <a16:creationId xmlns:a16="http://schemas.microsoft.com/office/drawing/2014/main" id="{C45AF795-6A83-68A2-16BD-173540BBE131}"/>
              </a:ext>
            </a:extLst>
          </p:cNvPr>
          <p:cNvSpPr txBox="1">
            <a:spLocks noChangeArrowheads="1"/>
          </p:cNvSpPr>
          <p:nvPr/>
        </p:nvSpPr>
        <p:spPr>
          <a:xfrm>
            <a:off x="1065556" y="1520826"/>
            <a:ext cx="10060888" cy="190817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a:latin typeface="VNI-Souvir" pitchFamily="2" charset="0"/>
              </a:rPr>
              <a:t>1. Ñöôøng caàu caù nhaân veà SP X:</a:t>
            </a:r>
          </a:p>
          <a:p>
            <a:r>
              <a:rPr lang="en-US" altLang="en-US" sz="3400">
                <a:latin typeface="VNI-Souvir" pitchFamily="2" charset="0"/>
              </a:rPr>
              <a:t>2. Ñöôøng caàu thò tröôøng veà SP X:</a:t>
            </a:r>
          </a:p>
          <a:p>
            <a:endParaRPr lang="en-US" altLang="en-US" sz="3400" dirty="0">
              <a:latin typeface="VNI-Souvir" pitchFamily="2" charset="0"/>
            </a:endParaRPr>
          </a:p>
        </p:txBody>
      </p:sp>
      <p:sp>
        <p:nvSpPr>
          <p:cNvPr id="3" name="Rectangle 2">
            <a:extLst>
              <a:ext uri="{FF2B5EF4-FFF2-40B4-BE49-F238E27FC236}">
                <a16:creationId xmlns:a16="http://schemas.microsoft.com/office/drawing/2014/main" id="{85289508-BCDD-7606-8245-2F21BFF9843B}"/>
              </a:ext>
            </a:extLst>
          </p:cNvPr>
          <p:cNvSpPr txBox="1">
            <a:spLocks noChangeArrowheads="1"/>
          </p:cNvSpPr>
          <p:nvPr/>
        </p:nvSpPr>
        <p:spPr>
          <a:xfrm>
            <a:off x="338667" y="136525"/>
            <a:ext cx="11853333" cy="1462088"/>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400" b="1" dirty="0">
                <a:solidFill>
                  <a:srgbClr val="FFFF00"/>
                </a:solidFill>
                <a:latin typeface="VNI-Souvir" pitchFamily="2" charset="0"/>
              </a:rPr>
              <a:t>2.3. </a:t>
            </a:r>
            <a:r>
              <a:rPr lang="en-US" altLang="en-US" sz="3600" b="1" dirty="0" err="1">
                <a:solidFill>
                  <a:srgbClr val="FFFF00"/>
                </a:solidFill>
                <a:latin typeface="VNI-Souvir" pitchFamily="2" charset="0"/>
              </a:rPr>
              <a:t>SÖÏ</a:t>
            </a:r>
            <a:r>
              <a:rPr lang="en-US" altLang="en-US" sz="3600" b="1" dirty="0">
                <a:solidFill>
                  <a:srgbClr val="FFFF00"/>
                </a:solidFill>
                <a:latin typeface="VNI-Souvir" pitchFamily="2" charset="0"/>
              </a:rPr>
              <a:t> </a:t>
            </a:r>
            <a:r>
              <a:rPr lang="en-US" altLang="en-US" sz="3600" b="1" dirty="0" err="1">
                <a:solidFill>
                  <a:srgbClr val="FFFF00"/>
                </a:solidFill>
                <a:latin typeface="VNI-Souvir" pitchFamily="2" charset="0"/>
              </a:rPr>
              <a:t>HÌNH</a:t>
            </a:r>
            <a:r>
              <a:rPr lang="en-US" altLang="en-US" sz="3600" b="1" dirty="0">
                <a:solidFill>
                  <a:srgbClr val="FFFF00"/>
                </a:solidFill>
                <a:latin typeface="VNI-Souvir" pitchFamily="2" charset="0"/>
              </a:rPr>
              <a:t> </a:t>
            </a:r>
            <a:r>
              <a:rPr lang="en-US" altLang="en-US" sz="3600" b="1" dirty="0" err="1">
                <a:solidFill>
                  <a:srgbClr val="FFFF00"/>
                </a:solidFill>
                <a:latin typeface="VNI-Souvir" pitchFamily="2" charset="0"/>
              </a:rPr>
              <a:t>THAØNH</a:t>
            </a:r>
            <a:r>
              <a:rPr lang="en-US" altLang="en-US" sz="3600" b="1" dirty="0">
                <a:solidFill>
                  <a:srgbClr val="FFFF00"/>
                </a:solidFill>
                <a:latin typeface="VNI-Souvir" pitchFamily="2" charset="0"/>
              </a:rPr>
              <a:t> </a:t>
            </a:r>
            <a:r>
              <a:rPr lang="en-US" altLang="en-US" sz="3600" b="1" dirty="0" err="1">
                <a:solidFill>
                  <a:srgbClr val="FFFF00"/>
                </a:solidFill>
                <a:latin typeface="VNI-Souvir" pitchFamily="2" charset="0"/>
              </a:rPr>
              <a:t>ÑÖÔØNG</a:t>
            </a:r>
            <a:r>
              <a:rPr lang="en-US" altLang="en-US" sz="3600" b="1" dirty="0">
                <a:solidFill>
                  <a:srgbClr val="FFFF00"/>
                </a:solidFill>
                <a:latin typeface="VNI-Souvir" pitchFamily="2" charset="0"/>
              </a:rPr>
              <a:t> </a:t>
            </a:r>
            <a:r>
              <a:rPr lang="en-US" altLang="en-US" sz="3600" b="1" dirty="0" err="1">
                <a:solidFill>
                  <a:srgbClr val="FFFF00"/>
                </a:solidFill>
                <a:latin typeface="VNI-Souvir" pitchFamily="2" charset="0"/>
              </a:rPr>
              <a:t>CAÀU</a:t>
            </a:r>
            <a:r>
              <a:rPr lang="en-US" altLang="en-US" sz="3600" b="1" dirty="0">
                <a:solidFill>
                  <a:srgbClr val="FFFF00"/>
                </a:solidFill>
                <a:latin typeface="VNI-Souvir" pitchFamily="2" charset="0"/>
              </a:rPr>
              <a:t> </a:t>
            </a:r>
            <a:r>
              <a:rPr lang="en-US" altLang="en-US" sz="3600" b="1" dirty="0" err="1">
                <a:solidFill>
                  <a:srgbClr val="FFFF00"/>
                </a:solidFill>
                <a:latin typeface="VNI-Souvir" pitchFamily="2" charset="0"/>
              </a:rPr>
              <a:t>THÒ</a:t>
            </a:r>
            <a:r>
              <a:rPr lang="en-US" altLang="en-US" sz="3600" b="1" dirty="0">
                <a:solidFill>
                  <a:srgbClr val="FFFF00"/>
                </a:solidFill>
                <a:latin typeface="VNI-Souvir" pitchFamily="2" charset="0"/>
              </a:rPr>
              <a:t> </a:t>
            </a:r>
            <a:r>
              <a:rPr lang="en-US" altLang="en-US" sz="3600" b="1" dirty="0" err="1">
                <a:solidFill>
                  <a:srgbClr val="FFFF00"/>
                </a:solidFill>
                <a:latin typeface="VNI-Souvir" pitchFamily="2" charset="0"/>
              </a:rPr>
              <a:t>TRÖÔØNG</a:t>
            </a:r>
            <a:br>
              <a:rPr lang="en-US" altLang="en-US" sz="3400" b="1" dirty="0">
                <a:solidFill>
                  <a:srgbClr val="FFFF00"/>
                </a:solidFill>
                <a:latin typeface="VNI-Souvir" pitchFamily="2" charset="0"/>
              </a:rPr>
            </a:br>
            <a:endParaRPr lang="en-US" altLang="en-US" sz="3400" b="1" dirty="0">
              <a:solidFill>
                <a:srgbClr val="FFFF00"/>
              </a:solidFill>
              <a:latin typeface="VNI-Souvir" pitchFamily="2" charset="0"/>
            </a:endParaRPr>
          </a:p>
        </p:txBody>
      </p:sp>
    </p:spTree>
    <p:extLst>
      <p:ext uri="{BB962C8B-B14F-4D97-AF65-F5344CB8AC3E}">
        <p14:creationId xmlns:p14="http://schemas.microsoft.com/office/powerpoint/2010/main" val="246981951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3">
            <a:extLst>
              <a:ext uri="{FF2B5EF4-FFF2-40B4-BE49-F238E27FC236}">
                <a16:creationId xmlns:a16="http://schemas.microsoft.com/office/drawing/2014/main" id="{E04958E1-9A5B-21C2-B3C2-E8456BDDBF40}"/>
              </a:ext>
            </a:extLst>
          </p:cNvPr>
          <p:cNvSpPr>
            <a:spLocks noGrp="1"/>
          </p:cNvSpPr>
          <p:nvPr>
            <p:ph type="sldNum" sz="quarter" idx="12"/>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fld id="{390E1782-DCD2-45C2-813E-E851DA50B1FB}" type="slidenum">
              <a:rPr lang="en-US" altLang="en-US" smtClean="0"/>
              <a:pPr/>
              <a:t>95</a:t>
            </a:fld>
            <a:endParaRPr lang="en-US" altLang="en-US" sz="1200">
              <a:latin typeface="Verdana" panose="020B0604030504040204" pitchFamily="34" charset="0"/>
            </a:endParaRPr>
          </a:p>
        </p:txBody>
      </p:sp>
      <p:sp>
        <p:nvSpPr>
          <p:cNvPr id="80899" name="Rectangle 5">
            <a:extLst>
              <a:ext uri="{FF2B5EF4-FFF2-40B4-BE49-F238E27FC236}">
                <a16:creationId xmlns:a16="http://schemas.microsoft.com/office/drawing/2014/main" id="{6B13F2DD-DB08-FAD7-1959-0A9369645FB6}"/>
              </a:ext>
            </a:extLst>
          </p:cNvPr>
          <p:cNvSpPr>
            <a:spLocks noChangeArrowheads="1"/>
          </p:cNvSpPr>
          <p:nvPr/>
        </p:nvSpPr>
        <p:spPr bwMode="auto">
          <a:xfrm>
            <a:off x="1524001" y="2124403"/>
            <a:ext cx="1847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endParaRPr lang="en-US" altLang="en-US"/>
          </a:p>
        </p:txBody>
      </p:sp>
      <p:sp>
        <p:nvSpPr>
          <p:cNvPr id="80900" name="Line 121">
            <a:extLst>
              <a:ext uri="{FF2B5EF4-FFF2-40B4-BE49-F238E27FC236}">
                <a16:creationId xmlns:a16="http://schemas.microsoft.com/office/drawing/2014/main" id="{D23AECD6-9125-84DB-3C41-17B17155093E}"/>
              </a:ext>
            </a:extLst>
          </p:cNvPr>
          <p:cNvSpPr>
            <a:spLocks noChangeShapeType="1"/>
          </p:cNvSpPr>
          <p:nvPr/>
        </p:nvSpPr>
        <p:spPr bwMode="auto">
          <a:xfrm>
            <a:off x="4343400" y="3810000"/>
            <a:ext cx="0" cy="2057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901" name="Line 122">
            <a:extLst>
              <a:ext uri="{FF2B5EF4-FFF2-40B4-BE49-F238E27FC236}">
                <a16:creationId xmlns:a16="http://schemas.microsoft.com/office/drawing/2014/main" id="{F10B30FF-2A80-625C-714A-EA7E5C6100F2}"/>
              </a:ext>
            </a:extLst>
          </p:cNvPr>
          <p:cNvSpPr>
            <a:spLocks noChangeShapeType="1"/>
          </p:cNvSpPr>
          <p:nvPr/>
        </p:nvSpPr>
        <p:spPr bwMode="auto">
          <a:xfrm>
            <a:off x="4419600" y="5867400"/>
            <a:ext cx="4419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813" name="Line 125">
            <a:extLst>
              <a:ext uri="{FF2B5EF4-FFF2-40B4-BE49-F238E27FC236}">
                <a16:creationId xmlns:a16="http://schemas.microsoft.com/office/drawing/2014/main" id="{E8C0A45A-79E4-9AF1-2C09-7994B7E43713}"/>
              </a:ext>
            </a:extLst>
          </p:cNvPr>
          <p:cNvSpPr>
            <a:spLocks noChangeShapeType="1"/>
          </p:cNvSpPr>
          <p:nvPr/>
        </p:nvSpPr>
        <p:spPr bwMode="auto">
          <a:xfrm>
            <a:off x="5486400" y="4038600"/>
            <a:ext cx="0" cy="1752600"/>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4814" name="Line 126">
            <a:extLst>
              <a:ext uri="{FF2B5EF4-FFF2-40B4-BE49-F238E27FC236}">
                <a16:creationId xmlns:a16="http://schemas.microsoft.com/office/drawing/2014/main" id="{BC874987-C947-F749-6E00-7D995DC94831}"/>
              </a:ext>
            </a:extLst>
          </p:cNvPr>
          <p:cNvSpPr>
            <a:spLocks noChangeShapeType="1"/>
          </p:cNvSpPr>
          <p:nvPr/>
        </p:nvSpPr>
        <p:spPr bwMode="auto">
          <a:xfrm>
            <a:off x="6096000" y="3733800"/>
            <a:ext cx="0" cy="2133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0904" name="Text Box 127">
            <a:extLst>
              <a:ext uri="{FF2B5EF4-FFF2-40B4-BE49-F238E27FC236}">
                <a16:creationId xmlns:a16="http://schemas.microsoft.com/office/drawing/2014/main" id="{44082BB0-D921-9EB3-BCCD-A5EA91259692}"/>
              </a:ext>
            </a:extLst>
          </p:cNvPr>
          <p:cNvSpPr txBox="1">
            <a:spLocks noChangeArrowheads="1"/>
          </p:cNvSpPr>
          <p:nvPr/>
        </p:nvSpPr>
        <p:spPr bwMode="auto">
          <a:xfrm>
            <a:off x="8915400" y="57150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p>
        </p:txBody>
      </p:sp>
      <p:sp>
        <p:nvSpPr>
          <p:cNvPr id="80905" name="Text Box 128">
            <a:extLst>
              <a:ext uri="{FF2B5EF4-FFF2-40B4-BE49-F238E27FC236}">
                <a16:creationId xmlns:a16="http://schemas.microsoft.com/office/drawing/2014/main" id="{E5D16201-AE85-AFA1-C1D0-B1466624E642}"/>
              </a:ext>
            </a:extLst>
          </p:cNvPr>
          <p:cNvSpPr txBox="1">
            <a:spLocks noChangeArrowheads="1"/>
          </p:cNvSpPr>
          <p:nvPr/>
        </p:nvSpPr>
        <p:spPr bwMode="auto">
          <a:xfrm>
            <a:off x="3810000" y="33528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P</a:t>
            </a:r>
            <a:r>
              <a:rPr lang="en-US" altLang="en-US" baseline="-25000"/>
              <a:t>X</a:t>
            </a:r>
          </a:p>
        </p:txBody>
      </p:sp>
      <p:sp>
        <p:nvSpPr>
          <p:cNvPr id="114818" name="Line 130">
            <a:extLst>
              <a:ext uri="{FF2B5EF4-FFF2-40B4-BE49-F238E27FC236}">
                <a16:creationId xmlns:a16="http://schemas.microsoft.com/office/drawing/2014/main" id="{A10D6D9A-1BD5-CB5D-CF8F-D82F10F6FEF3}"/>
              </a:ext>
            </a:extLst>
          </p:cNvPr>
          <p:cNvSpPr>
            <a:spLocks noChangeShapeType="1"/>
          </p:cNvSpPr>
          <p:nvPr/>
        </p:nvSpPr>
        <p:spPr bwMode="auto">
          <a:xfrm flipH="1">
            <a:off x="4343400" y="5105400"/>
            <a:ext cx="1752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0907" name="Line 131">
            <a:extLst>
              <a:ext uri="{FF2B5EF4-FFF2-40B4-BE49-F238E27FC236}">
                <a16:creationId xmlns:a16="http://schemas.microsoft.com/office/drawing/2014/main" id="{AFCE1713-00C7-5711-E90A-2D9ED8BAC72B}"/>
              </a:ext>
            </a:extLst>
          </p:cNvPr>
          <p:cNvSpPr>
            <a:spLocks noChangeShapeType="1"/>
          </p:cNvSpPr>
          <p:nvPr/>
        </p:nvSpPr>
        <p:spPr bwMode="auto">
          <a:xfrm flipH="1">
            <a:off x="4343400" y="4419600"/>
            <a:ext cx="990600" cy="0"/>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4821" name="Text Box 133">
            <a:extLst>
              <a:ext uri="{FF2B5EF4-FFF2-40B4-BE49-F238E27FC236}">
                <a16:creationId xmlns:a16="http://schemas.microsoft.com/office/drawing/2014/main" id="{2F96EE1F-208D-E803-611A-A26B49E8BE34}"/>
              </a:ext>
            </a:extLst>
          </p:cNvPr>
          <p:cNvSpPr txBox="1">
            <a:spLocks noChangeArrowheads="1"/>
          </p:cNvSpPr>
          <p:nvPr/>
        </p:nvSpPr>
        <p:spPr bwMode="auto">
          <a:xfrm>
            <a:off x="6096000" y="45720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E</a:t>
            </a:r>
          </a:p>
        </p:txBody>
      </p:sp>
      <p:sp>
        <p:nvSpPr>
          <p:cNvPr id="114822" name="Text Box 134">
            <a:extLst>
              <a:ext uri="{FF2B5EF4-FFF2-40B4-BE49-F238E27FC236}">
                <a16:creationId xmlns:a16="http://schemas.microsoft.com/office/drawing/2014/main" id="{80555A02-1B51-2228-EE92-32CE6EF03B47}"/>
              </a:ext>
            </a:extLst>
          </p:cNvPr>
          <p:cNvSpPr txBox="1">
            <a:spLocks noChangeArrowheads="1"/>
          </p:cNvSpPr>
          <p:nvPr/>
        </p:nvSpPr>
        <p:spPr bwMode="auto">
          <a:xfrm>
            <a:off x="5562600" y="4038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F</a:t>
            </a:r>
          </a:p>
        </p:txBody>
      </p:sp>
      <p:sp>
        <p:nvSpPr>
          <p:cNvPr id="114823" name="Text Box 135">
            <a:extLst>
              <a:ext uri="{FF2B5EF4-FFF2-40B4-BE49-F238E27FC236}">
                <a16:creationId xmlns:a16="http://schemas.microsoft.com/office/drawing/2014/main" id="{A1CD41CC-5E12-C998-8C56-DFDFD5E01A0D}"/>
              </a:ext>
            </a:extLst>
          </p:cNvPr>
          <p:cNvSpPr txBox="1">
            <a:spLocks noChangeArrowheads="1"/>
          </p:cNvSpPr>
          <p:nvPr/>
        </p:nvSpPr>
        <p:spPr bwMode="auto">
          <a:xfrm>
            <a:off x="6705600" y="5105401"/>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dx</a:t>
            </a:r>
          </a:p>
        </p:txBody>
      </p:sp>
      <p:sp>
        <p:nvSpPr>
          <p:cNvPr id="114824" name="Text Box 136">
            <a:extLst>
              <a:ext uri="{FF2B5EF4-FFF2-40B4-BE49-F238E27FC236}">
                <a16:creationId xmlns:a16="http://schemas.microsoft.com/office/drawing/2014/main" id="{13157629-87DF-ED4B-E095-07C4530C0970}"/>
              </a:ext>
            </a:extLst>
          </p:cNvPr>
          <p:cNvSpPr txBox="1">
            <a:spLocks noChangeArrowheads="1"/>
          </p:cNvSpPr>
          <p:nvPr/>
        </p:nvSpPr>
        <p:spPr bwMode="auto">
          <a:xfrm>
            <a:off x="5867400" y="58674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r>
              <a:rPr lang="en-US" altLang="en-US" baseline="-25000"/>
              <a:t>1</a:t>
            </a:r>
            <a:endParaRPr lang="en-US" altLang="en-US"/>
          </a:p>
        </p:txBody>
      </p:sp>
      <p:sp>
        <p:nvSpPr>
          <p:cNvPr id="114825" name="Text Box 137">
            <a:extLst>
              <a:ext uri="{FF2B5EF4-FFF2-40B4-BE49-F238E27FC236}">
                <a16:creationId xmlns:a16="http://schemas.microsoft.com/office/drawing/2014/main" id="{DD7DD3F4-2FCA-1E03-87B4-045C5B9266AA}"/>
              </a:ext>
            </a:extLst>
          </p:cNvPr>
          <p:cNvSpPr txBox="1">
            <a:spLocks noChangeArrowheads="1"/>
          </p:cNvSpPr>
          <p:nvPr/>
        </p:nvSpPr>
        <p:spPr bwMode="auto">
          <a:xfrm>
            <a:off x="5334000" y="57912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r>
              <a:rPr lang="en-US" altLang="en-US" baseline="-25000"/>
              <a:t>2</a:t>
            </a:r>
            <a:endParaRPr lang="en-US" altLang="en-US"/>
          </a:p>
        </p:txBody>
      </p:sp>
      <p:sp>
        <p:nvSpPr>
          <p:cNvPr id="114826" name="Text Box 138">
            <a:extLst>
              <a:ext uri="{FF2B5EF4-FFF2-40B4-BE49-F238E27FC236}">
                <a16:creationId xmlns:a16="http://schemas.microsoft.com/office/drawing/2014/main" id="{9290DA64-063F-A463-04BE-16781B819377}"/>
              </a:ext>
            </a:extLst>
          </p:cNvPr>
          <p:cNvSpPr txBox="1">
            <a:spLocks noChangeArrowheads="1"/>
          </p:cNvSpPr>
          <p:nvPr/>
        </p:nvSpPr>
        <p:spPr bwMode="auto">
          <a:xfrm>
            <a:off x="3581400" y="40386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P</a:t>
            </a:r>
            <a:r>
              <a:rPr lang="en-US" altLang="en-US" baseline="-25000"/>
              <a:t>X2</a:t>
            </a:r>
          </a:p>
        </p:txBody>
      </p:sp>
      <p:sp>
        <p:nvSpPr>
          <p:cNvPr id="114827" name="Text Box 139">
            <a:extLst>
              <a:ext uri="{FF2B5EF4-FFF2-40B4-BE49-F238E27FC236}">
                <a16:creationId xmlns:a16="http://schemas.microsoft.com/office/drawing/2014/main" id="{6EEB9632-96AF-2408-7EA9-1B8664A70294}"/>
              </a:ext>
            </a:extLst>
          </p:cNvPr>
          <p:cNvSpPr txBox="1">
            <a:spLocks noChangeArrowheads="1"/>
          </p:cNvSpPr>
          <p:nvPr/>
        </p:nvSpPr>
        <p:spPr bwMode="auto">
          <a:xfrm>
            <a:off x="3276600" y="48768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P</a:t>
            </a:r>
            <a:r>
              <a:rPr lang="en-US" altLang="en-US" baseline="-25000"/>
              <a:t>X1</a:t>
            </a:r>
          </a:p>
        </p:txBody>
      </p:sp>
      <p:sp>
        <p:nvSpPr>
          <p:cNvPr id="80915" name="Line 141">
            <a:extLst>
              <a:ext uri="{FF2B5EF4-FFF2-40B4-BE49-F238E27FC236}">
                <a16:creationId xmlns:a16="http://schemas.microsoft.com/office/drawing/2014/main" id="{E74D3091-C92E-AD78-56B6-FE0E69E1CB59}"/>
              </a:ext>
            </a:extLst>
          </p:cNvPr>
          <p:cNvSpPr>
            <a:spLocks noChangeShapeType="1"/>
          </p:cNvSpPr>
          <p:nvPr/>
        </p:nvSpPr>
        <p:spPr bwMode="auto">
          <a:xfrm>
            <a:off x="4267200" y="0"/>
            <a:ext cx="0" cy="3048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916" name="Line 142">
            <a:extLst>
              <a:ext uri="{FF2B5EF4-FFF2-40B4-BE49-F238E27FC236}">
                <a16:creationId xmlns:a16="http://schemas.microsoft.com/office/drawing/2014/main" id="{86329C42-3CD4-4DBA-3133-C61681045D0D}"/>
              </a:ext>
            </a:extLst>
          </p:cNvPr>
          <p:cNvSpPr>
            <a:spLocks noChangeShapeType="1"/>
          </p:cNvSpPr>
          <p:nvPr/>
        </p:nvSpPr>
        <p:spPr bwMode="auto">
          <a:xfrm>
            <a:off x="4267200" y="3048000"/>
            <a:ext cx="4876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831" name="Line 143">
            <a:extLst>
              <a:ext uri="{FF2B5EF4-FFF2-40B4-BE49-F238E27FC236}">
                <a16:creationId xmlns:a16="http://schemas.microsoft.com/office/drawing/2014/main" id="{76807228-8D76-4A12-DCC8-FB14D1BA44C8}"/>
              </a:ext>
            </a:extLst>
          </p:cNvPr>
          <p:cNvSpPr>
            <a:spLocks noChangeShapeType="1"/>
          </p:cNvSpPr>
          <p:nvPr/>
        </p:nvSpPr>
        <p:spPr bwMode="auto">
          <a:xfrm>
            <a:off x="4267200" y="762000"/>
            <a:ext cx="3962400" cy="23622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832" name="Line 144">
            <a:extLst>
              <a:ext uri="{FF2B5EF4-FFF2-40B4-BE49-F238E27FC236}">
                <a16:creationId xmlns:a16="http://schemas.microsoft.com/office/drawing/2014/main" id="{2C928E19-F376-372D-E7FB-1995EDB2D68E}"/>
              </a:ext>
            </a:extLst>
          </p:cNvPr>
          <p:cNvSpPr>
            <a:spLocks noChangeShapeType="1"/>
          </p:cNvSpPr>
          <p:nvPr/>
        </p:nvSpPr>
        <p:spPr bwMode="auto">
          <a:xfrm>
            <a:off x="4343400" y="838200"/>
            <a:ext cx="2209800" cy="2209800"/>
          </a:xfrm>
          <a:prstGeom prst="line">
            <a:avLst/>
          </a:prstGeom>
          <a:noFill/>
          <a:ln w="5715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833" name="Arc 145">
            <a:extLst>
              <a:ext uri="{FF2B5EF4-FFF2-40B4-BE49-F238E27FC236}">
                <a16:creationId xmlns:a16="http://schemas.microsoft.com/office/drawing/2014/main" id="{AD531AC4-008A-026D-BDA0-706E7BA12F2C}"/>
              </a:ext>
            </a:extLst>
          </p:cNvPr>
          <p:cNvSpPr>
            <a:spLocks/>
          </p:cNvSpPr>
          <p:nvPr/>
        </p:nvSpPr>
        <p:spPr bwMode="auto">
          <a:xfrm rot="9113502">
            <a:off x="5715000" y="76200"/>
            <a:ext cx="1447800" cy="2319338"/>
          </a:xfrm>
          <a:custGeom>
            <a:avLst/>
            <a:gdLst>
              <a:gd name="T0" fmla="*/ 0 w 21600"/>
              <a:gd name="T1" fmla="*/ 0 h 34601"/>
              <a:gd name="T2" fmla="*/ 2147483647 w 21600"/>
              <a:gd name="T3" fmla="*/ 2147483647 h 34601"/>
              <a:gd name="T4" fmla="*/ 0 w 21600"/>
              <a:gd name="T5" fmla="*/ 2147483647 h 34601"/>
              <a:gd name="T6" fmla="*/ 0 60000 65536"/>
              <a:gd name="T7" fmla="*/ 0 60000 65536"/>
              <a:gd name="T8" fmla="*/ 0 60000 65536"/>
              <a:gd name="T9" fmla="*/ 0 w 21600"/>
              <a:gd name="T10" fmla="*/ 0 h 34601"/>
              <a:gd name="T11" fmla="*/ 21600 w 21600"/>
              <a:gd name="T12" fmla="*/ 34601 h 34601"/>
            </a:gdLst>
            <a:ahLst/>
            <a:cxnLst>
              <a:cxn ang="T6">
                <a:pos x="T0" y="T1"/>
              </a:cxn>
              <a:cxn ang="T7">
                <a:pos x="T2" y="T3"/>
              </a:cxn>
              <a:cxn ang="T8">
                <a:pos x="T4" y="T5"/>
              </a:cxn>
            </a:cxnLst>
            <a:rect l="T9" t="T10" r="T11" b="T12"/>
            <a:pathLst>
              <a:path w="21600" h="34601" fill="none" extrusionOk="0">
                <a:moveTo>
                  <a:pt x="-1" y="0"/>
                </a:moveTo>
                <a:cubicBezTo>
                  <a:pt x="11929" y="0"/>
                  <a:pt x="21600" y="9670"/>
                  <a:pt x="21600" y="21600"/>
                </a:cubicBezTo>
                <a:cubicBezTo>
                  <a:pt x="21600" y="26291"/>
                  <a:pt x="20072" y="30854"/>
                  <a:pt x="17249" y="34601"/>
                </a:cubicBezTo>
              </a:path>
              <a:path w="21600" h="34601" stroke="0" extrusionOk="0">
                <a:moveTo>
                  <a:pt x="-1" y="0"/>
                </a:moveTo>
                <a:cubicBezTo>
                  <a:pt x="11929" y="0"/>
                  <a:pt x="21600" y="9670"/>
                  <a:pt x="21600" y="21600"/>
                </a:cubicBezTo>
                <a:cubicBezTo>
                  <a:pt x="21600" y="26291"/>
                  <a:pt x="20072" y="30854"/>
                  <a:pt x="17249" y="34601"/>
                </a:cubicBezTo>
                <a:lnTo>
                  <a:pt x="0" y="21600"/>
                </a:lnTo>
                <a:lnTo>
                  <a:pt x="-1" y="0"/>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4834" name="Arc 146">
            <a:extLst>
              <a:ext uri="{FF2B5EF4-FFF2-40B4-BE49-F238E27FC236}">
                <a16:creationId xmlns:a16="http://schemas.microsoft.com/office/drawing/2014/main" id="{C4D8A20D-30CF-3946-74BA-C394CB2B6201}"/>
              </a:ext>
            </a:extLst>
          </p:cNvPr>
          <p:cNvSpPr>
            <a:spLocks/>
          </p:cNvSpPr>
          <p:nvPr/>
        </p:nvSpPr>
        <p:spPr bwMode="auto">
          <a:xfrm rot="9113502">
            <a:off x="5337175" y="381001"/>
            <a:ext cx="1524000" cy="2436813"/>
          </a:xfrm>
          <a:custGeom>
            <a:avLst/>
            <a:gdLst>
              <a:gd name="T0" fmla="*/ 990121492 w 21600"/>
              <a:gd name="T1" fmla="*/ 0 h 34416"/>
              <a:gd name="T2" fmla="*/ 2147483647 w 21600"/>
              <a:gd name="T3" fmla="*/ 2147483647 h 34416"/>
              <a:gd name="T4" fmla="*/ 0 w 21600"/>
              <a:gd name="T5" fmla="*/ 2147483647 h 34416"/>
              <a:gd name="T6" fmla="*/ 0 60000 65536"/>
              <a:gd name="T7" fmla="*/ 0 60000 65536"/>
              <a:gd name="T8" fmla="*/ 0 60000 65536"/>
              <a:gd name="T9" fmla="*/ 0 w 21600"/>
              <a:gd name="T10" fmla="*/ 0 h 34416"/>
              <a:gd name="T11" fmla="*/ 21600 w 21600"/>
              <a:gd name="T12" fmla="*/ 34416 h 34416"/>
            </a:gdLst>
            <a:ahLst/>
            <a:cxnLst>
              <a:cxn ang="T6">
                <a:pos x="T0" y="T1"/>
              </a:cxn>
              <a:cxn ang="T7">
                <a:pos x="T2" y="T3"/>
              </a:cxn>
              <a:cxn ang="T8">
                <a:pos x="T4" y="T5"/>
              </a:cxn>
            </a:cxnLst>
            <a:rect l="T9" t="T10" r="T11" b="T12"/>
            <a:pathLst>
              <a:path w="21600" h="34416" fill="none" extrusionOk="0">
                <a:moveTo>
                  <a:pt x="2819" y="-1"/>
                </a:moveTo>
                <a:cubicBezTo>
                  <a:pt x="13566" y="1414"/>
                  <a:pt x="21600" y="10575"/>
                  <a:pt x="21600" y="21415"/>
                </a:cubicBezTo>
                <a:cubicBezTo>
                  <a:pt x="21600" y="26106"/>
                  <a:pt x="20072" y="30669"/>
                  <a:pt x="17249" y="34416"/>
                </a:cubicBezTo>
              </a:path>
              <a:path w="21600" h="34416" stroke="0" extrusionOk="0">
                <a:moveTo>
                  <a:pt x="2819" y="-1"/>
                </a:moveTo>
                <a:cubicBezTo>
                  <a:pt x="13566" y="1414"/>
                  <a:pt x="21600" y="10575"/>
                  <a:pt x="21600" y="21415"/>
                </a:cubicBezTo>
                <a:cubicBezTo>
                  <a:pt x="21600" y="26106"/>
                  <a:pt x="20072" y="30669"/>
                  <a:pt x="17249" y="34416"/>
                </a:cubicBezTo>
                <a:lnTo>
                  <a:pt x="0" y="21415"/>
                </a:lnTo>
                <a:lnTo>
                  <a:pt x="2819" y="-1"/>
                </a:lnTo>
                <a:close/>
              </a:path>
            </a:pathLst>
          </a:custGeom>
          <a:noFill/>
          <a:ln w="381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0921" name="Text Box 147">
            <a:extLst>
              <a:ext uri="{FF2B5EF4-FFF2-40B4-BE49-F238E27FC236}">
                <a16:creationId xmlns:a16="http://schemas.microsoft.com/office/drawing/2014/main" id="{FCF01B6A-AE12-06A6-644B-8C3C5F934E8F}"/>
              </a:ext>
            </a:extLst>
          </p:cNvPr>
          <p:cNvSpPr txBox="1">
            <a:spLocks noChangeArrowheads="1"/>
          </p:cNvSpPr>
          <p:nvPr/>
        </p:nvSpPr>
        <p:spPr bwMode="auto">
          <a:xfrm>
            <a:off x="9372600" y="2590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p>
        </p:txBody>
      </p:sp>
      <p:sp>
        <p:nvSpPr>
          <p:cNvPr id="80922" name="Text Box 148">
            <a:extLst>
              <a:ext uri="{FF2B5EF4-FFF2-40B4-BE49-F238E27FC236}">
                <a16:creationId xmlns:a16="http://schemas.microsoft.com/office/drawing/2014/main" id="{37DE8E22-42F2-005B-AFB2-1CDD0AC2D4F8}"/>
              </a:ext>
            </a:extLst>
          </p:cNvPr>
          <p:cNvSpPr txBox="1">
            <a:spLocks noChangeArrowheads="1"/>
          </p:cNvSpPr>
          <p:nvPr/>
        </p:nvSpPr>
        <p:spPr bwMode="auto">
          <a:xfrm>
            <a:off x="3581400" y="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Y</a:t>
            </a:r>
          </a:p>
        </p:txBody>
      </p:sp>
      <p:sp>
        <p:nvSpPr>
          <p:cNvPr id="80923" name="Text Box 149">
            <a:extLst>
              <a:ext uri="{FF2B5EF4-FFF2-40B4-BE49-F238E27FC236}">
                <a16:creationId xmlns:a16="http://schemas.microsoft.com/office/drawing/2014/main" id="{7A47CB13-3268-3934-1560-7A618699F3AC}"/>
              </a:ext>
            </a:extLst>
          </p:cNvPr>
          <p:cNvSpPr txBox="1">
            <a:spLocks noChangeArrowheads="1"/>
          </p:cNvSpPr>
          <p:nvPr/>
        </p:nvSpPr>
        <p:spPr bwMode="auto">
          <a:xfrm>
            <a:off x="7391400" y="21336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U</a:t>
            </a:r>
            <a:r>
              <a:rPr lang="en-US" altLang="en-US" baseline="-25000"/>
              <a:t>0</a:t>
            </a:r>
            <a:endParaRPr lang="en-US" altLang="en-US"/>
          </a:p>
        </p:txBody>
      </p:sp>
      <p:sp>
        <p:nvSpPr>
          <p:cNvPr id="114838" name="Text Box 150">
            <a:extLst>
              <a:ext uri="{FF2B5EF4-FFF2-40B4-BE49-F238E27FC236}">
                <a16:creationId xmlns:a16="http://schemas.microsoft.com/office/drawing/2014/main" id="{B8BA0001-A993-EA72-6A13-2333C8096111}"/>
              </a:ext>
            </a:extLst>
          </p:cNvPr>
          <p:cNvSpPr txBox="1">
            <a:spLocks noChangeArrowheads="1"/>
          </p:cNvSpPr>
          <p:nvPr/>
        </p:nvSpPr>
        <p:spPr bwMode="auto">
          <a:xfrm>
            <a:off x="7696200" y="1447801"/>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U</a:t>
            </a:r>
            <a:r>
              <a:rPr lang="en-US" altLang="en-US" baseline="-25000"/>
              <a:t>1</a:t>
            </a:r>
            <a:endParaRPr lang="en-US" altLang="en-US"/>
          </a:p>
        </p:txBody>
      </p:sp>
      <p:sp>
        <p:nvSpPr>
          <p:cNvPr id="114840" name="Text Box 152">
            <a:extLst>
              <a:ext uri="{FF2B5EF4-FFF2-40B4-BE49-F238E27FC236}">
                <a16:creationId xmlns:a16="http://schemas.microsoft.com/office/drawing/2014/main" id="{C70907AB-3D35-88E6-8195-B73491B31460}"/>
              </a:ext>
            </a:extLst>
          </p:cNvPr>
          <p:cNvSpPr txBox="1">
            <a:spLocks noChangeArrowheads="1"/>
          </p:cNvSpPr>
          <p:nvPr/>
        </p:nvSpPr>
        <p:spPr bwMode="auto">
          <a:xfrm>
            <a:off x="6477000" y="1447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E</a:t>
            </a:r>
          </a:p>
        </p:txBody>
      </p:sp>
      <p:sp>
        <p:nvSpPr>
          <p:cNvPr id="114841" name="Text Box 153">
            <a:extLst>
              <a:ext uri="{FF2B5EF4-FFF2-40B4-BE49-F238E27FC236}">
                <a16:creationId xmlns:a16="http://schemas.microsoft.com/office/drawing/2014/main" id="{D7A26A78-FCB2-A099-EB52-251DA14A75A1}"/>
              </a:ext>
            </a:extLst>
          </p:cNvPr>
          <p:cNvSpPr txBox="1">
            <a:spLocks noChangeArrowheads="1"/>
          </p:cNvSpPr>
          <p:nvPr/>
        </p:nvSpPr>
        <p:spPr bwMode="auto">
          <a:xfrm>
            <a:off x="5486400" y="1676401"/>
            <a:ext cx="457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F</a:t>
            </a:r>
          </a:p>
        </p:txBody>
      </p:sp>
      <p:sp>
        <p:nvSpPr>
          <p:cNvPr id="114842" name="Line 154">
            <a:extLst>
              <a:ext uri="{FF2B5EF4-FFF2-40B4-BE49-F238E27FC236}">
                <a16:creationId xmlns:a16="http://schemas.microsoft.com/office/drawing/2014/main" id="{00B6D216-3506-3A6C-C41E-8787521C406C}"/>
              </a:ext>
            </a:extLst>
          </p:cNvPr>
          <p:cNvSpPr>
            <a:spLocks noChangeShapeType="1"/>
          </p:cNvSpPr>
          <p:nvPr/>
        </p:nvSpPr>
        <p:spPr bwMode="auto">
          <a:xfrm>
            <a:off x="6172200" y="1981200"/>
            <a:ext cx="0" cy="1066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4843" name="Line 155">
            <a:extLst>
              <a:ext uri="{FF2B5EF4-FFF2-40B4-BE49-F238E27FC236}">
                <a16:creationId xmlns:a16="http://schemas.microsoft.com/office/drawing/2014/main" id="{DF2802AB-0B21-E2B1-DF7E-68A51F0FAE64}"/>
              </a:ext>
            </a:extLst>
          </p:cNvPr>
          <p:cNvSpPr>
            <a:spLocks noChangeShapeType="1"/>
          </p:cNvSpPr>
          <p:nvPr/>
        </p:nvSpPr>
        <p:spPr bwMode="auto">
          <a:xfrm>
            <a:off x="5562600" y="2133600"/>
            <a:ext cx="0" cy="990600"/>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4844" name="Line 156">
            <a:extLst>
              <a:ext uri="{FF2B5EF4-FFF2-40B4-BE49-F238E27FC236}">
                <a16:creationId xmlns:a16="http://schemas.microsoft.com/office/drawing/2014/main" id="{4A2AFAB3-E55F-8B6F-2908-64105485E3A3}"/>
              </a:ext>
            </a:extLst>
          </p:cNvPr>
          <p:cNvSpPr>
            <a:spLocks noChangeShapeType="1"/>
          </p:cNvSpPr>
          <p:nvPr/>
        </p:nvSpPr>
        <p:spPr bwMode="auto">
          <a:xfrm flipH="1">
            <a:off x="4267200" y="2209800"/>
            <a:ext cx="1295400" cy="0"/>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4845" name="Line 157">
            <a:extLst>
              <a:ext uri="{FF2B5EF4-FFF2-40B4-BE49-F238E27FC236}">
                <a16:creationId xmlns:a16="http://schemas.microsoft.com/office/drawing/2014/main" id="{42882625-D5E4-1C09-2E75-7E722F8D723F}"/>
              </a:ext>
            </a:extLst>
          </p:cNvPr>
          <p:cNvSpPr>
            <a:spLocks noChangeShapeType="1"/>
          </p:cNvSpPr>
          <p:nvPr/>
        </p:nvSpPr>
        <p:spPr bwMode="auto">
          <a:xfrm flipH="1">
            <a:off x="4343400" y="1752600"/>
            <a:ext cx="1752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4846" name="Text Box 158">
            <a:extLst>
              <a:ext uri="{FF2B5EF4-FFF2-40B4-BE49-F238E27FC236}">
                <a16:creationId xmlns:a16="http://schemas.microsoft.com/office/drawing/2014/main" id="{A1F3936A-CA76-D352-EE8B-2D8059A03A52}"/>
              </a:ext>
            </a:extLst>
          </p:cNvPr>
          <p:cNvSpPr txBox="1">
            <a:spLocks noChangeArrowheads="1"/>
          </p:cNvSpPr>
          <p:nvPr/>
        </p:nvSpPr>
        <p:spPr bwMode="auto">
          <a:xfrm>
            <a:off x="5943600" y="2971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r>
              <a:rPr lang="en-US" altLang="en-US" baseline="-25000"/>
              <a:t>1</a:t>
            </a:r>
            <a:endParaRPr lang="en-US" altLang="en-US"/>
          </a:p>
        </p:txBody>
      </p:sp>
      <p:sp>
        <p:nvSpPr>
          <p:cNvPr id="114847" name="Text Box 159">
            <a:extLst>
              <a:ext uri="{FF2B5EF4-FFF2-40B4-BE49-F238E27FC236}">
                <a16:creationId xmlns:a16="http://schemas.microsoft.com/office/drawing/2014/main" id="{4E11A965-3547-86D3-FF79-2DB391744E77}"/>
              </a:ext>
            </a:extLst>
          </p:cNvPr>
          <p:cNvSpPr txBox="1">
            <a:spLocks noChangeArrowheads="1"/>
          </p:cNvSpPr>
          <p:nvPr/>
        </p:nvSpPr>
        <p:spPr bwMode="auto">
          <a:xfrm>
            <a:off x="5257800" y="29718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x</a:t>
            </a:r>
            <a:r>
              <a:rPr lang="en-US" altLang="en-US" baseline="-25000"/>
              <a:t>2</a:t>
            </a:r>
            <a:endParaRPr lang="en-US" altLang="en-US"/>
          </a:p>
        </p:txBody>
      </p:sp>
      <p:sp>
        <p:nvSpPr>
          <p:cNvPr id="114848" name="Text Box 160">
            <a:extLst>
              <a:ext uri="{FF2B5EF4-FFF2-40B4-BE49-F238E27FC236}">
                <a16:creationId xmlns:a16="http://schemas.microsoft.com/office/drawing/2014/main" id="{7BCCE5FE-BC18-B4B3-84A1-549CFD1762B2}"/>
              </a:ext>
            </a:extLst>
          </p:cNvPr>
          <p:cNvSpPr txBox="1">
            <a:spLocks noChangeArrowheads="1"/>
          </p:cNvSpPr>
          <p:nvPr/>
        </p:nvSpPr>
        <p:spPr bwMode="auto">
          <a:xfrm>
            <a:off x="3657600" y="19812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y</a:t>
            </a:r>
            <a:r>
              <a:rPr lang="en-US" altLang="en-US" baseline="-25000"/>
              <a:t>2</a:t>
            </a:r>
            <a:endParaRPr lang="en-US" altLang="en-US"/>
          </a:p>
        </p:txBody>
      </p:sp>
      <p:sp>
        <p:nvSpPr>
          <p:cNvPr id="114849" name="Text Box 161">
            <a:extLst>
              <a:ext uri="{FF2B5EF4-FFF2-40B4-BE49-F238E27FC236}">
                <a16:creationId xmlns:a16="http://schemas.microsoft.com/office/drawing/2014/main" id="{F4CD3D01-3533-480C-882C-092AF8BD7BD0}"/>
              </a:ext>
            </a:extLst>
          </p:cNvPr>
          <p:cNvSpPr txBox="1">
            <a:spLocks noChangeArrowheads="1"/>
          </p:cNvSpPr>
          <p:nvPr/>
        </p:nvSpPr>
        <p:spPr bwMode="auto">
          <a:xfrm>
            <a:off x="3810000" y="1371601"/>
            <a:ext cx="53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a:t>y</a:t>
            </a:r>
            <a:r>
              <a:rPr lang="en-US" altLang="en-US" baseline="-25000"/>
              <a:t>1</a:t>
            </a:r>
            <a:endParaRPr lang="en-US" altLang="en-US"/>
          </a:p>
        </p:txBody>
      </p:sp>
      <p:sp>
        <p:nvSpPr>
          <p:cNvPr id="114850" name="Arc 162">
            <a:extLst>
              <a:ext uri="{FF2B5EF4-FFF2-40B4-BE49-F238E27FC236}">
                <a16:creationId xmlns:a16="http://schemas.microsoft.com/office/drawing/2014/main" id="{A26E6C62-45D6-BF49-06F2-B55D052B148F}"/>
              </a:ext>
            </a:extLst>
          </p:cNvPr>
          <p:cNvSpPr>
            <a:spLocks/>
          </p:cNvSpPr>
          <p:nvPr/>
        </p:nvSpPr>
        <p:spPr bwMode="auto">
          <a:xfrm flipV="1">
            <a:off x="4572000" y="0"/>
            <a:ext cx="2362200" cy="23622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57150">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4851" name="AutoShape 163">
            <a:extLst>
              <a:ext uri="{FF2B5EF4-FFF2-40B4-BE49-F238E27FC236}">
                <a16:creationId xmlns:a16="http://schemas.microsoft.com/office/drawing/2014/main" id="{DDFF5CA1-F373-B4BC-7979-A642A5191CC6}"/>
              </a:ext>
            </a:extLst>
          </p:cNvPr>
          <p:cNvSpPr>
            <a:spLocks noChangeArrowheads="1"/>
          </p:cNvSpPr>
          <p:nvPr/>
        </p:nvSpPr>
        <p:spPr bwMode="auto">
          <a:xfrm>
            <a:off x="8077200" y="0"/>
            <a:ext cx="2590800" cy="1371600"/>
          </a:xfrm>
          <a:prstGeom prst="wedgeEllipseCallout">
            <a:avLst>
              <a:gd name="adj1" fmla="val -103245"/>
              <a:gd name="adj2" fmla="val 21644"/>
            </a:avLst>
          </a:prstGeom>
          <a:solidFill>
            <a:schemeClr val="accent1"/>
          </a:solidFill>
          <a:ln w="9525">
            <a:solidFill>
              <a:schemeClr val="tx1"/>
            </a:solidFill>
            <a:miter lim="800000"/>
            <a:headEnd/>
            <a:tailEnd/>
          </a:ln>
        </p:spPr>
        <p:txBody>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pPr algn="ctr">
              <a:spcBef>
                <a:spcPct val="0"/>
              </a:spcBef>
            </a:pPr>
            <a:r>
              <a:rPr lang="en-US" altLang="en-US" sz="2400"/>
              <a:t>Ñöôøng tieâu duøng theo giaù</a:t>
            </a:r>
          </a:p>
        </p:txBody>
      </p:sp>
      <p:sp>
        <p:nvSpPr>
          <p:cNvPr id="114852" name="Line 164">
            <a:extLst>
              <a:ext uri="{FF2B5EF4-FFF2-40B4-BE49-F238E27FC236}">
                <a16:creationId xmlns:a16="http://schemas.microsoft.com/office/drawing/2014/main" id="{349C5CA0-0989-9303-9323-14BBFBE3231A}"/>
              </a:ext>
            </a:extLst>
          </p:cNvPr>
          <p:cNvSpPr>
            <a:spLocks noChangeShapeType="1"/>
          </p:cNvSpPr>
          <p:nvPr/>
        </p:nvSpPr>
        <p:spPr bwMode="auto">
          <a:xfrm>
            <a:off x="4800600" y="3810000"/>
            <a:ext cx="1828800" cy="18288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853" name="Text Box 165">
            <a:extLst>
              <a:ext uri="{FF2B5EF4-FFF2-40B4-BE49-F238E27FC236}">
                <a16:creationId xmlns:a16="http://schemas.microsoft.com/office/drawing/2014/main" id="{95DBDB68-2CAF-F916-F295-924ECFE25450}"/>
              </a:ext>
            </a:extLst>
          </p:cNvPr>
          <p:cNvSpPr txBox="1">
            <a:spLocks noChangeArrowheads="1"/>
          </p:cNvSpPr>
          <p:nvPr/>
        </p:nvSpPr>
        <p:spPr bwMode="auto">
          <a:xfrm>
            <a:off x="7924800" y="3124201"/>
            <a:ext cx="152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I/Px</a:t>
            </a:r>
            <a:r>
              <a:rPr lang="en-US" altLang="en-US" b="1" baseline="-25000"/>
              <a:t>1</a:t>
            </a:r>
            <a:endParaRPr lang="en-US" altLang="en-US" b="1"/>
          </a:p>
        </p:txBody>
      </p:sp>
      <p:sp>
        <p:nvSpPr>
          <p:cNvPr id="114854" name="Text Box 166">
            <a:extLst>
              <a:ext uri="{FF2B5EF4-FFF2-40B4-BE49-F238E27FC236}">
                <a16:creationId xmlns:a16="http://schemas.microsoft.com/office/drawing/2014/main" id="{067815DF-4243-E770-EBB6-6C6A16561B26}"/>
              </a:ext>
            </a:extLst>
          </p:cNvPr>
          <p:cNvSpPr txBox="1">
            <a:spLocks noChangeArrowheads="1"/>
          </p:cNvSpPr>
          <p:nvPr/>
        </p:nvSpPr>
        <p:spPr bwMode="auto">
          <a:xfrm>
            <a:off x="3124200" y="457201"/>
            <a:ext cx="152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I/Py</a:t>
            </a:r>
            <a:r>
              <a:rPr lang="en-US" altLang="en-US" b="1" baseline="-25000"/>
              <a:t>1</a:t>
            </a:r>
            <a:endParaRPr lang="en-US" altLang="en-US" b="1"/>
          </a:p>
        </p:txBody>
      </p:sp>
      <p:sp>
        <p:nvSpPr>
          <p:cNvPr id="114855" name="Text Box 167">
            <a:extLst>
              <a:ext uri="{FF2B5EF4-FFF2-40B4-BE49-F238E27FC236}">
                <a16:creationId xmlns:a16="http://schemas.microsoft.com/office/drawing/2014/main" id="{B4804FE2-F29A-F35C-6D29-67E756B445DE}"/>
              </a:ext>
            </a:extLst>
          </p:cNvPr>
          <p:cNvSpPr txBox="1">
            <a:spLocks noChangeArrowheads="1"/>
          </p:cNvSpPr>
          <p:nvPr/>
        </p:nvSpPr>
        <p:spPr bwMode="auto">
          <a:xfrm>
            <a:off x="6477000" y="3048001"/>
            <a:ext cx="152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b="1"/>
              <a:t>I/Px</a:t>
            </a:r>
            <a:r>
              <a:rPr lang="en-US" altLang="en-US" b="1" baseline="-25000"/>
              <a:t>2</a:t>
            </a:r>
            <a:endParaRPr lang="en-US" altLang="en-US" b="1"/>
          </a:p>
        </p:txBody>
      </p:sp>
      <p:sp>
        <p:nvSpPr>
          <p:cNvPr id="114858" name="Text Box 170">
            <a:extLst>
              <a:ext uri="{FF2B5EF4-FFF2-40B4-BE49-F238E27FC236}">
                <a16:creationId xmlns:a16="http://schemas.microsoft.com/office/drawing/2014/main" id="{2BB9689B-2A4B-E5F5-13CD-79C04697EBF8}"/>
              </a:ext>
            </a:extLst>
          </p:cNvPr>
          <p:cNvSpPr txBox="1">
            <a:spLocks noChangeArrowheads="1"/>
          </p:cNvSpPr>
          <p:nvPr/>
        </p:nvSpPr>
        <p:spPr bwMode="auto">
          <a:xfrm>
            <a:off x="4419600" y="304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M</a:t>
            </a:r>
          </a:p>
        </p:txBody>
      </p:sp>
      <p:sp>
        <p:nvSpPr>
          <p:cNvPr id="114859" name="Text Box 171">
            <a:extLst>
              <a:ext uri="{FF2B5EF4-FFF2-40B4-BE49-F238E27FC236}">
                <a16:creationId xmlns:a16="http://schemas.microsoft.com/office/drawing/2014/main" id="{B852DB0F-0079-BF1D-3A1C-0841FF10E99D}"/>
              </a:ext>
            </a:extLst>
          </p:cNvPr>
          <p:cNvSpPr txBox="1">
            <a:spLocks noChangeArrowheads="1"/>
          </p:cNvSpPr>
          <p:nvPr/>
        </p:nvSpPr>
        <p:spPr bwMode="auto">
          <a:xfrm>
            <a:off x="8229600" y="2514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N</a:t>
            </a:r>
          </a:p>
        </p:txBody>
      </p:sp>
      <p:sp>
        <p:nvSpPr>
          <p:cNvPr id="114860" name="Text Box 172">
            <a:extLst>
              <a:ext uri="{FF2B5EF4-FFF2-40B4-BE49-F238E27FC236}">
                <a16:creationId xmlns:a16="http://schemas.microsoft.com/office/drawing/2014/main" id="{5534208A-9907-41A3-EE6D-27FA90B3ECD6}"/>
              </a:ext>
            </a:extLst>
          </p:cNvPr>
          <p:cNvSpPr txBox="1">
            <a:spLocks noChangeArrowheads="1"/>
          </p:cNvSpPr>
          <p:nvPr/>
        </p:nvSpPr>
        <p:spPr bwMode="auto">
          <a:xfrm>
            <a:off x="6629400" y="259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NI-Times" pitchFamily="2" charset="0"/>
              </a:defRPr>
            </a:lvl1pPr>
            <a:lvl2pPr marL="742950" indent="-285750">
              <a:defRPr sz="2800">
                <a:solidFill>
                  <a:schemeClr val="tx1"/>
                </a:solidFill>
                <a:latin typeface="VNI-Times" pitchFamily="2" charset="0"/>
              </a:defRPr>
            </a:lvl2pPr>
            <a:lvl3pPr marL="1143000" indent="-228600">
              <a:defRPr sz="2800">
                <a:solidFill>
                  <a:schemeClr val="tx1"/>
                </a:solidFill>
                <a:latin typeface="VNI-Times" pitchFamily="2" charset="0"/>
              </a:defRPr>
            </a:lvl3pPr>
            <a:lvl4pPr marL="1600200" indent="-228600">
              <a:defRPr sz="2800">
                <a:solidFill>
                  <a:schemeClr val="tx1"/>
                </a:solidFill>
                <a:latin typeface="VNI-Times" pitchFamily="2" charset="0"/>
              </a:defRPr>
            </a:lvl4pPr>
            <a:lvl5pPr marL="2057400" indent="-228600">
              <a:defRPr sz="2800">
                <a:solidFill>
                  <a:schemeClr val="tx1"/>
                </a:solidFill>
                <a:latin typeface="VNI-Times" pitchFamily="2" charset="0"/>
              </a:defRPr>
            </a:lvl5pPr>
            <a:lvl6pPr marL="2514600" indent="-228600" eaLnBrk="0" fontAlgn="base" hangingPunct="0">
              <a:spcBef>
                <a:spcPct val="50000"/>
              </a:spcBef>
              <a:spcAft>
                <a:spcPct val="0"/>
              </a:spcAft>
              <a:defRPr sz="2800">
                <a:solidFill>
                  <a:schemeClr val="tx1"/>
                </a:solidFill>
                <a:latin typeface="VNI-Times" pitchFamily="2" charset="0"/>
              </a:defRPr>
            </a:lvl6pPr>
            <a:lvl7pPr marL="2971800" indent="-228600" eaLnBrk="0" fontAlgn="base" hangingPunct="0">
              <a:spcBef>
                <a:spcPct val="50000"/>
              </a:spcBef>
              <a:spcAft>
                <a:spcPct val="0"/>
              </a:spcAft>
              <a:defRPr sz="2800">
                <a:solidFill>
                  <a:schemeClr val="tx1"/>
                </a:solidFill>
                <a:latin typeface="VNI-Times" pitchFamily="2" charset="0"/>
              </a:defRPr>
            </a:lvl7pPr>
            <a:lvl8pPr marL="3429000" indent="-228600" eaLnBrk="0" fontAlgn="base" hangingPunct="0">
              <a:spcBef>
                <a:spcPct val="50000"/>
              </a:spcBef>
              <a:spcAft>
                <a:spcPct val="0"/>
              </a:spcAft>
              <a:defRPr sz="2800">
                <a:solidFill>
                  <a:schemeClr val="tx1"/>
                </a:solidFill>
                <a:latin typeface="VNI-Times" pitchFamily="2" charset="0"/>
              </a:defRPr>
            </a:lvl8pPr>
            <a:lvl9pPr marL="3886200" indent="-228600" eaLnBrk="0" fontAlgn="base" hangingPunct="0">
              <a:spcBef>
                <a:spcPct val="50000"/>
              </a:spcBef>
              <a:spcAft>
                <a:spcPct val="0"/>
              </a:spcAft>
              <a:defRPr sz="2800">
                <a:solidFill>
                  <a:schemeClr val="tx1"/>
                </a:solidFill>
                <a:latin typeface="VNI-Times" pitchFamily="2" charset="0"/>
              </a:defRPr>
            </a:lvl9pPr>
          </a:lstStyle>
          <a:p>
            <a:r>
              <a:rPr lang="en-US" altLang="en-US" sz="2400" b="1"/>
              <a:t>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4831"/>
                                        </p:tgtEl>
                                        <p:attrNameLst>
                                          <p:attrName>style.visibility</p:attrName>
                                        </p:attrNameLst>
                                      </p:cBhvr>
                                      <p:to>
                                        <p:strVal val="visible"/>
                                      </p:to>
                                    </p:set>
                                    <p:anim calcmode="lin" valueType="num">
                                      <p:cBhvr additive="base">
                                        <p:cTn id="7" dur="500" fill="hold"/>
                                        <p:tgtEl>
                                          <p:spTgt spid="114831"/>
                                        </p:tgtEl>
                                        <p:attrNameLst>
                                          <p:attrName>ppt_x</p:attrName>
                                        </p:attrNameLst>
                                      </p:cBhvr>
                                      <p:tavLst>
                                        <p:tav tm="0">
                                          <p:val>
                                            <p:strVal val="#ppt_x"/>
                                          </p:val>
                                        </p:tav>
                                        <p:tav tm="100000">
                                          <p:val>
                                            <p:strVal val="#ppt_x"/>
                                          </p:val>
                                        </p:tav>
                                      </p:tavLst>
                                    </p:anim>
                                    <p:anim calcmode="lin" valueType="num">
                                      <p:cBhvr additive="base">
                                        <p:cTn id="8" dur="500" fill="hold"/>
                                        <p:tgtEl>
                                          <p:spTgt spid="1148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4853"/>
                                        </p:tgtEl>
                                        <p:attrNameLst>
                                          <p:attrName>style.visibility</p:attrName>
                                        </p:attrNameLst>
                                      </p:cBhvr>
                                      <p:to>
                                        <p:strVal val="visible"/>
                                      </p:to>
                                    </p:set>
                                    <p:anim calcmode="lin" valueType="num">
                                      <p:cBhvr additive="base">
                                        <p:cTn id="11" dur="500" fill="hold"/>
                                        <p:tgtEl>
                                          <p:spTgt spid="114853"/>
                                        </p:tgtEl>
                                        <p:attrNameLst>
                                          <p:attrName>ppt_x</p:attrName>
                                        </p:attrNameLst>
                                      </p:cBhvr>
                                      <p:tavLst>
                                        <p:tav tm="0">
                                          <p:val>
                                            <p:strVal val="#ppt_x"/>
                                          </p:val>
                                        </p:tav>
                                        <p:tav tm="100000">
                                          <p:val>
                                            <p:strVal val="#ppt_x"/>
                                          </p:val>
                                        </p:tav>
                                      </p:tavLst>
                                    </p:anim>
                                    <p:anim calcmode="lin" valueType="num">
                                      <p:cBhvr additive="base">
                                        <p:cTn id="12" dur="500" fill="hold"/>
                                        <p:tgtEl>
                                          <p:spTgt spid="11485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4854"/>
                                        </p:tgtEl>
                                        <p:attrNameLst>
                                          <p:attrName>style.visibility</p:attrName>
                                        </p:attrNameLst>
                                      </p:cBhvr>
                                      <p:to>
                                        <p:strVal val="visible"/>
                                      </p:to>
                                    </p:set>
                                    <p:anim calcmode="lin" valueType="num">
                                      <p:cBhvr additive="base">
                                        <p:cTn id="15" dur="500" fill="hold"/>
                                        <p:tgtEl>
                                          <p:spTgt spid="114854"/>
                                        </p:tgtEl>
                                        <p:attrNameLst>
                                          <p:attrName>ppt_x</p:attrName>
                                        </p:attrNameLst>
                                      </p:cBhvr>
                                      <p:tavLst>
                                        <p:tav tm="0">
                                          <p:val>
                                            <p:strVal val="#ppt_x"/>
                                          </p:val>
                                        </p:tav>
                                        <p:tav tm="100000">
                                          <p:val>
                                            <p:strVal val="#ppt_x"/>
                                          </p:val>
                                        </p:tav>
                                      </p:tavLst>
                                    </p:anim>
                                    <p:anim calcmode="lin" valueType="num">
                                      <p:cBhvr additive="base">
                                        <p:cTn id="16" dur="500" fill="hold"/>
                                        <p:tgtEl>
                                          <p:spTgt spid="11485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4858"/>
                                        </p:tgtEl>
                                        <p:attrNameLst>
                                          <p:attrName>style.visibility</p:attrName>
                                        </p:attrNameLst>
                                      </p:cBhvr>
                                      <p:to>
                                        <p:strVal val="visible"/>
                                      </p:to>
                                    </p:set>
                                    <p:anim calcmode="lin" valueType="num">
                                      <p:cBhvr additive="base">
                                        <p:cTn id="19" dur="500" fill="hold"/>
                                        <p:tgtEl>
                                          <p:spTgt spid="114858"/>
                                        </p:tgtEl>
                                        <p:attrNameLst>
                                          <p:attrName>ppt_x</p:attrName>
                                        </p:attrNameLst>
                                      </p:cBhvr>
                                      <p:tavLst>
                                        <p:tav tm="0">
                                          <p:val>
                                            <p:strVal val="#ppt_x"/>
                                          </p:val>
                                        </p:tav>
                                        <p:tav tm="100000">
                                          <p:val>
                                            <p:strVal val="#ppt_x"/>
                                          </p:val>
                                        </p:tav>
                                      </p:tavLst>
                                    </p:anim>
                                    <p:anim calcmode="lin" valueType="num">
                                      <p:cBhvr additive="base">
                                        <p:cTn id="20" dur="500" fill="hold"/>
                                        <p:tgtEl>
                                          <p:spTgt spid="11485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4859"/>
                                        </p:tgtEl>
                                        <p:attrNameLst>
                                          <p:attrName>style.visibility</p:attrName>
                                        </p:attrNameLst>
                                      </p:cBhvr>
                                      <p:to>
                                        <p:strVal val="visible"/>
                                      </p:to>
                                    </p:set>
                                    <p:anim calcmode="lin" valueType="num">
                                      <p:cBhvr additive="base">
                                        <p:cTn id="23" dur="500" fill="hold"/>
                                        <p:tgtEl>
                                          <p:spTgt spid="114859"/>
                                        </p:tgtEl>
                                        <p:attrNameLst>
                                          <p:attrName>ppt_x</p:attrName>
                                        </p:attrNameLst>
                                      </p:cBhvr>
                                      <p:tavLst>
                                        <p:tav tm="0">
                                          <p:val>
                                            <p:strVal val="#ppt_x"/>
                                          </p:val>
                                        </p:tav>
                                        <p:tav tm="100000">
                                          <p:val>
                                            <p:strVal val="#ppt_x"/>
                                          </p:val>
                                        </p:tav>
                                      </p:tavLst>
                                    </p:anim>
                                    <p:anim calcmode="lin" valueType="num">
                                      <p:cBhvr additive="base">
                                        <p:cTn id="24" dur="500" fill="hold"/>
                                        <p:tgtEl>
                                          <p:spTgt spid="114859"/>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14833"/>
                                        </p:tgtEl>
                                        <p:attrNameLst>
                                          <p:attrName>style.visibility</p:attrName>
                                        </p:attrNameLst>
                                      </p:cBhvr>
                                      <p:to>
                                        <p:strVal val="visible"/>
                                      </p:to>
                                    </p:set>
                                    <p:anim calcmode="lin" valueType="num">
                                      <p:cBhvr additive="base">
                                        <p:cTn id="29" dur="500" fill="hold"/>
                                        <p:tgtEl>
                                          <p:spTgt spid="114833"/>
                                        </p:tgtEl>
                                        <p:attrNameLst>
                                          <p:attrName>ppt_x</p:attrName>
                                        </p:attrNameLst>
                                      </p:cBhvr>
                                      <p:tavLst>
                                        <p:tav tm="0">
                                          <p:val>
                                            <p:strVal val="#ppt_x"/>
                                          </p:val>
                                        </p:tav>
                                        <p:tav tm="100000">
                                          <p:val>
                                            <p:strVal val="#ppt_x"/>
                                          </p:val>
                                        </p:tav>
                                      </p:tavLst>
                                    </p:anim>
                                    <p:anim calcmode="lin" valueType="num">
                                      <p:cBhvr additive="base">
                                        <p:cTn id="30" dur="500" fill="hold"/>
                                        <p:tgtEl>
                                          <p:spTgt spid="11483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4838"/>
                                        </p:tgtEl>
                                        <p:attrNameLst>
                                          <p:attrName>style.visibility</p:attrName>
                                        </p:attrNameLst>
                                      </p:cBhvr>
                                      <p:to>
                                        <p:strVal val="visible"/>
                                      </p:to>
                                    </p:set>
                                    <p:anim calcmode="lin" valueType="num">
                                      <p:cBhvr additive="base">
                                        <p:cTn id="33" dur="500" fill="hold"/>
                                        <p:tgtEl>
                                          <p:spTgt spid="114838"/>
                                        </p:tgtEl>
                                        <p:attrNameLst>
                                          <p:attrName>ppt_x</p:attrName>
                                        </p:attrNameLst>
                                      </p:cBhvr>
                                      <p:tavLst>
                                        <p:tav tm="0">
                                          <p:val>
                                            <p:strVal val="#ppt_x"/>
                                          </p:val>
                                        </p:tav>
                                        <p:tav tm="100000">
                                          <p:val>
                                            <p:strVal val="#ppt_x"/>
                                          </p:val>
                                        </p:tav>
                                      </p:tavLst>
                                    </p:anim>
                                    <p:anim calcmode="lin" valueType="num">
                                      <p:cBhvr additive="base">
                                        <p:cTn id="34" dur="500" fill="hold"/>
                                        <p:tgtEl>
                                          <p:spTgt spid="114838"/>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14840"/>
                                        </p:tgtEl>
                                        <p:attrNameLst>
                                          <p:attrName>style.visibility</p:attrName>
                                        </p:attrNameLst>
                                      </p:cBhvr>
                                      <p:to>
                                        <p:strVal val="visible"/>
                                      </p:to>
                                    </p:set>
                                    <p:anim calcmode="lin" valueType="num">
                                      <p:cBhvr additive="base">
                                        <p:cTn id="39" dur="500" fill="hold"/>
                                        <p:tgtEl>
                                          <p:spTgt spid="114840"/>
                                        </p:tgtEl>
                                        <p:attrNameLst>
                                          <p:attrName>ppt_x</p:attrName>
                                        </p:attrNameLst>
                                      </p:cBhvr>
                                      <p:tavLst>
                                        <p:tav tm="0">
                                          <p:val>
                                            <p:strVal val="#ppt_x"/>
                                          </p:val>
                                        </p:tav>
                                        <p:tav tm="100000">
                                          <p:val>
                                            <p:strVal val="#ppt_x"/>
                                          </p:val>
                                        </p:tav>
                                      </p:tavLst>
                                    </p:anim>
                                    <p:anim calcmode="lin" valueType="num">
                                      <p:cBhvr additive="base">
                                        <p:cTn id="40" dur="500" fill="hold"/>
                                        <p:tgtEl>
                                          <p:spTgt spid="11484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14845"/>
                                        </p:tgtEl>
                                        <p:attrNameLst>
                                          <p:attrName>style.visibility</p:attrName>
                                        </p:attrNameLst>
                                      </p:cBhvr>
                                      <p:to>
                                        <p:strVal val="visible"/>
                                      </p:to>
                                    </p:set>
                                    <p:anim calcmode="lin" valueType="num">
                                      <p:cBhvr additive="base">
                                        <p:cTn id="43" dur="500" fill="hold"/>
                                        <p:tgtEl>
                                          <p:spTgt spid="114845"/>
                                        </p:tgtEl>
                                        <p:attrNameLst>
                                          <p:attrName>ppt_x</p:attrName>
                                        </p:attrNameLst>
                                      </p:cBhvr>
                                      <p:tavLst>
                                        <p:tav tm="0">
                                          <p:val>
                                            <p:strVal val="#ppt_x"/>
                                          </p:val>
                                        </p:tav>
                                        <p:tav tm="100000">
                                          <p:val>
                                            <p:strVal val="#ppt_x"/>
                                          </p:val>
                                        </p:tav>
                                      </p:tavLst>
                                    </p:anim>
                                    <p:anim calcmode="lin" valueType="num">
                                      <p:cBhvr additive="base">
                                        <p:cTn id="44" dur="500" fill="hold"/>
                                        <p:tgtEl>
                                          <p:spTgt spid="11484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4849"/>
                                        </p:tgtEl>
                                        <p:attrNameLst>
                                          <p:attrName>style.visibility</p:attrName>
                                        </p:attrNameLst>
                                      </p:cBhvr>
                                      <p:to>
                                        <p:strVal val="visible"/>
                                      </p:to>
                                    </p:set>
                                    <p:anim calcmode="lin" valueType="num">
                                      <p:cBhvr additive="base">
                                        <p:cTn id="47" dur="500" fill="hold"/>
                                        <p:tgtEl>
                                          <p:spTgt spid="114849"/>
                                        </p:tgtEl>
                                        <p:attrNameLst>
                                          <p:attrName>ppt_x</p:attrName>
                                        </p:attrNameLst>
                                      </p:cBhvr>
                                      <p:tavLst>
                                        <p:tav tm="0">
                                          <p:val>
                                            <p:strVal val="#ppt_x"/>
                                          </p:val>
                                        </p:tav>
                                        <p:tav tm="100000">
                                          <p:val>
                                            <p:strVal val="#ppt_x"/>
                                          </p:val>
                                        </p:tav>
                                      </p:tavLst>
                                    </p:anim>
                                    <p:anim calcmode="lin" valueType="num">
                                      <p:cBhvr additive="base">
                                        <p:cTn id="48" dur="500" fill="hold"/>
                                        <p:tgtEl>
                                          <p:spTgt spid="11484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4842"/>
                                        </p:tgtEl>
                                        <p:attrNameLst>
                                          <p:attrName>style.visibility</p:attrName>
                                        </p:attrNameLst>
                                      </p:cBhvr>
                                      <p:to>
                                        <p:strVal val="visible"/>
                                      </p:to>
                                    </p:set>
                                    <p:anim calcmode="lin" valueType="num">
                                      <p:cBhvr additive="base">
                                        <p:cTn id="51" dur="500" fill="hold"/>
                                        <p:tgtEl>
                                          <p:spTgt spid="114842"/>
                                        </p:tgtEl>
                                        <p:attrNameLst>
                                          <p:attrName>ppt_x</p:attrName>
                                        </p:attrNameLst>
                                      </p:cBhvr>
                                      <p:tavLst>
                                        <p:tav tm="0">
                                          <p:val>
                                            <p:strVal val="#ppt_x"/>
                                          </p:val>
                                        </p:tav>
                                        <p:tav tm="100000">
                                          <p:val>
                                            <p:strVal val="#ppt_x"/>
                                          </p:val>
                                        </p:tav>
                                      </p:tavLst>
                                    </p:anim>
                                    <p:anim calcmode="lin" valueType="num">
                                      <p:cBhvr additive="base">
                                        <p:cTn id="52" dur="500" fill="hold"/>
                                        <p:tgtEl>
                                          <p:spTgt spid="11484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14846"/>
                                        </p:tgtEl>
                                        <p:attrNameLst>
                                          <p:attrName>style.visibility</p:attrName>
                                        </p:attrNameLst>
                                      </p:cBhvr>
                                      <p:to>
                                        <p:strVal val="visible"/>
                                      </p:to>
                                    </p:set>
                                    <p:anim calcmode="lin" valueType="num">
                                      <p:cBhvr additive="base">
                                        <p:cTn id="55" dur="500" fill="hold"/>
                                        <p:tgtEl>
                                          <p:spTgt spid="114846"/>
                                        </p:tgtEl>
                                        <p:attrNameLst>
                                          <p:attrName>ppt_x</p:attrName>
                                        </p:attrNameLst>
                                      </p:cBhvr>
                                      <p:tavLst>
                                        <p:tav tm="0">
                                          <p:val>
                                            <p:strVal val="#ppt_x"/>
                                          </p:val>
                                        </p:tav>
                                        <p:tav tm="100000">
                                          <p:val>
                                            <p:strVal val="#ppt_x"/>
                                          </p:val>
                                        </p:tav>
                                      </p:tavLst>
                                    </p:anim>
                                    <p:anim calcmode="lin" valueType="num">
                                      <p:cBhvr additive="base">
                                        <p:cTn id="56" dur="500" fill="hold"/>
                                        <p:tgtEl>
                                          <p:spTgt spid="114846"/>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4855"/>
                                        </p:tgtEl>
                                        <p:attrNameLst>
                                          <p:attrName>style.visibility</p:attrName>
                                        </p:attrNameLst>
                                      </p:cBhvr>
                                      <p:to>
                                        <p:strVal val="visible"/>
                                      </p:to>
                                    </p:set>
                                    <p:anim calcmode="lin" valueType="num">
                                      <p:cBhvr additive="base">
                                        <p:cTn id="61" dur="500" fill="hold"/>
                                        <p:tgtEl>
                                          <p:spTgt spid="114855"/>
                                        </p:tgtEl>
                                        <p:attrNameLst>
                                          <p:attrName>ppt_x</p:attrName>
                                        </p:attrNameLst>
                                      </p:cBhvr>
                                      <p:tavLst>
                                        <p:tav tm="0">
                                          <p:val>
                                            <p:strVal val="#ppt_x"/>
                                          </p:val>
                                        </p:tav>
                                        <p:tav tm="100000">
                                          <p:val>
                                            <p:strVal val="#ppt_x"/>
                                          </p:val>
                                        </p:tav>
                                      </p:tavLst>
                                    </p:anim>
                                    <p:anim calcmode="lin" valueType="num">
                                      <p:cBhvr additive="base">
                                        <p:cTn id="62" dur="500" fill="hold"/>
                                        <p:tgtEl>
                                          <p:spTgt spid="11485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4860"/>
                                        </p:tgtEl>
                                        <p:attrNameLst>
                                          <p:attrName>style.visibility</p:attrName>
                                        </p:attrNameLst>
                                      </p:cBhvr>
                                      <p:to>
                                        <p:strVal val="visible"/>
                                      </p:to>
                                    </p:set>
                                    <p:anim calcmode="lin" valueType="num">
                                      <p:cBhvr additive="base">
                                        <p:cTn id="67" dur="500" fill="hold"/>
                                        <p:tgtEl>
                                          <p:spTgt spid="114860"/>
                                        </p:tgtEl>
                                        <p:attrNameLst>
                                          <p:attrName>ppt_x</p:attrName>
                                        </p:attrNameLst>
                                      </p:cBhvr>
                                      <p:tavLst>
                                        <p:tav tm="0">
                                          <p:val>
                                            <p:strVal val="#ppt_x"/>
                                          </p:val>
                                        </p:tav>
                                        <p:tav tm="100000">
                                          <p:val>
                                            <p:strVal val="#ppt_x"/>
                                          </p:val>
                                        </p:tav>
                                      </p:tavLst>
                                    </p:anim>
                                    <p:anim calcmode="lin" valueType="num">
                                      <p:cBhvr additive="base">
                                        <p:cTn id="68" dur="500" fill="hold"/>
                                        <p:tgtEl>
                                          <p:spTgt spid="114860"/>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4832"/>
                                        </p:tgtEl>
                                        <p:attrNameLst>
                                          <p:attrName>style.visibility</p:attrName>
                                        </p:attrNameLst>
                                      </p:cBhvr>
                                      <p:to>
                                        <p:strVal val="visible"/>
                                      </p:to>
                                    </p:set>
                                    <p:anim calcmode="lin" valueType="num">
                                      <p:cBhvr additive="base">
                                        <p:cTn id="71" dur="500" fill="hold"/>
                                        <p:tgtEl>
                                          <p:spTgt spid="114832"/>
                                        </p:tgtEl>
                                        <p:attrNameLst>
                                          <p:attrName>ppt_x</p:attrName>
                                        </p:attrNameLst>
                                      </p:cBhvr>
                                      <p:tavLst>
                                        <p:tav tm="0">
                                          <p:val>
                                            <p:strVal val="#ppt_x"/>
                                          </p:val>
                                        </p:tav>
                                        <p:tav tm="100000">
                                          <p:val>
                                            <p:strVal val="#ppt_x"/>
                                          </p:val>
                                        </p:tav>
                                      </p:tavLst>
                                    </p:anim>
                                    <p:anim calcmode="lin" valueType="num">
                                      <p:cBhvr additive="base">
                                        <p:cTn id="72" dur="500" fill="hold"/>
                                        <p:tgtEl>
                                          <p:spTgt spid="114832"/>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2" presetClass="entr" presetSubtype="4" fill="hold" nodeType="clickEffect">
                                  <p:stCondLst>
                                    <p:cond delay="0"/>
                                  </p:stCondLst>
                                  <p:childTnLst>
                                    <p:set>
                                      <p:cBhvr>
                                        <p:cTn id="76" dur="1" fill="hold">
                                          <p:stCondLst>
                                            <p:cond delay="0"/>
                                          </p:stCondLst>
                                        </p:cTn>
                                        <p:tgtEl>
                                          <p:spTgt spid="114834"/>
                                        </p:tgtEl>
                                        <p:attrNameLst>
                                          <p:attrName>style.visibility</p:attrName>
                                        </p:attrNameLst>
                                      </p:cBhvr>
                                      <p:to>
                                        <p:strVal val="visible"/>
                                      </p:to>
                                    </p:set>
                                    <p:anim calcmode="lin" valueType="num">
                                      <p:cBhvr additive="base">
                                        <p:cTn id="77" dur="500" fill="hold"/>
                                        <p:tgtEl>
                                          <p:spTgt spid="114834"/>
                                        </p:tgtEl>
                                        <p:attrNameLst>
                                          <p:attrName>ppt_x</p:attrName>
                                        </p:attrNameLst>
                                      </p:cBhvr>
                                      <p:tavLst>
                                        <p:tav tm="0">
                                          <p:val>
                                            <p:strVal val="#ppt_x"/>
                                          </p:val>
                                        </p:tav>
                                        <p:tav tm="100000">
                                          <p:val>
                                            <p:strVal val="#ppt_x"/>
                                          </p:val>
                                        </p:tav>
                                      </p:tavLst>
                                    </p:anim>
                                    <p:anim calcmode="lin" valueType="num">
                                      <p:cBhvr additive="base">
                                        <p:cTn id="78" dur="500" fill="hold"/>
                                        <p:tgtEl>
                                          <p:spTgt spid="114834"/>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14841"/>
                                        </p:tgtEl>
                                        <p:attrNameLst>
                                          <p:attrName>style.visibility</p:attrName>
                                        </p:attrNameLst>
                                      </p:cBhvr>
                                      <p:to>
                                        <p:strVal val="visible"/>
                                      </p:to>
                                    </p:set>
                                    <p:anim calcmode="lin" valueType="num">
                                      <p:cBhvr additive="base">
                                        <p:cTn id="81" dur="500" fill="hold"/>
                                        <p:tgtEl>
                                          <p:spTgt spid="114841"/>
                                        </p:tgtEl>
                                        <p:attrNameLst>
                                          <p:attrName>ppt_x</p:attrName>
                                        </p:attrNameLst>
                                      </p:cBhvr>
                                      <p:tavLst>
                                        <p:tav tm="0">
                                          <p:val>
                                            <p:strVal val="#ppt_x"/>
                                          </p:val>
                                        </p:tav>
                                        <p:tav tm="100000">
                                          <p:val>
                                            <p:strVal val="#ppt_x"/>
                                          </p:val>
                                        </p:tav>
                                      </p:tavLst>
                                    </p:anim>
                                    <p:anim calcmode="lin" valueType="num">
                                      <p:cBhvr additive="base">
                                        <p:cTn id="82" dur="500" fill="hold"/>
                                        <p:tgtEl>
                                          <p:spTgt spid="114841"/>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2" presetClass="entr" presetSubtype="4" fill="hold" nodeType="clickEffect">
                                  <p:stCondLst>
                                    <p:cond delay="0"/>
                                  </p:stCondLst>
                                  <p:childTnLst>
                                    <p:set>
                                      <p:cBhvr>
                                        <p:cTn id="86" dur="1" fill="hold">
                                          <p:stCondLst>
                                            <p:cond delay="0"/>
                                          </p:stCondLst>
                                        </p:cTn>
                                        <p:tgtEl>
                                          <p:spTgt spid="114844"/>
                                        </p:tgtEl>
                                        <p:attrNameLst>
                                          <p:attrName>style.visibility</p:attrName>
                                        </p:attrNameLst>
                                      </p:cBhvr>
                                      <p:to>
                                        <p:strVal val="visible"/>
                                      </p:to>
                                    </p:set>
                                    <p:anim calcmode="lin" valueType="num">
                                      <p:cBhvr additive="base">
                                        <p:cTn id="87" dur="500" fill="hold"/>
                                        <p:tgtEl>
                                          <p:spTgt spid="114844"/>
                                        </p:tgtEl>
                                        <p:attrNameLst>
                                          <p:attrName>ppt_x</p:attrName>
                                        </p:attrNameLst>
                                      </p:cBhvr>
                                      <p:tavLst>
                                        <p:tav tm="0">
                                          <p:val>
                                            <p:strVal val="#ppt_x"/>
                                          </p:val>
                                        </p:tav>
                                        <p:tav tm="100000">
                                          <p:val>
                                            <p:strVal val="#ppt_x"/>
                                          </p:val>
                                        </p:tav>
                                      </p:tavLst>
                                    </p:anim>
                                    <p:anim calcmode="lin" valueType="num">
                                      <p:cBhvr additive="base">
                                        <p:cTn id="88" dur="500" fill="hold"/>
                                        <p:tgtEl>
                                          <p:spTgt spid="11484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14848"/>
                                        </p:tgtEl>
                                        <p:attrNameLst>
                                          <p:attrName>style.visibility</p:attrName>
                                        </p:attrNameLst>
                                      </p:cBhvr>
                                      <p:to>
                                        <p:strVal val="visible"/>
                                      </p:to>
                                    </p:set>
                                    <p:anim calcmode="lin" valueType="num">
                                      <p:cBhvr additive="base">
                                        <p:cTn id="91" dur="500" fill="hold"/>
                                        <p:tgtEl>
                                          <p:spTgt spid="114848"/>
                                        </p:tgtEl>
                                        <p:attrNameLst>
                                          <p:attrName>ppt_x</p:attrName>
                                        </p:attrNameLst>
                                      </p:cBhvr>
                                      <p:tavLst>
                                        <p:tav tm="0">
                                          <p:val>
                                            <p:strVal val="#ppt_x"/>
                                          </p:val>
                                        </p:tav>
                                        <p:tav tm="100000">
                                          <p:val>
                                            <p:strVal val="#ppt_x"/>
                                          </p:val>
                                        </p:tav>
                                      </p:tavLst>
                                    </p:anim>
                                    <p:anim calcmode="lin" valueType="num">
                                      <p:cBhvr additive="base">
                                        <p:cTn id="92" dur="500" fill="hold"/>
                                        <p:tgtEl>
                                          <p:spTgt spid="114848"/>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114843"/>
                                        </p:tgtEl>
                                        <p:attrNameLst>
                                          <p:attrName>style.visibility</p:attrName>
                                        </p:attrNameLst>
                                      </p:cBhvr>
                                      <p:to>
                                        <p:strVal val="visible"/>
                                      </p:to>
                                    </p:set>
                                    <p:anim calcmode="lin" valueType="num">
                                      <p:cBhvr additive="base">
                                        <p:cTn id="95" dur="500" fill="hold"/>
                                        <p:tgtEl>
                                          <p:spTgt spid="114843"/>
                                        </p:tgtEl>
                                        <p:attrNameLst>
                                          <p:attrName>ppt_x</p:attrName>
                                        </p:attrNameLst>
                                      </p:cBhvr>
                                      <p:tavLst>
                                        <p:tav tm="0">
                                          <p:val>
                                            <p:strVal val="#ppt_x"/>
                                          </p:val>
                                        </p:tav>
                                        <p:tav tm="100000">
                                          <p:val>
                                            <p:strVal val="#ppt_x"/>
                                          </p:val>
                                        </p:tav>
                                      </p:tavLst>
                                    </p:anim>
                                    <p:anim calcmode="lin" valueType="num">
                                      <p:cBhvr additive="base">
                                        <p:cTn id="96" dur="500" fill="hold"/>
                                        <p:tgtEl>
                                          <p:spTgt spid="114843"/>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114847"/>
                                        </p:tgtEl>
                                        <p:attrNameLst>
                                          <p:attrName>style.visibility</p:attrName>
                                        </p:attrNameLst>
                                      </p:cBhvr>
                                      <p:to>
                                        <p:strVal val="visible"/>
                                      </p:to>
                                    </p:set>
                                    <p:anim calcmode="lin" valueType="num">
                                      <p:cBhvr additive="base">
                                        <p:cTn id="99" dur="500" fill="hold"/>
                                        <p:tgtEl>
                                          <p:spTgt spid="114847"/>
                                        </p:tgtEl>
                                        <p:attrNameLst>
                                          <p:attrName>ppt_x</p:attrName>
                                        </p:attrNameLst>
                                      </p:cBhvr>
                                      <p:tavLst>
                                        <p:tav tm="0">
                                          <p:val>
                                            <p:strVal val="#ppt_x"/>
                                          </p:val>
                                        </p:tav>
                                        <p:tav tm="100000">
                                          <p:val>
                                            <p:strVal val="#ppt_x"/>
                                          </p:val>
                                        </p:tav>
                                      </p:tavLst>
                                    </p:anim>
                                    <p:anim calcmode="lin" valueType="num">
                                      <p:cBhvr additive="base">
                                        <p:cTn id="100" dur="500" fill="hold"/>
                                        <p:tgtEl>
                                          <p:spTgt spid="114847"/>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2" presetClass="entr" presetSubtype="4" fill="hold" nodeType="clickEffect">
                                  <p:stCondLst>
                                    <p:cond delay="0"/>
                                  </p:stCondLst>
                                  <p:childTnLst>
                                    <p:set>
                                      <p:cBhvr>
                                        <p:cTn id="104" dur="1" fill="hold">
                                          <p:stCondLst>
                                            <p:cond delay="0"/>
                                          </p:stCondLst>
                                        </p:cTn>
                                        <p:tgtEl>
                                          <p:spTgt spid="114850"/>
                                        </p:tgtEl>
                                        <p:attrNameLst>
                                          <p:attrName>style.visibility</p:attrName>
                                        </p:attrNameLst>
                                      </p:cBhvr>
                                      <p:to>
                                        <p:strVal val="visible"/>
                                      </p:to>
                                    </p:set>
                                    <p:anim calcmode="lin" valueType="num">
                                      <p:cBhvr additive="base">
                                        <p:cTn id="105" dur="500" fill="hold"/>
                                        <p:tgtEl>
                                          <p:spTgt spid="114850"/>
                                        </p:tgtEl>
                                        <p:attrNameLst>
                                          <p:attrName>ppt_x</p:attrName>
                                        </p:attrNameLst>
                                      </p:cBhvr>
                                      <p:tavLst>
                                        <p:tav tm="0">
                                          <p:val>
                                            <p:strVal val="#ppt_x"/>
                                          </p:val>
                                        </p:tav>
                                        <p:tav tm="100000">
                                          <p:val>
                                            <p:strVal val="#ppt_x"/>
                                          </p:val>
                                        </p:tav>
                                      </p:tavLst>
                                    </p:anim>
                                    <p:anim calcmode="lin" valueType="num">
                                      <p:cBhvr additive="base">
                                        <p:cTn id="106" dur="500" fill="hold"/>
                                        <p:tgtEl>
                                          <p:spTgt spid="114850"/>
                                        </p:tgtEl>
                                        <p:attrNameLst>
                                          <p:attrName>ppt_y</p:attrName>
                                        </p:attrNameLst>
                                      </p:cBhvr>
                                      <p:tavLst>
                                        <p:tav tm="0">
                                          <p:val>
                                            <p:strVal val="1+#ppt_h/2"/>
                                          </p:val>
                                        </p:tav>
                                        <p:tav tm="100000">
                                          <p:val>
                                            <p:strVal val="#ppt_y"/>
                                          </p:val>
                                        </p:tav>
                                      </p:tavLst>
                                    </p:anim>
                                  </p:childTnLst>
                                </p:cTn>
                              </p:par>
                            </p:childTnLst>
                          </p:cTn>
                        </p:par>
                      </p:childTnLst>
                    </p:cTn>
                  </p:par>
                  <p:par>
                    <p:cTn id="107" fill="hold" nodeType="clickPar">
                      <p:stCondLst>
                        <p:cond delay="indefinite"/>
                      </p:stCondLst>
                      <p:childTnLst>
                        <p:par>
                          <p:cTn id="108" fill="hold" nodeType="withGroup">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114851"/>
                                        </p:tgtEl>
                                        <p:attrNameLst>
                                          <p:attrName>style.visibility</p:attrName>
                                        </p:attrNameLst>
                                      </p:cBhvr>
                                      <p:to>
                                        <p:strVal val="visible"/>
                                      </p:to>
                                    </p:set>
                                    <p:anim calcmode="lin" valueType="num">
                                      <p:cBhvr additive="base">
                                        <p:cTn id="111" dur="500" fill="hold"/>
                                        <p:tgtEl>
                                          <p:spTgt spid="114851"/>
                                        </p:tgtEl>
                                        <p:attrNameLst>
                                          <p:attrName>ppt_x</p:attrName>
                                        </p:attrNameLst>
                                      </p:cBhvr>
                                      <p:tavLst>
                                        <p:tav tm="0">
                                          <p:val>
                                            <p:strVal val="#ppt_x"/>
                                          </p:val>
                                        </p:tav>
                                        <p:tav tm="100000">
                                          <p:val>
                                            <p:strVal val="#ppt_x"/>
                                          </p:val>
                                        </p:tav>
                                      </p:tavLst>
                                    </p:anim>
                                    <p:anim calcmode="lin" valueType="num">
                                      <p:cBhvr additive="base">
                                        <p:cTn id="112" dur="500" fill="hold"/>
                                        <p:tgtEl>
                                          <p:spTgt spid="114851"/>
                                        </p:tgtEl>
                                        <p:attrNameLst>
                                          <p:attrName>ppt_y</p:attrName>
                                        </p:attrNameLst>
                                      </p:cBhvr>
                                      <p:tavLst>
                                        <p:tav tm="0">
                                          <p:val>
                                            <p:strVal val="1+#ppt_h/2"/>
                                          </p:val>
                                        </p:tav>
                                        <p:tav tm="100000">
                                          <p:val>
                                            <p:strVal val="#ppt_y"/>
                                          </p:val>
                                        </p:tav>
                                      </p:tavLst>
                                    </p:anim>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 presetClass="entr" presetSubtype="4" fill="hold" grpId="1" nodeType="clickEffect">
                                  <p:stCondLst>
                                    <p:cond delay="0"/>
                                  </p:stCondLst>
                                  <p:childTnLst>
                                    <p:set>
                                      <p:cBhvr>
                                        <p:cTn id="116" dur="1" fill="hold">
                                          <p:stCondLst>
                                            <p:cond delay="0"/>
                                          </p:stCondLst>
                                        </p:cTn>
                                        <p:tgtEl>
                                          <p:spTgt spid="114840"/>
                                        </p:tgtEl>
                                        <p:attrNameLst>
                                          <p:attrName>style.visibility</p:attrName>
                                        </p:attrNameLst>
                                      </p:cBhvr>
                                      <p:to>
                                        <p:strVal val="visible"/>
                                      </p:to>
                                    </p:set>
                                    <p:anim calcmode="lin" valueType="num">
                                      <p:cBhvr additive="base">
                                        <p:cTn id="117" dur="500" fill="hold"/>
                                        <p:tgtEl>
                                          <p:spTgt spid="114840"/>
                                        </p:tgtEl>
                                        <p:attrNameLst>
                                          <p:attrName>ppt_x</p:attrName>
                                        </p:attrNameLst>
                                      </p:cBhvr>
                                      <p:tavLst>
                                        <p:tav tm="0">
                                          <p:val>
                                            <p:strVal val="#ppt_x"/>
                                          </p:val>
                                        </p:tav>
                                        <p:tav tm="100000">
                                          <p:val>
                                            <p:strVal val="#ppt_x"/>
                                          </p:val>
                                        </p:tav>
                                      </p:tavLst>
                                    </p:anim>
                                    <p:anim calcmode="lin" valueType="num">
                                      <p:cBhvr additive="base">
                                        <p:cTn id="118" dur="500" fill="hold"/>
                                        <p:tgtEl>
                                          <p:spTgt spid="114840"/>
                                        </p:tgtEl>
                                        <p:attrNameLst>
                                          <p:attrName>ppt_y</p:attrName>
                                        </p:attrNameLst>
                                      </p:cBhvr>
                                      <p:tavLst>
                                        <p:tav tm="0">
                                          <p:val>
                                            <p:strVal val="1+#ppt_h/2"/>
                                          </p:val>
                                        </p:tav>
                                        <p:tav tm="100000">
                                          <p:val>
                                            <p:strVal val="#ppt_y"/>
                                          </p:val>
                                        </p:tav>
                                      </p:tavLst>
                                    </p:anim>
                                  </p:childTnLst>
                                </p:cTn>
                              </p:par>
                            </p:childTnLst>
                          </p:cTn>
                        </p:par>
                      </p:childTnLst>
                    </p:cTn>
                  </p:par>
                  <p:par>
                    <p:cTn id="119" fill="hold" nodeType="clickPar">
                      <p:stCondLst>
                        <p:cond delay="indefinite"/>
                      </p:stCondLst>
                      <p:childTnLst>
                        <p:par>
                          <p:cTn id="120" fill="hold" nodeType="withGroup">
                            <p:stCondLst>
                              <p:cond delay="0"/>
                            </p:stCondLst>
                            <p:childTnLst>
                              <p:par>
                                <p:cTn id="121" presetID="2" presetClass="entr" presetSubtype="4" fill="hold" grpId="0" nodeType="clickEffect">
                                  <p:stCondLst>
                                    <p:cond delay="0"/>
                                  </p:stCondLst>
                                  <p:childTnLst>
                                    <p:set>
                                      <p:cBhvr>
                                        <p:cTn id="122" dur="1" fill="hold">
                                          <p:stCondLst>
                                            <p:cond delay="0"/>
                                          </p:stCondLst>
                                        </p:cTn>
                                        <p:tgtEl>
                                          <p:spTgt spid="114821"/>
                                        </p:tgtEl>
                                        <p:attrNameLst>
                                          <p:attrName>style.visibility</p:attrName>
                                        </p:attrNameLst>
                                      </p:cBhvr>
                                      <p:to>
                                        <p:strVal val="visible"/>
                                      </p:to>
                                    </p:set>
                                    <p:anim calcmode="lin" valueType="num">
                                      <p:cBhvr additive="base">
                                        <p:cTn id="123" dur="500" fill="hold"/>
                                        <p:tgtEl>
                                          <p:spTgt spid="114821"/>
                                        </p:tgtEl>
                                        <p:attrNameLst>
                                          <p:attrName>ppt_x</p:attrName>
                                        </p:attrNameLst>
                                      </p:cBhvr>
                                      <p:tavLst>
                                        <p:tav tm="0">
                                          <p:val>
                                            <p:strVal val="#ppt_x"/>
                                          </p:val>
                                        </p:tav>
                                        <p:tav tm="100000">
                                          <p:val>
                                            <p:strVal val="#ppt_x"/>
                                          </p:val>
                                        </p:tav>
                                      </p:tavLst>
                                    </p:anim>
                                    <p:anim calcmode="lin" valueType="num">
                                      <p:cBhvr additive="base">
                                        <p:cTn id="124" dur="500" fill="hold"/>
                                        <p:tgtEl>
                                          <p:spTgt spid="114821"/>
                                        </p:tgtEl>
                                        <p:attrNameLst>
                                          <p:attrName>ppt_y</p:attrName>
                                        </p:attrNameLst>
                                      </p:cBhvr>
                                      <p:tavLst>
                                        <p:tav tm="0">
                                          <p:val>
                                            <p:strVal val="1+#ppt_h/2"/>
                                          </p:val>
                                        </p:tav>
                                        <p:tav tm="100000">
                                          <p:val>
                                            <p:strVal val="#ppt_y"/>
                                          </p:val>
                                        </p:tav>
                                      </p:tavLst>
                                    </p:anim>
                                  </p:childTnLst>
                                </p:cTn>
                              </p:par>
                              <p:par>
                                <p:cTn id="125" presetID="2" presetClass="entr" presetSubtype="4" fill="hold" nodeType="withEffect">
                                  <p:stCondLst>
                                    <p:cond delay="0"/>
                                  </p:stCondLst>
                                  <p:childTnLst>
                                    <p:set>
                                      <p:cBhvr>
                                        <p:cTn id="126" dur="1" fill="hold">
                                          <p:stCondLst>
                                            <p:cond delay="0"/>
                                          </p:stCondLst>
                                        </p:cTn>
                                        <p:tgtEl>
                                          <p:spTgt spid="114818"/>
                                        </p:tgtEl>
                                        <p:attrNameLst>
                                          <p:attrName>style.visibility</p:attrName>
                                        </p:attrNameLst>
                                      </p:cBhvr>
                                      <p:to>
                                        <p:strVal val="visible"/>
                                      </p:to>
                                    </p:set>
                                    <p:anim calcmode="lin" valueType="num">
                                      <p:cBhvr additive="base">
                                        <p:cTn id="127" dur="500" fill="hold"/>
                                        <p:tgtEl>
                                          <p:spTgt spid="114818"/>
                                        </p:tgtEl>
                                        <p:attrNameLst>
                                          <p:attrName>ppt_x</p:attrName>
                                        </p:attrNameLst>
                                      </p:cBhvr>
                                      <p:tavLst>
                                        <p:tav tm="0">
                                          <p:val>
                                            <p:strVal val="#ppt_x"/>
                                          </p:val>
                                        </p:tav>
                                        <p:tav tm="100000">
                                          <p:val>
                                            <p:strVal val="#ppt_x"/>
                                          </p:val>
                                        </p:tav>
                                      </p:tavLst>
                                    </p:anim>
                                    <p:anim calcmode="lin" valueType="num">
                                      <p:cBhvr additive="base">
                                        <p:cTn id="128" dur="500" fill="hold"/>
                                        <p:tgtEl>
                                          <p:spTgt spid="114818"/>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114827"/>
                                        </p:tgtEl>
                                        <p:attrNameLst>
                                          <p:attrName>style.visibility</p:attrName>
                                        </p:attrNameLst>
                                      </p:cBhvr>
                                      <p:to>
                                        <p:strVal val="visible"/>
                                      </p:to>
                                    </p:set>
                                    <p:anim calcmode="lin" valueType="num">
                                      <p:cBhvr additive="base">
                                        <p:cTn id="131" dur="500" fill="hold"/>
                                        <p:tgtEl>
                                          <p:spTgt spid="114827"/>
                                        </p:tgtEl>
                                        <p:attrNameLst>
                                          <p:attrName>ppt_x</p:attrName>
                                        </p:attrNameLst>
                                      </p:cBhvr>
                                      <p:tavLst>
                                        <p:tav tm="0">
                                          <p:val>
                                            <p:strVal val="#ppt_x"/>
                                          </p:val>
                                        </p:tav>
                                        <p:tav tm="100000">
                                          <p:val>
                                            <p:strVal val="#ppt_x"/>
                                          </p:val>
                                        </p:tav>
                                      </p:tavLst>
                                    </p:anim>
                                    <p:anim calcmode="lin" valueType="num">
                                      <p:cBhvr additive="base">
                                        <p:cTn id="132" dur="500" fill="hold"/>
                                        <p:tgtEl>
                                          <p:spTgt spid="114827"/>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114814"/>
                                        </p:tgtEl>
                                        <p:attrNameLst>
                                          <p:attrName>style.visibility</p:attrName>
                                        </p:attrNameLst>
                                      </p:cBhvr>
                                      <p:to>
                                        <p:strVal val="visible"/>
                                      </p:to>
                                    </p:set>
                                    <p:anim calcmode="lin" valueType="num">
                                      <p:cBhvr additive="base">
                                        <p:cTn id="135" dur="500" fill="hold"/>
                                        <p:tgtEl>
                                          <p:spTgt spid="114814"/>
                                        </p:tgtEl>
                                        <p:attrNameLst>
                                          <p:attrName>ppt_x</p:attrName>
                                        </p:attrNameLst>
                                      </p:cBhvr>
                                      <p:tavLst>
                                        <p:tav tm="0">
                                          <p:val>
                                            <p:strVal val="#ppt_x"/>
                                          </p:val>
                                        </p:tav>
                                        <p:tav tm="100000">
                                          <p:val>
                                            <p:strVal val="#ppt_x"/>
                                          </p:val>
                                        </p:tav>
                                      </p:tavLst>
                                    </p:anim>
                                    <p:anim calcmode="lin" valueType="num">
                                      <p:cBhvr additive="base">
                                        <p:cTn id="136" dur="500" fill="hold"/>
                                        <p:tgtEl>
                                          <p:spTgt spid="114814"/>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114824"/>
                                        </p:tgtEl>
                                        <p:attrNameLst>
                                          <p:attrName>style.visibility</p:attrName>
                                        </p:attrNameLst>
                                      </p:cBhvr>
                                      <p:to>
                                        <p:strVal val="visible"/>
                                      </p:to>
                                    </p:set>
                                    <p:anim calcmode="lin" valueType="num">
                                      <p:cBhvr additive="base">
                                        <p:cTn id="139" dur="500" fill="hold"/>
                                        <p:tgtEl>
                                          <p:spTgt spid="114824"/>
                                        </p:tgtEl>
                                        <p:attrNameLst>
                                          <p:attrName>ppt_x</p:attrName>
                                        </p:attrNameLst>
                                      </p:cBhvr>
                                      <p:tavLst>
                                        <p:tav tm="0">
                                          <p:val>
                                            <p:strVal val="#ppt_x"/>
                                          </p:val>
                                        </p:tav>
                                        <p:tav tm="100000">
                                          <p:val>
                                            <p:strVal val="#ppt_x"/>
                                          </p:val>
                                        </p:tav>
                                      </p:tavLst>
                                    </p:anim>
                                    <p:anim calcmode="lin" valueType="num">
                                      <p:cBhvr additive="base">
                                        <p:cTn id="140" dur="500" fill="hold"/>
                                        <p:tgtEl>
                                          <p:spTgt spid="114824"/>
                                        </p:tgtEl>
                                        <p:attrNameLst>
                                          <p:attrName>ppt_y</p:attrName>
                                        </p:attrNameLst>
                                      </p:cBhvr>
                                      <p:tavLst>
                                        <p:tav tm="0">
                                          <p:val>
                                            <p:strVal val="1+#ppt_h/2"/>
                                          </p:val>
                                        </p:tav>
                                        <p:tav tm="100000">
                                          <p:val>
                                            <p:strVal val="#ppt_y"/>
                                          </p:val>
                                        </p:tav>
                                      </p:tavLst>
                                    </p:anim>
                                  </p:childTnLst>
                                </p:cTn>
                              </p:par>
                            </p:childTnLst>
                          </p:cTn>
                        </p:par>
                      </p:childTnLst>
                    </p:cTn>
                  </p:par>
                  <p:par>
                    <p:cTn id="141" fill="hold" nodeType="clickPar">
                      <p:stCondLst>
                        <p:cond delay="indefinite"/>
                      </p:stCondLst>
                      <p:childTnLst>
                        <p:par>
                          <p:cTn id="142" fill="hold" nodeType="withGroup">
                            <p:stCondLst>
                              <p:cond delay="0"/>
                            </p:stCondLst>
                            <p:childTnLst>
                              <p:par>
                                <p:cTn id="143" presetID="2" presetClass="entr" presetSubtype="4" fill="hold" grpId="1" nodeType="clickEffect">
                                  <p:stCondLst>
                                    <p:cond delay="0"/>
                                  </p:stCondLst>
                                  <p:childTnLst>
                                    <p:set>
                                      <p:cBhvr>
                                        <p:cTn id="144" dur="1" fill="hold">
                                          <p:stCondLst>
                                            <p:cond delay="0"/>
                                          </p:stCondLst>
                                        </p:cTn>
                                        <p:tgtEl>
                                          <p:spTgt spid="114841"/>
                                        </p:tgtEl>
                                        <p:attrNameLst>
                                          <p:attrName>style.visibility</p:attrName>
                                        </p:attrNameLst>
                                      </p:cBhvr>
                                      <p:to>
                                        <p:strVal val="visible"/>
                                      </p:to>
                                    </p:set>
                                    <p:anim calcmode="lin" valueType="num">
                                      <p:cBhvr additive="base">
                                        <p:cTn id="145" dur="500" fill="hold"/>
                                        <p:tgtEl>
                                          <p:spTgt spid="114841"/>
                                        </p:tgtEl>
                                        <p:attrNameLst>
                                          <p:attrName>ppt_x</p:attrName>
                                        </p:attrNameLst>
                                      </p:cBhvr>
                                      <p:tavLst>
                                        <p:tav tm="0">
                                          <p:val>
                                            <p:strVal val="#ppt_x"/>
                                          </p:val>
                                        </p:tav>
                                        <p:tav tm="100000">
                                          <p:val>
                                            <p:strVal val="#ppt_x"/>
                                          </p:val>
                                        </p:tav>
                                      </p:tavLst>
                                    </p:anim>
                                    <p:anim calcmode="lin" valueType="num">
                                      <p:cBhvr additive="base">
                                        <p:cTn id="146" dur="500" fill="hold"/>
                                        <p:tgtEl>
                                          <p:spTgt spid="114841"/>
                                        </p:tgtEl>
                                        <p:attrNameLst>
                                          <p:attrName>ppt_y</p:attrName>
                                        </p:attrNameLst>
                                      </p:cBhvr>
                                      <p:tavLst>
                                        <p:tav tm="0">
                                          <p:val>
                                            <p:strVal val="1+#ppt_h/2"/>
                                          </p:val>
                                        </p:tav>
                                        <p:tav tm="100000">
                                          <p:val>
                                            <p:strVal val="#ppt_y"/>
                                          </p:val>
                                        </p:tav>
                                      </p:tavLst>
                                    </p:anim>
                                  </p:childTnLst>
                                </p:cTn>
                              </p:par>
                            </p:childTnLst>
                          </p:cTn>
                        </p:par>
                      </p:childTnLst>
                    </p:cTn>
                  </p:par>
                  <p:par>
                    <p:cTn id="147" fill="hold" nodeType="clickPar">
                      <p:stCondLst>
                        <p:cond delay="indefinite"/>
                      </p:stCondLst>
                      <p:childTnLst>
                        <p:par>
                          <p:cTn id="148" fill="hold" nodeType="withGroup">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114822"/>
                                        </p:tgtEl>
                                        <p:attrNameLst>
                                          <p:attrName>style.visibility</p:attrName>
                                        </p:attrNameLst>
                                      </p:cBhvr>
                                      <p:to>
                                        <p:strVal val="visible"/>
                                      </p:to>
                                    </p:set>
                                    <p:anim calcmode="lin" valueType="num">
                                      <p:cBhvr additive="base">
                                        <p:cTn id="151" dur="500" fill="hold"/>
                                        <p:tgtEl>
                                          <p:spTgt spid="114822"/>
                                        </p:tgtEl>
                                        <p:attrNameLst>
                                          <p:attrName>ppt_x</p:attrName>
                                        </p:attrNameLst>
                                      </p:cBhvr>
                                      <p:tavLst>
                                        <p:tav tm="0">
                                          <p:val>
                                            <p:strVal val="#ppt_x"/>
                                          </p:val>
                                        </p:tav>
                                        <p:tav tm="100000">
                                          <p:val>
                                            <p:strVal val="#ppt_x"/>
                                          </p:val>
                                        </p:tav>
                                      </p:tavLst>
                                    </p:anim>
                                    <p:anim calcmode="lin" valueType="num">
                                      <p:cBhvr additive="base">
                                        <p:cTn id="152" dur="500" fill="hold"/>
                                        <p:tgtEl>
                                          <p:spTgt spid="114822"/>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114826"/>
                                        </p:tgtEl>
                                        <p:attrNameLst>
                                          <p:attrName>style.visibility</p:attrName>
                                        </p:attrNameLst>
                                      </p:cBhvr>
                                      <p:to>
                                        <p:strVal val="visible"/>
                                      </p:to>
                                    </p:set>
                                    <p:anim calcmode="lin" valueType="num">
                                      <p:cBhvr additive="base">
                                        <p:cTn id="155" dur="500" fill="hold"/>
                                        <p:tgtEl>
                                          <p:spTgt spid="114826"/>
                                        </p:tgtEl>
                                        <p:attrNameLst>
                                          <p:attrName>ppt_x</p:attrName>
                                        </p:attrNameLst>
                                      </p:cBhvr>
                                      <p:tavLst>
                                        <p:tav tm="0">
                                          <p:val>
                                            <p:strVal val="#ppt_x"/>
                                          </p:val>
                                        </p:tav>
                                        <p:tav tm="100000">
                                          <p:val>
                                            <p:strVal val="#ppt_x"/>
                                          </p:val>
                                        </p:tav>
                                      </p:tavLst>
                                    </p:anim>
                                    <p:anim calcmode="lin" valueType="num">
                                      <p:cBhvr additive="base">
                                        <p:cTn id="156" dur="500" fill="hold"/>
                                        <p:tgtEl>
                                          <p:spTgt spid="114826"/>
                                        </p:tgtEl>
                                        <p:attrNameLst>
                                          <p:attrName>ppt_y</p:attrName>
                                        </p:attrNameLst>
                                      </p:cBhvr>
                                      <p:tavLst>
                                        <p:tav tm="0">
                                          <p:val>
                                            <p:strVal val="1+#ppt_h/2"/>
                                          </p:val>
                                        </p:tav>
                                        <p:tav tm="100000">
                                          <p:val>
                                            <p:strVal val="#ppt_y"/>
                                          </p:val>
                                        </p:tav>
                                      </p:tavLst>
                                    </p:anim>
                                  </p:childTnLst>
                                </p:cTn>
                              </p:par>
                              <p:par>
                                <p:cTn id="157" presetID="2" presetClass="entr" presetSubtype="4" fill="hold" nodeType="withEffect">
                                  <p:stCondLst>
                                    <p:cond delay="0"/>
                                  </p:stCondLst>
                                  <p:childTnLst>
                                    <p:set>
                                      <p:cBhvr>
                                        <p:cTn id="158" dur="1" fill="hold">
                                          <p:stCondLst>
                                            <p:cond delay="0"/>
                                          </p:stCondLst>
                                        </p:cTn>
                                        <p:tgtEl>
                                          <p:spTgt spid="114813"/>
                                        </p:tgtEl>
                                        <p:attrNameLst>
                                          <p:attrName>style.visibility</p:attrName>
                                        </p:attrNameLst>
                                      </p:cBhvr>
                                      <p:to>
                                        <p:strVal val="visible"/>
                                      </p:to>
                                    </p:set>
                                    <p:anim calcmode="lin" valueType="num">
                                      <p:cBhvr additive="base">
                                        <p:cTn id="159" dur="500" fill="hold"/>
                                        <p:tgtEl>
                                          <p:spTgt spid="114813"/>
                                        </p:tgtEl>
                                        <p:attrNameLst>
                                          <p:attrName>ppt_x</p:attrName>
                                        </p:attrNameLst>
                                      </p:cBhvr>
                                      <p:tavLst>
                                        <p:tav tm="0">
                                          <p:val>
                                            <p:strVal val="#ppt_x"/>
                                          </p:val>
                                        </p:tav>
                                        <p:tav tm="100000">
                                          <p:val>
                                            <p:strVal val="#ppt_x"/>
                                          </p:val>
                                        </p:tav>
                                      </p:tavLst>
                                    </p:anim>
                                    <p:anim calcmode="lin" valueType="num">
                                      <p:cBhvr additive="base">
                                        <p:cTn id="160" dur="500" fill="hold"/>
                                        <p:tgtEl>
                                          <p:spTgt spid="114813"/>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114825"/>
                                        </p:tgtEl>
                                        <p:attrNameLst>
                                          <p:attrName>style.visibility</p:attrName>
                                        </p:attrNameLst>
                                      </p:cBhvr>
                                      <p:to>
                                        <p:strVal val="visible"/>
                                      </p:to>
                                    </p:set>
                                    <p:anim calcmode="lin" valueType="num">
                                      <p:cBhvr additive="base">
                                        <p:cTn id="163" dur="500" fill="hold"/>
                                        <p:tgtEl>
                                          <p:spTgt spid="114825"/>
                                        </p:tgtEl>
                                        <p:attrNameLst>
                                          <p:attrName>ppt_x</p:attrName>
                                        </p:attrNameLst>
                                      </p:cBhvr>
                                      <p:tavLst>
                                        <p:tav tm="0">
                                          <p:val>
                                            <p:strVal val="#ppt_x"/>
                                          </p:val>
                                        </p:tav>
                                        <p:tav tm="100000">
                                          <p:val>
                                            <p:strVal val="#ppt_x"/>
                                          </p:val>
                                        </p:tav>
                                      </p:tavLst>
                                    </p:anim>
                                    <p:anim calcmode="lin" valueType="num">
                                      <p:cBhvr additive="base">
                                        <p:cTn id="164" dur="500" fill="hold"/>
                                        <p:tgtEl>
                                          <p:spTgt spid="114825"/>
                                        </p:tgtEl>
                                        <p:attrNameLst>
                                          <p:attrName>ppt_y</p:attrName>
                                        </p:attrNameLst>
                                      </p:cBhvr>
                                      <p:tavLst>
                                        <p:tav tm="0">
                                          <p:val>
                                            <p:strVal val="1+#ppt_h/2"/>
                                          </p:val>
                                        </p:tav>
                                        <p:tav tm="100000">
                                          <p:val>
                                            <p:strVal val="#ppt_y"/>
                                          </p:val>
                                        </p:tav>
                                      </p:tavLst>
                                    </p:anim>
                                  </p:childTnLst>
                                </p:cTn>
                              </p:par>
                            </p:childTnLst>
                          </p:cTn>
                        </p:par>
                      </p:childTnLst>
                    </p:cTn>
                  </p:par>
                  <p:par>
                    <p:cTn id="165" fill="hold" nodeType="clickPar">
                      <p:stCondLst>
                        <p:cond delay="indefinite"/>
                      </p:stCondLst>
                      <p:childTnLst>
                        <p:par>
                          <p:cTn id="166" fill="hold" nodeType="withGroup">
                            <p:stCondLst>
                              <p:cond delay="0"/>
                            </p:stCondLst>
                            <p:childTnLst>
                              <p:par>
                                <p:cTn id="167" presetID="2" presetClass="entr" presetSubtype="4" fill="hold" nodeType="clickEffect">
                                  <p:stCondLst>
                                    <p:cond delay="0"/>
                                  </p:stCondLst>
                                  <p:childTnLst>
                                    <p:set>
                                      <p:cBhvr>
                                        <p:cTn id="168" dur="1" fill="hold">
                                          <p:stCondLst>
                                            <p:cond delay="0"/>
                                          </p:stCondLst>
                                        </p:cTn>
                                        <p:tgtEl>
                                          <p:spTgt spid="114852"/>
                                        </p:tgtEl>
                                        <p:attrNameLst>
                                          <p:attrName>style.visibility</p:attrName>
                                        </p:attrNameLst>
                                      </p:cBhvr>
                                      <p:to>
                                        <p:strVal val="visible"/>
                                      </p:to>
                                    </p:set>
                                    <p:anim calcmode="lin" valueType="num">
                                      <p:cBhvr additive="base">
                                        <p:cTn id="169" dur="500" fill="hold"/>
                                        <p:tgtEl>
                                          <p:spTgt spid="114852"/>
                                        </p:tgtEl>
                                        <p:attrNameLst>
                                          <p:attrName>ppt_x</p:attrName>
                                        </p:attrNameLst>
                                      </p:cBhvr>
                                      <p:tavLst>
                                        <p:tav tm="0">
                                          <p:val>
                                            <p:strVal val="#ppt_x"/>
                                          </p:val>
                                        </p:tav>
                                        <p:tav tm="100000">
                                          <p:val>
                                            <p:strVal val="#ppt_x"/>
                                          </p:val>
                                        </p:tav>
                                      </p:tavLst>
                                    </p:anim>
                                    <p:anim calcmode="lin" valueType="num">
                                      <p:cBhvr additive="base">
                                        <p:cTn id="170" dur="500" fill="hold"/>
                                        <p:tgtEl>
                                          <p:spTgt spid="114852"/>
                                        </p:tgtEl>
                                        <p:attrNameLst>
                                          <p:attrName>ppt_y</p:attrName>
                                        </p:attrNameLst>
                                      </p:cBhvr>
                                      <p:tavLst>
                                        <p:tav tm="0">
                                          <p:val>
                                            <p:strVal val="1+#ppt_h/2"/>
                                          </p:val>
                                        </p:tav>
                                        <p:tav tm="100000">
                                          <p:val>
                                            <p:strVal val="#ppt_y"/>
                                          </p:val>
                                        </p:tav>
                                      </p:tavLst>
                                    </p:anim>
                                  </p:childTnLst>
                                </p:cTn>
                              </p:par>
                            </p:childTnLst>
                          </p:cTn>
                        </p:par>
                      </p:childTnLst>
                    </p:cTn>
                  </p:par>
                  <p:par>
                    <p:cTn id="171" fill="hold" nodeType="clickPar">
                      <p:stCondLst>
                        <p:cond delay="indefinite"/>
                      </p:stCondLst>
                      <p:childTnLst>
                        <p:par>
                          <p:cTn id="172" fill="hold" nodeType="withGroup">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114823"/>
                                        </p:tgtEl>
                                        <p:attrNameLst>
                                          <p:attrName>style.visibility</p:attrName>
                                        </p:attrNameLst>
                                      </p:cBhvr>
                                      <p:to>
                                        <p:strVal val="visible"/>
                                      </p:to>
                                    </p:set>
                                    <p:anim calcmode="lin" valueType="num">
                                      <p:cBhvr additive="base">
                                        <p:cTn id="175" dur="500" fill="hold"/>
                                        <p:tgtEl>
                                          <p:spTgt spid="114823"/>
                                        </p:tgtEl>
                                        <p:attrNameLst>
                                          <p:attrName>ppt_x</p:attrName>
                                        </p:attrNameLst>
                                      </p:cBhvr>
                                      <p:tavLst>
                                        <p:tav tm="0">
                                          <p:val>
                                            <p:strVal val="#ppt_x"/>
                                          </p:val>
                                        </p:tav>
                                        <p:tav tm="100000">
                                          <p:val>
                                            <p:strVal val="#ppt_x"/>
                                          </p:val>
                                        </p:tav>
                                      </p:tavLst>
                                    </p:anim>
                                    <p:anim calcmode="lin" valueType="num">
                                      <p:cBhvr additive="base">
                                        <p:cTn id="176" dur="500" fill="hold"/>
                                        <p:tgtEl>
                                          <p:spTgt spid="1148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821" grpId="0"/>
      <p:bldP spid="114822" grpId="0"/>
      <p:bldP spid="114823" grpId="0"/>
      <p:bldP spid="114824" grpId="0"/>
      <p:bldP spid="114825" grpId="0"/>
      <p:bldP spid="114826" grpId="0"/>
      <p:bldP spid="114827" grpId="0"/>
      <p:bldP spid="114838" grpId="0"/>
      <p:bldP spid="114840" grpId="0"/>
      <p:bldP spid="114840" grpId="1"/>
      <p:bldP spid="114841" grpId="0"/>
      <p:bldP spid="114841" grpId="1"/>
      <p:bldP spid="114846" grpId="0"/>
      <p:bldP spid="114847" grpId="0"/>
      <p:bldP spid="114848" grpId="0"/>
      <p:bldP spid="114849" grpId="0"/>
      <p:bldP spid="114851" grpId="0" animBg="1"/>
      <p:bldP spid="114853" grpId="0"/>
      <p:bldP spid="114854" grpId="0"/>
      <p:bldP spid="114855" grpId="0"/>
      <p:bldP spid="114858" grpId="0"/>
      <p:bldP spid="114859" grpId="0"/>
      <p:bldP spid="11486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96</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81924" name="Rectangle 3">
            <a:extLst>
              <a:ext uri="{FF2B5EF4-FFF2-40B4-BE49-F238E27FC236}">
                <a16:creationId xmlns:a16="http://schemas.microsoft.com/office/drawing/2014/main" id="{A21C08AB-1669-5838-AEEC-2E96E9785C73}"/>
              </a:ext>
            </a:extLst>
          </p:cNvPr>
          <p:cNvSpPr txBox="1">
            <a:spLocks noChangeArrowheads="1"/>
          </p:cNvSpPr>
          <p:nvPr/>
        </p:nvSpPr>
        <p:spPr>
          <a:xfrm>
            <a:off x="1608668" y="2370667"/>
            <a:ext cx="9451288" cy="15917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400">
                <a:latin typeface="VNI-Souvir" pitchFamily="2" charset="0"/>
              </a:rPr>
              <a:t>1. Ñöôøng Engel </a:t>
            </a:r>
          </a:p>
          <a:p>
            <a:r>
              <a:rPr lang="en-US" altLang="en-US" sz="3400">
                <a:latin typeface="VNI-Souvir" pitchFamily="2" charset="0"/>
              </a:rPr>
              <a:t>2. Thaëng dö tieâu duøng (kyù hieäu laø CS)</a:t>
            </a:r>
            <a:endParaRPr lang="en-US" altLang="en-US" sz="3400" dirty="0">
              <a:latin typeface="VNI-Souvir" pitchFamily="2" charset="0"/>
            </a:endParaRPr>
          </a:p>
        </p:txBody>
      </p:sp>
      <p:sp>
        <p:nvSpPr>
          <p:cNvPr id="2" name="Rectangle 2">
            <a:extLst>
              <a:ext uri="{FF2B5EF4-FFF2-40B4-BE49-F238E27FC236}">
                <a16:creationId xmlns:a16="http://schemas.microsoft.com/office/drawing/2014/main" id="{2072D6E1-F95B-D944-FE8E-5ECA2E966BA9}"/>
              </a:ext>
            </a:extLst>
          </p:cNvPr>
          <p:cNvSpPr txBox="1">
            <a:spLocks noChangeArrowheads="1"/>
          </p:cNvSpPr>
          <p:nvPr/>
        </p:nvSpPr>
        <p:spPr>
          <a:xfrm>
            <a:off x="2527300" y="-133349"/>
            <a:ext cx="10693400" cy="1462088"/>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400" b="1" dirty="0">
                <a:solidFill>
                  <a:srgbClr val="FFFF00"/>
                </a:solidFill>
                <a:latin typeface="VNI-Souvir" pitchFamily="2" charset="0"/>
              </a:rPr>
              <a:t>2.4. </a:t>
            </a:r>
            <a:r>
              <a:rPr lang="en-US" altLang="en-US" sz="3600" b="1" dirty="0" err="1">
                <a:solidFill>
                  <a:srgbClr val="FFFF00"/>
                </a:solidFill>
                <a:latin typeface="VNI-Souvir" pitchFamily="2" charset="0"/>
              </a:rPr>
              <a:t>CAÙC</a:t>
            </a:r>
            <a:r>
              <a:rPr lang="en-US" altLang="en-US" sz="3600" b="1" dirty="0">
                <a:solidFill>
                  <a:srgbClr val="FFFF00"/>
                </a:solidFill>
                <a:latin typeface="VNI-Souvir" pitchFamily="2" charset="0"/>
              </a:rPr>
              <a:t> </a:t>
            </a:r>
            <a:r>
              <a:rPr lang="en-US" altLang="en-US" sz="3600" b="1" dirty="0" err="1">
                <a:solidFill>
                  <a:srgbClr val="FFFF00"/>
                </a:solidFill>
                <a:latin typeface="VNI-Souvir" pitchFamily="2" charset="0"/>
              </a:rPr>
              <a:t>VAÁN</a:t>
            </a:r>
            <a:r>
              <a:rPr lang="en-US" altLang="en-US" sz="3600" b="1" dirty="0">
                <a:solidFill>
                  <a:srgbClr val="FFFF00"/>
                </a:solidFill>
                <a:latin typeface="VNI-Souvir" pitchFamily="2" charset="0"/>
              </a:rPr>
              <a:t> </a:t>
            </a:r>
            <a:r>
              <a:rPr lang="en-US" altLang="en-US" sz="3600" b="1" dirty="0" err="1">
                <a:solidFill>
                  <a:srgbClr val="FFFF00"/>
                </a:solidFill>
                <a:latin typeface="VNI-Souvir" pitchFamily="2" charset="0"/>
              </a:rPr>
              <a:t>ÑEÀ</a:t>
            </a:r>
            <a:r>
              <a:rPr lang="en-US" altLang="en-US" sz="3600" b="1" dirty="0">
                <a:solidFill>
                  <a:srgbClr val="FFFF00"/>
                </a:solidFill>
                <a:latin typeface="VNI-Souvir" pitchFamily="2" charset="0"/>
              </a:rPr>
              <a:t> </a:t>
            </a:r>
            <a:r>
              <a:rPr lang="en-US" altLang="en-US" sz="3600" b="1" dirty="0" err="1">
                <a:solidFill>
                  <a:srgbClr val="FFFF00"/>
                </a:solidFill>
                <a:latin typeface="VNI-Souvir" pitchFamily="2" charset="0"/>
              </a:rPr>
              <a:t>KHAÙC</a:t>
            </a:r>
            <a:endParaRPr lang="en-US" altLang="en-US" sz="3400" b="1" dirty="0">
              <a:solidFill>
                <a:srgbClr val="FFFF00"/>
              </a:solidFill>
              <a:latin typeface="VNI-Souvir" pitchFamily="2" charset="0"/>
            </a:endParaRPr>
          </a:p>
        </p:txBody>
      </p:sp>
    </p:spTree>
    <p:extLst>
      <p:ext uri="{BB962C8B-B14F-4D97-AF65-F5344CB8AC3E}">
        <p14:creationId xmlns:p14="http://schemas.microsoft.com/office/powerpoint/2010/main" val="99374779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97</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120835" name="Rectangle 3">
            <a:extLst>
              <a:ext uri="{FF2B5EF4-FFF2-40B4-BE49-F238E27FC236}">
                <a16:creationId xmlns:a16="http://schemas.microsoft.com/office/drawing/2014/main" id="{9CA20869-C876-1ABC-67C8-4470E7AC6667}"/>
              </a:ext>
            </a:extLst>
          </p:cNvPr>
          <p:cNvSpPr txBox="1">
            <a:spLocks noChangeArrowheads="1"/>
          </p:cNvSpPr>
          <p:nvPr/>
        </p:nvSpPr>
        <p:spPr>
          <a:xfrm>
            <a:off x="812800" y="1625997"/>
            <a:ext cx="11006667"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tabLst>
                <a:tab pos="4402138" algn="l"/>
              </a:tabLst>
            </a:pPr>
            <a:r>
              <a:rPr lang="en-US" altLang="en-US" sz="3200">
                <a:latin typeface="VNI-Souvir" pitchFamily="2" charset="0"/>
              </a:rPr>
              <a:t>Ñöôøng Engel phaûn aùnh moái quan heä giöõa </a:t>
            </a:r>
          </a:p>
          <a:p>
            <a:pPr lvl="1">
              <a:tabLst>
                <a:tab pos="4402138" algn="l"/>
              </a:tabLst>
            </a:pPr>
            <a:r>
              <a:rPr lang="en-US" altLang="en-US" sz="3200">
                <a:latin typeface="VNI-Souvir" pitchFamily="2" charset="0"/>
              </a:rPr>
              <a:t>Söï thay ñoåi löôïng caàu SP </a:t>
            </a:r>
          </a:p>
          <a:p>
            <a:pPr lvl="1">
              <a:tabLst>
                <a:tab pos="4402138" algn="l"/>
              </a:tabLst>
            </a:pPr>
            <a:r>
              <a:rPr lang="en-US" altLang="en-US" sz="3200">
                <a:latin typeface="VNI-Souvir" pitchFamily="2" charset="0"/>
              </a:rPr>
              <a:t>Vôùi söï thay ñoåi thu nhaäp</a:t>
            </a:r>
          </a:p>
          <a:p>
            <a:pPr lvl="1">
              <a:tabLst>
                <a:tab pos="4402138" algn="l"/>
              </a:tabLst>
            </a:pPr>
            <a:r>
              <a:rPr lang="en-US" altLang="en-US" sz="3200">
                <a:latin typeface="VNI-Souvir" pitchFamily="2" charset="0"/>
              </a:rPr>
              <a:t>Trong ñieàu kieän caùc yeáu toá khaùc khoâng ñoåi.</a:t>
            </a:r>
          </a:p>
          <a:p>
            <a:pPr>
              <a:tabLst>
                <a:tab pos="4402138" algn="l"/>
              </a:tabLst>
            </a:pPr>
            <a:r>
              <a:rPr lang="en-US" altLang="en-US" sz="3200">
                <a:latin typeface="VNI-Souvir" pitchFamily="2" charset="0"/>
              </a:rPr>
              <a:t>Ñeå xaây döïng ñöôøng Engel, ta cho thu nhaäp thay ñoåi, giaù caùc SP  khoâng ñoåi.</a:t>
            </a:r>
            <a:endParaRPr lang="en-US" altLang="en-US" sz="3200" dirty="0">
              <a:latin typeface="VNI-Souvir" pitchFamily="2" charset="0"/>
            </a:endParaRPr>
          </a:p>
        </p:txBody>
      </p:sp>
      <p:sp>
        <p:nvSpPr>
          <p:cNvPr id="3" name="Rectangle 2">
            <a:extLst>
              <a:ext uri="{FF2B5EF4-FFF2-40B4-BE49-F238E27FC236}">
                <a16:creationId xmlns:a16="http://schemas.microsoft.com/office/drawing/2014/main" id="{253A8B26-FDD2-CC24-15AC-D9AE52DF9AF1}"/>
              </a:ext>
            </a:extLst>
          </p:cNvPr>
          <p:cNvSpPr txBox="1">
            <a:spLocks noChangeArrowheads="1"/>
          </p:cNvSpPr>
          <p:nvPr/>
        </p:nvSpPr>
        <p:spPr>
          <a:xfrm>
            <a:off x="4152900" y="-54770"/>
            <a:ext cx="5329767"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a:solidFill>
                  <a:srgbClr val="FFFF00"/>
                </a:solidFill>
              </a:rPr>
              <a:t>1. </a:t>
            </a:r>
            <a:r>
              <a:rPr lang="en-US" altLang="en-US" sz="3600" b="1" dirty="0" err="1">
                <a:solidFill>
                  <a:srgbClr val="FFFF00"/>
                </a:solidFill>
              </a:rPr>
              <a:t>ĐƯỜNG</a:t>
            </a:r>
            <a:r>
              <a:rPr lang="en-US" altLang="en-US" sz="3600" b="1" dirty="0">
                <a:solidFill>
                  <a:srgbClr val="FFFF00"/>
                </a:solidFill>
              </a:rPr>
              <a:t> ENGEL</a:t>
            </a:r>
          </a:p>
        </p:txBody>
      </p:sp>
    </p:spTree>
    <p:extLst>
      <p:ext uri="{BB962C8B-B14F-4D97-AF65-F5344CB8AC3E}">
        <p14:creationId xmlns:p14="http://schemas.microsoft.com/office/powerpoint/2010/main" val="3239549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0835">
                                            <p:txEl>
                                              <p:pRg st="0" end="0"/>
                                            </p:txEl>
                                          </p:spTgt>
                                        </p:tgtEl>
                                        <p:attrNameLst>
                                          <p:attrName>style.visibility</p:attrName>
                                        </p:attrNameLst>
                                      </p:cBhvr>
                                      <p:to>
                                        <p:strVal val="visible"/>
                                      </p:to>
                                    </p:set>
                                    <p:anim calcmode="lin" valueType="num">
                                      <p:cBhvr additive="base">
                                        <p:cTn id="7" dur="500" fill="hold"/>
                                        <p:tgtEl>
                                          <p:spTgt spid="1208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08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0835">
                                            <p:txEl>
                                              <p:pRg st="1" end="1"/>
                                            </p:txEl>
                                          </p:spTgt>
                                        </p:tgtEl>
                                        <p:attrNameLst>
                                          <p:attrName>style.visibility</p:attrName>
                                        </p:attrNameLst>
                                      </p:cBhvr>
                                      <p:to>
                                        <p:strVal val="visible"/>
                                      </p:to>
                                    </p:set>
                                    <p:anim calcmode="lin" valueType="num">
                                      <p:cBhvr additive="base">
                                        <p:cTn id="13" dur="500" fill="hold"/>
                                        <p:tgtEl>
                                          <p:spTgt spid="1208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08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0835">
                                            <p:txEl>
                                              <p:pRg st="2" end="2"/>
                                            </p:txEl>
                                          </p:spTgt>
                                        </p:tgtEl>
                                        <p:attrNameLst>
                                          <p:attrName>style.visibility</p:attrName>
                                        </p:attrNameLst>
                                      </p:cBhvr>
                                      <p:to>
                                        <p:strVal val="visible"/>
                                      </p:to>
                                    </p:set>
                                    <p:anim calcmode="lin" valueType="num">
                                      <p:cBhvr additive="base">
                                        <p:cTn id="19" dur="500" fill="hold"/>
                                        <p:tgtEl>
                                          <p:spTgt spid="1208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08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0835">
                                            <p:txEl>
                                              <p:pRg st="3" end="3"/>
                                            </p:txEl>
                                          </p:spTgt>
                                        </p:tgtEl>
                                        <p:attrNameLst>
                                          <p:attrName>style.visibility</p:attrName>
                                        </p:attrNameLst>
                                      </p:cBhvr>
                                      <p:to>
                                        <p:strVal val="visible"/>
                                      </p:to>
                                    </p:set>
                                    <p:anim calcmode="lin" valueType="num">
                                      <p:cBhvr additive="base">
                                        <p:cTn id="25" dur="500" fill="hold"/>
                                        <p:tgtEl>
                                          <p:spTgt spid="1208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08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0835">
                                            <p:txEl>
                                              <p:pRg st="4" end="4"/>
                                            </p:txEl>
                                          </p:spTgt>
                                        </p:tgtEl>
                                        <p:attrNameLst>
                                          <p:attrName>style.visibility</p:attrName>
                                        </p:attrNameLst>
                                      </p:cBhvr>
                                      <p:to>
                                        <p:strVal val="visible"/>
                                      </p:to>
                                    </p:set>
                                    <p:anim calcmode="lin" valueType="num">
                                      <p:cBhvr additive="base">
                                        <p:cTn id="31" dur="500" fill="hold"/>
                                        <p:tgtEl>
                                          <p:spTgt spid="12083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083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98</a:t>
            </a:fld>
            <a:endParaRPr lang="en-US" altLang="en-US" sz="2400">
              <a:latin typeface="Sagona Book" panose="02020503050505020204" pitchFamily="18" charset="0"/>
            </a:endParaRPr>
          </a:p>
        </p:txBody>
      </p:sp>
      <p:sp>
        <p:nvSpPr>
          <p:cNvPr id="5" name="Title 4">
            <a:extLst>
              <a:ext uri="{FF2B5EF4-FFF2-40B4-BE49-F238E27FC236}">
                <a16:creationId xmlns:a16="http://schemas.microsoft.com/office/drawing/2014/main" id="{61BD6FC7-7487-CDDE-8FA5-715A3CF1AD18}"/>
              </a:ext>
            </a:extLst>
          </p:cNvPr>
          <p:cNvSpPr>
            <a:spLocks noGrp="1"/>
          </p:cNvSpPr>
          <p:nvPr>
            <p:ph type="title"/>
          </p:nvPr>
        </p:nvSpPr>
        <p:spPr/>
        <p:txBody>
          <a:bodyPr/>
          <a:lstStyle/>
          <a:p>
            <a:endParaRPr lang="en-US"/>
          </a:p>
        </p:txBody>
      </p:sp>
      <p:sp>
        <p:nvSpPr>
          <p:cNvPr id="3" name="Rectangle 2">
            <a:extLst>
              <a:ext uri="{FF2B5EF4-FFF2-40B4-BE49-F238E27FC236}">
                <a16:creationId xmlns:a16="http://schemas.microsoft.com/office/drawing/2014/main" id="{253A8B26-FDD2-CC24-15AC-D9AE52DF9AF1}"/>
              </a:ext>
            </a:extLst>
          </p:cNvPr>
          <p:cNvSpPr txBox="1">
            <a:spLocks noChangeArrowheads="1"/>
          </p:cNvSpPr>
          <p:nvPr/>
        </p:nvSpPr>
        <p:spPr>
          <a:xfrm>
            <a:off x="4152900" y="-54770"/>
            <a:ext cx="5329767"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a:solidFill>
                  <a:srgbClr val="FFFF00"/>
                </a:solidFill>
              </a:rPr>
              <a:t>1. </a:t>
            </a:r>
            <a:r>
              <a:rPr lang="en-US" altLang="en-US" sz="3600" b="1" dirty="0" err="1">
                <a:solidFill>
                  <a:srgbClr val="FFFF00"/>
                </a:solidFill>
              </a:rPr>
              <a:t>ĐƯỜNG</a:t>
            </a:r>
            <a:r>
              <a:rPr lang="en-US" altLang="en-US" sz="3600" b="1" dirty="0">
                <a:solidFill>
                  <a:srgbClr val="FFFF00"/>
                </a:solidFill>
              </a:rPr>
              <a:t> ENGEL</a:t>
            </a:r>
          </a:p>
        </p:txBody>
      </p:sp>
      <p:sp>
        <p:nvSpPr>
          <p:cNvPr id="83972" name="Rectangle 3">
            <a:extLst>
              <a:ext uri="{FF2B5EF4-FFF2-40B4-BE49-F238E27FC236}">
                <a16:creationId xmlns:a16="http://schemas.microsoft.com/office/drawing/2014/main" id="{680E7EFC-5549-1CF4-2A9E-FDE45504155C}"/>
              </a:ext>
            </a:extLst>
          </p:cNvPr>
          <p:cNvSpPr txBox="1">
            <a:spLocks noChangeArrowheads="1"/>
          </p:cNvSpPr>
          <p:nvPr/>
        </p:nvSpPr>
        <p:spPr>
          <a:xfrm>
            <a:off x="1912222" y="1565395"/>
            <a:ext cx="9281955" cy="46798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Ban ñaàu I</a:t>
            </a:r>
            <a:r>
              <a:rPr lang="en-US" altLang="en-US" sz="3200" baseline="-25000">
                <a:latin typeface="VNI-Souvir" pitchFamily="2" charset="0"/>
              </a:rPr>
              <a:t>1</a:t>
            </a:r>
            <a:r>
              <a:rPr lang="en-US" altLang="en-US" sz="3200">
                <a:latin typeface="VNI-Souvir" pitchFamily="2" charset="0"/>
              </a:rPr>
              <a:t>,Px, Py</a:t>
            </a:r>
            <a:r>
              <a:rPr lang="en-US" altLang="en-US" sz="3200">
                <a:latin typeface="VNI-Souvir" pitchFamily="2" charset="0"/>
                <a:cs typeface="Arial" panose="020B0604020202020204" pitchFamily="34" charset="0"/>
              </a:rPr>
              <a:t>→e(x</a:t>
            </a:r>
            <a:r>
              <a:rPr lang="en-US" altLang="en-US" sz="3200" baseline="-25000">
                <a:latin typeface="VNI-Souvir" pitchFamily="2" charset="0"/>
                <a:cs typeface="Arial" panose="020B0604020202020204" pitchFamily="34" charset="0"/>
              </a:rPr>
              <a:t>1</a:t>
            </a:r>
            <a:r>
              <a:rPr lang="en-US" altLang="en-US" sz="3200">
                <a:latin typeface="VNI-Souvir" pitchFamily="2" charset="0"/>
                <a:cs typeface="Arial" panose="020B0604020202020204" pitchFamily="34" charset="0"/>
              </a:rPr>
              <a:t>,y</a:t>
            </a:r>
            <a:r>
              <a:rPr lang="en-US" altLang="en-US" sz="3200" baseline="-25000">
                <a:latin typeface="VNI-Souvir" pitchFamily="2" charset="0"/>
                <a:cs typeface="Arial" panose="020B0604020202020204" pitchFamily="34" charset="0"/>
              </a:rPr>
              <a:t>1</a:t>
            </a:r>
            <a:r>
              <a:rPr lang="en-US" altLang="en-US" sz="3200">
                <a:latin typeface="VNI-Souvir" pitchFamily="2" charset="0"/>
                <a:cs typeface="Arial" panose="020B0604020202020204" pitchFamily="34" charset="0"/>
              </a:rPr>
              <a:t>)</a:t>
            </a:r>
          </a:p>
          <a:p>
            <a:r>
              <a:rPr lang="en-US" altLang="en-US" sz="3200">
                <a:latin typeface="VNI-Souvir" pitchFamily="2" charset="0"/>
                <a:cs typeface="Arial" panose="020B0604020202020204" pitchFamily="34" charset="0"/>
              </a:rPr>
              <a:t>Sau ñoù I</a:t>
            </a:r>
            <a:r>
              <a:rPr lang="en-US" altLang="en-US" sz="3200" baseline="-25000">
                <a:latin typeface="VNI-Souvir" pitchFamily="2" charset="0"/>
                <a:cs typeface="Arial" panose="020B0604020202020204" pitchFamily="34" charset="0"/>
              </a:rPr>
              <a:t>2</a:t>
            </a:r>
            <a:r>
              <a:rPr lang="en-US" altLang="en-US" sz="3200">
                <a:latin typeface="VNI-Souvir" pitchFamily="2" charset="0"/>
                <a:cs typeface="Arial" panose="020B0604020202020204" pitchFamily="34" charset="0"/>
              </a:rPr>
              <a:t>, Px, Py</a:t>
            </a:r>
            <a:r>
              <a:rPr lang="en-US" altLang="en-US" sz="3200">
                <a:latin typeface="VNI-Souvir" pitchFamily="2" charset="0"/>
              </a:rPr>
              <a:t> </a:t>
            </a:r>
            <a:r>
              <a:rPr lang="en-US" altLang="en-US" sz="3200">
                <a:latin typeface="VNI-Souvir" pitchFamily="2" charset="0"/>
                <a:cs typeface="Arial" panose="020B0604020202020204" pitchFamily="34" charset="0"/>
              </a:rPr>
              <a:t>→f(x</a:t>
            </a:r>
            <a:r>
              <a:rPr lang="en-US" altLang="en-US" sz="3200" baseline="-25000">
                <a:latin typeface="VNI-Souvir" pitchFamily="2" charset="0"/>
                <a:cs typeface="Arial" panose="020B0604020202020204" pitchFamily="34" charset="0"/>
              </a:rPr>
              <a:t>2</a:t>
            </a:r>
            <a:r>
              <a:rPr lang="en-US" altLang="en-US" sz="3200">
                <a:latin typeface="VNI-Souvir" pitchFamily="2" charset="0"/>
                <a:cs typeface="Arial" panose="020B0604020202020204" pitchFamily="34" charset="0"/>
              </a:rPr>
              <a:t>,y</a:t>
            </a:r>
            <a:r>
              <a:rPr lang="en-US" altLang="en-US" sz="3200" baseline="-25000">
                <a:latin typeface="VNI-Souvir" pitchFamily="2" charset="0"/>
                <a:cs typeface="Arial" panose="020B0604020202020204" pitchFamily="34" charset="0"/>
              </a:rPr>
              <a:t>2</a:t>
            </a:r>
            <a:r>
              <a:rPr lang="en-US" altLang="en-US" sz="3200">
                <a:latin typeface="VNI-Souvir" pitchFamily="2" charset="0"/>
                <a:cs typeface="Arial" panose="020B0604020202020204" pitchFamily="34" charset="0"/>
              </a:rPr>
              <a:t>)</a:t>
            </a:r>
          </a:p>
          <a:p>
            <a:pPr lvl="1"/>
            <a:r>
              <a:rPr lang="en-US" altLang="en-US" sz="3200">
                <a:latin typeface="VNI-Souvir" pitchFamily="2" charset="0"/>
                <a:cs typeface="Arial" panose="020B0604020202020204" pitchFamily="34" charset="0"/>
              </a:rPr>
              <a:t>Noái E,F laïi</a:t>
            </a:r>
          </a:p>
          <a:p>
            <a:pPr lvl="1"/>
            <a:r>
              <a:rPr lang="en-US" altLang="en-US" sz="3200">
                <a:latin typeface="VNI-Souvir" pitchFamily="2" charset="0"/>
                <a:cs typeface="Arial" panose="020B0604020202020204" pitchFamily="34" charset="0"/>
              </a:rPr>
              <a:t>→Ñöôøng tieâu duøng theo thu nhaäp</a:t>
            </a:r>
            <a:endParaRPr lang="en-US" altLang="en-US" sz="3200" dirty="0">
              <a:latin typeface="VNI-Souvir" pitchFamily="2" charset="0"/>
              <a:cs typeface="Arial" panose="020B0604020202020204" pitchFamily="34" charset="0"/>
            </a:endParaRPr>
          </a:p>
        </p:txBody>
      </p:sp>
    </p:spTree>
    <p:extLst>
      <p:ext uri="{BB962C8B-B14F-4D97-AF65-F5344CB8AC3E}">
        <p14:creationId xmlns:p14="http://schemas.microsoft.com/office/powerpoint/2010/main" val="376210860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96D6440-35A0-A05E-4B54-A8582C043E68}"/>
              </a:ext>
            </a:extLst>
          </p:cNvPr>
          <p:cNvSpPr>
            <a:spLocks noGrp="1"/>
          </p:cNvSpPr>
          <p:nvPr>
            <p:ph type="sldNum" sz="quarter" idx="4"/>
          </p:nvPr>
        </p:nvSpPr>
        <p:spPr bwMode="auto">
          <a:xfrm>
            <a:off x="11353800" y="5879804"/>
            <a:ext cx="661416" cy="895899"/>
          </a:xfrm>
        </p:spPr>
        <p:txBody>
          <a:bodyPr vert="horz" lIns="91440" tIns="45720" rIns="91440" bIns="45720" numCol="1" rtlCol="0" anchor="ctr" anchorCtr="0" compatLnSpc="1">
            <a:prstTxWarp prst="textNoShape">
              <a:avLst/>
            </a:prstTxWarp>
            <a:normAutofit/>
          </a:bodyPr>
          <a:lstStyle>
            <a:defPPr>
              <a:defRPr lang="en-US"/>
            </a:defPPr>
            <a:lvl1pPr algn="r" rtl="0" eaLnBrk="1" fontAlgn="base" hangingPunct="1">
              <a:spcBef>
                <a:spcPct val="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50000"/>
              </a:spcBef>
              <a:spcAft>
                <a:spcPct val="0"/>
              </a:spcAft>
              <a:defRPr sz="2800" kern="1200">
                <a:solidFill>
                  <a:schemeClr val="tx1"/>
                </a:solidFill>
                <a:latin typeface="VNI-Times" pitchFamily="2" charset="0"/>
                <a:ea typeface="+mn-ea"/>
                <a:cs typeface="+mn-cs"/>
              </a:defRPr>
            </a:lvl2pPr>
            <a:lvl3pPr marL="914400" algn="l" rtl="0" eaLnBrk="0" fontAlgn="base" hangingPunct="0">
              <a:spcBef>
                <a:spcPct val="50000"/>
              </a:spcBef>
              <a:spcAft>
                <a:spcPct val="0"/>
              </a:spcAft>
              <a:defRPr sz="2800" kern="1200">
                <a:solidFill>
                  <a:schemeClr val="tx1"/>
                </a:solidFill>
                <a:latin typeface="VNI-Times" pitchFamily="2" charset="0"/>
                <a:ea typeface="+mn-ea"/>
                <a:cs typeface="+mn-cs"/>
              </a:defRPr>
            </a:lvl3pPr>
            <a:lvl4pPr marL="1371600" algn="l" rtl="0" eaLnBrk="0" fontAlgn="base" hangingPunct="0">
              <a:spcBef>
                <a:spcPct val="50000"/>
              </a:spcBef>
              <a:spcAft>
                <a:spcPct val="0"/>
              </a:spcAft>
              <a:defRPr sz="2800" kern="1200">
                <a:solidFill>
                  <a:schemeClr val="tx1"/>
                </a:solidFill>
                <a:latin typeface="VNI-Times" pitchFamily="2" charset="0"/>
                <a:ea typeface="+mn-ea"/>
                <a:cs typeface="+mn-cs"/>
              </a:defRPr>
            </a:lvl4pPr>
            <a:lvl5pPr marL="1828800" algn="l" rtl="0" eaLnBrk="0" fontAlgn="base" hangingPunct="0">
              <a:spcBef>
                <a:spcPct val="50000"/>
              </a:spcBef>
              <a:spcAft>
                <a:spcPct val="0"/>
              </a:spcAft>
              <a:defRPr sz="2800" kern="1200">
                <a:solidFill>
                  <a:schemeClr val="tx1"/>
                </a:solidFill>
                <a:latin typeface="VNI-Times" pitchFamily="2" charset="0"/>
                <a:ea typeface="+mn-ea"/>
                <a:cs typeface="+mn-cs"/>
              </a:defRPr>
            </a:lvl5pPr>
            <a:lvl6pPr marL="2286000" algn="l" defTabSz="914400" rtl="0" eaLnBrk="1" latinLnBrk="0" hangingPunct="1">
              <a:defRPr sz="2800" kern="1200">
                <a:solidFill>
                  <a:schemeClr val="tx1"/>
                </a:solidFill>
                <a:latin typeface="VNI-Times" pitchFamily="2" charset="0"/>
                <a:ea typeface="+mn-ea"/>
                <a:cs typeface="+mn-cs"/>
              </a:defRPr>
            </a:lvl6pPr>
            <a:lvl7pPr marL="2743200" algn="l" defTabSz="914400" rtl="0" eaLnBrk="1" latinLnBrk="0" hangingPunct="1">
              <a:defRPr sz="2800" kern="1200">
                <a:solidFill>
                  <a:schemeClr val="tx1"/>
                </a:solidFill>
                <a:latin typeface="VNI-Times" pitchFamily="2" charset="0"/>
                <a:ea typeface="+mn-ea"/>
                <a:cs typeface="+mn-cs"/>
              </a:defRPr>
            </a:lvl7pPr>
            <a:lvl8pPr marL="3200400" algn="l" defTabSz="914400" rtl="0" eaLnBrk="1" latinLnBrk="0" hangingPunct="1">
              <a:defRPr sz="2800" kern="1200">
                <a:solidFill>
                  <a:schemeClr val="tx1"/>
                </a:solidFill>
                <a:latin typeface="VNI-Times" pitchFamily="2" charset="0"/>
                <a:ea typeface="+mn-ea"/>
                <a:cs typeface="+mn-cs"/>
              </a:defRPr>
            </a:lvl8pPr>
            <a:lvl9pPr marL="3657600" algn="l" defTabSz="914400" rtl="0" eaLnBrk="1" latinLnBrk="0" hangingPunct="1">
              <a:defRPr sz="2800" kern="1200">
                <a:solidFill>
                  <a:schemeClr val="tx1"/>
                </a:solidFill>
                <a:latin typeface="VNI-Times" pitchFamily="2" charset="0"/>
                <a:ea typeface="+mn-ea"/>
                <a:cs typeface="+mn-cs"/>
              </a:defRPr>
            </a:lvl9pPr>
          </a:lstStyle>
          <a:p>
            <a:pPr algn="ctr">
              <a:spcAft>
                <a:spcPts val="600"/>
              </a:spcAft>
            </a:pPr>
            <a:fld id="{C7B8B5A4-B985-4279-B762-A5FBBC2537DD}" type="slidenum">
              <a:rPr lang="en-US" altLang="en-US" sz="2400" smtClean="0">
                <a:latin typeface="Sagona Book" panose="02020503050505020204" pitchFamily="18" charset="0"/>
              </a:rPr>
              <a:pPr algn="ctr">
                <a:spcAft>
                  <a:spcPts val="600"/>
                </a:spcAft>
              </a:pPr>
              <a:t>99</a:t>
            </a:fld>
            <a:endParaRPr lang="en-US" altLang="en-US" sz="2400">
              <a:latin typeface="Sagona Book" panose="02020503050505020204" pitchFamily="18" charset="0"/>
            </a:endParaRPr>
          </a:p>
        </p:txBody>
      </p:sp>
      <p:sp>
        <p:nvSpPr>
          <p:cNvPr id="3" name="Rectangle 2">
            <a:extLst>
              <a:ext uri="{FF2B5EF4-FFF2-40B4-BE49-F238E27FC236}">
                <a16:creationId xmlns:a16="http://schemas.microsoft.com/office/drawing/2014/main" id="{253A8B26-FDD2-CC24-15AC-D9AE52DF9AF1}"/>
              </a:ext>
            </a:extLst>
          </p:cNvPr>
          <p:cNvSpPr txBox="1">
            <a:spLocks noChangeArrowheads="1"/>
          </p:cNvSpPr>
          <p:nvPr/>
        </p:nvSpPr>
        <p:spPr>
          <a:xfrm>
            <a:off x="4152900" y="-54770"/>
            <a:ext cx="5329767" cy="132873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altLang="en-US" sz="3600" b="1" dirty="0">
                <a:solidFill>
                  <a:srgbClr val="FFFF00"/>
                </a:solidFill>
              </a:rPr>
              <a:t>1. </a:t>
            </a:r>
            <a:r>
              <a:rPr lang="en-US" altLang="en-US" sz="3600" b="1" dirty="0" err="1">
                <a:solidFill>
                  <a:srgbClr val="FFFF00"/>
                </a:solidFill>
              </a:rPr>
              <a:t>ĐƯỜNG</a:t>
            </a:r>
            <a:r>
              <a:rPr lang="en-US" altLang="en-US" sz="3600" b="1" dirty="0">
                <a:solidFill>
                  <a:srgbClr val="FFFF00"/>
                </a:solidFill>
              </a:rPr>
              <a:t> ENGEL</a:t>
            </a:r>
          </a:p>
        </p:txBody>
      </p:sp>
      <p:sp>
        <p:nvSpPr>
          <p:cNvPr id="122883" name="Rectangle 3">
            <a:extLst>
              <a:ext uri="{FF2B5EF4-FFF2-40B4-BE49-F238E27FC236}">
                <a16:creationId xmlns:a16="http://schemas.microsoft.com/office/drawing/2014/main" id="{77CDAB80-B2FB-6522-EF16-C4CFC32C111F}"/>
              </a:ext>
            </a:extLst>
          </p:cNvPr>
          <p:cNvSpPr txBox="1">
            <a:spLocks noChangeArrowheads="1"/>
          </p:cNvSpPr>
          <p:nvPr/>
        </p:nvSpPr>
        <p:spPr>
          <a:xfrm>
            <a:off x="1828799" y="1752600"/>
            <a:ext cx="9381067" cy="42672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a:latin typeface="VNI-Souvir" pitchFamily="2" charset="0"/>
              </a:rPr>
              <a:t>Ñöôøng tieâu duøng theo thu nhaäp: </a:t>
            </a:r>
          </a:p>
          <a:p>
            <a:pPr lvl="1"/>
            <a:r>
              <a:rPr lang="en-US" altLang="en-US" sz="3200">
                <a:latin typeface="VNI-Souvir" pitchFamily="2" charset="0"/>
              </a:rPr>
              <a:t>Taäp hôïp caùc phoái hôïp toái öu giöõa 2 saûn phaåm </a:t>
            </a:r>
          </a:p>
          <a:p>
            <a:pPr lvl="1"/>
            <a:r>
              <a:rPr lang="en-US" altLang="en-US" sz="3200">
                <a:latin typeface="VNI-Souvir" pitchFamily="2" charset="0"/>
              </a:rPr>
              <a:t>Khi thu nhaäp thay ñoåi</a:t>
            </a:r>
          </a:p>
          <a:p>
            <a:pPr lvl="1"/>
            <a:r>
              <a:rPr lang="en-US" altLang="en-US" sz="3200">
                <a:latin typeface="VNI-Souvir" pitchFamily="2" charset="0"/>
              </a:rPr>
              <a:t>Giaù caùc saûn phaåm khoâng ñoåi </a:t>
            </a:r>
          </a:p>
          <a:p>
            <a:pPr>
              <a:buFont typeface="Wingdings" panose="05000000000000000000" pitchFamily="2" charset="2"/>
              <a:buNone/>
            </a:pPr>
            <a:r>
              <a:rPr lang="en-US" altLang="en-US" sz="3200" i="1">
                <a:latin typeface="VNI-Souvir" pitchFamily="2" charset="0"/>
              </a:rPr>
              <a:t>            </a:t>
            </a:r>
            <a:endParaRPr lang="en-US" altLang="en-US" sz="3200" i="1" dirty="0">
              <a:latin typeface="VNI-Souvir" pitchFamily="2" charset="0"/>
            </a:endParaRPr>
          </a:p>
        </p:txBody>
      </p:sp>
    </p:spTree>
    <p:extLst>
      <p:ext uri="{BB962C8B-B14F-4D97-AF65-F5344CB8AC3E}">
        <p14:creationId xmlns:p14="http://schemas.microsoft.com/office/powerpoint/2010/main" val="81967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2883">
                                            <p:txEl>
                                              <p:pRg st="1" end="1"/>
                                            </p:txEl>
                                          </p:spTgt>
                                        </p:tgtEl>
                                        <p:attrNameLst>
                                          <p:attrName>style.visibility</p:attrName>
                                        </p:attrNameLst>
                                      </p:cBhvr>
                                      <p:to>
                                        <p:strVal val="visible"/>
                                      </p:to>
                                    </p:set>
                                    <p:animEffect transition="in" filter="checkerboard(across)">
                                      <p:cBhvr>
                                        <p:cTn id="7" dur="500"/>
                                        <p:tgtEl>
                                          <p:spTgt spid="1228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22883">
                                            <p:txEl>
                                              <p:pRg st="2" end="2"/>
                                            </p:txEl>
                                          </p:spTgt>
                                        </p:tgtEl>
                                        <p:attrNameLst>
                                          <p:attrName>style.visibility</p:attrName>
                                        </p:attrNameLst>
                                      </p:cBhvr>
                                      <p:to>
                                        <p:strVal val="visible"/>
                                      </p:to>
                                    </p:set>
                                    <p:animEffect transition="in" filter="checkerboard(across)">
                                      <p:cBhvr>
                                        <p:cTn id="12" dur="500"/>
                                        <p:tgtEl>
                                          <p:spTgt spid="1228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22883">
                                            <p:txEl>
                                              <p:pRg st="3" end="3"/>
                                            </p:txEl>
                                          </p:spTgt>
                                        </p:tgtEl>
                                        <p:attrNameLst>
                                          <p:attrName>style.visibility</p:attrName>
                                        </p:attrNameLst>
                                      </p:cBhvr>
                                      <p:to>
                                        <p:strVal val="visible"/>
                                      </p:to>
                                    </p:set>
                                    <p:animEffect transition="in" filter="checkerboard(across)">
                                      <p:cBhvr>
                                        <p:cTn id="17" dur="500"/>
                                        <p:tgtEl>
                                          <p:spTgt spid="1228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ustom">
  <a:themeElements>
    <a:clrScheme name="Custom 17">
      <a:dk1>
        <a:srgbClr val="543E34"/>
      </a:dk1>
      <a:lt1>
        <a:srgbClr val="FFFFFF"/>
      </a:lt1>
      <a:dk2>
        <a:srgbClr val="5D6A76"/>
      </a:dk2>
      <a:lt2>
        <a:srgbClr val="E5DACF"/>
      </a:lt2>
      <a:accent1>
        <a:srgbClr val="FEF3ED"/>
      </a:accent1>
      <a:accent2>
        <a:srgbClr val="AC5B4C"/>
      </a:accent2>
      <a:accent3>
        <a:srgbClr val="D0D8B6"/>
      </a:accent3>
      <a:accent4>
        <a:srgbClr val="A09D79"/>
      </a:accent4>
      <a:accent5>
        <a:srgbClr val="4E5745"/>
      </a:accent5>
      <a:accent6>
        <a:srgbClr val="D7D0CE"/>
      </a:accent6>
      <a:hlink>
        <a:srgbClr val="AC5B4C"/>
      </a:hlink>
      <a:folHlink>
        <a:srgbClr val="4E5745"/>
      </a:folHlink>
    </a:clrScheme>
    <a:fontScheme name="Custom 20">
      <a:majorFont>
        <a:latin typeface="Sagona Book"/>
        <a:ea typeface=""/>
        <a:cs typeface=""/>
      </a:majorFont>
      <a:minorFont>
        <a:latin typeface="Gill Sans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1964407_win32_SD_v20" id="{3EA9D323-E7D5-42E3-83AA-4E89B21FB6B6}" vid="{BDF16A16-3A0E-4332-958C-C5797045A0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49AD37-9510-4A2D-B790-12C439A83F93}">
  <ds:schemaRefs>
    <ds:schemaRef ds:uri="http://schemas.microsoft.com/sharepoint/v3/contenttype/forms"/>
  </ds:schemaRefs>
</ds:datastoreItem>
</file>

<file path=customXml/itemProps2.xml><?xml version="1.0" encoding="utf-8"?>
<ds:datastoreItem xmlns:ds="http://schemas.openxmlformats.org/officeDocument/2006/customXml" ds:itemID="{85DF9CEC-52C2-4D14-B2F5-11176002A8B6}">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4D8B1D1D-0064-435C-8533-29A36067B8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Wisp</Template>
  <TotalTime>2574</TotalTime>
  <Words>7523</Words>
  <Application>Microsoft Office PowerPoint</Application>
  <PresentationFormat>Widescreen</PresentationFormat>
  <Paragraphs>1094</Paragraphs>
  <Slides>122</Slides>
  <Notes>28</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2</vt:i4>
      </vt:variant>
      <vt:variant>
        <vt:lpstr>Slide Titles</vt:lpstr>
      </vt:variant>
      <vt:variant>
        <vt:i4>122</vt:i4>
      </vt:variant>
    </vt:vector>
  </HeadingPairs>
  <TitlesOfParts>
    <vt:vector size="139" baseType="lpstr">
      <vt:lpstr>Aptos</vt:lpstr>
      <vt:lpstr>Arial</vt:lpstr>
      <vt:lpstr>Calibri</vt:lpstr>
      <vt:lpstr>Cambria Math</vt:lpstr>
      <vt:lpstr>Courier New</vt:lpstr>
      <vt:lpstr>Gill Sans Nova Light</vt:lpstr>
      <vt:lpstr>Monotype Sorts</vt:lpstr>
      <vt:lpstr>Sagona Book</vt:lpstr>
      <vt:lpstr>Symbol</vt:lpstr>
      <vt:lpstr>Times New Roman</vt:lpstr>
      <vt:lpstr>Verdana</vt:lpstr>
      <vt:lpstr>VNI-Souvir</vt:lpstr>
      <vt:lpstr>VNI-Times</vt:lpstr>
      <vt:lpstr>Wingdings</vt:lpstr>
      <vt:lpstr>Custom</vt:lpstr>
      <vt:lpstr>Equation</vt:lpstr>
      <vt:lpstr>Microsoft Equation 3.0</vt:lpstr>
      <vt:lpstr>KINH TẾ VI MÔ  KHOA KINH TẾ- TRƯỜNG CAO ĐẲNG LÝ TỰ TRỌNG TP.HCM  Giảng viên: Phạm Quỳnh Như Cell phone: 0917.737.028</vt:lpstr>
      <vt:lpstr>PowerPoint Presentation</vt:lpstr>
      <vt:lpstr>MỤC TIÊU</vt:lpstr>
      <vt:lpstr>Nội dung của chương: Nghiên cứu phía cầu của thị trường</vt:lpstr>
      <vt:lpstr>PowerPoint Presentation</vt:lpstr>
      <vt:lpstr>2. NỘI DUNG </vt:lpstr>
      <vt:lpstr>Trên cơ sở đó có thể…</vt:lpstr>
      <vt:lpstr>Lựa chọn của NTD phụ thuộc 4 nhân tố chính:</vt:lpstr>
      <vt:lpstr>PowerPoint Presentation</vt:lpstr>
      <vt:lpstr>PowerPoint Presentation</vt:lpstr>
      <vt:lpstr>PowerPoint Presentation</vt:lpstr>
      <vt:lpstr>PowerPoint Presentation</vt:lpstr>
      <vt:lpstr>PowerPoint Presentation</vt:lpstr>
      <vt:lpstr>2.1.2. Höõu duïng, U (utility) </vt:lpstr>
      <vt:lpstr>PowerPoint Presentation</vt:lpstr>
      <vt:lpstr>PowerPoint Presentation</vt:lpstr>
      <vt:lpstr>2.1.4. Höõu duïng bieân, MU (marginal utility)  </vt:lpstr>
      <vt:lpstr>PowerPoint Presentation</vt:lpstr>
      <vt:lpstr>PowerPoint Presentation</vt:lpstr>
      <vt:lpstr>PowerPoint Presentation</vt:lpstr>
      <vt:lpstr>Bieåu TU vaø MU</vt:lpstr>
      <vt:lpstr>PowerPoint Presentation</vt:lpstr>
      <vt:lpstr>Moái quan heä giöõa MU vaø TU: </vt:lpstr>
      <vt:lpstr> 2.1.5. QUI LUAÄT HÖÕU DUÏNG BIEÂN GIAÛM DAÀN </vt:lpstr>
      <vt:lpstr>2.2. NGUYEÂN TAÉC TOÁI ÑA HOÙA HÖÕU DUÏNG </vt:lpstr>
      <vt:lpstr>PowerPoint Presentation</vt:lpstr>
      <vt:lpstr>PowerPoint Presentation</vt:lpstr>
      <vt:lpstr>Sôû thích cuûa A ñoái vôùi X,Y:</vt:lpstr>
      <vt:lpstr>Sôû thích cuûa A ñoái vôùi X,Y:</vt:lpstr>
      <vt:lpstr>PowerPoint Presentation</vt:lpstr>
      <vt:lpstr>PowerPoint Presentation</vt:lpstr>
      <vt:lpstr>PowerPoint Presentation</vt:lpstr>
      <vt:lpstr>PowerPoint Presentation</vt:lpstr>
      <vt:lpstr>Sôû thích cuûa B ñoái vôùi X,Y: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CÂU 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 PHAÂN TÍCH TRAÏNG THAÙI  CAÂN BAÈNG TIEÂU DUØNG: Baèng HÌNH HỌC </vt:lpstr>
      <vt:lpstr>PowerPoint Presentation</vt:lpstr>
      <vt:lpstr>PowerPoint Presentation</vt:lpstr>
      <vt:lpstr>PowerPoint Presentation</vt:lpstr>
      <vt:lpstr>Sôû thích cuûa ngöôøi tieâu duøng</vt:lpstr>
      <vt:lpstr>PowerPoint Presentation</vt:lpstr>
      <vt:lpstr>2.1.2. ÑÖÔØNG ÑAÚNG ÍCH,U</vt:lpstr>
      <vt:lpstr> </vt:lpstr>
      <vt:lpstr>PowerPoint Presentation</vt:lpstr>
      <vt:lpstr>2.1.2. ÑÖÔØNG ÑAÚNG ÍCH,U</vt:lpstr>
      <vt:lpstr>2.1.2. ÑÖÔØNG ÑAÚNG ÍCH,U</vt:lpstr>
      <vt:lpstr>PowerPoint Presentation</vt:lpstr>
      <vt:lpstr>2.1.2. ÑÖÔØNG ÑAÚNG ÍCH,U</vt:lpstr>
      <vt:lpstr>2.1.2. ÑÖÔØNG ÑAÚNG ÍCH,U</vt:lpstr>
      <vt:lpstr>2.1.2. ÑÖÔØNG ÑAÚNG ÍCH,U</vt:lpstr>
      <vt:lpstr>2.1.2. ÑÖÔØNG ÑAÚNG ÍCH,U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BÀI TẬP 6</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Pham Quynh Nhu</dc:creator>
  <cp:lastModifiedBy>Pham Quynh Nhu</cp:lastModifiedBy>
  <cp:revision>13</cp:revision>
  <dcterms:created xsi:type="dcterms:W3CDTF">2024-09-26T01:57:32Z</dcterms:created>
  <dcterms:modified xsi:type="dcterms:W3CDTF">2024-10-01T15:21:43Z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