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3.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4.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93" r:id="rId2"/>
    <p:sldMasterId id="2147483705" r:id="rId3"/>
    <p:sldMasterId id="2147483721" r:id="rId4"/>
    <p:sldMasterId id="2147483732" r:id="rId5"/>
  </p:sldMasterIdLst>
  <p:notesMasterIdLst>
    <p:notesMasterId r:id="rId31"/>
  </p:notesMasterIdLst>
  <p:sldIdLst>
    <p:sldId id="4787" r:id="rId6"/>
    <p:sldId id="4738" r:id="rId7"/>
    <p:sldId id="337" r:id="rId8"/>
    <p:sldId id="4788" r:id="rId9"/>
    <p:sldId id="260" r:id="rId10"/>
    <p:sldId id="257" r:id="rId11"/>
    <p:sldId id="4807" r:id="rId12"/>
    <p:sldId id="4793" r:id="rId13"/>
    <p:sldId id="4794" r:id="rId14"/>
    <p:sldId id="4795" r:id="rId15"/>
    <p:sldId id="4796" r:id="rId16"/>
    <p:sldId id="4797" r:id="rId17"/>
    <p:sldId id="4800" r:id="rId18"/>
    <p:sldId id="259" r:id="rId19"/>
    <p:sldId id="4808" r:id="rId20"/>
    <p:sldId id="4662" r:id="rId21"/>
    <p:sldId id="4801" r:id="rId22"/>
    <p:sldId id="4802" r:id="rId23"/>
    <p:sldId id="4803" r:id="rId24"/>
    <p:sldId id="4804" r:id="rId25"/>
    <p:sldId id="4805" r:id="rId26"/>
    <p:sldId id="4806" r:id="rId27"/>
    <p:sldId id="4809" r:id="rId28"/>
    <p:sldId id="261" r:id="rId29"/>
    <p:sldId id="4751" r:id="rId30"/>
  </p:sldIdLst>
  <p:sldSz cx="18288000" cy="10287000"/>
  <p:notesSz cx="6858000" cy="9144000"/>
  <p:embeddedFontLst>
    <p:embeddedFont>
      <p:font typeface="ADLaM Display" panose="02010000000000000000" pitchFamily="2" charset="0"/>
      <p:regular r:id="rId32"/>
    </p:embeddedFont>
    <p:embeddedFont>
      <p:font typeface="Aharoni" panose="02010803020104030203" pitchFamily="2" charset="-79"/>
      <p:bold r:id="rId33"/>
    </p:embeddedFont>
    <p:embeddedFont>
      <p:font typeface="DM Sans" pitchFamily="2" charset="0"/>
      <p:regular r:id="rId34"/>
      <p:bold r:id="rId35"/>
      <p:italic r:id="rId36"/>
      <p:boldItalic r:id="rId37"/>
    </p:embeddedFont>
    <p:embeddedFont>
      <p:font typeface="Heebo" pitchFamily="2" charset="-79"/>
      <p:regular r:id="rId38"/>
      <p:bold r:id="rId39"/>
    </p:embeddedFont>
    <p:embeddedFont>
      <p:font typeface="Montserrat" panose="00000500000000000000" pitchFamily="2" charset="-93"/>
      <p:regular r:id="rId40"/>
      <p:bold r:id="rId41"/>
      <p:italic r:id="rId42"/>
      <p:boldItalic r:id="rId43"/>
    </p:embeddedFont>
    <p:embeddedFont>
      <p:font typeface="Open Sans" panose="020B0606030504020204" pitchFamily="34" charset="0"/>
      <p:regular r:id="rId44"/>
      <p:bold r:id="rId45"/>
      <p:italic r:id="rId46"/>
      <p:boldItalic r:id="rId47"/>
    </p:embeddedFont>
    <p:embeddedFont>
      <p:font typeface="Oswald" panose="00000500000000000000" pitchFamily="2" charset="-93"/>
      <p:regular r:id="rId48"/>
      <p:bold r:id="rId49"/>
    </p:embeddedFont>
    <p:embeddedFont>
      <p:font typeface="Poppins" panose="00000500000000000000" pitchFamily="2" charset="0"/>
      <p:regular r:id="rId50"/>
      <p:bold r:id="rId51"/>
      <p:italic r:id="rId52"/>
      <p:boldItalic r:id="rId53"/>
    </p:embeddedFont>
    <p:embeddedFont>
      <p:font typeface="Poppins Bold" panose="00000800000000000000" charset="0"/>
      <p:regular r:id="rId54"/>
    </p:embeddedFont>
    <p:embeddedFont>
      <p:font typeface="Poppins ExtraLight" panose="00000300000000000000" pitchFamily="2" charset="0"/>
      <p:regular r:id="rId55"/>
      <p:italic r:id="rId56"/>
    </p:embeddedFont>
    <p:embeddedFont>
      <p:font typeface="Raleway" pitchFamily="2" charset="-93"/>
      <p:regular r:id="rId57"/>
      <p:bold r:id="rId58"/>
      <p:italic r:id="rId59"/>
      <p:boldItalic r:id="rId6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1737"/>
    <a:srgbClr val="B71164"/>
    <a:srgbClr val="8B98E8"/>
    <a:srgbClr val="3D54D9"/>
    <a:srgbClr val="FF0000"/>
    <a:srgbClr val="FF0066"/>
    <a:srgbClr val="FF6600"/>
    <a:srgbClr val="2237AE"/>
    <a:srgbClr val="FF80A9"/>
    <a:srgbClr val="FF66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23BC487-F7F0-4435-8CCF-0790A10EC5CF}" v="955" dt="2024-11-27T18:14:09.84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99" autoAdjust="0"/>
    <p:restoredTop sz="94622" autoAdjust="0"/>
  </p:normalViewPr>
  <p:slideViewPr>
    <p:cSldViewPr>
      <p:cViewPr>
        <p:scale>
          <a:sx n="30" d="100"/>
          <a:sy n="30" d="100"/>
        </p:scale>
        <p:origin x="2122" y="76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font" Target="fonts/font3.fntdata"/><Relationship Id="rId42" Type="http://schemas.openxmlformats.org/officeDocument/2006/relationships/font" Target="fonts/font11.fntdata"/><Relationship Id="rId47" Type="http://schemas.openxmlformats.org/officeDocument/2006/relationships/font" Target="fonts/font16.fntdata"/><Relationship Id="rId50" Type="http://schemas.openxmlformats.org/officeDocument/2006/relationships/font" Target="fonts/font19.fntdata"/><Relationship Id="rId55" Type="http://schemas.openxmlformats.org/officeDocument/2006/relationships/font" Target="fonts/font24.fntdata"/><Relationship Id="rId63" Type="http://schemas.openxmlformats.org/officeDocument/2006/relationships/theme" Target="theme/theme1.xml"/><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font" Target="fonts/font1.fntdata"/><Relationship Id="rId37" Type="http://schemas.openxmlformats.org/officeDocument/2006/relationships/font" Target="fonts/font6.fntdata"/><Relationship Id="rId40" Type="http://schemas.openxmlformats.org/officeDocument/2006/relationships/font" Target="fonts/font9.fntdata"/><Relationship Id="rId45" Type="http://schemas.openxmlformats.org/officeDocument/2006/relationships/font" Target="fonts/font14.fntdata"/><Relationship Id="rId53" Type="http://schemas.openxmlformats.org/officeDocument/2006/relationships/font" Target="fonts/font22.fntdata"/><Relationship Id="rId58" Type="http://schemas.openxmlformats.org/officeDocument/2006/relationships/font" Target="fonts/font27.fntdata"/><Relationship Id="rId66" Type="http://schemas.microsoft.com/office/2015/10/relationships/revisionInfo" Target="revisionInfo.xml"/><Relationship Id="rId5" Type="http://schemas.openxmlformats.org/officeDocument/2006/relationships/slideMaster" Target="slideMasters/slideMaster5.xml"/><Relationship Id="rId61" Type="http://schemas.openxmlformats.org/officeDocument/2006/relationships/presProps" Target="presProps.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font" Target="fonts/font4.fntdata"/><Relationship Id="rId43" Type="http://schemas.openxmlformats.org/officeDocument/2006/relationships/font" Target="fonts/font12.fntdata"/><Relationship Id="rId48" Type="http://schemas.openxmlformats.org/officeDocument/2006/relationships/font" Target="fonts/font17.fntdata"/><Relationship Id="rId56" Type="http://schemas.openxmlformats.org/officeDocument/2006/relationships/font" Target="fonts/font25.fntdata"/><Relationship Id="rId64" Type="http://schemas.openxmlformats.org/officeDocument/2006/relationships/tableStyles" Target="tableStyles.xml"/><Relationship Id="rId8" Type="http://schemas.openxmlformats.org/officeDocument/2006/relationships/slide" Target="slides/slide3.xml"/><Relationship Id="rId51" Type="http://schemas.openxmlformats.org/officeDocument/2006/relationships/font" Target="fonts/font20.fntdata"/><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font" Target="fonts/font2.fntdata"/><Relationship Id="rId38" Type="http://schemas.openxmlformats.org/officeDocument/2006/relationships/font" Target="fonts/font7.fntdata"/><Relationship Id="rId46" Type="http://schemas.openxmlformats.org/officeDocument/2006/relationships/font" Target="fonts/font15.fntdata"/><Relationship Id="rId59" Type="http://schemas.openxmlformats.org/officeDocument/2006/relationships/font" Target="fonts/font28.fntdata"/><Relationship Id="rId20" Type="http://schemas.openxmlformats.org/officeDocument/2006/relationships/slide" Target="slides/slide15.xml"/><Relationship Id="rId41" Type="http://schemas.openxmlformats.org/officeDocument/2006/relationships/font" Target="fonts/font10.fntdata"/><Relationship Id="rId54" Type="http://schemas.openxmlformats.org/officeDocument/2006/relationships/font" Target="fonts/font23.fntdata"/><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font" Target="fonts/font5.fntdata"/><Relationship Id="rId49" Type="http://schemas.openxmlformats.org/officeDocument/2006/relationships/font" Target="fonts/font18.fntdata"/><Relationship Id="rId57" Type="http://schemas.openxmlformats.org/officeDocument/2006/relationships/font" Target="fonts/font26.fntdata"/><Relationship Id="rId10" Type="http://schemas.openxmlformats.org/officeDocument/2006/relationships/slide" Target="slides/slide5.xml"/><Relationship Id="rId31" Type="http://schemas.openxmlformats.org/officeDocument/2006/relationships/notesMaster" Target="notesMasters/notesMaster1.xml"/><Relationship Id="rId44" Type="http://schemas.openxmlformats.org/officeDocument/2006/relationships/font" Target="fonts/font13.fntdata"/><Relationship Id="rId52" Type="http://schemas.openxmlformats.org/officeDocument/2006/relationships/font" Target="fonts/font21.fntdata"/><Relationship Id="rId60" Type="http://schemas.openxmlformats.org/officeDocument/2006/relationships/font" Target="fonts/font29.fntdata"/><Relationship Id="rId65" Type="http://schemas.microsoft.com/office/2016/11/relationships/changesInfo" Target="changesInfos/changesInfo1.xml"/><Relationship Id="rId4" Type="http://schemas.openxmlformats.org/officeDocument/2006/relationships/slideMaster" Target="slideMasters/slideMaster4.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font" Target="fonts/font8.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hả Hân Trương" userId="baf72aab7afdd37c" providerId="LiveId" clId="{D23BC487-F7F0-4435-8CCF-0790A10EC5CF}"/>
    <pc:docChg chg="undo redo custSel addSld delSld modSld sldOrd delMainMaster modMainMaster">
      <pc:chgData name="Khả Hân Trương" userId="baf72aab7afdd37c" providerId="LiveId" clId="{D23BC487-F7F0-4435-8CCF-0790A10EC5CF}" dt="2024-11-27T18:14:09.841" v="4136"/>
      <pc:docMkLst>
        <pc:docMk/>
      </pc:docMkLst>
      <pc:sldChg chg="modSp del mod">
        <pc:chgData name="Khả Hân Trương" userId="baf72aab7afdd37c" providerId="LiveId" clId="{D23BC487-F7F0-4435-8CCF-0790A10EC5CF}" dt="2024-11-26T14:58:35.333" v="622" actId="2696"/>
        <pc:sldMkLst>
          <pc:docMk/>
          <pc:sldMk cId="0" sldId="256"/>
        </pc:sldMkLst>
        <pc:spChg chg="mod">
          <ac:chgData name="Khả Hân Trương" userId="baf72aab7afdd37c" providerId="LiveId" clId="{D23BC487-F7F0-4435-8CCF-0790A10EC5CF}" dt="2024-11-26T14:56:46.269" v="610" actId="208"/>
          <ac:spMkLst>
            <pc:docMk/>
            <pc:sldMk cId="0" sldId="256"/>
            <ac:spMk id="4" creationId="{00000000-0000-0000-0000-000000000000}"/>
          </ac:spMkLst>
        </pc:spChg>
        <pc:spChg chg="mod">
          <ac:chgData name="Khả Hân Trương" userId="baf72aab7afdd37c" providerId="LiveId" clId="{D23BC487-F7F0-4435-8CCF-0790A10EC5CF}" dt="2024-11-26T14:56:34.197" v="608" actId="207"/>
          <ac:spMkLst>
            <pc:docMk/>
            <pc:sldMk cId="0" sldId="256"/>
            <ac:spMk id="7" creationId="{00000000-0000-0000-0000-000000000000}"/>
          </ac:spMkLst>
        </pc:spChg>
        <pc:spChg chg="mod">
          <ac:chgData name="Khả Hân Trương" userId="baf72aab7afdd37c" providerId="LiveId" clId="{D23BC487-F7F0-4435-8CCF-0790A10EC5CF}" dt="2024-11-26T14:56:28.900" v="607" actId="207"/>
          <ac:spMkLst>
            <pc:docMk/>
            <pc:sldMk cId="0" sldId="256"/>
            <ac:spMk id="8" creationId="{00000000-0000-0000-0000-000000000000}"/>
          </ac:spMkLst>
        </pc:spChg>
        <pc:spChg chg="mod">
          <ac:chgData name="Khả Hân Trương" userId="baf72aab7afdd37c" providerId="LiveId" clId="{D23BC487-F7F0-4435-8CCF-0790A10EC5CF}" dt="2024-11-26T14:57:12.504" v="614" actId="207"/>
          <ac:spMkLst>
            <pc:docMk/>
            <pc:sldMk cId="0" sldId="256"/>
            <ac:spMk id="9" creationId="{00000000-0000-0000-0000-000000000000}"/>
          </ac:spMkLst>
        </pc:spChg>
        <pc:spChg chg="mod">
          <ac:chgData name="Khả Hân Trương" userId="baf72aab7afdd37c" providerId="LiveId" clId="{D23BC487-F7F0-4435-8CCF-0790A10EC5CF}" dt="2024-11-26T14:56:38.326" v="609" actId="207"/>
          <ac:spMkLst>
            <pc:docMk/>
            <pc:sldMk cId="0" sldId="256"/>
            <ac:spMk id="21" creationId="{00000000-0000-0000-0000-000000000000}"/>
          </ac:spMkLst>
        </pc:spChg>
        <pc:grpChg chg="mod">
          <ac:chgData name="Khả Hân Trương" userId="baf72aab7afdd37c" providerId="LiveId" clId="{D23BC487-F7F0-4435-8CCF-0790A10EC5CF}" dt="2024-11-26T14:56:28.900" v="607" actId="207"/>
          <ac:grpSpMkLst>
            <pc:docMk/>
            <pc:sldMk cId="0" sldId="256"/>
            <ac:grpSpMk id="6" creationId="{00000000-0000-0000-0000-000000000000}"/>
          </ac:grpSpMkLst>
        </pc:grpChg>
      </pc:sldChg>
      <pc:sldChg chg="addSp delSp modSp mod ord modTransition modAnim">
        <pc:chgData name="Khả Hân Trương" userId="baf72aab7afdd37c" providerId="LiveId" clId="{D23BC487-F7F0-4435-8CCF-0790A10EC5CF}" dt="2024-11-27T17:38:33.221" v="3876" actId="113"/>
        <pc:sldMkLst>
          <pc:docMk/>
          <pc:sldMk cId="0" sldId="257"/>
        </pc:sldMkLst>
        <pc:spChg chg="del">
          <ac:chgData name="Khả Hân Trương" userId="baf72aab7afdd37c" providerId="LiveId" clId="{D23BC487-F7F0-4435-8CCF-0790A10EC5CF}" dt="2024-11-27T08:13:06.266" v="1733" actId="478"/>
          <ac:spMkLst>
            <pc:docMk/>
            <pc:sldMk cId="0" sldId="257"/>
            <ac:spMk id="2" creationId="{00000000-0000-0000-0000-000000000000}"/>
          </ac:spMkLst>
        </pc:spChg>
        <pc:spChg chg="del">
          <ac:chgData name="Khả Hân Trương" userId="baf72aab7afdd37c" providerId="LiveId" clId="{D23BC487-F7F0-4435-8CCF-0790A10EC5CF}" dt="2024-11-27T08:13:06.266" v="1733" actId="478"/>
          <ac:spMkLst>
            <pc:docMk/>
            <pc:sldMk cId="0" sldId="257"/>
            <ac:spMk id="3" creationId="{00000000-0000-0000-0000-000000000000}"/>
          </ac:spMkLst>
        </pc:spChg>
        <pc:spChg chg="del">
          <ac:chgData name="Khả Hân Trương" userId="baf72aab7afdd37c" providerId="LiveId" clId="{D23BC487-F7F0-4435-8CCF-0790A10EC5CF}" dt="2024-11-27T08:13:06.266" v="1733" actId="478"/>
          <ac:spMkLst>
            <pc:docMk/>
            <pc:sldMk cId="0" sldId="257"/>
            <ac:spMk id="4" creationId="{00000000-0000-0000-0000-000000000000}"/>
          </ac:spMkLst>
        </pc:spChg>
        <pc:spChg chg="del">
          <ac:chgData name="Khả Hân Trương" userId="baf72aab7afdd37c" providerId="LiveId" clId="{D23BC487-F7F0-4435-8CCF-0790A10EC5CF}" dt="2024-11-27T08:13:06.266" v="1733" actId="478"/>
          <ac:spMkLst>
            <pc:docMk/>
            <pc:sldMk cId="0" sldId="257"/>
            <ac:spMk id="5" creationId="{00000000-0000-0000-0000-000000000000}"/>
          </ac:spMkLst>
        </pc:spChg>
        <pc:spChg chg="del">
          <ac:chgData name="Khả Hân Trương" userId="baf72aab7afdd37c" providerId="LiveId" clId="{D23BC487-F7F0-4435-8CCF-0790A10EC5CF}" dt="2024-11-27T08:12:50.538" v="1731" actId="478"/>
          <ac:spMkLst>
            <pc:docMk/>
            <pc:sldMk cId="0" sldId="257"/>
            <ac:spMk id="6" creationId="{00000000-0000-0000-0000-000000000000}"/>
          </ac:spMkLst>
        </pc:spChg>
        <pc:spChg chg="mod">
          <ac:chgData name="Khả Hân Trương" userId="baf72aab7afdd37c" providerId="LiveId" clId="{D23BC487-F7F0-4435-8CCF-0790A10EC5CF}" dt="2024-11-27T08:20:19.022" v="1849" actId="1076"/>
          <ac:spMkLst>
            <pc:docMk/>
            <pc:sldMk cId="0" sldId="257"/>
            <ac:spMk id="8" creationId="{00000000-0000-0000-0000-000000000000}"/>
          </ac:spMkLst>
        </pc:spChg>
        <pc:spChg chg="del">
          <ac:chgData name="Khả Hân Trương" userId="baf72aab7afdd37c" providerId="LiveId" clId="{D23BC487-F7F0-4435-8CCF-0790A10EC5CF}" dt="2024-11-27T08:15:37.854" v="1807" actId="478"/>
          <ac:spMkLst>
            <pc:docMk/>
            <pc:sldMk cId="0" sldId="257"/>
            <ac:spMk id="11" creationId="{00000000-0000-0000-0000-000000000000}"/>
          </ac:spMkLst>
        </pc:spChg>
        <pc:spChg chg="mod">
          <ac:chgData name="Khả Hân Trương" userId="baf72aab7afdd37c" providerId="LiveId" clId="{D23BC487-F7F0-4435-8CCF-0790A10EC5CF}" dt="2024-11-27T07:32:52.069" v="1452" actId="207"/>
          <ac:spMkLst>
            <pc:docMk/>
            <pc:sldMk cId="0" sldId="257"/>
            <ac:spMk id="13" creationId="{00000000-0000-0000-0000-000000000000}"/>
          </ac:spMkLst>
        </pc:spChg>
        <pc:spChg chg="mod">
          <ac:chgData name="Khả Hân Trương" userId="baf72aab7afdd37c" providerId="LiveId" clId="{D23BC487-F7F0-4435-8CCF-0790A10EC5CF}" dt="2024-11-27T07:32:52.069" v="1452" actId="207"/>
          <ac:spMkLst>
            <pc:docMk/>
            <pc:sldMk cId="0" sldId="257"/>
            <ac:spMk id="14" creationId="{00000000-0000-0000-0000-000000000000}"/>
          </ac:spMkLst>
        </pc:spChg>
        <pc:spChg chg="mod">
          <ac:chgData name="Khả Hân Trương" userId="baf72aab7afdd37c" providerId="LiveId" clId="{D23BC487-F7F0-4435-8CCF-0790A10EC5CF}" dt="2024-11-27T08:22:40.707" v="1855" actId="1076"/>
          <ac:spMkLst>
            <pc:docMk/>
            <pc:sldMk cId="0" sldId="257"/>
            <ac:spMk id="16" creationId="{00000000-0000-0000-0000-000000000000}"/>
          </ac:spMkLst>
        </pc:spChg>
        <pc:spChg chg="mod">
          <ac:chgData name="Khả Hân Trương" userId="baf72aab7afdd37c" providerId="LiveId" clId="{D23BC487-F7F0-4435-8CCF-0790A10EC5CF}" dt="2024-11-27T08:20:37.928" v="1850" actId="1076"/>
          <ac:spMkLst>
            <pc:docMk/>
            <pc:sldMk cId="0" sldId="257"/>
            <ac:spMk id="20" creationId="{00000000-0000-0000-0000-000000000000}"/>
          </ac:spMkLst>
        </pc:spChg>
        <pc:spChg chg="add mod">
          <ac:chgData name="Khả Hân Trương" userId="baf72aab7afdd37c" providerId="LiveId" clId="{D23BC487-F7F0-4435-8CCF-0790A10EC5CF}" dt="2024-11-27T08:13:01.634" v="1732"/>
          <ac:spMkLst>
            <pc:docMk/>
            <pc:sldMk cId="0" sldId="257"/>
            <ac:spMk id="21" creationId="{52DA7B4E-E72D-4DC7-6C91-E6D912AD94DA}"/>
          </ac:spMkLst>
        </pc:spChg>
        <pc:spChg chg="add mod">
          <ac:chgData name="Khả Hân Trương" userId="baf72aab7afdd37c" providerId="LiveId" clId="{D23BC487-F7F0-4435-8CCF-0790A10EC5CF}" dt="2024-11-27T08:13:01.634" v="1732"/>
          <ac:spMkLst>
            <pc:docMk/>
            <pc:sldMk cId="0" sldId="257"/>
            <ac:spMk id="22" creationId="{92905EA9-F615-F482-8EED-B7DC6CE04329}"/>
          </ac:spMkLst>
        </pc:spChg>
        <pc:spChg chg="add mod">
          <ac:chgData name="Khả Hân Trương" userId="baf72aab7afdd37c" providerId="LiveId" clId="{D23BC487-F7F0-4435-8CCF-0790A10EC5CF}" dt="2024-11-27T08:13:01.634" v="1732"/>
          <ac:spMkLst>
            <pc:docMk/>
            <pc:sldMk cId="0" sldId="257"/>
            <ac:spMk id="23" creationId="{67D849DF-A0BC-9573-CD3D-D6CBD81DA171}"/>
          </ac:spMkLst>
        </pc:spChg>
        <pc:spChg chg="add mod">
          <ac:chgData name="Khả Hân Trương" userId="baf72aab7afdd37c" providerId="LiveId" clId="{D23BC487-F7F0-4435-8CCF-0790A10EC5CF}" dt="2024-11-27T08:13:01.634" v="1732"/>
          <ac:spMkLst>
            <pc:docMk/>
            <pc:sldMk cId="0" sldId="257"/>
            <ac:spMk id="24" creationId="{65AB567D-0AE4-F914-FCBD-2302803FF672}"/>
          </ac:spMkLst>
        </pc:spChg>
        <pc:spChg chg="add mod">
          <ac:chgData name="Khả Hân Trương" userId="baf72aab7afdd37c" providerId="LiveId" clId="{D23BC487-F7F0-4435-8CCF-0790A10EC5CF}" dt="2024-11-27T08:13:16.661" v="1734"/>
          <ac:spMkLst>
            <pc:docMk/>
            <pc:sldMk cId="0" sldId="257"/>
            <ac:spMk id="25" creationId="{A64F6C08-2D07-52E2-30F3-0301A2500322}"/>
          </ac:spMkLst>
        </pc:spChg>
        <pc:spChg chg="add mod">
          <ac:chgData name="Khả Hân Trương" userId="baf72aab7afdd37c" providerId="LiveId" clId="{D23BC487-F7F0-4435-8CCF-0790A10EC5CF}" dt="2024-11-27T08:13:16.661" v="1734"/>
          <ac:spMkLst>
            <pc:docMk/>
            <pc:sldMk cId="0" sldId="257"/>
            <ac:spMk id="26" creationId="{271EFAD1-9575-451F-C66E-4A735CE3E148}"/>
          </ac:spMkLst>
        </pc:spChg>
        <pc:spChg chg="add mod">
          <ac:chgData name="Khả Hân Trương" userId="baf72aab7afdd37c" providerId="LiveId" clId="{D23BC487-F7F0-4435-8CCF-0790A10EC5CF}" dt="2024-11-27T08:13:16.661" v="1734"/>
          <ac:spMkLst>
            <pc:docMk/>
            <pc:sldMk cId="0" sldId="257"/>
            <ac:spMk id="27" creationId="{E3C4CBED-CBD0-6833-7B1A-235517417900}"/>
          </ac:spMkLst>
        </pc:spChg>
        <pc:spChg chg="add mod">
          <ac:chgData name="Khả Hân Trương" userId="baf72aab7afdd37c" providerId="LiveId" clId="{D23BC487-F7F0-4435-8CCF-0790A10EC5CF}" dt="2024-11-27T17:38:33.221" v="3876" actId="113"/>
          <ac:spMkLst>
            <pc:docMk/>
            <pc:sldMk cId="0" sldId="257"/>
            <ac:spMk id="28" creationId="{AD5BA2F7-1A7E-440A-02A7-8FE52036BEFC}"/>
          </ac:spMkLst>
        </pc:spChg>
        <pc:spChg chg="add del mod">
          <ac:chgData name="Khả Hân Trương" userId="baf72aab7afdd37c" providerId="LiveId" clId="{D23BC487-F7F0-4435-8CCF-0790A10EC5CF}" dt="2024-11-27T08:24:41.534" v="1873"/>
          <ac:spMkLst>
            <pc:docMk/>
            <pc:sldMk cId="0" sldId="257"/>
            <ac:spMk id="31" creationId="{311846E9-D00B-F09B-448D-19EB1DE9F998}"/>
          </ac:spMkLst>
        </pc:spChg>
        <pc:grpChg chg="mod">
          <ac:chgData name="Khả Hân Trương" userId="baf72aab7afdd37c" providerId="LiveId" clId="{D23BC487-F7F0-4435-8CCF-0790A10EC5CF}" dt="2024-11-27T07:32:52.069" v="1452" actId="207"/>
          <ac:grpSpMkLst>
            <pc:docMk/>
            <pc:sldMk cId="0" sldId="257"/>
            <ac:grpSpMk id="12" creationId="{00000000-0000-0000-0000-000000000000}"/>
          </ac:grpSpMkLst>
        </pc:grpChg>
        <pc:grpChg chg="del">
          <ac:chgData name="Khả Hân Trương" userId="baf72aab7afdd37c" providerId="LiveId" clId="{D23BC487-F7F0-4435-8CCF-0790A10EC5CF}" dt="2024-11-27T08:24:10.006" v="1866" actId="21"/>
          <ac:grpSpMkLst>
            <pc:docMk/>
            <pc:sldMk cId="0" sldId="257"/>
            <ac:grpSpMk id="15" creationId="{00000000-0000-0000-0000-000000000000}"/>
          </ac:grpSpMkLst>
        </pc:grpChg>
        <pc:grpChg chg="mod">
          <ac:chgData name="Khả Hân Trương" userId="baf72aab7afdd37c" providerId="LiveId" clId="{D23BC487-F7F0-4435-8CCF-0790A10EC5CF}" dt="2024-11-27T08:20:37.928" v="1850" actId="1076"/>
          <ac:grpSpMkLst>
            <pc:docMk/>
            <pc:sldMk cId="0" sldId="257"/>
            <ac:grpSpMk id="17" creationId="{00000000-0000-0000-0000-000000000000}"/>
          </ac:grpSpMkLst>
        </pc:grpChg>
        <pc:picChg chg="add del mod">
          <ac:chgData name="Khả Hân Trương" userId="baf72aab7afdd37c" providerId="LiveId" clId="{D23BC487-F7F0-4435-8CCF-0790A10EC5CF}" dt="2024-11-27T08:24:41.534" v="1873"/>
          <ac:picMkLst>
            <pc:docMk/>
            <pc:sldMk cId="0" sldId="257"/>
            <ac:picMk id="30" creationId="{3B2E60FC-2030-393B-6E52-AE34D90C5EC0}"/>
          </ac:picMkLst>
        </pc:picChg>
        <pc:picChg chg="mod">
          <ac:chgData name="Khả Hân Trương" userId="baf72aab7afdd37c" providerId="LiveId" clId="{D23BC487-F7F0-4435-8CCF-0790A10EC5CF}" dt="2024-11-27T08:25:05.138" v="1877" actId="1076"/>
          <ac:picMkLst>
            <pc:docMk/>
            <pc:sldMk cId="0" sldId="257"/>
            <ac:picMk id="32" creationId="{014DBAB1-BF94-5006-3E94-10FFD50D4A70}"/>
          </ac:picMkLst>
        </pc:picChg>
      </pc:sldChg>
      <pc:sldChg chg="del modTransition">
        <pc:chgData name="Khả Hân Trương" userId="baf72aab7afdd37c" providerId="LiveId" clId="{D23BC487-F7F0-4435-8CCF-0790A10EC5CF}" dt="2024-11-27T17:56:29.448" v="4080" actId="47"/>
        <pc:sldMkLst>
          <pc:docMk/>
          <pc:sldMk cId="0" sldId="258"/>
        </pc:sldMkLst>
      </pc:sldChg>
      <pc:sldChg chg="addSp delSp modSp mod ord modTransition modAnim">
        <pc:chgData name="Khả Hân Trương" userId="baf72aab7afdd37c" providerId="LiveId" clId="{D23BC487-F7F0-4435-8CCF-0790A10EC5CF}" dt="2024-11-27T17:43:00.359" v="3921"/>
        <pc:sldMkLst>
          <pc:docMk/>
          <pc:sldMk cId="0" sldId="259"/>
        </pc:sldMkLst>
        <pc:spChg chg="del">
          <ac:chgData name="Khả Hân Trương" userId="baf72aab7afdd37c" providerId="LiveId" clId="{D23BC487-F7F0-4435-8CCF-0790A10EC5CF}" dt="2024-11-27T12:57:51.626" v="2427" actId="478"/>
          <ac:spMkLst>
            <pc:docMk/>
            <pc:sldMk cId="0" sldId="259"/>
            <ac:spMk id="5" creationId="{00000000-0000-0000-0000-000000000000}"/>
          </ac:spMkLst>
        </pc:spChg>
        <pc:spChg chg="del">
          <ac:chgData name="Khả Hân Trương" userId="baf72aab7afdd37c" providerId="LiveId" clId="{D23BC487-F7F0-4435-8CCF-0790A10EC5CF}" dt="2024-11-27T12:57:51.626" v="2427" actId="478"/>
          <ac:spMkLst>
            <pc:docMk/>
            <pc:sldMk cId="0" sldId="259"/>
            <ac:spMk id="6" creationId="{00000000-0000-0000-0000-000000000000}"/>
          </ac:spMkLst>
        </pc:spChg>
        <pc:spChg chg="del">
          <ac:chgData name="Khả Hân Trương" userId="baf72aab7afdd37c" providerId="LiveId" clId="{D23BC487-F7F0-4435-8CCF-0790A10EC5CF}" dt="2024-11-27T12:57:51.626" v="2427" actId="478"/>
          <ac:spMkLst>
            <pc:docMk/>
            <pc:sldMk cId="0" sldId="259"/>
            <ac:spMk id="7" creationId="{00000000-0000-0000-0000-000000000000}"/>
          </ac:spMkLst>
        </pc:spChg>
        <pc:spChg chg="del">
          <ac:chgData name="Khả Hân Trương" userId="baf72aab7afdd37c" providerId="LiveId" clId="{D23BC487-F7F0-4435-8CCF-0790A10EC5CF}" dt="2024-11-27T12:57:51.626" v="2427" actId="478"/>
          <ac:spMkLst>
            <pc:docMk/>
            <pc:sldMk cId="0" sldId="259"/>
            <ac:spMk id="8" creationId="{00000000-0000-0000-0000-000000000000}"/>
          </ac:spMkLst>
        </pc:spChg>
        <pc:spChg chg="del">
          <ac:chgData name="Khả Hân Trương" userId="baf72aab7afdd37c" providerId="LiveId" clId="{D23BC487-F7F0-4435-8CCF-0790A10EC5CF}" dt="2024-11-27T12:45:24.159" v="2361" actId="478"/>
          <ac:spMkLst>
            <pc:docMk/>
            <pc:sldMk cId="0" sldId="259"/>
            <ac:spMk id="9" creationId="{00000000-0000-0000-0000-000000000000}"/>
          </ac:spMkLst>
        </pc:spChg>
        <pc:spChg chg="mod">
          <ac:chgData name="Khả Hân Trương" userId="baf72aab7afdd37c" providerId="LiveId" clId="{D23BC487-F7F0-4435-8CCF-0790A10EC5CF}" dt="2024-11-27T12:43:44.416" v="2358" actId="207"/>
          <ac:spMkLst>
            <pc:docMk/>
            <pc:sldMk cId="0" sldId="259"/>
            <ac:spMk id="14" creationId="{00000000-0000-0000-0000-000000000000}"/>
          </ac:spMkLst>
        </pc:spChg>
        <pc:spChg chg="mod">
          <ac:chgData name="Khả Hân Trương" userId="baf72aab7afdd37c" providerId="LiveId" clId="{D23BC487-F7F0-4435-8CCF-0790A10EC5CF}" dt="2024-11-27T12:45:18.717" v="2360" actId="207"/>
          <ac:spMkLst>
            <pc:docMk/>
            <pc:sldMk cId="0" sldId="259"/>
            <ac:spMk id="16" creationId="{00000000-0000-0000-0000-000000000000}"/>
          </ac:spMkLst>
        </pc:spChg>
        <pc:spChg chg="mod">
          <ac:chgData name="Khả Hân Trương" userId="baf72aab7afdd37c" providerId="LiveId" clId="{D23BC487-F7F0-4435-8CCF-0790A10EC5CF}" dt="2024-11-27T12:50:19.380" v="2392" actId="1076"/>
          <ac:spMkLst>
            <pc:docMk/>
            <pc:sldMk cId="0" sldId="259"/>
            <ac:spMk id="17" creationId="{00000000-0000-0000-0000-000000000000}"/>
          </ac:spMkLst>
        </pc:spChg>
        <pc:spChg chg="del">
          <ac:chgData name="Khả Hân Trương" userId="baf72aab7afdd37c" providerId="LiveId" clId="{D23BC487-F7F0-4435-8CCF-0790A10EC5CF}" dt="2024-11-27T12:46:28.460" v="2364" actId="478"/>
          <ac:spMkLst>
            <pc:docMk/>
            <pc:sldMk cId="0" sldId="259"/>
            <ac:spMk id="18" creationId="{00000000-0000-0000-0000-000000000000}"/>
          </ac:spMkLst>
        </pc:spChg>
        <pc:spChg chg="add mod">
          <ac:chgData name="Khả Hân Trương" userId="baf72aab7afdd37c" providerId="LiveId" clId="{D23BC487-F7F0-4435-8CCF-0790A10EC5CF}" dt="2024-11-27T12:56:39.593" v="2422" actId="1076"/>
          <ac:spMkLst>
            <pc:docMk/>
            <pc:sldMk cId="0" sldId="259"/>
            <ac:spMk id="19" creationId="{E7D92CE7-447F-1D5D-D6D7-5EDB22CAD8AD}"/>
          </ac:spMkLst>
        </pc:spChg>
        <pc:spChg chg="add mod">
          <ac:chgData name="Khả Hân Trương" userId="baf72aab7afdd37c" providerId="LiveId" clId="{D23BC487-F7F0-4435-8CCF-0790A10EC5CF}" dt="2024-11-27T12:56:39.593" v="2422" actId="1076"/>
          <ac:spMkLst>
            <pc:docMk/>
            <pc:sldMk cId="0" sldId="259"/>
            <ac:spMk id="20" creationId="{E0A1D9DE-C323-13E5-4DA1-F9948593BAEF}"/>
          </ac:spMkLst>
        </pc:spChg>
        <pc:spChg chg="add del mod">
          <ac:chgData name="Khả Hân Trương" userId="baf72aab7afdd37c" providerId="LiveId" clId="{D23BC487-F7F0-4435-8CCF-0790A10EC5CF}" dt="2024-11-27T12:57:26.157" v="2423" actId="478"/>
          <ac:spMkLst>
            <pc:docMk/>
            <pc:sldMk cId="0" sldId="259"/>
            <ac:spMk id="21" creationId="{C4AF4A0F-5A49-769F-0DA0-38CABD982B7D}"/>
          </ac:spMkLst>
        </pc:spChg>
        <pc:spChg chg="add mod">
          <ac:chgData name="Khả Hân Trương" userId="baf72aab7afdd37c" providerId="LiveId" clId="{D23BC487-F7F0-4435-8CCF-0790A10EC5CF}" dt="2024-11-27T12:57:44.069" v="2425" actId="207"/>
          <ac:spMkLst>
            <pc:docMk/>
            <pc:sldMk cId="0" sldId="259"/>
            <ac:spMk id="22" creationId="{CB9160CA-2A8E-F917-7E93-1220B4FEF7AD}"/>
          </ac:spMkLst>
        </pc:spChg>
        <pc:spChg chg="add mod">
          <ac:chgData name="Khả Hân Trương" userId="baf72aab7afdd37c" providerId="LiveId" clId="{D23BC487-F7F0-4435-8CCF-0790A10EC5CF}" dt="2024-11-27T12:57:36.173" v="2424"/>
          <ac:spMkLst>
            <pc:docMk/>
            <pc:sldMk cId="0" sldId="259"/>
            <ac:spMk id="23" creationId="{DD10DF84-3B5F-3617-A9EE-C2ECFE93D998}"/>
          </ac:spMkLst>
        </pc:spChg>
        <pc:spChg chg="add mod">
          <ac:chgData name="Khả Hân Trương" userId="baf72aab7afdd37c" providerId="LiveId" clId="{D23BC487-F7F0-4435-8CCF-0790A10EC5CF}" dt="2024-11-27T12:57:36.173" v="2424"/>
          <ac:spMkLst>
            <pc:docMk/>
            <pc:sldMk cId="0" sldId="259"/>
            <ac:spMk id="24" creationId="{1ED50DEE-8864-EF99-361D-93F0BF1ABD2F}"/>
          </ac:spMkLst>
        </pc:spChg>
        <pc:spChg chg="add mod">
          <ac:chgData name="Khả Hân Trương" userId="baf72aab7afdd37c" providerId="LiveId" clId="{D23BC487-F7F0-4435-8CCF-0790A10EC5CF}" dt="2024-11-27T12:57:48.651" v="2426" actId="207"/>
          <ac:spMkLst>
            <pc:docMk/>
            <pc:sldMk cId="0" sldId="259"/>
            <ac:spMk id="25" creationId="{423F059F-313E-BE67-1684-C528B7B2474A}"/>
          </ac:spMkLst>
        </pc:spChg>
        <pc:spChg chg="add del mod">
          <ac:chgData name="Khả Hân Trương" userId="baf72aab7afdd37c" providerId="LiveId" clId="{D23BC487-F7F0-4435-8CCF-0790A10EC5CF}" dt="2024-11-27T12:59:23.995" v="2433" actId="478"/>
          <ac:spMkLst>
            <pc:docMk/>
            <pc:sldMk cId="0" sldId="259"/>
            <ac:spMk id="26" creationId="{4B0795CE-9B51-6DD3-75DD-CDE63ACCFB31}"/>
          </ac:spMkLst>
        </pc:spChg>
        <pc:spChg chg="add del mod">
          <ac:chgData name="Khả Hân Trương" userId="baf72aab7afdd37c" providerId="LiveId" clId="{D23BC487-F7F0-4435-8CCF-0790A10EC5CF}" dt="2024-11-27T12:59:23.995" v="2433" actId="478"/>
          <ac:spMkLst>
            <pc:docMk/>
            <pc:sldMk cId="0" sldId="259"/>
            <ac:spMk id="27" creationId="{A27EEFEB-6CB2-25B7-4A18-CA7B9FCE0A71}"/>
          </ac:spMkLst>
        </pc:spChg>
        <pc:spChg chg="add del mod">
          <ac:chgData name="Khả Hân Trương" userId="baf72aab7afdd37c" providerId="LiveId" clId="{D23BC487-F7F0-4435-8CCF-0790A10EC5CF}" dt="2024-11-27T12:59:24.510" v="2434" actId="207"/>
          <ac:spMkLst>
            <pc:docMk/>
            <pc:sldMk cId="0" sldId="259"/>
            <ac:spMk id="28" creationId="{989723A7-9F86-15DE-3980-6FB322E508FA}"/>
          </ac:spMkLst>
        </pc:spChg>
        <pc:spChg chg="add mod">
          <ac:chgData name="Khả Hân Trương" userId="baf72aab7afdd37c" providerId="LiveId" clId="{D23BC487-F7F0-4435-8CCF-0790A10EC5CF}" dt="2024-11-27T13:01:56.296" v="2452" actId="1076"/>
          <ac:spMkLst>
            <pc:docMk/>
            <pc:sldMk cId="0" sldId="259"/>
            <ac:spMk id="29" creationId="{9A1F10B3-88A7-0266-B869-A565992AE670}"/>
          </ac:spMkLst>
        </pc:spChg>
        <pc:spChg chg="add mod">
          <ac:chgData name="Khả Hân Trương" userId="baf72aab7afdd37c" providerId="LiveId" clId="{D23BC487-F7F0-4435-8CCF-0790A10EC5CF}" dt="2024-11-27T13:01:47.088" v="2451" actId="1076"/>
          <ac:spMkLst>
            <pc:docMk/>
            <pc:sldMk cId="0" sldId="259"/>
            <ac:spMk id="30" creationId="{6517009B-2FD5-DE6B-251D-DD68BD73B50C}"/>
          </ac:spMkLst>
        </pc:spChg>
        <pc:spChg chg="add mod">
          <ac:chgData name="Khả Hân Trương" userId="baf72aab7afdd37c" providerId="LiveId" clId="{D23BC487-F7F0-4435-8CCF-0790A10EC5CF}" dt="2024-11-27T13:03:17.315" v="2460" actId="1076"/>
          <ac:spMkLst>
            <pc:docMk/>
            <pc:sldMk cId="0" sldId="259"/>
            <ac:spMk id="31" creationId="{6168E564-D627-1DA4-6DD8-D368BF435E11}"/>
          </ac:spMkLst>
        </pc:spChg>
        <pc:grpChg chg="mod">
          <ac:chgData name="Khả Hân Trương" userId="baf72aab7afdd37c" providerId="LiveId" clId="{D23BC487-F7F0-4435-8CCF-0790A10EC5CF}" dt="2024-11-27T12:59:26.207" v="2436" actId="14100"/>
          <ac:grpSpMkLst>
            <pc:docMk/>
            <pc:sldMk cId="0" sldId="259"/>
            <ac:grpSpMk id="2" creationId="{00000000-0000-0000-0000-000000000000}"/>
          </ac:grpSpMkLst>
        </pc:grpChg>
        <pc:grpChg chg="mod">
          <ac:chgData name="Khả Hân Trương" userId="baf72aab7afdd37c" providerId="LiveId" clId="{D23BC487-F7F0-4435-8CCF-0790A10EC5CF}" dt="2024-11-27T12:43:44.416" v="2358" actId="207"/>
          <ac:grpSpMkLst>
            <pc:docMk/>
            <pc:sldMk cId="0" sldId="259"/>
            <ac:grpSpMk id="13" creationId="{00000000-0000-0000-0000-000000000000}"/>
          </ac:grpSpMkLst>
        </pc:grpChg>
        <pc:grpChg chg="mod">
          <ac:chgData name="Khả Hân Trương" userId="baf72aab7afdd37c" providerId="LiveId" clId="{D23BC487-F7F0-4435-8CCF-0790A10EC5CF}" dt="2024-11-27T12:45:18.717" v="2360" actId="207"/>
          <ac:grpSpMkLst>
            <pc:docMk/>
            <pc:sldMk cId="0" sldId="259"/>
            <ac:grpSpMk id="15" creationId="{00000000-0000-0000-0000-000000000000}"/>
          </ac:grpSpMkLst>
        </pc:grpChg>
        <pc:picChg chg="add del mod">
          <ac:chgData name="Khả Hân Trương" userId="baf72aab7afdd37c" providerId="LiveId" clId="{D23BC487-F7F0-4435-8CCF-0790A10EC5CF}" dt="2024-11-27T09:22:30.608" v="2219" actId="478"/>
          <ac:picMkLst>
            <pc:docMk/>
            <pc:sldMk cId="0" sldId="259"/>
            <ac:picMk id="20" creationId="{7B0818B3-0EF4-00CB-0C0A-E5CFAAE2D722}"/>
          </ac:picMkLst>
        </pc:picChg>
      </pc:sldChg>
      <pc:sldChg chg="addSp delSp modSp mod ord modTransition modAnim">
        <pc:chgData name="Khả Hân Trương" userId="baf72aab7afdd37c" providerId="LiveId" clId="{D23BC487-F7F0-4435-8CCF-0790A10EC5CF}" dt="2024-11-27T17:57:16.722" v="4086" actId="1076"/>
        <pc:sldMkLst>
          <pc:docMk/>
          <pc:sldMk cId="0" sldId="260"/>
        </pc:sldMkLst>
        <pc:spChg chg="mod">
          <ac:chgData name="Khả Hân Trương" userId="baf72aab7afdd37c" providerId="LiveId" clId="{D23BC487-F7F0-4435-8CCF-0790A10EC5CF}" dt="2024-11-27T08:03:25.732" v="1680" actId="1076"/>
          <ac:spMkLst>
            <pc:docMk/>
            <pc:sldMk cId="0" sldId="260"/>
            <ac:spMk id="2" creationId="{00000000-0000-0000-0000-000000000000}"/>
          </ac:spMkLst>
        </pc:spChg>
        <pc:spChg chg="mod">
          <ac:chgData name="Khả Hân Trương" userId="baf72aab7afdd37c" providerId="LiveId" clId="{D23BC487-F7F0-4435-8CCF-0790A10EC5CF}" dt="2024-11-27T08:03:25.732" v="1680" actId="1076"/>
          <ac:spMkLst>
            <pc:docMk/>
            <pc:sldMk cId="0" sldId="260"/>
            <ac:spMk id="3" creationId="{00000000-0000-0000-0000-000000000000}"/>
          </ac:spMkLst>
        </pc:spChg>
        <pc:spChg chg="mod">
          <ac:chgData name="Khả Hân Trương" userId="baf72aab7afdd37c" providerId="LiveId" clId="{D23BC487-F7F0-4435-8CCF-0790A10EC5CF}" dt="2024-11-27T08:03:25.732" v="1680" actId="1076"/>
          <ac:spMkLst>
            <pc:docMk/>
            <pc:sldMk cId="0" sldId="260"/>
            <ac:spMk id="4" creationId="{00000000-0000-0000-0000-000000000000}"/>
          </ac:spMkLst>
        </pc:spChg>
        <pc:spChg chg="mod">
          <ac:chgData name="Khả Hân Trương" userId="baf72aab7afdd37c" providerId="LiveId" clId="{D23BC487-F7F0-4435-8CCF-0790A10EC5CF}" dt="2024-11-27T08:03:25.732" v="1680" actId="1076"/>
          <ac:spMkLst>
            <pc:docMk/>
            <pc:sldMk cId="0" sldId="260"/>
            <ac:spMk id="5" creationId="{00000000-0000-0000-0000-000000000000}"/>
          </ac:spMkLst>
        </pc:spChg>
        <pc:spChg chg="del mod">
          <ac:chgData name="Khả Hân Trương" userId="baf72aab7afdd37c" providerId="LiveId" clId="{D23BC487-F7F0-4435-8CCF-0790A10EC5CF}" dt="2024-11-27T08:03:11.359" v="1679" actId="478"/>
          <ac:spMkLst>
            <pc:docMk/>
            <pc:sldMk cId="0" sldId="260"/>
            <ac:spMk id="6" creationId="{00000000-0000-0000-0000-000000000000}"/>
          </ac:spMkLst>
        </pc:spChg>
        <pc:spChg chg="add mod">
          <ac:chgData name="Khả Hân Trương" userId="baf72aab7afdd37c" providerId="LiveId" clId="{D23BC487-F7F0-4435-8CCF-0790A10EC5CF}" dt="2024-11-27T15:55:09.824" v="3331"/>
          <ac:spMkLst>
            <pc:docMk/>
            <pc:sldMk cId="0" sldId="260"/>
            <ac:spMk id="6" creationId="{7E014738-0DEE-D665-DE65-341F4954FE6D}"/>
          </ac:spMkLst>
        </pc:spChg>
        <pc:spChg chg="mod">
          <ac:chgData name="Khả Hân Trương" userId="baf72aab7afdd37c" providerId="LiveId" clId="{D23BC487-F7F0-4435-8CCF-0790A10EC5CF}" dt="2024-11-27T15:56:53.748" v="3337" actId="207"/>
          <ac:spMkLst>
            <pc:docMk/>
            <pc:sldMk cId="0" sldId="260"/>
            <ac:spMk id="11" creationId="{00000000-0000-0000-0000-000000000000}"/>
          </ac:spMkLst>
        </pc:spChg>
        <pc:spChg chg="mod">
          <ac:chgData name="Khả Hân Trương" userId="baf72aab7afdd37c" providerId="LiveId" clId="{D23BC487-F7F0-4435-8CCF-0790A10EC5CF}" dt="2024-11-27T15:56:53.748" v="3337" actId="207"/>
          <ac:spMkLst>
            <pc:docMk/>
            <pc:sldMk cId="0" sldId="260"/>
            <ac:spMk id="12" creationId="{00000000-0000-0000-0000-000000000000}"/>
          </ac:spMkLst>
        </pc:spChg>
        <pc:spChg chg="mod">
          <ac:chgData name="Khả Hân Trương" userId="baf72aab7afdd37c" providerId="LiveId" clId="{D23BC487-F7F0-4435-8CCF-0790A10EC5CF}" dt="2024-11-27T15:56:53.148" v="3336" actId="207"/>
          <ac:spMkLst>
            <pc:docMk/>
            <pc:sldMk cId="0" sldId="260"/>
            <ac:spMk id="13" creationId="{00000000-0000-0000-0000-000000000000}"/>
          </ac:spMkLst>
        </pc:spChg>
        <pc:spChg chg="mod">
          <ac:chgData name="Khả Hân Trương" userId="baf72aab7afdd37c" providerId="LiveId" clId="{D23BC487-F7F0-4435-8CCF-0790A10EC5CF}" dt="2024-11-27T12:25:14.782" v="2287" actId="1582"/>
          <ac:spMkLst>
            <pc:docMk/>
            <pc:sldMk cId="0" sldId="260"/>
            <ac:spMk id="15" creationId="{00000000-0000-0000-0000-000000000000}"/>
          </ac:spMkLst>
        </pc:spChg>
        <pc:spChg chg="del">
          <ac:chgData name="Khả Hân Trương" userId="baf72aab7afdd37c" providerId="LiveId" clId="{D23BC487-F7F0-4435-8CCF-0790A10EC5CF}" dt="2024-11-27T08:04:56" v="1708" actId="478"/>
          <ac:spMkLst>
            <pc:docMk/>
            <pc:sldMk cId="0" sldId="260"/>
            <ac:spMk id="16" creationId="{00000000-0000-0000-0000-000000000000}"/>
          </ac:spMkLst>
        </pc:spChg>
        <pc:spChg chg="add mod">
          <ac:chgData name="Khả Hân Trương" userId="baf72aab7afdd37c" providerId="LiveId" clId="{D23BC487-F7F0-4435-8CCF-0790A10EC5CF}" dt="2024-11-27T15:55:09.824" v="3331"/>
          <ac:spMkLst>
            <pc:docMk/>
            <pc:sldMk cId="0" sldId="260"/>
            <ac:spMk id="16" creationId="{696E36DF-212D-9AD9-0F99-61DECFC5AF37}"/>
          </ac:spMkLst>
        </pc:spChg>
        <pc:spChg chg="del">
          <ac:chgData name="Khả Hân Trương" userId="baf72aab7afdd37c" providerId="LiveId" clId="{D23BC487-F7F0-4435-8CCF-0790A10EC5CF}" dt="2024-11-27T08:04:56" v="1708" actId="478"/>
          <ac:spMkLst>
            <pc:docMk/>
            <pc:sldMk cId="0" sldId="260"/>
            <ac:spMk id="17" creationId="{00000000-0000-0000-0000-000000000000}"/>
          </ac:spMkLst>
        </pc:spChg>
        <pc:spChg chg="add mod">
          <ac:chgData name="Khả Hân Trương" userId="baf72aab7afdd37c" providerId="LiveId" clId="{D23BC487-F7F0-4435-8CCF-0790A10EC5CF}" dt="2024-11-27T15:55:09.824" v="3331"/>
          <ac:spMkLst>
            <pc:docMk/>
            <pc:sldMk cId="0" sldId="260"/>
            <ac:spMk id="17" creationId="{7ABEA5D3-66BA-C824-36ED-FB45CC8F4C26}"/>
          </ac:spMkLst>
        </pc:spChg>
        <pc:spChg chg="del">
          <ac:chgData name="Khả Hân Trương" userId="baf72aab7afdd37c" providerId="LiveId" clId="{D23BC487-F7F0-4435-8CCF-0790A10EC5CF}" dt="2024-11-27T08:04:56" v="1708" actId="478"/>
          <ac:spMkLst>
            <pc:docMk/>
            <pc:sldMk cId="0" sldId="260"/>
            <ac:spMk id="18" creationId="{00000000-0000-0000-0000-000000000000}"/>
          </ac:spMkLst>
        </pc:spChg>
        <pc:spChg chg="del">
          <ac:chgData name="Khả Hân Trương" userId="baf72aab7afdd37c" providerId="LiveId" clId="{D23BC487-F7F0-4435-8CCF-0790A10EC5CF}" dt="2024-11-27T08:04:56" v="1708" actId="478"/>
          <ac:spMkLst>
            <pc:docMk/>
            <pc:sldMk cId="0" sldId="260"/>
            <ac:spMk id="19" creationId="{00000000-0000-0000-0000-000000000000}"/>
          </ac:spMkLst>
        </pc:spChg>
        <pc:spChg chg="add del mod">
          <ac:chgData name="Khả Hân Trương" userId="baf72aab7afdd37c" providerId="LiveId" clId="{D23BC487-F7F0-4435-8CCF-0790A10EC5CF}" dt="2024-11-27T15:56:55.587" v="3338" actId="478"/>
          <ac:spMkLst>
            <pc:docMk/>
            <pc:sldMk cId="0" sldId="260"/>
            <ac:spMk id="20" creationId="{8D79912D-5D24-2851-BB79-3A4106D7AF3A}"/>
          </ac:spMkLst>
        </pc:spChg>
        <pc:spChg chg="add del mod">
          <ac:chgData name="Khả Hân Trương" userId="baf72aab7afdd37c" providerId="LiveId" clId="{D23BC487-F7F0-4435-8CCF-0790A10EC5CF}" dt="2024-11-27T15:56:55.587" v="3338" actId="478"/>
          <ac:spMkLst>
            <pc:docMk/>
            <pc:sldMk cId="0" sldId="260"/>
            <ac:spMk id="21" creationId="{2A578A7D-9CCA-7EFB-00A4-D5C2A324BF48}"/>
          </ac:spMkLst>
        </pc:spChg>
        <pc:spChg chg="add del mod">
          <ac:chgData name="Khả Hân Trương" userId="baf72aab7afdd37c" providerId="LiveId" clId="{D23BC487-F7F0-4435-8CCF-0790A10EC5CF}" dt="2024-11-27T15:56:55.587" v="3338" actId="478"/>
          <ac:spMkLst>
            <pc:docMk/>
            <pc:sldMk cId="0" sldId="260"/>
            <ac:spMk id="22" creationId="{C5ACD82C-CAA2-FDBA-A0FA-9030C8736301}"/>
          </ac:spMkLst>
        </pc:spChg>
        <pc:spChg chg="add mod">
          <ac:chgData name="Khả Hân Trương" userId="baf72aab7afdd37c" providerId="LiveId" clId="{D23BC487-F7F0-4435-8CCF-0790A10EC5CF}" dt="2024-11-27T17:57:04.323" v="4084" actId="113"/>
          <ac:spMkLst>
            <pc:docMk/>
            <pc:sldMk cId="0" sldId="260"/>
            <ac:spMk id="23" creationId="{899AD121-3616-9A88-5334-D1FA9E9DA29B}"/>
          </ac:spMkLst>
        </pc:spChg>
        <pc:spChg chg="add mod">
          <ac:chgData name="Khả Hân Trương" userId="baf72aab7afdd37c" providerId="LiveId" clId="{D23BC487-F7F0-4435-8CCF-0790A10EC5CF}" dt="2024-11-27T17:57:16.722" v="4086" actId="1076"/>
          <ac:spMkLst>
            <pc:docMk/>
            <pc:sldMk cId="0" sldId="260"/>
            <ac:spMk id="24" creationId="{C35D5306-6933-3E14-A667-6D89EB68879F}"/>
          </ac:spMkLst>
        </pc:spChg>
        <pc:grpChg chg="mod">
          <ac:chgData name="Khả Hân Trương" userId="baf72aab7afdd37c" providerId="LiveId" clId="{D23BC487-F7F0-4435-8CCF-0790A10EC5CF}" dt="2024-11-27T15:56:53.748" v="3337" actId="207"/>
          <ac:grpSpMkLst>
            <pc:docMk/>
            <pc:sldMk cId="0" sldId="260"/>
            <ac:grpSpMk id="10" creationId="{00000000-0000-0000-0000-000000000000}"/>
          </ac:grpSpMkLst>
        </pc:grpChg>
      </pc:sldChg>
      <pc:sldChg chg="addSp delSp modSp mod ord modTransition modAnim">
        <pc:chgData name="Khả Hân Trương" userId="baf72aab7afdd37c" providerId="LiveId" clId="{D23BC487-F7F0-4435-8CCF-0790A10EC5CF}" dt="2024-11-27T18:00:33.312" v="4106" actId="113"/>
        <pc:sldMkLst>
          <pc:docMk/>
          <pc:sldMk cId="0" sldId="261"/>
        </pc:sldMkLst>
        <pc:spChg chg="del">
          <ac:chgData name="Khả Hân Trương" userId="baf72aab7afdd37c" providerId="LiveId" clId="{D23BC487-F7F0-4435-8CCF-0790A10EC5CF}" dt="2024-11-27T16:34:25.048" v="3656" actId="478"/>
          <ac:spMkLst>
            <pc:docMk/>
            <pc:sldMk cId="0" sldId="261"/>
            <ac:spMk id="5" creationId="{00000000-0000-0000-0000-000000000000}"/>
          </ac:spMkLst>
        </pc:spChg>
        <pc:spChg chg="del">
          <ac:chgData name="Khả Hân Trương" userId="baf72aab7afdd37c" providerId="LiveId" clId="{D23BC487-F7F0-4435-8CCF-0790A10EC5CF}" dt="2024-11-27T16:34:25.048" v="3656" actId="478"/>
          <ac:spMkLst>
            <pc:docMk/>
            <pc:sldMk cId="0" sldId="261"/>
            <ac:spMk id="6" creationId="{00000000-0000-0000-0000-000000000000}"/>
          </ac:spMkLst>
        </pc:spChg>
        <pc:spChg chg="mod">
          <ac:chgData name="Khả Hân Trương" userId="baf72aab7afdd37c" providerId="LiveId" clId="{D23BC487-F7F0-4435-8CCF-0790A10EC5CF}" dt="2024-11-27T16:37:44.785" v="3680" actId="1076"/>
          <ac:spMkLst>
            <pc:docMk/>
            <pc:sldMk cId="0" sldId="261"/>
            <ac:spMk id="7" creationId="{00000000-0000-0000-0000-000000000000}"/>
          </ac:spMkLst>
        </pc:spChg>
        <pc:spChg chg="del">
          <ac:chgData name="Khả Hân Trương" userId="baf72aab7afdd37c" providerId="LiveId" clId="{D23BC487-F7F0-4435-8CCF-0790A10EC5CF}" dt="2024-11-27T16:34:58.283" v="3662" actId="478"/>
          <ac:spMkLst>
            <pc:docMk/>
            <pc:sldMk cId="0" sldId="261"/>
            <ac:spMk id="8" creationId="{00000000-0000-0000-0000-000000000000}"/>
          </ac:spMkLst>
        </pc:spChg>
        <pc:spChg chg="mod">
          <ac:chgData name="Khả Hân Trương" userId="baf72aab7afdd37c" providerId="LiveId" clId="{D23BC487-F7F0-4435-8CCF-0790A10EC5CF}" dt="2024-11-27T16:34:52.208" v="3661" actId="1076"/>
          <ac:spMkLst>
            <pc:docMk/>
            <pc:sldMk cId="0" sldId="261"/>
            <ac:spMk id="12" creationId="{00000000-0000-0000-0000-000000000000}"/>
          </ac:spMkLst>
        </pc:spChg>
        <pc:spChg chg="mod">
          <ac:chgData name="Khả Hân Trương" userId="baf72aab7afdd37c" providerId="LiveId" clId="{D23BC487-F7F0-4435-8CCF-0790A10EC5CF}" dt="2024-11-27T16:34:04.551" v="3654" actId="207"/>
          <ac:spMkLst>
            <pc:docMk/>
            <pc:sldMk cId="0" sldId="261"/>
            <ac:spMk id="14" creationId="{00000000-0000-0000-0000-000000000000}"/>
          </ac:spMkLst>
        </pc:spChg>
        <pc:spChg chg="mod">
          <ac:chgData name="Khả Hân Trương" userId="baf72aab7afdd37c" providerId="LiveId" clId="{D23BC487-F7F0-4435-8CCF-0790A10EC5CF}" dt="2024-11-27T16:34:04.551" v="3654" actId="207"/>
          <ac:spMkLst>
            <pc:docMk/>
            <pc:sldMk cId="0" sldId="261"/>
            <ac:spMk id="15" creationId="{00000000-0000-0000-0000-000000000000}"/>
          </ac:spMkLst>
        </pc:spChg>
        <pc:spChg chg="mod">
          <ac:chgData name="Khả Hân Trương" userId="baf72aab7afdd37c" providerId="LiveId" clId="{D23BC487-F7F0-4435-8CCF-0790A10EC5CF}" dt="2024-11-27T16:33:17.243" v="3640" actId="20577"/>
          <ac:spMkLst>
            <pc:docMk/>
            <pc:sldMk cId="0" sldId="261"/>
            <ac:spMk id="18" creationId="{00000000-0000-0000-0000-000000000000}"/>
          </ac:spMkLst>
        </pc:spChg>
        <pc:spChg chg="mod">
          <ac:chgData name="Khả Hân Trương" userId="baf72aab7afdd37c" providerId="LiveId" clId="{D23BC487-F7F0-4435-8CCF-0790A10EC5CF}" dt="2024-11-27T16:39:50.413" v="3682" actId="207"/>
          <ac:spMkLst>
            <pc:docMk/>
            <pc:sldMk cId="0" sldId="261"/>
            <ac:spMk id="20" creationId="{00000000-0000-0000-0000-000000000000}"/>
          </ac:spMkLst>
        </pc:spChg>
        <pc:spChg chg="add mod">
          <ac:chgData name="Khả Hân Trương" userId="baf72aab7afdd37c" providerId="LiveId" clId="{D23BC487-F7F0-4435-8CCF-0790A10EC5CF}" dt="2024-11-27T16:34:39.754" v="3658" actId="1076"/>
          <ac:spMkLst>
            <pc:docMk/>
            <pc:sldMk cId="0" sldId="261"/>
            <ac:spMk id="23" creationId="{B9CAFED5-3830-28F0-419C-29C52355E3FC}"/>
          </ac:spMkLst>
        </pc:spChg>
        <pc:spChg chg="add mod">
          <ac:chgData name="Khả Hân Trương" userId="baf72aab7afdd37c" providerId="LiveId" clId="{D23BC487-F7F0-4435-8CCF-0790A10EC5CF}" dt="2024-11-27T16:34:43.701" v="3660" actId="20577"/>
          <ac:spMkLst>
            <pc:docMk/>
            <pc:sldMk cId="0" sldId="261"/>
            <ac:spMk id="24" creationId="{3D77FEC7-3807-C5D9-8E1F-2E338776667B}"/>
          </ac:spMkLst>
        </pc:spChg>
        <pc:spChg chg="add mod">
          <ac:chgData name="Khả Hân Trương" userId="baf72aab7afdd37c" providerId="LiveId" clId="{D23BC487-F7F0-4435-8CCF-0790A10EC5CF}" dt="2024-11-27T18:00:30.053" v="4105" actId="113"/>
          <ac:spMkLst>
            <pc:docMk/>
            <pc:sldMk cId="0" sldId="261"/>
            <ac:spMk id="25" creationId="{D8901636-19B5-A5FD-55BC-9DC6D034D486}"/>
          </ac:spMkLst>
        </pc:spChg>
        <pc:spChg chg="add mod">
          <ac:chgData name="Khả Hân Trương" userId="baf72aab7afdd37c" providerId="LiveId" clId="{D23BC487-F7F0-4435-8CCF-0790A10EC5CF}" dt="2024-11-27T18:00:33.312" v="4106" actId="113"/>
          <ac:spMkLst>
            <pc:docMk/>
            <pc:sldMk cId="0" sldId="261"/>
            <ac:spMk id="26" creationId="{30683351-18D8-1DD2-C5A8-2378CCB1F1BB}"/>
          </ac:spMkLst>
        </pc:spChg>
        <pc:grpChg chg="mod">
          <ac:chgData name="Khả Hân Trương" userId="baf72aab7afdd37c" providerId="LiveId" clId="{D23BC487-F7F0-4435-8CCF-0790A10EC5CF}" dt="2024-11-27T16:34:52.208" v="3661" actId="1076"/>
          <ac:grpSpMkLst>
            <pc:docMk/>
            <pc:sldMk cId="0" sldId="261"/>
            <ac:grpSpMk id="9" creationId="{00000000-0000-0000-0000-000000000000}"/>
          </ac:grpSpMkLst>
        </pc:grpChg>
        <pc:grpChg chg="mod">
          <ac:chgData name="Khả Hân Trương" userId="baf72aab7afdd37c" providerId="LiveId" clId="{D23BC487-F7F0-4435-8CCF-0790A10EC5CF}" dt="2024-11-27T16:34:04.551" v="3654" actId="207"/>
          <ac:grpSpMkLst>
            <pc:docMk/>
            <pc:sldMk cId="0" sldId="261"/>
            <ac:grpSpMk id="13" creationId="{00000000-0000-0000-0000-000000000000}"/>
          </ac:grpSpMkLst>
        </pc:grpChg>
        <pc:grpChg chg="mod">
          <ac:chgData name="Khả Hân Trương" userId="baf72aab7afdd37c" providerId="LiveId" clId="{D23BC487-F7F0-4435-8CCF-0790A10EC5CF}" dt="2024-11-27T16:39:50.413" v="3682" actId="207"/>
          <ac:grpSpMkLst>
            <pc:docMk/>
            <pc:sldMk cId="0" sldId="261"/>
            <ac:grpSpMk id="19" creationId="{00000000-0000-0000-0000-000000000000}"/>
          </ac:grpSpMkLst>
        </pc:grpChg>
      </pc:sldChg>
      <pc:sldChg chg="del modTransition">
        <pc:chgData name="Khả Hân Trương" userId="baf72aab7afdd37c" providerId="LiveId" clId="{D23BC487-F7F0-4435-8CCF-0790A10EC5CF}" dt="2024-11-27T17:56:29.448" v="4080" actId="47"/>
        <pc:sldMkLst>
          <pc:docMk/>
          <pc:sldMk cId="0" sldId="262"/>
        </pc:sldMkLst>
      </pc:sldChg>
      <pc:sldChg chg="del modTransition">
        <pc:chgData name="Khả Hân Trương" userId="baf72aab7afdd37c" providerId="LiveId" clId="{D23BC487-F7F0-4435-8CCF-0790A10EC5CF}" dt="2024-11-27T17:56:29.448" v="4080" actId="47"/>
        <pc:sldMkLst>
          <pc:docMk/>
          <pc:sldMk cId="0" sldId="263"/>
        </pc:sldMkLst>
      </pc:sldChg>
      <pc:sldChg chg="del modTransition">
        <pc:chgData name="Khả Hân Trương" userId="baf72aab7afdd37c" providerId="LiveId" clId="{D23BC487-F7F0-4435-8CCF-0790A10EC5CF}" dt="2024-11-27T17:56:29.448" v="4080" actId="47"/>
        <pc:sldMkLst>
          <pc:docMk/>
          <pc:sldMk cId="0" sldId="264"/>
        </pc:sldMkLst>
      </pc:sldChg>
      <pc:sldChg chg="del modTransition">
        <pc:chgData name="Khả Hân Trương" userId="baf72aab7afdd37c" providerId="LiveId" clId="{D23BC487-F7F0-4435-8CCF-0790A10EC5CF}" dt="2024-11-27T17:56:29.448" v="4080" actId="47"/>
        <pc:sldMkLst>
          <pc:docMk/>
          <pc:sldMk cId="0" sldId="265"/>
        </pc:sldMkLst>
      </pc:sldChg>
      <pc:sldChg chg="del modTransition">
        <pc:chgData name="Khả Hân Trương" userId="baf72aab7afdd37c" providerId="LiveId" clId="{D23BC487-F7F0-4435-8CCF-0790A10EC5CF}" dt="2024-11-27T17:56:29.448" v="4080" actId="47"/>
        <pc:sldMkLst>
          <pc:docMk/>
          <pc:sldMk cId="0" sldId="266"/>
        </pc:sldMkLst>
      </pc:sldChg>
      <pc:sldChg chg="del modTransition">
        <pc:chgData name="Khả Hân Trương" userId="baf72aab7afdd37c" providerId="LiveId" clId="{D23BC487-F7F0-4435-8CCF-0790A10EC5CF}" dt="2024-11-27T17:56:29.448" v="4080" actId="47"/>
        <pc:sldMkLst>
          <pc:docMk/>
          <pc:sldMk cId="0" sldId="267"/>
        </pc:sldMkLst>
      </pc:sldChg>
      <pc:sldChg chg="modSp del mod">
        <pc:chgData name="Khả Hân Trương" userId="baf72aab7afdd37c" providerId="LiveId" clId="{D23BC487-F7F0-4435-8CCF-0790A10EC5CF}" dt="2024-11-27T16:44:46.908" v="3684" actId="2696"/>
        <pc:sldMkLst>
          <pc:docMk/>
          <pc:sldMk cId="0" sldId="268"/>
        </pc:sldMkLst>
        <pc:grpChg chg="mod">
          <ac:chgData name="Khả Hân Trương" userId="baf72aab7afdd37c" providerId="LiveId" clId="{D23BC487-F7F0-4435-8CCF-0790A10EC5CF}" dt="2024-11-27T07:16:11.470" v="1259" actId="1076"/>
          <ac:grpSpMkLst>
            <pc:docMk/>
            <pc:sldMk cId="0" sldId="268"/>
            <ac:grpSpMk id="16" creationId="{00000000-0000-0000-0000-000000000000}"/>
          </ac:grpSpMkLst>
        </pc:grpChg>
      </pc:sldChg>
      <pc:sldChg chg="add del setBg">
        <pc:chgData name="Khả Hân Trương" userId="baf72aab7afdd37c" providerId="LiveId" clId="{D23BC487-F7F0-4435-8CCF-0790A10EC5CF}" dt="2024-11-26T10:30:04.806" v="3"/>
        <pc:sldMkLst>
          <pc:docMk/>
          <pc:sldMk cId="1501843573" sldId="269"/>
        </pc:sldMkLst>
      </pc:sldChg>
      <pc:sldChg chg="delSp modSp add mod modTransition delAnim modAnim">
        <pc:chgData name="Khả Hân Trương" userId="baf72aab7afdd37c" providerId="LiveId" clId="{D23BC487-F7F0-4435-8CCF-0790A10EC5CF}" dt="2024-11-27T16:46:52.597" v="3690"/>
        <pc:sldMkLst>
          <pc:docMk/>
          <pc:sldMk cId="2876235889" sldId="337"/>
        </pc:sldMkLst>
        <pc:spChg chg="mod">
          <ac:chgData name="Khả Hân Trương" userId="baf72aab7afdd37c" providerId="LiveId" clId="{D23BC487-F7F0-4435-8CCF-0790A10EC5CF}" dt="2024-11-27T15:35:33.614" v="3177" actId="20577"/>
          <ac:spMkLst>
            <pc:docMk/>
            <pc:sldMk cId="2876235889" sldId="337"/>
            <ac:spMk id="2" creationId="{23F2F909-D920-CEAB-4795-37316161D2CF}"/>
          </ac:spMkLst>
        </pc:spChg>
        <pc:spChg chg="mod">
          <ac:chgData name="Khả Hân Trương" userId="baf72aab7afdd37c" providerId="LiveId" clId="{D23BC487-F7F0-4435-8CCF-0790A10EC5CF}" dt="2024-11-27T07:41:32.984" v="1573" actId="207"/>
          <ac:spMkLst>
            <pc:docMk/>
            <pc:sldMk cId="2876235889" sldId="337"/>
            <ac:spMk id="4" creationId="{021024A5-EDD8-6A86-6B9D-8D627393B329}"/>
          </ac:spMkLst>
        </pc:spChg>
        <pc:spChg chg="mod">
          <ac:chgData name="Khả Hân Trương" userId="baf72aab7afdd37c" providerId="LiveId" clId="{D23BC487-F7F0-4435-8CCF-0790A10EC5CF}" dt="2024-11-27T07:41:32.984" v="1573" actId="207"/>
          <ac:spMkLst>
            <pc:docMk/>
            <pc:sldMk cId="2876235889" sldId="337"/>
            <ac:spMk id="5" creationId="{7BB1FD4C-6064-45E5-0631-D9BFAFDB0671}"/>
          </ac:spMkLst>
        </pc:spChg>
        <pc:spChg chg="mod">
          <ac:chgData name="Khả Hân Trương" userId="baf72aab7afdd37c" providerId="LiveId" clId="{D23BC487-F7F0-4435-8CCF-0790A10EC5CF}" dt="2024-11-27T07:41:29.652" v="1572" actId="207"/>
          <ac:spMkLst>
            <pc:docMk/>
            <pc:sldMk cId="2876235889" sldId="337"/>
            <ac:spMk id="12" creationId="{8293B3DE-180C-7A42-4938-9C8243A26C42}"/>
          </ac:spMkLst>
        </pc:spChg>
        <pc:spChg chg="mod">
          <ac:chgData name="Khả Hân Trương" userId="baf72aab7afdd37c" providerId="LiveId" clId="{D23BC487-F7F0-4435-8CCF-0790A10EC5CF}" dt="2024-11-27T07:41:29.652" v="1572" actId="207"/>
          <ac:spMkLst>
            <pc:docMk/>
            <pc:sldMk cId="2876235889" sldId="337"/>
            <ac:spMk id="13" creationId="{083006E8-7326-AA50-877F-06F503025391}"/>
          </ac:spMkLst>
        </pc:spChg>
        <pc:spChg chg="del">
          <ac:chgData name="Khả Hân Trương" userId="baf72aab7afdd37c" providerId="LiveId" clId="{D23BC487-F7F0-4435-8CCF-0790A10EC5CF}" dt="2024-11-27T07:39:04.257" v="1564" actId="478"/>
          <ac:spMkLst>
            <pc:docMk/>
            <pc:sldMk cId="2876235889" sldId="337"/>
            <ac:spMk id="23" creationId="{274F027E-6B4F-AAB6-429B-360DE6BB5DF7}"/>
          </ac:spMkLst>
        </pc:spChg>
        <pc:spChg chg="mod">
          <ac:chgData name="Khả Hân Trương" userId="baf72aab7afdd37c" providerId="LiveId" clId="{D23BC487-F7F0-4435-8CCF-0790A10EC5CF}" dt="2024-11-27T07:42:08.357" v="1575" actId="207"/>
          <ac:spMkLst>
            <pc:docMk/>
            <pc:sldMk cId="2876235889" sldId="337"/>
            <ac:spMk id="26" creationId="{A87920E1-7E22-48BF-1485-B3A69AB2F71D}"/>
          </ac:spMkLst>
        </pc:spChg>
        <pc:spChg chg="mod">
          <ac:chgData name="Khả Hân Trương" userId="baf72aab7afdd37c" providerId="LiveId" clId="{D23BC487-F7F0-4435-8CCF-0790A10EC5CF}" dt="2024-11-27T15:36:48.407" v="3210" actId="1076"/>
          <ac:spMkLst>
            <pc:docMk/>
            <pc:sldMk cId="2876235889" sldId="337"/>
            <ac:spMk id="50" creationId="{75AB2C7B-0F02-6826-44DC-3B52B3A360EF}"/>
          </ac:spMkLst>
        </pc:spChg>
        <pc:spChg chg="mod">
          <ac:chgData name="Khả Hân Trương" userId="baf72aab7afdd37c" providerId="LiveId" clId="{D23BC487-F7F0-4435-8CCF-0790A10EC5CF}" dt="2024-11-27T15:36:48.407" v="3210" actId="1076"/>
          <ac:spMkLst>
            <pc:docMk/>
            <pc:sldMk cId="2876235889" sldId="337"/>
            <ac:spMk id="51" creationId="{7EB4A47A-2B83-5EA8-2E52-54820A7ECC64}"/>
          </ac:spMkLst>
        </pc:spChg>
        <pc:spChg chg="mod">
          <ac:chgData name="Khả Hân Trương" userId="baf72aab7afdd37c" providerId="LiveId" clId="{D23BC487-F7F0-4435-8CCF-0790A10EC5CF}" dt="2024-11-27T15:36:48.407" v="3210" actId="1076"/>
          <ac:spMkLst>
            <pc:docMk/>
            <pc:sldMk cId="2876235889" sldId="337"/>
            <ac:spMk id="52" creationId="{545DC968-9C77-A97F-ED7D-4D3709DA1140}"/>
          </ac:spMkLst>
        </pc:spChg>
        <pc:spChg chg="mod">
          <ac:chgData name="Khả Hân Trương" userId="baf72aab7afdd37c" providerId="LiveId" clId="{D23BC487-F7F0-4435-8CCF-0790A10EC5CF}" dt="2024-11-27T15:36:48.407" v="3210" actId="1076"/>
          <ac:spMkLst>
            <pc:docMk/>
            <pc:sldMk cId="2876235889" sldId="337"/>
            <ac:spMk id="53" creationId="{659FD92A-E3AD-A2F1-5A6C-349522162198}"/>
          </ac:spMkLst>
        </pc:spChg>
        <pc:spChg chg="del">
          <ac:chgData name="Khả Hân Trương" userId="baf72aab7afdd37c" providerId="LiveId" clId="{D23BC487-F7F0-4435-8CCF-0790A10EC5CF}" dt="2024-11-27T15:36:20.432" v="3209" actId="478"/>
          <ac:spMkLst>
            <pc:docMk/>
            <pc:sldMk cId="2876235889" sldId="337"/>
            <ac:spMk id="56" creationId="{4F2BAFD2-F481-E756-A85F-EB19DFD50DF1}"/>
          </ac:spMkLst>
        </pc:spChg>
        <pc:grpChg chg="del">
          <ac:chgData name="Khả Hân Trương" userId="baf72aab7afdd37c" providerId="LiveId" clId="{D23BC487-F7F0-4435-8CCF-0790A10EC5CF}" dt="2024-11-27T07:39:05.332" v="1565" actId="478"/>
          <ac:grpSpMkLst>
            <pc:docMk/>
            <pc:sldMk cId="2876235889" sldId="337"/>
            <ac:grpSpMk id="6" creationId="{4370112C-D2D7-47A1-86EE-0058C5593785}"/>
          </ac:grpSpMkLst>
        </pc:grpChg>
        <pc:grpChg chg="mod">
          <ac:chgData name="Khả Hân Trương" userId="baf72aab7afdd37c" providerId="LiveId" clId="{D23BC487-F7F0-4435-8CCF-0790A10EC5CF}" dt="2024-11-27T15:36:48.407" v="3210" actId="1076"/>
          <ac:grpSpMkLst>
            <pc:docMk/>
            <pc:sldMk cId="2876235889" sldId="337"/>
            <ac:grpSpMk id="7" creationId="{AFC5E5F8-20F5-5AA7-0703-AC9915A750FD}"/>
          </ac:grpSpMkLst>
        </pc:grpChg>
        <pc:grpChg chg="mod">
          <ac:chgData name="Khả Hân Trương" userId="baf72aab7afdd37c" providerId="LiveId" clId="{D23BC487-F7F0-4435-8CCF-0790A10EC5CF}" dt="2024-11-27T15:36:48.407" v="3210" actId="1076"/>
          <ac:grpSpMkLst>
            <pc:docMk/>
            <pc:sldMk cId="2876235889" sldId="337"/>
            <ac:grpSpMk id="8" creationId="{3968BA5B-007C-4626-76F2-A62604518FA9}"/>
          </ac:grpSpMkLst>
        </pc:grpChg>
        <pc:grpChg chg="mod">
          <ac:chgData name="Khả Hân Trương" userId="baf72aab7afdd37c" providerId="LiveId" clId="{D23BC487-F7F0-4435-8CCF-0790A10EC5CF}" dt="2024-11-27T15:36:48.407" v="3210" actId="1076"/>
          <ac:grpSpMkLst>
            <pc:docMk/>
            <pc:sldMk cId="2876235889" sldId="337"/>
            <ac:grpSpMk id="11" creationId="{28698E9E-7695-8769-0ACF-DFCDB4AD400E}"/>
          </ac:grpSpMkLst>
        </pc:grpChg>
        <pc:grpChg chg="mod">
          <ac:chgData name="Khả Hân Trương" userId="baf72aab7afdd37c" providerId="LiveId" clId="{D23BC487-F7F0-4435-8CCF-0790A10EC5CF}" dt="2024-11-27T15:36:48.407" v="3210" actId="1076"/>
          <ac:grpSpMkLst>
            <pc:docMk/>
            <pc:sldMk cId="2876235889" sldId="337"/>
            <ac:grpSpMk id="14" creationId="{2569F8DB-4F23-6BCE-D4F0-6CC540F84F5A}"/>
          </ac:grpSpMkLst>
        </pc:grpChg>
        <pc:grpChg chg="del">
          <ac:chgData name="Khả Hân Trương" userId="baf72aab7afdd37c" providerId="LiveId" clId="{D23BC487-F7F0-4435-8CCF-0790A10EC5CF}" dt="2024-11-27T15:36:16.829" v="3208" actId="478"/>
          <ac:grpSpMkLst>
            <pc:docMk/>
            <pc:sldMk cId="2876235889" sldId="337"/>
            <ac:grpSpMk id="17" creationId="{D3AB0124-C1E2-9B9F-2F9D-6BAC8631FD9B}"/>
          </ac:grpSpMkLst>
        </pc:grpChg>
        <pc:grpChg chg="del">
          <ac:chgData name="Khả Hân Trương" userId="baf72aab7afdd37c" providerId="LiveId" clId="{D23BC487-F7F0-4435-8CCF-0790A10EC5CF}" dt="2024-11-27T15:36:20.432" v="3209" actId="478"/>
          <ac:grpSpMkLst>
            <pc:docMk/>
            <pc:sldMk cId="2876235889" sldId="337"/>
            <ac:grpSpMk id="24" creationId="{E098B342-4280-E32A-2080-ACDB7AC0E999}"/>
          </ac:grpSpMkLst>
        </pc:grpChg>
        <pc:grpChg chg="mod">
          <ac:chgData name="Khả Hân Trương" userId="baf72aab7afdd37c" providerId="LiveId" clId="{D23BC487-F7F0-4435-8CCF-0790A10EC5CF}" dt="2024-11-27T15:36:48.407" v="3210" actId="1076"/>
          <ac:grpSpMkLst>
            <pc:docMk/>
            <pc:sldMk cId="2876235889" sldId="337"/>
            <ac:grpSpMk id="36" creationId="{B70F6C4E-E530-BBD6-F183-DE49DBE26C84}"/>
          </ac:grpSpMkLst>
        </pc:grpChg>
        <pc:grpChg chg="mod">
          <ac:chgData name="Khả Hân Trương" userId="baf72aab7afdd37c" providerId="LiveId" clId="{D23BC487-F7F0-4435-8CCF-0790A10EC5CF}" dt="2024-11-27T15:36:48.407" v="3210" actId="1076"/>
          <ac:grpSpMkLst>
            <pc:docMk/>
            <pc:sldMk cId="2876235889" sldId="337"/>
            <ac:grpSpMk id="37" creationId="{98555506-35FC-F330-BE57-580898B19738}"/>
          </ac:grpSpMkLst>
        </pc:grpChg>
        <pc:grpChg chg="mod">
          <ac:chgData name="Khả Hân Trương" userId="baf72aab7afdd37c" providerId="LiveId" clId="{D23BC487-F7F0-4435-8CCF-0790A10EC5CF}" dt="2024-11-27T15:36:48.407" v="3210" actId="1076"/>
          <ac:grpSpMkLst>
            <pc:docMk/>
            <pc:sldMk cId="2876235889" sldId="337"/>
            <ac:grpSpMk id="38" creationId="{25F120B7-272A-31C5-7FD1-91CC2F245F5B}"/>
          </ac:grpSpMkLst>
        </pc:grpChg>
        <pc:grpChg chg="mod">
          <ac:chgData name="Khả Hân Trương" userId="baf72aab7afdd37c" providerId="LiveId" clId="{D23BC487-F7F0-4435-8CCF-0790A10EC5CF}" dt="2024-11-27T15:36:48.407" v="3210" actId="1076"/>
          <ac:grpSpMkLst>
            <pc:docMk/>
            <pc:sldMk cId="2876235889" sldId="337"/>
            <ac:grpSpMk id="39" creationId="{CFAE387D-4F34-2F97-D9DA-107FC03B992C}"/>
          </ac:grpSpMkLst>
        </pc:grpChg>
        <pc:picChg chg="del">
          <ac:chgData name="Khả Hân Trương" userId="baf72aab7afdd37c" providerId="LiveId" clId="{D23BC487-F7F0-4435-8CCF-0790A10EC5CF}" dt="2024-11-27T07:39:04.257" v="1564" actId="478"/>
          <ac:picMkLst>
            <pc:docMk/>
            <pc:sldMk cId="2876235889" sldId="337"/>
            <ac:picMk id="22" creationId="{21DA86DB-C6F6-02E0-8254-8439D6E8E51C}"/>
          </ac:picMkLst>
        </pc:picChg>
      </pc:sldChg>
      <pc:sldChg chg="add del setBg">
        <pc:chgData name="Khả Hân Trương" userId="baf72aab7afdd37c" providerId="LiveId" clId="{D23BC487-F7F0-4435-8CCF-0790A10EC5CF}" dt="2024-11-26T14:32:47.209" v="520" actId="2696"/>
        <pc:sldMkLst>
          <pc:docMk/>
          <pc:sldMk cId="734171728" sldId="4082"/>
        </pc:sldMkLst>
      </pc:sldChg>
      <pc:sldChg chg="add del setBg">
        <pc:chgData name="Khả Hân Trương" userId="baf72aab7afdd37c" providerId="LiveId" clId="{D23BC487-F7F0-4435-8CCF-0790A10EC5CF}" dt="2024-11-26T14:44:13.316" v="563" actId="2696"/>
        <pc:sldMkLst>
          <pc:docMk/>
          <pc:sldMk cId="361011966" sldId="4083"/>
        </pc:sldMkLst>
      </pc:sldChg>
      <pc:sldChg chg="add del setBg">
        <pc:chgData name="Khả Hân Trương" userId="baf72aab7afdd37c" providerId="LiveId" clId="{D23BC487-F7F0-4435-8CCF-0790A10EC5CF}" dt="2024-11-26T14:43:44.974" v="561" actId="2696"/>
        <pc:sldMkLst>
          <pc:docMk/>
          <pc:sldMk cId="1351896263" sldId="4084"/>
        </pc:sldMkLst>
      </pc:sldChg>
      <pc:sldChg chg="add del">
        <pc:chgData name="Khả Hân Trương" userId="baf72aab7afdd37c" providerId="LiveId" clId="{D23BC487-F7F0-4435-8CCF-0790A10EC5CF}" dt="2024-11-26T14:31:13.891" v="509" actId="2696"/>
        <pc:sldMkLst>
          <pc:docMk/>
          <pc:sldMk cId="1943235553" sldId="4087"/>
        </pc:sldMkLst>
      </pc:sldChg>
      <pc:sldChg chg="addSp delSp modSp add del mod ord">
        <pc:chgData name="Khả Hân Trương" userId="baf72aab7afdd37c" providerId="LiveId" clId="{D23BC487-F7F0-4435-8CCF-0790A10EC5CF}" dt="2024-11-26T15:04:48.123" v="646" actId="2696"/>
        <pc:sldMkLst>
          <pc:docMk/>
          <pc:sldMk cId="1802356145" sldId="4088"/>
        </pc:sldMkLst>
        <pc:spChg chg="add mod">
          <ac:chgData name="Khả Hân Trương" userId="baf72aab7afdd37c" providerId="LiveId" clId="{D23BC487-F7F0-4435-8CCF-0790A10EC5CF}" dt="2024-11-26T14:56:10.095" v="603" actId="207"/>
          <ac:spMkLst>
            <pc:docMk/>
            <pc:sldMk cId="1802356145" sldId="4088"/>
            <ac:spMk id="2" creationId="{472CE892-74D8-E6D5-F9AA-497251275F0D}"/>
          </ac:spMkLst>
        </pc:spChg>
        <pc:spChg chg="add mod">
          <ac:chgData name="Khả Hân Trương" userId="baf72aab7afdd37c" providerId="LiveId" clId="{D23BC487-F7F0-4435-8CCF-0790A10EC5CF}" dt="2024-11-26T14:56:13.099" v="604" actId="207"/>
          <ac:spMkLst>
            <pc:docMk/>
            <pc:sldMk cId="1802356145" sldId="4088"/>
            <ac:spMk id="3" creationId="{C760D61F-45A3-1386-81FC-94CCF6F191C4}"/>
          </ac:spMkLst>
        </pc:spChg>
        <pc:spChg chg="mod">
          <ac:chgData name="Khả Hân Trương" userId="baf72aab7afdd37c" providerId="LiveId" clId="{D23BC487-F7F0-4435-8CCF-0790A10EC5CF}" dt="2024-11-26T14:56:05.824" v="602" actId="207"/>
          <ac:spMkLst>
            <pc:docMk/>
            <pc:sldMk cId="1802356145" sldId="4088"/>
            <ac:spMk id="4" creationId="{44B98D45-1CEB-D293-7228-5CDD6915BABC}"/>
          </ac:spMkLst>
        </pc:spChg>
        <pc:spChg chg="del">
          <ac:chgData name="Khả Hân Trương" userId="baf72aab7afdd37c" providerId="LiveId" clId="{D23BC487-F7F0-4435-8CCF-0790A10EC5CF}" dt="2024-11-26T10:56:57.655" v="235" actId="21"/>
          <ac:spMkLst>
            <pc:docMk/>
            <pc:sldMk cId="1802356145" sldId="4088"/>
            <ac:spMk id="5" creationId="{37199920-17D5-1E41-923A-25AA28AD745C}"/>
          </ac:spMkLst>
        </pc:spChg>
        <pc:spChg chg="mod">
          <ac:chgData name="Khả Hân Trương" userId="baf72aab7afdd37c" providerId="LiveId" clId="{D23BC487-F7F0-4435-8CCF-0790A10EC5CF}" dt="2024-11-26T10:50:59.451" v="117" actId="688"/>
          <ac:spMkLst>
            <pc:docMk/>
            <pc:sldMk cId="1802356145" sldId="4088"/>
            <ac:spMk id="7" creationId="{C9628065-81AE-7A58-C927-8A9C366C1906}"/>
          </ac:spMkLst>
        </pc:spChg>
        <pc:spChg chg="add mod">
          <ac:chgData name="Khả Hân Trương" userId="baf72aab7afdd37c" providerId="LiveId" clId="{D23BC487-F7F0-4435-8CCF-0790A10EC5CF}" dt="2024-11-26T14:56:16.198" v="605" actId="207"/>
          <ac:spMkLst>
            <pc:docMk/>
            <pc:sldMk cId="1802356145" sldId="4088"/>
            <ac:spMk id="8" creationId="{60C0CD81-1FF8-C8F3-193D-534DC5C747AA}"/>
          </ac:spMkLst>
        </pc:spChg>
        <pc:spChg chg="mod">
          <ac:chgData name="Khả Hân Trương" userId="baf72aab7afdd37c" providerId="LiveId" clId="{D23BC487-F7F0-4435-8CCF-0790A10EC5CF}" dt="2024-11-26T14:08:15.552" v="446"/>
          <ac:spMkLst>
            <pc:docMk/>
            <pc:sldMk cId="1802356145" sldId="4088"/>
            <ac:spMk id="10" creationId="{EEE8F370-3D05-0746-88E0-CD194E6851E9}"/>
          </ac:spMkLst>
        </pc:spChg>
        <pc:spChg chg="mod">
          <ac:chgData name="Khả Hân Trương" userId="baf72aab7afdd37c" providerId="LiveId" clId="{D23BC487-F7F0-4435-8CCF-0790A10EC5CF}" dt="2024-11-26T14:07:39.955" v="445" actId="207"/>
          <ac:spMkLst>
            <pc:docMk/>
            <pc:sldMk cId="1802356145" sldId="4088"/>
            <ac:spMk id="11" creationId="{E79FED51-1A5B-4923-B535-614456E18182}"/>
          </ac:spMkLst>
        </pc:spChg>
        <pc:spChg chg="mod">
          <ac:chgData name="Khả Hân Trương" userId="baf72aab7afdd37c" providerId="LiveId" clId="{D23BC487-F7F0-4435-8CCF-0790A10EC5CF}" dt="2024-11-26T14:07:39.955" v="445" actId="207"/>
          <ac:spMkLst>
            <pc:docMk/>
            <pc:sldMk cId="1802356145" sldId="4088"/>
            <ac:spMk id="12" creationId="{8FF66913-CFC3-9730-6997-2779F54AAD84}"/>
          </ac:spMkLst>
        </pc:spChg>
        <pc:spChg chg="mod">
          <ac:chgData name="Khả Hân Trương" userId="baf72aab7afdd37c" providerId="LiveId" clId="{D23BC487-F7F0-4435-8CCF-0790A10EC5CF}" dt="2024-11-26T14:07:39.955" v="445" actId="207"/>
          <ac:spMkLst>
            <pc:docMk/>
            <pc:sldMk cId="1802356145" sldId="4088"/>
            <ac:spMk id="13" creationId="{0673BA19-A6BD-AAF1-CC27-913AA0A22BAC}"/>
          </ac:spMkLst>
        </pc:spChg>
        <pc:spChg chg="mod">
          <ac:chgData name="Khả Hân Trương" userId="baf72aab7afdd37c" providerId="LiveId" clId="{D23BC487-F7F0-4435-8CCF-0790A10EC5CF}" dt="2024-11-26T14:07:39.955" v="445" actId="207"/>
          <ac:spMkLst>
            <pc:docMk/>
            <pc:sldMk cId="1802356145" sldId="4088"/>
            <ac:spMk id="14" creationId="{693536DD-E363-ACBD-4006-0962BA8AAF61}"/>
          </ac:spMkLst>
        </pc:spChg>
        <pc:spChg chg="mod">
          <ac:chgData name="Khả Hân Trương" userId="baf72aab7afdd37c" providerId="LiveId" clId="{D23BC487-F7F0-4435-8CCF-0790A10EC5CF}" dt="2024-11-26T14:07:39.955" v="445" actId="207"/>
          <ac:spMkLst>
            <pc:docMk/>
            <pc:sldMk cId="1802356145" sldId="4088"/>
            <ac:spMk id="15" creationId="{2037A7C7-2BCD-33E1-CD3F-392D59B4EEBE}"/>
          </ac:spMkLst>
        </pc:spChg>
        <pc:spChg chg="mod">
          <ac:chgData name="Khả Hân Trương" userId="baf72aab7afdd37c" providerId="LiveId" clId="{D23BC487-F7F0-4435-8CCF-0790A10EC5CF}" dt="2024-11-26T14:07:39.955" v="445" actId="207"/>
          <ac:spMkLst>
            <pc:docMk/>
            <pc:sldMk cId="1802356145" sldId="4088"/>
            <ac:spMk id="16" creationId="{0FED4F72-6DAF-1B2C-3AA3-D333B7C8CE57}"/>
          </ac:spMkLst>
        </pc:spChg>
        <pc:spChg chg="mod">
          <ac:chgData name="Khả Hân Trương" userId="baf72aab7afdd37c" providerId="LiveId" clId="{D23BC487-F7F0-4435-8CCF-0790A10EC5CF}" dt="2024-11-26T14:07:39.955" v="445" actId="207"/>
          <ac:spMkLst>
            <pc:docMk/>
            <pc:sldMk cId="1802356145" sldId="4088"/>
            <ac:spMk id="17" creationId="{B03A83BF-FEBB-2943-2F18-DE18DC133028}"/>
          </ac:spMkLst>
        </pc:spChg>
        <pc:spChg chg="mod">
          <ac:chgData name="Khả Hân Trương" userId="baf72aab7afdd37c" providerId="LiveId" clId="{D23BC487-F7F0-4435-8CCF-0790A10EC5CF}" dt="2024-11-26T14:07:39.955" v="445" actId="207"/>
          <ac:spMkLst>
            <pc:docMk/>
            <pc:sldMk cId="1802356145" sldId="4088"/>
            <ac:spMk id="18" creationId="{FFC18111-8F73-4327-4174-FF45BB37F3CA}"/>
          </ac:spMkLst>
        </pc:spChg>
        <pc:spChg chg="mod">
          <ac:chgData name="Khả Hân Trương" userId="baf72aab7afdd37c" providerId="LiveId" clId="{D23BC487-F7F0-4435-8CCF-0790A10EC5CF}" dt="2024-11-26T14:07:39.955" v="445" actId="207"/>
          <ac:spMkLst>
            <pc:docMk/>
            <pc:sldMk cId="1802356145" sldId="4088"/>
            <ac:spMk id="19" creationId="{4FB2374D-C7C7-BA34-5E2B-F4122D67D12E}"/>
          </ac:spMkLst>
        </pc:spChg>
        <pc:spChg chg="mod">
          <ac:chgData name="Khả Hân Trương" userId="baf72aab7afdd37c" providerId="LiveId" clId="{D23BC487-F7F0-4435-8CCF-0790A10EC5CF}" dt="2024-11-26T14:07:39.955" v="445" actId="207"/>
          <ac:spMkLst>
            <pc:docMk/>
            <pc:sldMk cId="1802356145" sldId="4088"/>
            <ac:spMk id="20" creationId="{679FEB15-09FF-C520-A7DF-864FF29984B4}"/>
          </ac:spMkLst>
        </pc:spChg>
        <pc:spChg chg="mod">
          <ac:chgData name="Khả Hân Trương" userId="baf72aab7afdd37c" providerId="LiveId" clId="{D23BC487-F7F0-4435-8CCF-0790A10EC5CF}" dt="2024-11-26T14:07:39.955" v="445" actId="207"/>
          <ac:spMkLst>
            <pc:docMk/>
            <pc:sldMk cId="1802356145" sldId="4088"/>
            <ac:spMk id="21" creationId="{A1DA7C7E-59E5-6E0F-1C42-4D5E3E7A6062}"/>
          </ac:spMkLst>
        </pc:spChg>
        <pc:spChg chg="mod">
          <ac:chgData name="Khả Hân Trương" userId="baf72aab7afdd37c" providerId="LiveId" clId="{D23BC487-F7F0-4435-8CCF-0790A10EC5CF}" dt="2024-11-26T14:07:39.955" v="445" actId="207"/>
          <ac:spMkLst>
            <pc:docMk/>
            <pc:sldMk cId="1802356145" sldId="4088"/>
            <ac:spMk id="22" creationId="{0F047A0A-936A-AE78-5B8B-FA7C7FD579BC}"/>
          </ac:spMkLst>
        </pc:spChg>
        <pc:spChg chg="mod">
          <ac:chgData name="Khả Hân Trương" userId="baf72aab7afdd37c" providerId="LiveId" clId="{D23BC487-F7F0-4435-8CCF-0790A10EC5CF}" dt="2024-11-26T14:07:39.955" v="445" actId="207"/>
          <ac:spMkLst>
            <pc:docMk/>
            <pc:sldMk cId="1802356145" sldId="4088"/>
            <ac:spMk id="23" creationId="{DDB5F4BC-3EC1-AC00-088F-71D1EC48A2C4}"/>
          </ac:spMkLst>
        </pc:spChg>
        <pc:spChg chg="mod">
          <ac:chgData name="Khả Hân Trương" userId="baf72aab7afdd37c" providerId="LiveId" clId="{D23BC487-F7F0-4435-8CCF-0790A10EC5CF}" dt="2024-11-26T14:07:39.955" v="445" actId="207"/>
          <ac:spMkLst>
            <pc:docMk/>
            <pc:sldMk cId="1802356145" sldId="4088"/>
            <ac:spMk id="24" creationId="{EF466500-74BA-1277-D779-F43DA3F12FD5}"/>
          </ac:spMkLst>
        </pc:spChg>
        <pc:spChg chg="mod">
          <ac:chgData name="Khả Hân Trương" userId="baf72aab7afdd37c" providerId="LiveId" clId="{D23BC487-F7F0-4435-8CCF-0790A10EC5CF}" dt="2024-11-26T14:07:39.955" v="445" actId="207"/>
          <ac:spMkLst>
            <pc:docMk/>
            <pc:sldMk cId="1802356145" sldId="4088"/>
            <ac:spMk id="25" creationId="{A7C1C6E5-DCEA-173D-3137-27EB3444DFF5}"/>
          </ac:spMkLst>
        </pc:spChg>
        <pc:spChg chg="mod">
          <ac:chgData name="Khả Hân Trương" userId="baf72aab7afdd37c" providerId="LiveId" clId="{D23BC487-F7F0-4435-8CCF-0790A10EC5CF}" dt="2024-11-26T14:07:39.955" v="445" actId="207"/>
          <ac:spMkLst>
            <pc:docMk/>
            <pc:sldMk cId="1802356145" sldId="4088"/>
            <ac:spMk id="26" creationId="{6C4FB52C-D0A5-1D46-C06C-BCD09F29AE85}"/>
          </ac:spMkLst>
        </pc:spChg>
        <pc:spChg chg="mod">
          <ac:chgData name="Khả Hân Trương" userId="baf72aab7afdd37c" providerId="LiveId" clId="{D23BC487-F7F0-4435-8CCF-0790A10EC5CF}" dt="2024-11-26T14:07:39.955" v="445" actId="207"/>
          <ac:spMkLst>
            <pc:docMk/>
            <pc:sldMk cId="1802356145" sldId="4088"/>
            <ac:spMk id="27" creationId="{B3356767-B431-6479-A73C-A2E8E4925228}"/>
          </ac:spMkLst>
        </pc:spChg>
        <pc:spChg chg="mod">
          <ac:chgData name="Khả Hân Trương" userId="baf72aab7afdd37c" providerId="LiveId" clId="{D23BC487-F7F0-4435-8CCF-0790A10EC5CF}" dt="2024-11-26T14:07:39.955" v="445" actId="207"/>
          <ac:spMkLst>
            <pc:docMk/>
            <pc:sldMk cId="1802356145" sldId="4088"/>
            <ac:spMk id="28" creationId="{7F5AFAAB-6AB7-C678-0E37-D39031141E17}"/>
          </ac:spMkLst>
        </pc:spChg>
        <pc:spChg chg="mod">
          <ac:chgData name="Khả Hân Trương" userId="baf72aab7afdd37c" providerId="LiveId" clId="{D23BC487-F7F0-4435-8CCF-0790A10EC5CF}" dt="2024-11-26T14:07:39.955" v="445" actId="207"/>
          <ac:spMkLst>
            <pc:docMk/>
            <pc:sldMk cId="1802356145" sldId="4088"/>
            <ac:spMk id="29" creationId="{DB3E33AA-7007-8011-70E5-9465843B39E7}"/>
          </ac:spMkLst>
        </pc:spChg>
        <pc:spChg chg="mod">
          <ac:chgData name="Khả Hân Trương" userId="baf72aab7afdd37c" providerId="LiveId" clId="{D23BC487-F7F0-4435-8CCF-0790A10EC5CF}" dt="2024-11-26T14:56:01.133" v="601" actId="207"/>
          <ac:spMkLst>
            <pc:docMk/>
            <pc:sldMk cId="1802356145" sldId="4088"/>
            <ac:spMk id="31" creationId="{F1631875-953C-E14E-1EB9-4FE1A8273453}"/>
          </ac:spMkLst>
        </pc:spChg>
        <pc:spChg chg="mod">
          <ac:chgData name="Khả Hân Trương" userId="baf72aab7afdd37c" providerId="LiveId" clId="{D23BC487-F7F0-4435-8CCF-0790A10EC5CF}" dt="2024-11-26T14:08:15.552" v="446"/>
          <ac:spMkLst>
            <pc:docMk/>
            <pc:sldMk cId="1802356145" sldId="4088"/>
            <ac:spMk id="32" creationId="{855445E4-62F5-5D30-D467-737BFA6B93F2}"/>
          </ac:spMkLst>
        </pc:spChg>
        <pc:spChg chg="mod">
          <ac:chgData name="Khả Hân Trương" userId="baf72aab7afdd37c" providerId="LiveId" clId="{D23BC487-F7F0-4435-8CCF-0790A10EC5CF}" dt="2024-11-26T14:08:15.552" v="446"/>
          <ac:spMkLst>
            <pc:docMk/>
            <pc:sldMk cId="1802356145" sldId="4088"/>
            <ac:spMk id="33" creationId="{D3F4136D-B472-70D4-7BEC-3DD81FDEE621}"/>
          </ac:spMkLst>
        </pc:spChg>
        <pc:spChg chg="mod">
          <ac:chgData name="Khả Hân Trương" userId="baf72aab7afdd37c" providerId="LiveId" clId="{D23BC487-F7F0-4435-8CCF-0790A10EC5CF}" dt="2024-11-26T14:08:15.552" v="446"/>
          <ac:spMkLst>
            <pc:docMk/>
            <pc:sldMk cId="1802356145" sldId="4088"/>
            <ac:spMk id="34" creationId="{58E56F12-ECD3-4E79-6C4C-9690E8E802F8}"/>
          </ac:spMkLst>
        </pc:spChg>
        <pc:spChg chg="mod">
          <ac:chgData name="Khả Hân Trương" userId="baf72aab7afdd37c" providerId="LiveId" clId="{D23BC487-F7F0-4435-8CCF-0790A10EC5CF}" dt="2024-11-26T14:08:15.552" v="446"/>
          <ac:spMkLst>
            <pc:docMk/>
            <pc:sldMk cId="1802356145" sldId="4088"/>
            <ac:spMk id="35" creationId="{EB602278-86EC-E852-177D-305A313C74B9}"/>
          </ac:spMkLst>
        </pc:spChg>
        <pc:spChg chg="mod">
          <ac:chgData name="Khả Hân Trương" userId="baf72aab7afdd37c" providerId="LiveId" clId="{D23BC487-F7F0-4435-8CCF-0790A10EC5CF}" dt="2024-11-26T14:08:15.552" v="446"/>
          <ac:spMkLst>
            <pc:docMk/>
            <pc:sldMk cId="1802356145" sldId="4088"/>
            <ac:spMk id="36" creationId="{96C0970B-BDA9-BFD1-6A13-C7A268256199}"/>
          </ac:spMkLst>
        </pc:spChg>
        <pc:spChg chg="mod">
          <ac:chgData name="Khả Hân Trương" userId="baf72aab7afdd37c" providerId="LiveId" clId="{D23BC487-F7F0-4435-8CCF-0790A10EC5CF}" dt="2024-11-26T14:08:15.552" v="446"/>
          <ac:spMkLst>
            <pc:docMk/>
            <pc:sldMk cId="1802356145" sldId="4088"/>
            <ac:spMk id="37" creationId="{CE755C09-54D9-4DD3-6334-31C0C38322E1}"/>
          </ac:spMkLst>
        </pc:spChg>
        <pc:spChg chg="mod">
          <ac:chgData name="Khả Hân Trương" userId="baf72aab7afdd37c" providerId="LiveId" clId="{D23BC487-F7F0-4435-8CCF-0790A10EC5CF}" dt="2024-11-26T14:08:15.552" v="446"/>
          <ac:spMkLst>
            <pc:docMk/>
            <pc:sldMk cId="1802356145" sldId="4088"/>
            <ac:spMk id="38" creationId="{DCD301E8-0AA6-4CE8-46C5-C5A165EDBC18}"/>
          </ac:spMkLst>
        </pc:spChg>
        <pc:spChg chg="mod">
          <ac:chgData name="Khả Hân Trương" userId="baf72aab7afdd37c" providerId="LiveId" clId="{D23BC487-F7F0-4435-8CCF-0790A10EC5CF}" dt="2024-11-26T14:08:15.552" v="446"/>
          <ac:spMkLst>
            <pc:docMk/>
            <pc:sldMk cId="1802356145" sldId="4088"/>
            <ac:spMk id="39" creationId="{B9176A7C-974E-062E-0709-31437B2B3C06}"/>
          </ac:spMkLst>
        </pc:spChg>
        <pc:spChg chg="mod">
          <ac:chgData name="Khả Hân Trương" userId="baf72aab7afdd37c" providerId="LiveId" clId="{D23BC487-F7F0-4435-8CCF-0790A10EC5CF}" dt="2024-11-26T14:08:15.552" v="446"/>
          <ac:spMkLst>
            <pc:docMk/>
            <pc:sldMk cId="1802356145" sldId="4088"/>
            <ac:spMk id="40" creationId="{08B0B244-F9FB-89F1-961B-1842A820E317}"/>
          </ac:spMkLst>
        </pc:spChg>
        <pc:spChg chg="mod">
          <ac:chgData name="Khả Hân Trương" userId="baf72aab7afdd37c" providerId="LiveId" clId="{D23BC487-F7F0-4435-8CCF-0790A10EC5CF}" dt="2024-11-26T14:08:15.552" v="446"/>
          <ac:spMkLst>
            <pc:docMk/>
            <pc:sldMk cId="1802356145" sldId="4088"/>
            <ac:spMk id="41" creationId="{2BEDC26A-B390-87E3-AA9F-1D0FF5BC3919}"/>
          </ac:spMkLst>
        </pc:spChg>
        <pc:spChg chg="mod">
          <ac:chgData name="Khả Hân Trương" userId="baf72aab7afdd37c" providerId="LiveId" clId="{D23BC487-F7F0-4435-8CCF-0790A10EC5CF}" dt="2024-11-26T14:08:15.552" v="446"/>
          <ac:spMkLst>
            <pc:docMk/>
            <pc:sldMk cId="1802356145" sldId="4088"/>
            <ac:spMk id="42" creationId="{FE67E784-7A58-CDB8-625E-89DEFC5FC803}"/>
          </ac:spMkLst>
        </pc:spChg>
        <pc:spChg chg="mod">
          <ac:chgData name="Khả Hân Trương" userId="baf72aab7afdd37c" providerId="LiveId" clId="{D23BC487-F7F0-4435-8CCF-0790A10EC5CF}" dt="2024-11-26T14:08:15.552" v="446"/>
          <ac:spMkLst>
            <pc:docMk/>
            <pc:sldMk cId="1802356145" sldId="4088"/>
            <ac:spMk id="43" creationId="{C27BFFC2-E267-260E-E427-D598CA1B2E40}"/>
          </ac:spMkLst>
        </pc:spChg>
        <pc:spChg chg="mod">
          <ac:chgData name="Khả Hân Trương" userId="baf72aab7afdd37c" providerId="LiveId" clId="{D23BC487-F7F0-4435-8CCF-0790A10EC5CF}" dt="2024-11-26T14:08:15.552" v="446"/>
          <ac:spMkLst>
            <pc:docMk/>
            <pc:sldMk cId="1802356145" sldId="4088"/>
            <ac:spMk id="44" creationId="{6B57ADF4-0561-CB1D-E80D-EE889D080B89}"/>
          </ac:spMkLst>
        </pc:spChg>
        <pc:spChg chg="mod">
          <ac:chgData name="Khả Hân Trương" userId="baf72aab7afdd37c" providerId="LiveId" clId="{D23BC487-F7F0-4435-8CCF-0790A10EC5CF}" dt="2024-11-26T14:08:15.552" v="446"/>
          <ac:spMkLst>
            <pc:docMk/>
            <pc:sldMk cId="1802356145" sldId="4088"/>
            <ac:spMk id="45" creationId="{CF757CD2-2F5C-6F75-F2A7-6494C931799A}"/>
          </ac:spMkLst>
        </pc:spChg>
        <pc:spChg chg="mod">
          <ac:chgData name="Khả Hân Trương" userId="baf72aab7afdd37c" providerId="LiveId" clId="{D23BC487-F7F0-4435-8CCF-0790A10EC5CF}" dt="2024-11-26T14:08:15.552" v="446"/>
          <ac:spMkLst>
            <pc:docMk/>
            <pc:sldMk cId="1802356145" sldId="4088"/>
            <ac:spMk id="46" creationId="{7F671AC8-784C-6D03-197F-644BB821120C}"/>
          </ac:spMkLst>
        </pc:spChg>
        <pc:spChg chg="mod">
          <ac:chgData name="Khả Hân Trương" userId="baf72aab7afdd37c" providerId="LiveId" clId="{D23BC487-F7F0-4435-8CCF-0790A10EC5CF}" dt="2024-11-26T14:08:15.552" v="446"/>
          <ac:spMkLst>
            <pc:docMk/>
            <pc:sldMk cId="1802356145" sldId="4088"/>
            <ac:spMk id="47" creationId="{DF2E44BA-4505-ED1D-9AAF-F0A4802DF700}"/>
          </ac:spMkLst>
        </pc:spChg>
        <pc:spChg chg="mod">
          <ac:chgData name="Khả Hân Trương" userId="baf72aab7afdd37c" providerId="LiveId" clId="{D23BC487-F7F0-4435-8CCF-0790A10EC5CF}" dt="2024-11-26T14:08:15.552" v="446"/>
          <ac:spMkLst>
            <pc:docMk/>
            <pc:sldMk cId="1802356145" sldId="4088"/>
            <ac:spMk id="48" creationId="{1D1348C3-76D3-0C25-F001-4EDCD6E6FD88}"/>
          </ac:spMkLst>
        </pc:spChg>
        <pc:spChg chg="mod">
          <ac:chgData name="Khả Hân Trương" userId="baf72aab7afdd37c" providerId="LiveId" clId="{D23BC487-F7F0-4435-8CCF-0790A10EC5CF}" dt="2024-11-26T14:08:15.552" v="446"/>
          <ac:spMkLst>
            <pc:docMk/>
            <pc:sldMk cId="1802356145" sldId="4088"/>
            <ac:spMk id="49" creationId="{06A23B0E-8E3A-029A-9F62-F5C5B2658F7F}"/>
          </ac:spMkLst>
        </pc:spChg>
        <pc:spChg chg="mod">
          <ac:chgData name="Khả Hân Trương" userId="baf72aab7afdd37c" providerId="LiveId" clId="{D23BC487-F7F0-4435-8CCF-0790A10EC5CF}" dt="2024-11-26T15:03:05.607" v="630"/>
          <ac:spMkLst>
            <pc:docMk/>
            <pc:sldMk cId="1802356145" sldId="4088"/>
            <ac:spMk id="52" creationId="{4EA58B4E-B381-1768-9512-CC56B77F0682}"/>
          </ac:spMkLst>
        </pc:spChg>
        <pc:spChg chg="mod">
          <ac:chgData name="Khả Hân Trương" userId="baf72aab7afdd37c" providerId="LiveId" clId="{D23BC487-F7F0-4435-8CCF-0790A10EC5CF}" dt="2024-11-26T15:03:05.607" v="630"/>
          <ac:spMkLst>
            <pc:docMk/>
            <pc:sldMk cId="1802356145" sldId="4088"/>
            <ac:spMk id="53" creationId="{D83DB4F8-36D3-63E0-3800-770BBB224C65}"/>
          </ac:spMkLst>
        </pc:spChg>
        <pc:spChg chg="mod">
          <ac:chgData name="Khả Hân Trương" userId="baf72aab7afdd37c" providerId="LiveId" clId="{D23BC487-F7F0-4435-8CCF-0790A10EC5CF}" dt="2024-11-26T15:03:05.607" v="630"/>
          <ac:spMkLst>
            <pc:docMk/>
            <pc:sldMk cId="1802356145" sldId="4088"/>
            <ac:spMk id="54" creationId="{3DD70A9C-1980-E69F-E23A-1E5165B92BA8}"/>
          </ac:spMkLst>
        </pc:spChg>
        <pc:spChg chg="mod">
          <ac:chgData name="Khả Hân Trương" userId="baf72aab7afdd37c" providerId="LiveId" clId="{D23BC487-F7F0-4435-8CCF-0790A10EC5CF}" dt="2024-11-26T15:03:05.607" v="630"/>
          <ac:spMkLst>
            <pc:docMk/>
            <pc:sldMk cId="1802356145" sldId="4088"/>
            <ac:spMk id="55" creationId="{44F7BD79-13FA-CECD-417F-E93B016531B2}"/>
          </ac:spMkLst>
        </pc:spChg>
        <pc:spChg chg="mod">
          <ac:chgData name="Khả Hân Trương" userId="baf72aab7afdd37c" providerId="LiveId" clId="{D23BC487-F7F0-4435-8CCF-0790A10EC5CF}" dt="2024-11-26T15:03:05.607" v="630"/>
          <ac:spMkLst>
            <pc:docMk/>
            <pc:sldMk cId="1802356145" sldId="4088"/>
            <ac:spMk id="56" creationId="{FD6DD44A-EE02-1975-075E-B264BAD77EC0}"/>
          </ac:spMkLst>
        </pc:spChg>
        <pc:spChg chg="mod">
          <ac:chgData name="Khả Hân Trương" userId="baf72aab7afdd37c" providerId="LiveId" clId="{D23BC487-F7F0-4435-8CCF-0790A10EC5CF}" dt="2024-11-26T15:03:05.607" v="630"/>
          <ac:spMkLst>
            <pc:docMk/>
            <pc:sldMk cId="1802356145" sldId="4088"/>
            <ac:spMk id="57" creationId="{99DD7034-6D76-B919-0946-4877A5CAFEA1}"/>
          </ac:spMkLst>
        </pc:spChg>
        <pc:spChg chg="mod">
          <ac:chgData name="Khả Hân Trương" userId="baf72aab7afdd37c" providerId="LiveId" clId="{D23BC487-F7F0-4435-8CCF-0790A10EC5CF}" dt="2024-11-26T15:03:05.607" v="630"/>
          <ac:spMkLst>
            <pc:docMk/>
            <pc:sldMk cId="1802356145" sldId="4088"/>
            <ac:spMk id="58" creationId="{81CB6B9B-C930-8391-2CD4-FB9D97AEA7CF}"/>
          </ac:spMkLst>
        </pc:spChg>
        <pc:spChg chg="mod">
          <ac:chgData name="Khả Hân Trương" userId="baf72aab7afdd37c" providerId="LiveId" clId="{D23BC487-F7F0-4435-8CCF-0790A10EC5CF}" dt="2024-11-26T15:03:05.607" v="630"/>
          <ac:spMkLst>
            <pc:docMk/>
            <pc:sldMk cId="1802356145" sldId="4088"/>
            <ac:spMk id="59" creationId="{2423E430-60C6-4AC8-C182-2B42BBADD0E8}"/>
          </ac:spMkLst>
        </pc:spChg>
        <pc:spChg chg="mod">
          <ac:chgData name="Khả Hân Trương" userId="baf72aab7afdd37c" providerId="LiveId" clId="{D23BC487-F7F0-4435-8CCF-0790A10EC5CF}" dt="2024-11-26T15:03:05.607" v="630"/>
          <ac:spMkLst>
            <pc:docMk/>
            <pc:sldMk cId="1802356145" sldId="4088"/>
            <ac:spMk id="60" creationId="{6DD1C014-7585-CD5F-E849-568EA7349F98}"/>
          </ac:spMkLst>
        </pc:spChg>
        <pc:spChg chg="mod">
          <ac:chgData name="Khả Hân Trương" userId="baf72aab7afdd37c" providerId="LiveId" clId="{D23BC487-F7F0-4435-8CCF-0790A10EC5CF}" dt="2024-11-26T15:03:05.607" v="630"/>
          <ac:spMkLst>
            <pc:docMk/>
            <pc:sldMk cId="1802356145" sldId="4088"/>
            <ac:spMk id="61" creationId="{9BD0FB1B-0595-77C3-8085-533A1B917B93}"/>
          </ac:spMkLst>
        </pc:spChg>
        <pc:spChg chg="mod">
          <ac:chgData name="Khả Hân Trương" userId="baf72aab7afdd37c" providerId="LiveId" clId="{D23BC487-F7F0-4435-8CCF-0790A10EC5CF}" dt="2024-11-26T15:03:05.607" v="630"/>
          <ac:spMkLst>
            <pc:docMk/>
            <pc:sldMk cId="1802356145" sldId="4088"/>
            <ac:spMk id="62" creationId="{6C9771D7-B9E0-B566-9846-BFCE20B03282}"/>
          </ac:spMkLst>
        </pc:spChg>
        <pc:spChg chg="mod">
          <ac:chgData name="Khả Hân Trương" userId="baf72aab7afdd37c" providerId="LiveId" clId="{D23BC487-F7F0-4435-8CCF-0790A10EC5CF}" dt="2024-11-26T15:03:05.607" v="630"/>
          <ac:spMkLst>
            <pc:docMk/>
            <pc:sldMk cId="1802356145" sldId="4088"/>
            <ac:spMk id="63" creationId="{52162BE5-A12E-1776-74AC-19BA8674D40D}"/>
          </ac:spMkLst>
        </pc:spChg>
        <pc:spChg chg="mod">
          <ac:chgData name="Khả Hân Trương" userId="baf72aab7afdd37c" providerId="LiveId" clId="{D23BC487-F7F0-4435-8CCF-0790A10EC5CF}" dt="2024-11-26T15:03:05.607" v="630"/>
          <ac:spMkLst>
            <pc:docMk/>
            <pc:sldMk cId="1802356145" sldId="4088"/>
            <ac:spMk id="64" creationId="{BB57BDB9-D165-9117-5904-3CE041A002F4}"/>
          </ac:spMkLst>
        </pc:spChg>
        <pc:spChg chg="mod">
          <ac:chgData name="Khả Hân Trương" userId="baf72aab7afdd37c" providerId="LiveId" clId="{D23BC487-F7F0-4435-8CCF-0790A10EC5CF}" dt="2024-11-26T15:03:05.607" v="630"/>
          <ac:spMkLst>
            <pc:docMk/>
            <pc:sldMk cId="1802356145" sldId="4088"/>
            <ac:spMk id="65" creationId="{AEB33501-ADEA-501A-56DB-AABEABB603B6}"/>
          </ac:spMkLst>
        </pc:spChg>
        <pc:spChg chg="mod">
          <ac:chgData name="Khả Hân Trương" userId="baf72aab7afdd37c" providerId="LiveId" clId="{D23BC487-F7F0-4435-8CCF-0790A10EC5CF}" dt="2024-11-26T15:03:05.607" v="630"/>
          <ac:spMkLst>
            <pc:docMk/>
            <pc:sldMk cId="1802356145" sldId="4088"/>
            <ac:spMk id="66" creationId="{42F3B858-ECFF-F82B-3CFA-8DB3AB79BE59}"/>
          </ac:spMkLst>
        </pc:spChg>
        <pc:spChg chg="mod">
          <ac:chgData name="Khả Hân Trương" userId="baf72aab7afdd37c" providerId="LiveId" clId="{D23BC487-F7F0-4435-8CCF-0790A10EC5CF}" dt="2024-11-26T15:03:05.607" v="630"/>
          <ac:spMkLst>
            <pc:docMk/>
            <pc:sldMk cId="1802356145" sldId="4088"/>
            <ac:spMk id="67" creationId="{3F7F906E-C9E2-CD3B-8497-97E3F7E41FE9}"/>
          </ac:spMkLst>
        </pc:spChg>
        <pc:spChg chg="mod">
          <ac:chgData name="Khả Hân Trương" userId="baf72aab7afdd37c" providerId="LiveId" clId="{D23BC487-F7F0-4435-8CCF-0790A10EC5CF}" dt="2024-11-26T15:03:05.607" v="630"/>
          <ac:spMkLst>
            <pc:docMk/>
            <pc:sldMk cId="1802356145" sldId="4088"/>
            <ac:spMk id="68" creationId="{9670B747-CD64-714E-5E94-758C48569A6A}"/>
          </ac:spMkLst>
        </pc:spChg>
        <pc:spChg chg="mod">
          <ac:chgData name="Khả Hân Trương" userId="baf72aab7afdd37c" providerId="LiveId" clId="{D23BC487-F7F0-4435-8CCF-0790A10EC5CF}" dt="2024-11-26T15:03:05.607" v="630"/>
          <ac:spMkLst>
            <pc:docMk/>
            <pc:sldMk cId="1802356145" sldId="4088"/>
            <ac:spMk id="69" creationId="{4CCDDEBE-FED9-558F-38AC-D9FCC45E7033}"/>
          </ac:spMkLst>
        </pc:spChg>
        <pc:spChg chg="mod">
          <ac:chgData name="Khả Hân Trương" userId="baf72aab7afdd37c" providerId="LiveId" clId="{D23BC487-F7F0-4435-8CCF-0790A10EC5CF}" dt="2024-11-26T15:03:05.607" v="630"/>
          <ac:spMkLst>
            <pc:docMk/>
            <pc:sldMk cId="1802356145" sldId="4088"/>
            <ac:spMk id="70" creationId="{EB05E565-4C29-6E07-34CF-57A77ACCCF93}"/>
          </ac:spMkLst>
        </pc:spChg>
        <pc:grpChg chg="add del mod">
          <ac:chgData name="Khả Hân Trương" userId="baf72aab7afdd37c" providerId="LiveId" clId="{D23BC487-F7F0-4435-8CCF-0790A10EC5CF}" dt="2024-11-26T15:02:17.362" v="628" actId="21"/>
          <ac:grpSpMkLst>
            <pc:docMk/>
            <pc:sldMk cId="1802356145" sldId="4088"/>
            <ac:grpSpMk id="9" creationId="{593C9739-9501-ADCB-8A60-7DE125A6C94E}"/>
          </ac:grpSpMkLst>
        </pc:grpChg>
        <pc:grpChg chg="mod">
          <ac:chgData name="Khả Hân Trương" userId="baf72aab7afdd37c" providerId="LiveId" clId="{D23BC487-F7F0-4435-8CCF-0790A10EC5CF}" dt="2024-11-26T14:07:39.955" v="445" actId="207"/>
          <ac:grpSpMkLst>
            <pc:docMk/>
            <pc:sldMk cId="1802356145" sldId="4088"/>
            <ac:grpSpMk id="30" creationId="{51D4918C-C7B6-F5E8-0A16-C66C484C492A}"/>
          </ac:grpSpMkLst>
        </pc:grpChg>
        <pc:grpChg chg="add del mod">
          <ac:chgData name="Khả Hân Trương" userId="baf72aab7afdd37c" providerId="LiveId" clId="{D23BC487-F7F0-4435-8CCF-0790A10EC5CF}" dt="2024-11-26T15:03:10.015" v="632" actId="21"/>
          <ac:grpSpMkLst>
            <pc:docMk/>
            <pc:sldMk cId="1802356145" sldId="4088"/>
            <ac:grpSpMk id="51" creationId="{C2654119-1B6B-F08F-75DF-6DCCC7AE7BEB}"/>
          </ac:grpSpMkLst>
        </pc:grpChg>
        <pc:picChg chg="mod">
          <ac:chgData name="Khả Hân Trương" userId="baf72aab7afdd37c" providerId="LiveId" clId="{D23BC487-F7F0-4435-8CCF-0790A10EC5CF}" dt="2024-11-26T10:47:03.819" v="87" actId="14826"/>
          <ac:picMkLst>
            <pc:docMk/>
            <pc:sldMk cId="1802356145" sldId="4088"/>
            <ac:picMk id="6" creationId="{D25A65CA-F105-E85A-298B-6482F102019E}"/>
          </ac:picMkLst>
        </pc:picChg>
        <pc:picChg chg="del mod">
          <ac:chgData name="Khả Hân Trương" userId="baf72aab7afdd37c" providerId="LiveId" clId="{D23BC487-F7F0-4435-8CCF-0790A10EC5CF}" dt="2024-11-26T14:17:20.530" v="459" actId="21"/>
          <ac:picMkLst>
            <pc:docMk/>
            <pc:sldMk cId="1802356145" sldId="4088"/>
            <ac:picMk id="50" creationId="{DFE0B6DA-AB8B-8D1F-F5B9-58863DA3C45A}"/>
          </ac:picMkLst>
        </pc:picChg>
      </pc:sldChg>
      <pc:sldChg chg="add del">
        <pc:chgData name="Khả Hân Trương" userId="baf72aab7afdd37c" providerId="LiveId" clId="{D23BC487-F7F0-4435-8CCF-0790A10EC5CF}" dt="2024-11-26T14:46:46.064" v="569" actId="2696"/>
        <pc:sldMkLst>
          <pc:docMk/>
          <pc:sldMk cId="3997201994" sldId="4090"/>
        </pc:sldMkLst>
      </pc:sldChg>
      <pc:sldChg chg="add del">
        <pc:chgData name="Khả Hân Trương" userId="baf72aab7afdd37c" providerId="LiveId" clId="{D23BC487-F7F0-4435-8CCF-0790A10EC5CF}" dt="2024-11-26T11:04:02.194" v="267" actId="2696"/>
        <pc:sldMkLst>
          <pc:docMk/>
          <pc:sldMk cId="3754502304" sldId="4096"/>
        </pc:sldMkLst>
      </pc:sldChg>
      <pc:sldChg chg="modSp add del mod modTransition setBg">
        <pc:chgData name="Khả Hân Trương" userId="baf72aab7afdd37c" providerId="LiveId" clId="{D23BC487-F7F0-4435-8CCF-0790A10EC5CF}" dt="2024-11-27T16:51:51.488" v="3722" actId="2696"/>
        <pc:sldMkLst>
          <pc:docMk/>
          <pc:sldMk cId="997494024" sldId="4097"/>
        </pc:sldMkLst>
        <pc:spChg chg="mod">
          <ac:chgData name="Khả Hân Trương" userId="baf72aab7afdd37c" providerId="LiveId" clId="{D23BC487-F7F0-4435-8CCF-0790A10EC5CF}" dt="2024-11-26T14:41:38.727" v="558" actId="2711"/>
          <ac:spMkLst>
            <pc:docMk/>
            <pc:sldMk cId="997494024" sldId="4097"/>
            <ac:spMk id="10" creationId="{6D4FD40E-7006-62AD-7385-324E89BFEE8D}"/>
          </ac:spMkLst>
        </pc:spChg>
        <pc:spChg chg="mod">
          <ac:chgData name="Khả Hân Trương" userId="baf72aab7afdd37c" providerId="LiveId" clId="{D23BC487-F7F0-4435-8CCF-0790A10EC5CF}" dt="2024-11-26T14:41:24.386" v="557" actId="2711"/>
          <ac:spMkLst>
            <pc:docMk/>
            <pc:sldMk cId="997494024" sldId="4097"/>
            <ac:spMk id="13" creationId="{521BB4A9-E017-0766-7E04-E43D845FCBAA}"/>
          </ac:spMkLst>
        </pc:spChg>
      </pc:sldChg>
      <pc:sldChg chg="add del">
        <pc:chgData name="Khả Hân Trương" userId="baf72aab7afdd37c" providerId="LiveId" clId="{D23BC487-F7F0-4435-8CCF-0790A10EC5CF}" dt="2024-11-26T14:24:17.012" v="493" actId="2696"/>
        <pc:sldMkLst>
          <pc:docMk/>
          <pc:sldMk cId="4272371820" sldId="4110"/>
        </pc:sldMkLst>
      </pc:sldChg>
      <pc:sldChg chg="add del">
        <pc:chgData name="Khả Hân Trương" userId="baf72aab7afdd37c" providerId="LiveId" clId="{D23BC487-F7F0-4435-8CCF-0790A10EC5CF}" dt="2024-11-26T11:02:13.078" v="262" actId="2696"/>
        <pc:sldMkLst>
          <pc:docMk/>
          <pc:sldMk cId="648544345" sldId="4115"/>
        </pc:sldMkLst>
      </pc:sldChg>
      <pc:sldChg chg="add del">
        <pc:chgData name="Khả Hân Trương" userId="baf72aab7afdd37c" providerId="LiveId" clId="{D23BC487-F7F0-4435-8CCF-0790A10EC5CF}" dt="2024-11-26T14:50:30.355" v="585" actId="2696"/>
        <pc:sldMkLst>
          <pc:docMk/>
          <pc:sldMk cId="2623525595" sldId="4125"/>
        </pc:sldMkLst>
      </pc:sldChg>
      <pc:sldChg chg="add del">
        <pc:chgData name="Khả Hân Trương" userId="baf72aab7afdd37c" providerId="LiveId" clId="{D23BC487-F7F0-4435-8CCF-0790A10EC5CF}" dt="2024-11-26T14:23:27.594" v="488" actId="2696"/>
        <pc:sldMkLst>
          <pc:docMk/>
          <pc:sldMk cId="2089151238" sldId="4127"/>
        </pc:sldMkLst>
      </pc:sldChg>
      <pc:sldChg chg="add del">
        <pc:chgData name="Khả Hân Trương" userId="baf72aab7afdd37c" providerId="LiveId" clId="{D23BC487-F7F0-4435-8CCF-0790A10EC5CF}" dt="2024-11-26T10:32:00.034" v="84"/>
        <pc:sldMkLst>
          <pc:docMk/>
          <pc:sldMk cId="79678139" sldId="4134"/>
        </pc:sldMkLst>
      </pc:sldChg>
      <pc:sldChg chg="add del">
        <pc:chgData name="Khả Hân Trương" userId="baf72aab7afdd37c" providerId="LiveId" clId="{D23BC487-F7F0-4435-8CCF-0790A10EC5CF}" dt="2024-11-26T10:30:34.574" v="30"/>
        <pc:sldMkLst>
          <pc:docMk/>
          <pc:sldMk cId="1724039787" sldId="4134"/>
        </pc:sldMkLst>
      </pc:sldChg>
      <pc:sldChg chg="add del">
        <pc:chgData name="Khả Hân Trương" userId="baf72aab7afdd37c" providerId="LiveId" clId="{D23BC487-F7F0-4435-8CCF-0790A10EC5CF}" dt="2024-11-26T10:31:19.184" v="57"/>
        <pc:sldMkLst>
          <pc:docMk/>
          <pc:sldMk cId="3912031159" sldId="4134"/>
        </pc:sldMkLst>
      </pc:sldChg>
      <pc:sldChg chg="add del">
        <pc:chgData name="Khả Hân Trương" userId="baf72aab7afdd37c" providerId="LiveId" clId="{D23BC487-F7F0-4435-8CCF-0790A10EC5CF}" dt="2024-11-26T14:48:02.580" v="579" actId="2696"/>
        <pc:sldMkLst>
          <pc:docMk/>
          <pc:sldMk cId="3756935371" sldId="4135"/>
        </pc:sldMkLst>
      </pc:sldChg>
      <pc:sldChg chg="add del">
        <pc:chgData name="Khả Hân Trương" userId="baf72aab7afdd37c" providerId="LiveId" clId="{D23BC487-F7F0-4435-8CCF-0790A10EC5CF}" dt="2024-11-26T14:34:03.197" v="528" actId="2696"/>
        <pc:sldMkLst>
          <pc:docMk/>
          <pc:sldMk cId="550011626" sldId="4144"/>
        </pc:sldMkLst>
      </pc:sldChg>
      <pc:sldChg chg="add del">
        <pc:chgData name="Khả Hân Trương" userId="baf72aab7afdd37c" providerId="LiveId" clId="{D23BC487-F7F0-4435-8CCF-0790A10EC5CF}" dt="2024-11-26T14:31:29.393" v="511" actId="2696"/>
        <pc:sldMkLst>
          <pc:docMk/>
          <pc:sldMk cId="4003692102" sldId="4151"/>
        </pc:sldMkLst>
      </pc:sldChg>
      <pc:sldChg chg="add del modTransition">
        <pc:chgData name="Khả Hân Trương" userId="baf72aab7afdd37c" providerId="LiveId" clId="{D23BC487-F7F0-4435-8CCF-0790A10EC5CF}" dt="2024-11-27T17:56:29.448" v="4080" actId="47"/>
        <pc:sldMkLst>
          <pc:docMk/>
          <pc:sldMk cId="1081943831" sldId="4159"/>
        </pc:sldMkLst>
      </pc:sldChg>
      <pc:sldChg chg="add del setBg">
        <pc:chgData name="Khả Hân Trương" userId="baf72aab7afdd37c" providerId="LiveId" clId="{D23BC487-F7F0-4435-8CCF-0790A10EC5CF}" dt="2024-11-26T14:30:56.122" v="507" actId="2696"/>
        <pc:sldMkLst>
          <pc:docMk/>
          <pc:sldMk cId="3169134962" sldId="4159"/>
        </pc:sldMkLst>
      </pc:sldChg>
      <pc:sldChg chg="add del">
        <pc:chgData name="Khả Hân Trương" userId="baf72aab7afdd37c" providerId="LiveId" clId="{D23BC487-F7F0-4435-8CCF-0790A10EC5CF}" dt="2024-11-26T14:53:38.716" v="599" actId="2696"/>
        <pc:sldMkLst>
          <pc:docMk/>
          <pc:sldMk cId="2895096032" sldId="4162"/>
        </pc:sldMkLst>
      </pc:sldChg>
      <pc:sldChg chg="add del">
        <pc:chgData name="Khả Hân Trương" userId="baf72aab7afdd37c" providerId="LiveId" clId="{D23BC487-F7F0-4435-8CCF-0790A10EC5CF}" dt="2024-11-26T14:46:27.698" v="567" actId="2696"/>
        <pc:sldMkLst>
          <pc:docMk/>
          <pc:sldMk cId="877819992" sldId="4164"/>
        </pc:sldMkLst>
      </pc:sldChg>
      <pc:sldChg chg="add del setBg">
        <pc:chgData name="Khả Hân Trương" userId="baf72aab7afdd37c" providerId="LiveId" clId="{D23BC487-F7F0-4435-8CCF-0790A10EC5CF}" dt="2024-11-26T14:47:05.351" v="571" actId="2696"/>
        <pc:sldMkLst>
          <pc:docMk/>
          <pc:sldMk cId="2466487822" sldId="4170"/>
        </pc:sldMkLst>
      </pc:sldChg>
      <pc:sldChg chg="add del setBg">
        <pc:chgData name="Khả Hân Trương" userId="baf72aab7afdd37c" providerId="LiveId" clId="{D23BC487-F7F0-4435-8CCF-0790A10EC5CF}" dt="2024-11-26T14:43:27.408" v="559" actId="2696"/>
        <pc:sldMkLst>
          <pc:docMk/>
          <pc:sldMk cId="1045672762" sldId="4191"/>
        </pc:sldMkLst>
      </pc:sldChg>
      <pc:sldChg chg="add del setBg">
        <pc:chgData name="Khả Hân Trương" userId="baf72aab7afdd37c" providerId="LiveId" clId="{D23BC487-F7F0-4435-8CCF-0790A10EC5CF}" dt="2024-11-26T10:30:03.556" v="2"/>
        <pc:sldMkLst>
          <pc:docMk/>
          <pc:sldMk cId="3443459558" sldId="4191"/>
        </pc:sldMkLst>
      </pc:sldChg>
      <pc:sldChg chg="add del">
        <pc:chgData name="Khả Hân Trương" userId="baf72aab7afdd37c" providerId="LiveId" clId="{D23BC487-F7F0-4435-8CCF-0790A10EC5CF}" dt="2024-11-26T14:25:49.426" v="505" actId="2696"/>
        <pc:sldMkLst>
          <pc:docMk/>
          <pc:sldMk cId="1075927437" sldId="4194"/>
        </pc:sldMkLst>
      </pc:sldChg>
      <pc:sldChg chg="add del">
        <pc:chgData name="Khả Hân Trương" userId="baf72aab7afdd37c" providerId="LiveId" clId="{D23BC487-F7F0-4435-8CCF-0790A10EC5CF}" dt="2024-11-26T14:25:29.470" v="503" actId="2696"/>
        <pc:sldMkLst>
          <pc:docMk/>
          <pc:sldMk cId="4129659191" sldId="4194"/>
        </pc:sldMkLst>
      </pc:sldChg>
      <pc:sldChg chg="add del">
        <pc:chgData name="Khả Hân Trương" userId="baf72aab7afdd37c" providerId="LiveId" clId="{D23BC487-F7F0-4435-8CCF-0790A10EC5CF}" dt="2024-11-26T14:23:55.428" v="490" actId="2696"/>
        <pc:sldMkLst>
          <pc:docMk/>
          <pc:sldMk cId="1633543842" sldId="4199"/>
        </pc:sldMkLst>
      </pc:sldChg>
      <pc:sldChg chg="add del">
        <pc:chgData name="Khả Hân Trương" userId="baf72aab7afdd37c" providerId="LiveId" clId="{D23BC487-F7F0-4435-8CCF-0790A10EC5CF}" dt="2024-11-26T14:24:56.252" v="499" actId="2696"/>
        <pc:sldMkLst>
          <pc:docMk/>
          <pc:sldMk cId="448577704" sldId="4204"/>
        </pc:sldMkLst>
      </pc:sldChg>
      <pc:sldChg chg="add del">
        <pc:chgData name="Khả Hân Trương" userId="baf72aab7afdd37c" providerId="LiveId" clId="{D23BC487-F7F0-4435-8CCF-0790A10EC5CF}" dt="2024-11-26T14:34:48.726" v="533" actId="2696"/>
        <pc:sldMkLst>
          <pc:docMk/>
          <pc:sldMk cId="1366991653" sldId="4216"/>
        </pc:sldMkLst>
      </pc:sldChg>
      <pc:sldChg chg="add del">
        <pc:chgData name="Khả Hân Trương" userId="baf72aab7afdd37c" providerId="LiveId" clId="{D23BC487-F7F0-4435-8CCF-0790A10EC5CF}" dt="2024-11-26T14:39:56.311" v="553" actId="2696"/>
        <pc:sldMkLst>
          <pc:docMk/>
          <pc:sldMk cId="3046997040" sldId="4226"/>
        </pc:sldMkLst>
      </pc:sldChg>
      <pc:sldChg chg="add del">
        <pc:chgData name="Khả Hân Trương" userId="baf72aab7afdd37c" providerId="LiveId" clId="{D23BC487-F7F0-4435-8CCF-0790A10EC5CF}" dt="2024-11-26T14:48:35.884" v="583" actId="2696"/>
        <pc:sldMkLst>
          <pc:docMk/>
          <pc:sldMk cId="498260270" sldId="4245"/>
        </pc:sldMkLst>
      </pc:sldChg>
      <pc:sldChg chg="add del">
        <pc:chgData name="Khả Hân Trương" userId="baf72aab7afdd37c" providerId="LiveId" clId="{D23BC487-F7F0-4435-8CCF-0790A10EC5CF}" dt="2024-11-26T14:35:16.322" v="537" actId="2696"/>
        <pc:sldMkLst>
          <pc:docMk/>
          <pc:sldMk cId="1493776923" sldId="4256"/>
        </pc:sldMkLst>
      </pc:sldChg>
      <pc:sldChg chg="add del setBg">
        <pc:chgData name="Khả Hân Trương" userId="baf72aab7afdd37c" providerId="LiveId" clId="{D23BC487-F7F0-4435-8CCF-0790A10EC5CF}" dt="2024-11-26T14:35:02.453" v="535" actId="2696"/>
        <pc:sldMkLst>
          <pc:docMk/>
          <pc:sldMk cId="42578343" sldId="4324"/>
        </pc:sldMkLst>
      </pc:sldChg>
      <pc:sldChg chg="add del modTransition">
        <pc:chgData name="Khả Hân Trương" userId="baf72aab7afdd37c" providerId="LiveId" clId="{D23BC487-F7F0-4435-8CCF-0790A10EC5CF}" dt="2024-11-27T16:54:28.516" v="3757" actId="2696"/>
        <pc:sldMkLst>
          <pc:docMk/>
          <pc:sldMk cId="123986266" sldId="4327"/>
        </pc:sldMkLst>
      </pc:sldChg>
      <pc:sldChg chg="add del">
        <pc:chgData name="Khả Hân Trương" userId="baf72aab7afdd37c" providerId="LiveId" clId="{D23BC487-F7F0-4435-8CCF-0790A10EC5CF}" dt="2024-11-26T14:34:17.576" v="530" actId="2696"/>
        <pc:sldMkLst>
          <pc:docMk/>
          <pc:sldMk cId="2258491624" sldId="4327"/>
        </pc:sldMkLst>
      </pc:sldChg>
      <pc:sldChg chg="add del">
        <pc:chgData name="Khả Hân Trương" userId="baf72aab7afdd37c" providerId="LiveId" clId="{D23BC487-F7F0-4435-8CCF-0790A10EC5CF}" dt="2024-11-26T14:48:21.114" v="581" actId="2696"/>
        <pc:sldMkLst>
          <pc:docMk/>
          <pc:sldMk cId="2035495961" sldId="4329"/>
        </pc:sldMkLst>
      </pc:sldChg>
      <pc:sldChg chg="add del">
        <pc:chgData name="Khả Hân Trương" userId="baf72aab7afdd37c" providerId="LiveId" clId="{D23BC487-F7F0-4435-8CCF-0790A10EC5CF}" dt="2024-11-26T14:50:45.734" v="587" actId="2696"/>
        <pc:sldMkLst>
          <pc:docMk/>
          <pc:sldMk cId="2484230382" sldId="4374"/>
        </pc:sldMkLst>
      </pc:sldChg>
      <pc:sldChg chg="add del">
        <pc:chgData name="Khả Hân Trương" userId="baf72aab7afdd37c" providerId="LiveId" clId="{D23BC487-F7F0-4435-8CCF-0790A10EC5CF}" dt="2024-11-26T14:38:29.805" v="551" actId="2696"/>
        <pc:sldMkLst>
          <pc:docMk/>
          <pc:sldMk cId="1438500851" sldId="4387"/>
        </pc:sldMkLst>
      </pc:sldChg>
      <pc:sldChg chg="add del setBg">
        <pc:chgData name="Khả Hân Trương" userId="baf72aab7afdd37c" providerId="LiveId" clId="{D23BC487-F7F0-4435-8CCF-0790A10EC5CF}" dt="2024-11-26T14:35:50.721" v="543" actId="2696"/>
        <pc:sldMkLst>
          <pc:docMk/>
          <pc:sldMk cId="2184117221" sldId="4433"/>
        </pc:sldMkLst>
      </pc:sldChg>
      <pc:sldChg chg="delSp add del mod modTransition">
        <pc:chgData name="Khả Hân Trương" userId="baf72aab7afdd37c" providerId="LiveId" clId="{D23BC487-F7F0-4435-8CCF-0790A10EC5CF}" dt="2024-11-27T16:54:32.669" v="3758" actId="2696"/>
        <pc:sldMkLst>
          <pc:docMk/>
          <pc:sldMk cId="2466324497" sldId="4463"/>
        </pc:sldMkLst>
        <pc:spChg chg="del">
          <ac:chgData name="Khả Hân Trương" userId="baf72aab7afdd37c" providerId="LiveId" clId="{D23BC487-F7F0-4435-8CCF-0790A10EC5CF}" dt="2024-11-26T11:02:45.867" v="263" actId="478"/>
          <ac:spMkLst>
            <pc:docMk/>
            <pc:sldMk cId="2466324497" sldId="4463"/>
            <ac:spMk id="3" creationId="{586E1F7A-E787-3655-221B-7EE534F6FF00}"/>
          </ac:spMkLst>
        </pc:spChg>
        <pc:spChg chg="del">
          <ac:chgData name="Khả Hân Trương" userId="baf72aab7afdd37c" providerId="LiveId" clId="{D23BC487-F7F0-4435-8CCF-0790A10EC5CF}" dt="2024-11-26T11:02:45.867" v="263" actId="478"/>
          <ac:spMkLst>
            <pc:docMk/>
            <pc:sldMk cId="2466324497" sldId="4463"/>
            <ac:spMk id="4" creationId="{998484E2-681C-14D7-75A6-1D5C450243FF}"/>
          </ac:spMkLst>
        </pc:spChg>
        <pc:spChg chg="del">
          <ac:chgData name="Khả Hân Trương" userId="baf72aab7afdd37c" providerId="LiveId" clId="{D23BC487-F7F0-4435-8CCF-0790A10EC5CF}" dt="2024-11-26T11:02:45.867" v="263" actId="478"/>
          <ac:spMkLst>
            <pc:docMk/>
            <pc:sldMk cId="2466324497" sldId="4463"/>
            <ac:spMk id="5" creationId="{4A315299-2466-3835-473D-FDE6BCEE7FD7}"/>
          </ac:spMkLst>
        </pc:spChg>
        <pc:spChg chg="del">
          <ac:chgData name="Khả Hân Trương" userId="baf72aab7afdd37c" providerId="LiveId" clId="{D23BC487-F7F0-4435-8CCF-0790A10EC5CF}" dt="2024-11-26T11:02:45.867" v="263" actId="478"/>
          <ac:spMkLst>
            <pc:docMk/>
            <pc:sldMk cId="2466324497" sldId="4463"/>
            <ac:spMk id="9" creationId="{CD44F564-F40D-8642-BB48-11863DCC5AA0}"/>
          </ac:spMkLst>
        </pc:spChg>
        <pc:grpChg chg="del">
          <ac:chgData name="Khả Hân Trương" userId="baf72aab7afdd37c" providerId="LiveId" clId="{D23BC487-F7F0-4435-8CCF-0790A10EC5CF}" dt="2024-11-26T11:02:45.867" v="263" actId="478"/>
          <ac:grpSpMkLst>
            <pc:docMk/>
            <pc:sldMk cId="2466324497" sldId="4463"/>
            <ac:grpSpMk id="13" creationId="{8F77AE44-BA82-BD51-3B3E-E32F5CD7F05F}"/>
          </ac:grpSpMkLst>
        </pc:grpChg>
      </pc:sldChg>
      <pc:sldChg chg="modSp add del">
        <pc:chgData name="Khả Hân Trương" userId="baf72aab7afdd37c" providerId="LiveId" clId="{D23BC487-F7F0-4435-8CCF-0790A10EC5CF}" dt="2024-11-26T14:47:21.669" v="573" actId="2696"/>
        <pc:sldMkLst>
          <pc:docMk/>
          <pc:sldMk cId="1317043939" sldId="4468"/>
        </pc:sldMkLst>
        <pc:graphicFrameChg chg="mod">
          <ac:chgData name="Khả Hân Trương" userId="baf72aab7afdd37c" providerId="LiveId" clId="{D23BC487-F7F0-4435-8CCF-0790A10EC5CF}" dt="2024-11-26T10:31:36.466" v="62"/>
          <ac:graphicFrameMkLst>
            <pc:docMk/>
            <pc:sldMk cId="1317043939" sldId="4468"/>
            <ac:graphicFrameMk id="15" creationId="{4C773C0A-F0F2-B3DC-3E00-2555F7F35514}"/>
          </ac:graphicFrameMkLst>
        </pc:graphicFrameChg>
      </pc:sldChg>
      <pc:sldChg chg="add del setBg">
        <pc:chgData name="Khả Hân Trương" userId="baf72aab7afdd37c" providerId="LiveId" clId="{D23BC487-F7F0-4435-8CCF-0790A10EC5CF}" dt="2024-11-26T11:05:24.673" v="270" actId="2696"/>
        <pc:sldMkLst>
          <pc:docMk/>
          <pc:sldMk cId="3497774361" sldId="4469"/>
        </pc:sldMkLst>
      </pc:sldChg>
      <pc:sldChg chg="modSp add del setBg">
        <pc:chgData name="Khả Hân Trương" userId="baf72aab7afdd37c" providerId="LiveId" clId="{D23BC487-F7F0-4435-8CCF-0790A10EC5CF}" dt="2024-11-26T14:40:21.092" v="556" actId="2696"/>
        <pc:sldMkLst>
          <pc:docMk/>
          <pc:sldMk cId="4058786213" sldId="4478"/>
        </pc:sldMkLst>
        <pc:graphicFrameChg chg="mod">
          <ac:chgData name="Khả Hân Trương" userId="baf72aab7afdd37c" providerId="LiveId" clId="{D23BC487-F7F0-4435-8CCF-0790A10EC5CF}" dt="2024-11-26T10:30:08.578" v="8"/>
          <ac:graphicFrameMkLst>
            <pc:docMk/>
            <pc:sldMk cId="4058786213" sldId="4478"/>
            <ac:graphicFrameMk id="2" creationId="{D950D4D0-D213-430D-49D0-0BD2074D58AD}"/>
          </ac:graphicFrameMkLst>
        </pc:graphicFrameChg>
      </pc:sldChg>
      <pc:sldChg chg="add del setBg">
        <pc:chgData name="Khả Hân Trương" userId="baf72aab7afdd37c" providerId="LiveId" clId="{D23BC487-F7F0-4435-8CCF-0790A10EC5CF}" dt="2024-11-26T14:33:11.251" v="522" actId="2696"/>
        <pc:sldMkLst>
          <pc:docMk/>
          <pc:sldMk cId="2123536457" sldId="4525"/>
        </pc:sldMkLst>
      </pc:sldChg>
      <pc:sldChg chg="add del">
        <pc:chgData name="Khả Hân Trương" userId="baf72aab7afdd37c" providerId="LiveId" clId="{D23BC487-F7F0-4435-8CCF-0790A10EC5CF}" dt="2024-11-26T14:22:43.081" v="484" actId="2696"/>
        <pc:sldMkLst>
          <pc:docMk/>
          <pc:sldMk cId="2073832832" sldId="4527"/>
        </pc:sldMkLst>
      </pc:sldChg>
      <pc:sldChg chg="add del">
        <pc:chgData name="Khả Hân Trương" userId="baf72aab7afdd37c" providerId="LiveId" clId="{D23BC487-F7F0-4435-8CCF-0790A10EC5CF}" dt="2024-11-26T14:52:35.352" v="591" actId="2696"/>
        <pc:sldMkLst>
          <pc:docMk/>
          <pc:sldMk cId="4207745180" sldId="4558"/>
        </pc:sldMkLst>
      </pc:sldChg>
      <pc:sldChg chg="add del">
        <pc:chgData name="Khả Hân Trương" userId="baf72aab7afdd37c" providerId="LiveId" clId="{D23BC487-F7F0-4435-8CCF-0790A10EC5CF}" dt="2024-11-26T14:24:00.747" v="491" actId="2696"/>
        <pc:sldMkLst>
          <pc:docMk/>
          <pc:sldMk cId="2564414642" sldId="4562"/>
        </pc:sldMkLst>
      </pc:sldChg>
      <pc:sldChg chg="add del">
        <pc:chgData name="Khả Hân Trương" userId="baf72aab7afdd37c" providerId="LiveId" clId="{D23BC487-F7F0-4435-8CCF-0790A10EC5CF}" dt="2024-11-26T14:34:22.773" v="531" actId="2696"/>
        <pc:sldMkLst>
          <pc:docMk/>
          <pc:sldMk cId="2925866073" sldId="4564"/>
        </pc:sldMkLst>
      </pc:sldChg>
      <pc:sldChg chg="add del setBg">
        <pc:chgData name="Khả Hân Trương" userId="baf72aab7afdd37c" providerId="LiveId" clId="{D23BC487-F7F0-4435-8CCF-0790A10EC5CF}" dt="2024-11-26T14:33:43.034" v="526" actId="2696"/>
        <pc:sldMkLst>
          <pc:docMk/>
          <pc:sldMk cId="3210560146" sldId="4574"/>
        </pc:sldMkLst>
      </pc:sldChg>
      <pc:sldChg chg="add del">
        <pc:chgData name="Khả Hân Trương" userId="baf72aab7afdd37c" providerId="LiveId" clId="{D23BC487-F7F0-4435-8CCF-0790A10EC5CF}" dt="2024-11-26T11:02:52.688" v="264" actId="2696"/>
        <pc:sldMkLst>
          <pc:docMk/>
          <pc:sldMk cId="3798509537" sldId="4576"/>
        </pc:sldMkLst>
      </pc:sldChg>
      <pc:sldChg chg="add del setBg">
        <pc:chgData name="Khả Hân Trương" userId="baf72aab7afdd37c" providerId="LiveId" clId="{D23BC487-F7F0-4435-8CCF-0790A10EC5CF}" dt="2024-11-26T11:04:15.184" v="268" actId="2696"/>
        <pc:sldMkLst>
          <pc:docMk/>
          <pc:sldMk cId="234826565" sldId="4595"/>
        </pc:sldMkLst>
      </pc:sldChg>
      <pc:sldChg chg="add del">
        <pc:chgData name="Khả Hân Trương" userId="baf72aab7afdd37c" providerId="LiveId" clId="{D23BC487-F7F0-4435-8CCF-0790A10EC5CF}" dt="2024-11-26T14:52:50.008" v="593" actId="2696"/>
        <pc:sldMkLst>
          <pc:docMk/>
          <pc:sldMk cId="1324737108" sldId="4614"/>
        </pc:sldMkLst>
      </pc:sldChg>
      <pc:sldChg chg="add del">
        <pc:chgData name="Khả Hân Trương" userId="baf72aab7afdd37c" providerId="LiveId" clId="{D23BC487-F7F0-4435-8CCF-0790A10EC5CF}" dt="2024-11-26T14:24:28.999" v="495" actId="2696"/>
        <pc:sldMkLst>
          <pc:docMk/>
          <pc:sldMk cId="1573814749" sldId="4653"/>
        </pc:sldMkLst>
      </pc:sldChg>
      <pc:sldChg chg="add del setBg">
        <pc:chgData name="Khả Hân Trương" userId="baf72aab7afdd37c" providerId="LiveId" clId="{D23BC487-F7F0-4435-8CCF-0790A10EC5CF}" dt="2024-11-26T14:40:11.295" v="555" actId="2696"/>
        <pc:sldMkLst>
          <pc:docMk/>
          <pc:sldMk cId="92494477" sldId="4662"/>
        </pc:sldMkLst>
      </pc:sldChg>
      <pc:sldChg chg="addSp delSp modSp add mod ord modTransition setBg">
        <pc:chgData name="Khả Hân Trương" userId="baf72aab7afdd37c" providerId="LiveId" clId="{D23BC487-F7F0-4435-8CCF-0790A10EC5CF}" dt="2024-11-27T16:46:52.597" v="3690"/>
        <pc:sldMkLst>
          <pc:docMk/>
          <pc:sldMk cId="3997153173" sldId="4662"/>
        </pc:sldMkLst>
        <pc:spChg chg="add mod">
          <ac:chgData name="Khả Hân Trương" userId="baf72aab7afdd37c" providerId="LiveId" clId="{D23BC487-F7F0-4435-8CCF-0790A10EC5CF}" dt="2024-11-27T14:27:37.767" v="2839" actId="207"/>
          <ac:spMkLst>
            <pc:docMk/>
            <pc:sldMk cId="3997153173" sldId="4662"/>
            <ac:spMk id="2" creationId="{60ED8FAC-67B1-6784-DE3D-713FA2FCA30D}"/>
          </ac:spMkLst>
        </pc:spChg>
        <pc:spChg chg="add mod">
          <ac:chgData name="Khả Hân Trương" userId="baf72aab7afdd37c" providerId="LiveId" clId="{D23BC487-F7F0-4435-8CCF-0790A10EC5CF}" dt="2024-11-27T13:12:38.865" v="2490" actId="207"/>
          <ac:spMkLst>
            <pc:docMk/>
            <pc:sldMk cId="3997153173" sldId="4662"/>
            <ac:spMk id="3" creationId="{9E3D13A9-EF27-2A68-7E9B-94D7BB9F96F0}"/>
          </ac:spMkLst>
        </pc:spChg>
        <pc:spChg chg="del mod">
          <ac:chgData name="Khả Hân Trương" userId="baf72aab7afdd37c" providerId="LiveId" clId="{D23BC487-F7F0-4435-8CCF-0790A10EC5CF}" dt="2024-11-27T13:07:28.085" v="2478" actId="478"/>
          <ac:spMkLst>
            <pc:docMk/>
            <pc:sldMk cId="3997153173" sldId="4662"/>
            <ac:spMk id="4" creationId="{24EF3D30-B25D-B750-C264-ED0AEFC25C74}"/>
          </ac:spMkLst>
        </pc:spChg>
        <pc:spChg chg="mod ord">
          <ac:chgData name="Khả Hân Trương" userId="baf72aab7afdd37c" providerId="LiveId" clId="{D23BC487-F7F0-4435-8CCF-0790A10EC5CF}" dt="2024-11-27T15:53:46.808" v="3323" actId="1076"/>
          <ac:spMkLst>
            <pc:docMk/>
            <pc:sldMk cId="3997153173" sldId="4662"/>
            <ac:spMk id="5" creationId="{6901CCBC-6A27-B32B-BFF8-CA7C76A2097B}"/>
          </ac:spMkLst>
        </pc:spChg>
        <pc:spChg chg="mod">
          <ac:chgData name="Khả Hân Trương" userId="baf72aab7afdd37c" providerId="LiveId" clId="{D23BC487-F7F0-4435-8CCF-0790A10EC5CF}" dt="2024-11-27T14:26:39.467" v="2833" actId="207"/>
          <ac:spMkLst>
            <pc:docMk/>
            <pc:sldMk cId="3997153173" sldId="4662"/>
            <ac:spMk id="6" creationId="{973F831E-518A-48AF-3806-DA759E2C6B5E}"/>
          </ac:spMkLst>
        </pc:spChg>
        <pc:spChg chg="del mod">
          <ac:chgData name="Khả Hân Trương" userId="baf72aab7afdd37c" providerId="LiveId" clId="{D23BC487-F7F0-4435-8CCF-0790A10EC5CF}" dt="2024-11-27T13:09:28.465" v="2481" actId="21"/>
          <ac:spMkLst>
            <pc:docMk/>
            <pc:sldMk cId="3997153173" sldId="4662"/>
            <ac:spMk id="7" creationId="{DFC31963-68D8-18B4-372C-8BABBF0FDCCA}"/>
          </ac:spMkLst>
        </pc:spChg>
        <pc:spChg chg="add mod">
          <ac:chgData name="Khả Hân Trương" userId="baf72aab7afdd37c" providerId="LiveId" clId="{D23BC487-F7F0-4435-8CCF-0790A10EC5CF}" dt="2024-11-27T13:12:31.060" v="2487" actId="207"/>
          <ac:spMkLst>
            <pc:docMk/>
            <pc:sldMk cId="3997153173" sldId="4662"/>
            <ac:spMk id="8" creationId="{DC41BF78-C75E-30F9-56F5-CE2E82DFCF10}"/>
          </ac:spMkLst>
        </pc:spChg>
        <pc:spChg chg="add mod">
          <ac:chgData name="Khả Hân Trương" userId="baf72aab7afdd37c" providerId="LiveId" clId="{D23BC487-F7F0-4435-8CCF-0790A10EC5CF}" dt="2024-11-27T13:13:23.573" v="2492"/>
          <ac:spMkLst>
            <pc:docMk/>
            <pc:sldMk cId="3997153173" sldId="4662"/>
            <ac:spMk id="10" creationId="{6DDE1E6F-3330-5FC2-A927-142B5C4E6080}"/>
          </ac:spMkLst>
        </pc:spChg>
        <pc:spChg chg="del">
          <ac:chgData name="Khả Hân Trương" userId="baf72aab7afdd37c" providerId="LiveId" clId="{D23BC487-F7F0-4435-8CCF-0790A10EC5CF}" dt="2024-11-27T13:06:37.204" v="2466" actId="478"/>
          <ac:spMkLst>
            <pc:docMk/>
            <pc:sldMk cId="3997153173" sldId="4662"/>
            <ac:spMk id="11" creationId="{DEBE3658-201B-712E-867E-2EB391195D5B}"/>
          </ac:spMkLst>
        </pc:spChg>
        <pc:spChg chg="mod">
          <ac:chgData name="Khả Hân Trương" userId="baf72aab7afdd37c" providerId="LiveId" clId="{D23BC487-F7F0-4435-8CCF-0790A10EC5CF}" dt="2024-11-27T14:28:46.310" v="2840" actId="207"/>
          <ac:spMkLst>
            <pc:docMk/>
            <pc:sldMk cId="3997153173" sldId="4662"/>
            <ac:spMk id="13" creationId="{D0F878EF-9868-6878-36B0-4689CD44C6CC}"/>
          </ac:spMkLst>
        </pc:spChg>
        <pc:spChg chg="mod">
          <ac:chgData name="Khả Hân Trương" userId="baf72aab7afdd37c" providerId="LiveId" clId="{D23BC487-F7F0-4435-8CCF-0790A10EC5CF}" dt="2024-11-27T13:13:23.573" v="2492"/>
          <ac:spMkLst>
            <pc:docMk/>
            <pc:sldMk cId="3997153173" sldId="4662"/>
            <ac:spMk id="14" creationId="{100F20BB-B329-1E72-03B4-64FF16A0F9EB}"/>
          </ac:spMkLst>
        </pc:spChg>
        <pc:spChg chg="add mod">
          <ac:chgData name="Khả Hân Trương" userId="baf72aab7afdd37c" providerId="LiveId" clId="{D23BC487-F7F0-4435-8CCF-0790A10EC5CF}" dt="2024-11-27T13:17:36.988" v="2527" actId="255"/>
          <ac:spMkLst>
            <pc:docMk/>
            <pc:sldMk cId="3997153173" sldId="4662"/>
            <ac:spMk id="15" creationId="{FC7D3274-D71E-E4E3-3564-441E2AA720C3}"/>
          </ac:spMkLst>
        </pc:spChg>
        <pc:spChg chg="add mod">
          <ac:chgData name="Khả Hân Trương" userId="baf72aab7afdd37c" providerId="LiveId" clId="{D23BC487-F7F0-4435-8CCF-0790A10EC5CF}" dt="2024-11-27T13:13:23.573" v="2492"/>
          <ac:spMkLst>
            <pc:docMk/>
            <pc:sldMk cId="3997153173" sldId="4662"/>
            <ac:spMk id="16" creationId="{299A6BA6-110F-5F96-A5F1-FA2EA844C8AC}"/>
          </ac:spMkLst>
        </pc:spChg>
        <pc:spChg chg="add mod">
          <ac:chgData name="Khả Hân Trương" userId="baf72aab7afdd37c" providerId="LiveId" clId="{D23BC487-F7F0-4435-8CCF-0790A10EC5CF}" dt="2024-11-27T13:13:23.573" v="2492"/>
          <ac:spMkLst>
            <pc:docMk/>
            <pc:sldMk cId="3997153173" sldId="4662"/>
            <ac:spMk id="17" creationId="{03045CB3-CCCA-568A-C1AC-50537EE0D72C}"/>
          </ac:spMkLst>
        </pc:spChg>
        <pc:spChg chg="add mod">
          <ac:chgData name="Khả Hân Trương" userId="baf72aab7afdd37c" providerId="LiveId" clId="{D23BC487-F7F0-4435-8CCF-0790A10EC5CF}" dt="2024-11-27T13:13:23.573" v="2492"/>
          <ac:spMkLst>
            <pc:docMk/>
            <pc:sldMk cId="3997153173" sldId="4662"/>
            <ac:spMk id="18" creationId="{1A10E201-CB21-6BD6-D135-1C430884BA75}"/>
          </ac:spMkLst>
        </pc:spChg>
        <pc:spChg chg="add mod">
          <ac:chgData name="Khả Hân Trương" userId="baf72aab7afdd37c" providerId="LiveId" clId="{D23BC487-F7F0-4435-8CCF-0790A10EC5CF}" dt="2024-11-27T13:13:23.573" v="2492"/>
          <ac:spMkLst>
            <pc:docMk/>
            <pc:sldMk cId="3997153173" sldId="4662"/>
            <ac:spMk id="19" creationId="{A03BEE12-719C-920E-7998-DC676CFB898A}"/>
          </ac:spMkLst>
        </pc:spChg>
        <pc:spChg chg="add del mod">
          <ac:chgData name="Khả Hân Trương" userId="baf72aab7afdd37c" providerId="LiveId" clId="{D23BC487-F7F0-4435-8CCF-0790A10EC5CF}" dt="2024-11-27T13:15:45.327" v="2514" actId="478"/>
          <ac:spMkLst>
            <pc:docMk/>
            <pc:sldMk cId="3997153173" sldId="4662"/>
            <ac:spMk id="20" creationId="{C89FB459-AAE3-3AE6-C6C6-6CBB40E3A447}"/>
          </ac:spMkLst>
        </pc:spChg>
        <pc:spChg chg="add mod">
          <ac:chgData name="Khả Hân Trương" userId="baf72aab7afdd37c" providerId="LiveId" clId="{D23BC487-F7F0-4435-8CCF-0790A10EC5CF}" dt="2024-11-27T15:53:09.542" v="3319" actId="207"/>
          <ac:spMkLst>
            <pc:docMk/>
            <pc:sldMk cId="3997153173" sldId="4662"/>
            <ac:spMk id="29" creationId="{A7965D7F-9B7E-3F6E-B996-5858EE5B6068}"/>
          </ac:spMkLst>
        </pc:spChg>
        <pc:spChg chg="add del mod">
          <ac:chgData name="Khả Hân Trương" userId="baf72aab7afdd37c" providerId="LiveId" clId="{D23BC487-F7F0-4435-8CCF-0790A10EC5CF}" dt="2024-11-27T15:52:32.176" v="3316" actId="478"/>
          <ac:spMkLst>
            <pc:docMk/>
            <pc:sldMk cId="3997153173" sldId="4662"/>
            <ac:spMk id="31" creationId="{3CA13B99-7178-4AEA-72A2-51B4D0DBFC76}"/>
          </ac:spMkLst>
        </pc:spChg>
        <pc:grpChg chg="add mod">
          <ac:chgData name="Khả Hân Trương" userId="baf72aab7afdd37c" providerId="LiveId" clId="{D23BC487-F7F0-4435-8CCF-0790A10EC5CF}" dt="2024-11-27T13:13:23.573" v="2492"/>
          <ac:grpSpMkLst>
            <pc:docMk/>
            <pc:sldMk cId="3997153173" sldId="4662"/>
            <ac:grpSpMk id="12" creationId="{B4624217-5D6D-4331-FC48-2B26BEB55004}"/>
          </ac:grpSpMkLst>
        </pc:grpChg>
        <pc:picChg chg="del mod ord">
          <ac:chgData name="Khả Hân Trương" userId="baf72aab7afdd37c" providerId="LiveId" clId="{D23BC487-F7F0-4435-8CCF-0790A10EC5CF}" dt="2024-11-27T15:52:29.576" v="3315" actId="478"/>
          <ac:picMkLst>
            <pc:docMk/>
            <pc:sldMk cId="3997153173" sldId="4662"/>
            <ac:picMk id="9" creationId="{2BC57D20-5C00-7929-9F35-07227DE3A408}"/>
          </ac:picMkLst>
        </pc:picChg>
        <pc:picChg chg="add del mod">
          <ac:chgData name="Khả Hân Trương" userId="baf72aab7afdd37c" providerId="LiveId" clId="{D23BC487-F7F0-4435-8CCF-0790A10EC5CF}" dt="2024-11-27T13:17:28.404" v="2525" actId="478"/>
          <ac:picMkLst>
            <pc:docMk/>
            <pc:sldMk cId="3997153173" sldId="4662"/>
            <ac:picMk id="22" creationId="{145CBB20-8033-5CCF-FAE6-43634B860788}"/>
          </ac:picMkLst>
        </pc:picChg>
        <pc:picChg chg="add del mod">
          <ac:chgData name="Khả Hân Trương" userId="baf72aab7afdd37c" providerId="LiveId" clId="{D23BC487-F7F0-4435-8CCF-0790A10EC5CF}" dt="2024-11-27T13:17:25.628" v="2523" actId="478"/>
          <ac:picMkLst>
            <pc:docMk/>
            <pc:sldMk cId="3997153173" sldId="4662"/>
            <ac:picMk id="24" creationId="{CC9D288B-FCBB-9DAD-DFAE-814FA9E910EC}"/>
          </ac:picMkLst>
        </pc:picChg>
        <pc:picChg chg="add del mod">
          <ac:chgData name="Khả Hân Trương" userId="baf72aab7afdd37c" providerId="LiveId" clId="{D23BC487-F7F0-4435-8CCF-0790A10EC5CF}" dt="2024-11-27T13:17:27.059" v="2524" actId="478"/>
          <ac:picMkLst>
            <pc:docMk/>
            <pc:sldMk cId="3997153173" sldId="4662"/>
            <ac:picMk id="26" creationId="{2398A9AC-DE71-0701-31C3-E6C2F901FAF0}"/>
          </ac:picMkLst>
        </pc:picChg>
        <pc:picChg chg="add mod">
          <ac:chgData name="Khả Hân Trương" userId="baf72aab7afdd37c" providerId="LiveId" clId="{D23BC487-F7F0-4435-8CCF-0790A10EC5CF}" dt="2024-11-27T14:28:55.693" v="2841" actId="207"/>
          <ac:picMkLst>
            <pc:docMk/>
            <pc:sldMk cId="3997153173" sldId="4662"/>
            <ac:picMk id="28" creationId="{6ED4693A-DE0F-9A35-AD48-0710E5213FFE}"/>
          </ac:picMkLst>
        </pc:picChg>
      </pc:sldChg>
      <pc:sldChg chg="add del modTransition">
        <pc:chgData name="Khả Hân Trương" userId="baf72aab7afdd37c" providerId="LiveId" clId="{D23BC487-F7F0-4435-8CCF-0790A10EC5CF}" dt="2024-11-27T16:53:43.629" v="3748" actId="2696"/>
        <pc:sldMkLst>
          <pc:docMk/>
          <pc:sldMk cId="3287012400" sldId="4664"/>
        </pc:sldMkLst>
      </pc:sldChg>
      <pc:sldChg chg="add del">
        <pc:chgData name="Khả Hân Trương" userId="baf72aab7afdd37c" providerId="LiveId" clId="{D23BC487-F7F0-4435-8CCF-0790A10EC5CF}" dt="2024-11-26T14:19:30.573" v="465" actId="2696"/>
        <pc:sldMkLst>
          <pc:docMk/>
          <pc:sldMk cId="4261560681" sldId="4664"/>
        </pc:sldMkLst>
      </pc:sldChg>
      <pc:sldChg chg="add del setBg">
        <pc:chgData name="Khả Hân Trương" userId="baf72aab7afdd37c" providerId="LiveId" clId="{D23BC487-F7F0-4435-8CCF-0790A10EC5CF}" dt="2024-11-26T14:33:28.770" v="524" actId="2696"/>
        <pc:sldMkLst>
          <pc:docMk/>
          <pc:sldMk cId="1682075844" sldId="4668"/>
        </pc:sldMkLst>
      </pc:sldChg>
      <pc:sldChg chg="add del">
        <pc:chgData name="Khả Hân Trương" userId="baf72aab7afdd37c" providerId="LiveId" clId="{D23BC487-F7F0-4435-8CCF-0790A10EC5CF}" dt="2024-11-26T14:23:04.049" v="486" actId="2696"/>
        <pc:sldMkLst>
          <pc:docMk/>
          <pc:sldMk cId="2557694984" sldId="4673"/>
        </pc:sldMkLst>
      </pc:sldChg>
      <pc:sldChg chg="modSp add del">
        <pc:chgData name="Khả Hân Trương" userId="baf72aab7afdd37c" providerId="LiveId" clId="{D23BC487-F7F0-4435-8CCF-0790A10EC5CF}" dt="2024-11-26T11:02:55.914" v="265" actId="2696"/>
        <pc:sldMkLst>
          <pc:docMk/>
          <pc:sldMk cId="2874459964" sldId="4690"/>
        </pc:sldMkLst>
        <pc:graphicFrameChg chg="mod">
          <ac:chgData name="Khả Hân Trương" userId="baf72aab7afdd37c" providerId="LiveId" clId="{D23BC487-F7F0-4435-8CCF-0790A10EC5CF}" dt="2024-11-26T10:31:50.586" v="76"/>
          <ac:graphicFrameMkLst>
            <pc:docMk/>
            <pc:sldMk cId="2874459964" sldId="4690"/>
            <ac:graphicFrameMk id="444" creationId="{52E651FA-A082-44FF-97D9-7C19072695B2}"/>
          </ac:graphicFrameMkLst>
        </pc:graphicFrameChg>
      </pc:sldChg>
      <pc:sldChg chg="add del">
        <pc:chgData name="Khả Hân Trương" userId="baf72aab7afdd37c" providerId="LiveId" clId="{D23BC487-F7F0-4435-8CCF-0790A10EC5CF}" dt="2024-11-26T11:00:22.659" v="260" actId="2696"/>
        <pc:sldMkLst>
          <pc:docMk/>
          <pc:sldMk cId="3649315491" sldId="4691"/>
        </pc:sldMkLst>
      </pc:sldChg>
      <pc:sldChg chg="add del">
        <pc:chgData name="Khả Hân Trương" userId="baf72aab7afdd37c" providerId="LiveId" clId="{D23BC487-F7F0-4435-8CCF-0790A10EC5CF}" dt="2024-11-26T14:22:26.034" v="482" actId="2696"/>
        <pc:sldMkLst>
          <pc:docMk/>
          <pc:sldMk cId="930401865" sldId="4712"/>
        </pc:sldMkLst>
      </pc:sldChg>
      <pc:sldChg chg="add del setBg modNotes">
        <pc:chgData name="Khả Hân Trương" userId="baf72aab7afdd37c" providerId="LiveId" clId="{D23BC487-F7F0-4435-8CCF-0790A10EC5CF}" dt="2024-11-26T14:32:30.937" v="518" actId="2696"/>
        <pc:sldMkLst>
          <pc:docMk/>
          <pc:sldMk cId="2836808736" sldId="4713"/>
        </pc:sldMkLst>
      </pc:sldChg>
      <pc:sldChg chg="add del">
        <pc:chgData name="Khả Hân Trương" userId="baf72aab7afdd37c" providerId="LiveId" clId="{D23BC487-F7F0-4435-8CCF-0790A10EC5CF}" dt="2024-11-26T14:32:14.432" v="515" actId="2696"/>
        <pc:sldMkLst>
          <pc:docMk/>
          <pc:sldMk cId="20085583" sldId="4714"/>
        </pc:sldMkLst>
      </pc:sldChg>
      <pc:sldChg chg="add del">
        <pc:chgData name="Khả Hân Trương" userId="baf72aab7afdd37c" providerId="LiveId" clId="{D23BC487-F7F0-4435-8CCF-0790A10EC5CF}" dt="2024-11-26T14:32:26.836" v="517" actId="2696"/>
        <pc:sldMkLst>
          <pc:docMk/>
          <pc:sldMk cId="3336185878" sldId="4719"/>
        </pc:sldMkLst>
      </pc:sldChg>
      <pc:sldChg chg="add del setBg">
        <pc:chgData name="Khả Hân Trương" userId="baf72aab7afdd37c" providerId="LiveId" clId="{D23BC487-F7F0-4435-8CCF-0790A10EC5CF}" dt="2024-11-26T14:36:31.814" v="547" actId="2696"/>
        <pc:sldMkLst>
          <pc:docMk/>
          <pc:sldMk cId="1377084046" sldId="4720"/>
        </pc:sldMkLst>
      </pc:sldChg>
      <pc:sldChg chg="add del setBg">
        <pc:chgData name="Khả Hân Trương" userId="baf72aab7afdd37c" providerId="LiveId" clId="{D23BC487-F7F0-4435-8CCF-0790A10EC5CF}" dt="2024-11-26T14:36:52.365" v="549" actId="2696"/>
        <pc:sldMkLst>
          <pc:docMk/>
          <pc:sldMk cId="3990536225" sldId="4721"/>
        </pc:sldMkLst>
      </pc:sldChg>
      <pc:sldChg chg="add del">
        <pc:chgData name="Khả Hân Trương" userId="baf72aab7afdd37c" providerId="LiveId" clId="{D23BC487-F7F0-4435-8CCF-0790A10EC5CF}" dt="2024-11-26T14:31:45.589" v="513" actId="2696"/>
        <pc:sldMkLst>
          <pc:docMk/>
          <pc:sldMk cId="729681133" sldId="4722"/>
        </pc:sldMkLst>
      </pc:sldChg>
      <pc:sldChg chg="add del">
        <pc:chgData name="Khả Hân Trương" userId="baf72aab7afdd37c" providerId="LiveId" clId="{D23BC487-F7F0-4435-8CCF-0790A10EC5CF}" dt="2024-11-26T11:05:21.891" v="269" actId="2696"/>
        <pc:sldMkLst>
          <pc:docMk/>
          <pc:sldMk cId="2778504928" sldId="4723"/>
        </pc:sldMkLst>
      </pc:sldChg>
      <pc:sldChg chg="add del">
        <pc:chgData name="Khả Hân Trương" userId="baf72aab7afdd37c" providerId="LiveId" clId="{D23BC487-F7F0-4435-8CCF-0790A10EC5CF}" dt="2024-11-26T14:25:02.658" v="500" actId="2696"/>
        <pc:sldMkLst>
          <pc:docMk/>
          <pc:sldMk cId="2278454853" sldId="4724"/>
        </pc:sldMkLst>
      </pc:sldChg>
      <pc:sldChg chg="add del">
        <pc:chgData name="Khả Hân Trương" userId="baf72aab7afdd37c" providerId="LiveId" clId="{D23BC487-F7F0-4435-8CCF-0790A10EC5CF}" dt="2024-11-26T14:25:04.835" v="501" actId="2696"/>
        <pc:sldMkLst>
          <pc:docMk/>
          <pc:sldMk cId="3706167087" sldId="4725"/>
        </pc:sldMkLst>
      </pc:sldChg>
      <pc:sldChg chg="add del setBg">
        <pc:chgData name="Khả Hân Trương" userId="baf72aab7afdd37c" providerId="LiveId" clId="{D23BC487-F7F0-4435-8CCF-0790A10EC5CF}" dt="2024-11-26T14:24:42.477" v="497" actId="2696"/>
        <pc:sldMkLst>
          <pc:docMk/>
          <pc:sldMk cId="858909995" sldId="4726"/>
        </pc:sldMkLst>
      </pc:sldChg>
      <pc:sldChg chg="add del modTransition">
        <pc:chgData name="Khả Hân Trương" userId="baf72aab7afdd37c" providerId="LiveId" clId="{D23BC487-F7F0-4435-8CCF-0790A10EC5CF}" dt="2024-11-27T17:56:29.448" v="4080" actId="47"/>
        <pc:sldMkLst>
          <pc:docMk/>
          <pc:sldMk cId="1901597866" sldId="4726"/>
        </pc:sldMkLst>
      </pc:sldChg>
      <pc:sldChg chg="add del">
        <pc:chgData name="Khả Hân Trương" userId="baf72aab7afdd37c" providerId="LiveId" clId="{D23BC487-F7F0-4435-8CCF-0790A10EC5CF}" dt="2024-11-26T14:22:08.720" v="480" actId="2696"/>
        <pc:sldMkLst>
          <pc:docMk/>
          <pc:sldMk cId="2481766409" sldId="4727"/>
        </pc:sldMkLst>
      </pc:sldChg>
      <pc:sldChg chg="add del setBg">
        <pc:chgData name="Khả Hân Trương" userId="baf72aab7afdd37c" providerId="LiveId" clId="{D23BC487-F7F0-4435-8CCF-0790A10EC5CF}" dt="2024-11-26T14:22:01.338" v="479" actId="2696"/>
        <pc:sldMkLst>
          <pc:docMk/>
          <pc:sldMk cId="1430137702" sldId="4728"/>
        </pc:sldMkLst>
      </pc:sldChg>
      <pc:sldChg chg="addSp delSp modSp add del mod ord">
        <pc:chgData name="Khả Hân Trương" userId="baf72aab7afdd37c" providerId="LiveId" clId="{D23BC487-F7F0-4435-8CCF-0790A10EC5CF}" dt="2024-11-27T16:44:16.122" v="3683" actId="2696"/>
        <pc:sldMkLst>
          <pc:docMk/>
          <pc:sldMk cId="554094993" sldId="4729"/>
        </pc:sldMkLst>
        <pc:spChg chg="mod">
          <ac:chgData name="Khả Hân Trương" userId="baf72aab7afdd37c" providerId="LiveId" clId="{D23BC487-F7F0-4435-8CCF-0790A10EC5CF}" dt="2024-11-27T16:30:51.571" v="3613" actId="14100"/>
          <ac:spMkLst>
            <pc:docMk/>
            <pc:sldMk cId="554094993" sldId="4729"/>
            <ac:spMk id="2" creationId="{982355C3-A02D-0997-7B74-7EF5FACF3CB2}"/>
          </ac:spMkLst>
        </pc:spChg>
        <pc:spChg chg="mod">
          <ac:chgData name="Khả Hân Trương" userId="baf72aab7afdd37c" providerId="LiveId" clId="{D23BC487-F7F0-4435-8CCF-0790A10EC5CF}" dt="2024-11-27T16:30:31.903" v="3610" actId="1076"/>
          <ac:spMkLst>
            <pc:docMk/>
            <pc:sldMk cId="554094993" sldId="4729"/>
            <ac:spMk id="3" creationId="{B0D82DD5-97A8-71F7-328C-B0CC4A207809}"/>
          </ac:spMkLst>
        </pc:spChg>
        <pc:spChg chg="mod">
          <ac:chgData name="Khả Hân Trương" userId="baf72aab7afdd37c" providerId="LiveId" clId="{D23BC487-F7F0-4435-8CCF-0790A10EC5CF}" dt="2024-11-27T16:30:59.984" v="3615" actId="1076"/>
          <ac:spMkLst>
            <pc:docMk/>
            <pc:sldMk cId="554094993" sldId="4729"/>
            <ac:spMk id="20" creationId="{66CAE29C-5753-AF31-498E-8F2A8C1A80D0}"/>
          </ac:spMkLst>
        </pc:spChg>
        <pc:spChg chg="mod">
          <ac:chgData name="Khả Hân Trương" userId="baf72aab7afdd37c" providerId="LiveId" clId="{D23BC487-F7F0-4435-8CCF-0790A10EC5CF}" dt="2024-11-27T16:31:29.214" v="3621" actId="14100"/>
          <ac:spMkLst>
            <pc:docMk/>
            <pc:sldMk cId="554094993" sldId="4729"/>
            <ac:spMk id="21" creationId="{94A97D29-B7B0-5FA0-DFEC-20D8F3B0C828}"/>
          </ac:spMkLst>
        </pc:spChg>
        <pc:spChg chg="mod">
          <ac:chgData name="Khả Hân Trương" userId="baf72aab7afdd37c" providerId="LiveId" clId="{D23BC487-F7F0-4435-8CCF-0790A10EC5CF}" dt="2024-11-27T16:24:41.091" v="3597" actId="207"/>
          <ac:spMkLst>
            <pc:docMk/>
            <pc:sldMk cId="554094993" sldId="4729"/>
            <ac:spMk id="28" creationId="{4823EC4E-2DEA-6FB9-4D22-1A9F6096E52E}"/>
          </ac:spMkLst>
        </pc:spChg>
        <pc:spChg chg="add del mod">
          <ac:chgData name="Khả Hân Trương" userId="baf72aab7afdd37c" providerId="LiveId" clId="{D23BC487-F7F0-4435-8CCF-0790A10EC5CF}" dt="2024-11-27T16:30:19.892" v="3607" actId="478"/>
          <ac:spMkLst>
            <pc:docMk/>
            <pc:sldMk cId="554094993" sldId="4729"/>
            <ac:spMk id="30" creationId="{32762181-D8B3-5EC6-24AB-79FC38B02429}"/>
          </ac:spMkLst>
        </pc:spChg>
        <pc:spChg chg="add mod">
          <ac:chgData name="Khả Hân Trương" userId="baf72aab7afdd37c" providerId="LiveId" clId="{D23BC487-F7F0-4435-8CCF-0790A10EC5CF}" dt="2024-11-27T16:32:02.929" v="3627" actId="1076"/>
          <ac:spMkLst>
            <pc:docMk/>
            <pc:sldMk cId="554094993" sldId="4729"/>
            <ac:spMk id="31" creationId="{3646FA3F-9E54-5168-1765-9EB3869BACD2}"/>
          </ac:spMkLst>
        </pc:spChg>
        <pc:grpChg chg="del">
          <ac:chgData name="Khả Hân Trương" userId="baf72aab7afdd37c" providerId="LiveId" clId="{D23BC487-F7F0-4435-8CCF-0790A10EC5CF}" dt="2024-11-27T16:30:20.786" v="3608" actId="478"/>
          <ac:grpSpMkLst>
            <pc:docMk/>
            <pc:sldMk cId="554094993" sldId="4729"/>
            <ac:grpSpMk id="12" creationId="{FEF9C194-9CF4-C8CF-3F70-8F1CD89F4CF3}"/>
          </ac:grpSpMkLst>
        </pc:grpChg>
        <pc:grpChg chg="mod">
          <ac:chgData name="Khả Hân Trương" userId="baf72aab7afdd37c" providerId="LiveId" clId="{D23BC487-F7F0-4435-8CCF-0790A10EC5CF}" dt="2024-11-27T16:30:29.632" v="3609" actId="1076"/>
          <ac:grpSpMkLst>
            <pc:docMk/>
            <pc:sldMk cId="554094993" sldId="4729"/>
            <ac:grpSpMk id="22" creationId="{679D5DE9-4492-952E-6610-1AA702B33096}"/>
          </ac:grpSpMkLst>
        </pc:grpChg>
        <pc:picChg chg="del">
          <ac:chgData name="Khả Hân Trương" userId="baf72aab7afdd37c" providerId="LiveId" clId="{D23BC487-F7F0-4435-8CCF-0790A10EC5CF}" dt="2024-11-27T16:30:19.066" v="3606" actId="478"/>
          <ac:picMkLst>
            <pc:docMk/>
            <pc:sldMk cId="554094993" sldId="4729"/>
            <ac:picMk id="25" creationId="{E70FAC8C-50C5-A16B-86AA-E951FEEC7983}"/>
          </ac:picMkLst>
        </pc:picChg>
      </pc:sldChg>
      <pc:sldChg chg="add del">
        <pc:chgData name="Khả Hân Trương" userId="baf72aab7afdd37c" providerId="LiveId" clId="{D23BC487-F7F0-4435-8CCF-0790A10EC5CF}" dt="2024-11-26T14:45:30.547" v="565" actId="2696"/>
        <pc:sldMkLst>
          <pc:docMk/>
          <pc:sldMk cId="1883459142" sldId="4729"/>
        </pc:sldMkLst>
      </pc:sldChg>
      <pc:sldChg chg="add del">
        <pc:chgData name="Khả Hân Trương" userId="baf72aab7afdd37c" providerId="LiveId" clId="{D23BC487-F7F0-4435-8CCF-0790A10EC5CF}" dt="2024-11-26T10:58:24.641" v="259" actId="2696"/>
        <pc:sldMkLst>
          <pc:docMk/>
          <pc:sldMk cId="919965741" sldId="4730"/>
        </pc:sldMkLst>
      </pc:sldChg>
      <pc:sldChg chg="add del setBg">
        <pc:chgData name="Khả Hân Trương" userId="baf72aab7afdd37c" providerId="LiveId" clId="{D23BC487-F7F0-4435-8CCF-0790A10EC5CF}" dt="2024-11-26T14:47:34.694" v="575" actId="2696"/>
        <pc:sldMkLst>
          <pc:docMk/>
          <pc:sldMk cId="1976720014" sldId="4731"/>
        </pc:sldMkLst>
      </pc:sldChg>
      <pc:sldChg chg="add del">
        <pc:chgData name="Khả Hân Trương" userId="baf72aab7afdd37c" providerId="LiveId" clId="{D23BC487-F7F0-4435-8CCF-0790A10EC5CF}" dt="2024-11-26T14:47:48.156" v="577" actId="2696"/>
        <pc:sldMkLst>
          <pc:docMk/>
          <pc:sldMk cId="3470807836" sldId="4732"/>
        </pc:sldMkLst>
      </pc:sldChg>
      <pc:sldChg chg="add del">
        <pc:chgData name="Khả Hân Trương" userId="baf72aab7afdd37c" providerId="LiveId" clId="{D23BC487-F7F0-4435-8CCF-0790A10EC5CF}" dt="2024-11-26T11:00:25.031" v="261" actId="2696"/>
        <pc:sldMkLst>
          <pc:docMk/>
          <pc:sldMk cId="3288108066" sldId="4733"/>
        </pc:sldMkLst>
      </pc:sldChg>
      <pc:sldChg chg="add del">
        <pc:chgData name="Khả Hân Trương" userId="baf72aab7afdd37c" providerId="LiveId" clId="{D23BC487-F7F0-4435-8CCF-0790A10EC5CF}" dt="2024-11-26T14:51:02.009" v="589" actId="2696"/>
        <pc:sldMkLst>
          <pc:docMk/>
          <pc:sldMk cId="2116068040" sldId="4734"/>
        </pc:sldMkLst>
      </pc:sldChg>
      <pc:sldChg chg="add del">
        <pc:chgData name="Khả Hân Trương" userId="baf72aab7afdd37c" providerId="LiveId" clId="{D23BC487-F7F0-4435-8CCF-0790A10EC5CF}" dt="2024-11-26T11:03:08.178" v="266" actId="2696"/>
        <pc:sldMkLst>
          <pc:docMk/>
          <pc:sldMk cId="1072289766" sldId="4735"/>
        </pc:sldMkLst>
      </pc:sldChg>
      <pc:sldChg chg="add del">
        <pc:chgData name="Khả Hân Trương" userId="baf72aab7afdd37c" providerId="LiveId" clId="{D23BC487-F7F0-4435-8CCF-0790A10EC5CF}" dt="2024-11-26T14:53:09.152" v="595" actId="2696"/>
        <pc:sldMkLst>
          <pc:docMk/>
          <pc:sldMk cId="2782008051" sldId="4736"/>
        </pc:sldMkLst>
      </pc:sldChg>
      <pc:sldChg chg="add del">
        <pc:chgData name="Khả Hân Trương" userId="baf72aab7afdd37c" providerId="LiveId" clId="{D23BC487-F7F0-4435-8CCF-0790A10EC5CF}" dt="2024-11-26T14:53:24.445" v="597" actId="2696"/>
        <pc:sldMkLst>
          <pc:docMk/>
          <pc:sldMk cId="717242091" sldId="4737"/>
        </pc:sldMkLst>
      </pc:sldChg>
      <pc:sldChg chg="add del">
        <pc:chgData name="Khả Hân Trương" userId="baf72aab7afdd37c" providerId="LiveId" clId="{D23BC487-F7F0-4435-8CCF-0790A10EC5CF}" dt="2024-11-26T10:37:22.012" v="86" actId="2696"/>
        <pc:sldMkLst>
          <pc:docMk/>
          <pc:sldMk cId="2985106217" sldId="4738"/>
        </pc:sldMkLst>
      </pc:sldChg>
      <pc:sldChg chg="addSp modSp add mod ord modTransition modAnim">
        <pc:chgData name="Khả Hân Trương" userId="baf72aab7afdd37c" providerId="LiveId" clId="{D23BC487-F7F0-4435-8CCF-0790A10EC5CF}" dt="2024-11-27T16:51:19.722" v="3720"/>
        <pc:sldMkLst>
          <pc:docMk/>
          <pc:sldMk cId="4220047316" sldId="4738"/>
        </pc:sldMkLst>
        <pc:spChg chg="mod">
          <ac:chgData name="Khả Hân Trương" userId="baf72aab7afdd37c" providerId="LiveId" clId="{D23BC487-F7F0-4435-8CCF-0790A10EC5CF}" dt="2024-11-26T11:15:23.459" v="402" actId="1076"/>
          <ac:spMkLst>
            <pc:docMk/>
            <pc:sldMk cId="4220047316" sldId="4738"/>
            <ac:spMk id="2" creationId="{049D64EF-F44D-ADBD-1F6B-124DA9648352}"/>
          </ac:spMkLst>
        </pc:spChg>
        <pc:spChg chg="mod">
          <ac:chgData name="Khả Hân Trương" userId="baf72aab7afdd37c" providerId="LiveId" clId="{D23BC487-F7F0-4435-8CCF-0790A10EC5CF}" dt="2024-11-27T07:35:08.863" v="1473" actId="208"/>
          <ac:spMkLst>
            <pc:docMk/>
            <pc:sldMk cId="4220047316" sldId="4738"/>
            <ac:spMk id="4" creationId="{A467E26A-8298-3218-4CEC-7938366A206E}"/>
          </ac:spMkLst>
        </pc:spChg>
        <pc:spChg chg="mod">
          <ac:chgData name="Khả Hân Trương" userId="baf72aab7afdd37c" providerId="LiveId" clId="{D23BC487-F7F0-4435-8CCF-0790A10EC5CF}" dt="2024-11-27T07:33:06.030" v="1454" actId="207"/>
          <ac:spMkLst>
            <pc:docMk/>
            <pc:sldMk cId="4220047316" sldId="4738"/>
            <ac:spMk id="7" creationId="{00655B50-8C28-523D-6CBB-8235DE81DF39}"/>
          </ac:spMkLst>
        </pc:spChg>
        <pc:spChg chg="mod">
          <ac:chgData name="Khả Hân Trương" userId="baf72aab7afdd37c" providerId="LiveId" clId="{D23BC487-F7F0-4435-8CCF-0790A10EC5CF}" dt="2024-11-27T07:32:19.989" v="1450" actId="207"/>
          <ac:spMkLst>
            <pc:docMk/>
            <pc:sldMk cId="4220047316" sldId="4738"/>
            <ac:spMk id="8" creationId="{1A9DD840-245D-E7C7-F46B-85833AD526B6}"/>
          </ac:spMkLst>
        </pc:spChg>
        <pc:spChg chg="mod">
          <ac:chgData name="Khả Hân Trương" userId="baf72aab7afdd37c" providerId="LiveId" clId="{D23BC487-F7F0-4435-8CCF-0790A10EC5CF}" dt="2024-11-27T16:49:31.887" v="3705" actId="164"/>
          <ac:spMkLst>
            <pc:docMk/>
            <pc:sldMk cId="4220047316" sldId="4738"/>
            <ac:spMk id="9" creationId="{74E12A24-6A29-6E0D-5392-0328C49A2FC9}"/>
          </ac:spMkLst>
        </pc:spChg>
        <pc:spChg chg="mod">
          <ac:chgData name="Khả Hân Trương" userId="baf72aab7afdd37c" providerId="LiveId" clId="{D23BC487-F7F0-4435-8CCF-0790A10EC5CF}" dt="2024-11-26T14:58:54.361" v="625" actId="255"/>
          <ac:spMkLst>
            <pc:docMk/>
            <pc:sldMk cId="4220047316" sldId="4738"/>
            <ac:spMk id="12" creationId="{8E959DF6-A781-A668-1CB6-B9B350CBF6B4}"/>
          </ac:spMkLst>
        </pc:spChg>
        <pc:spChg chg="mod">
          <ac:chgData name="Khả Hân Trương" userId="baf72aab7afdd37c" providerId="LiveId" clId="{D23BC487-F7F0-4435-8CCF-0790A10EC5CF}" dt="2024-11-27T07:55:58.584" v="1657" actId="2711"/>
          <ac:spMkLst>
            <pc:docMk/>
            <pc:sldMk cId="4220047316" sldId="4738"/>
            <ac:spMk id="13" creationId="{39F9DAD4-C710-AC1B-F8AF-235F4D4FF699}"/>
          </ac:spMkLst>
        </pc:spChg>
        <pc:spChg chg="mod">
          <ac:chgData name="Khả Hân Trương" userId="baf72aab7afdd37c" providerId="LiveId" clId="{D23BC487-F7F0-4435-8CCF-0790A10EC5CF}" dt="2024-11-27T07:38:42.275" v="1563" actId="2711"/>
          <ac:spMkLst>
            <pc:docMk/>
            <pc:sldMk cId="4220047316" sldId="4738"/>
            <ac:spMk id="14" creationId="{E2A4B50D-BCDC-ADCD-20F4-7B5507DA16A6}"/>
          </ac:spMkLst>
        </pc:spChg>
        <pc:spChg chg="mod">
          <ac:chgData name="Khả Hân Trương" userId="baf72aab7afdd37c" providerId="LiveId" clId="{D23BC487-F7F0-4435-8CCF-0790A10EC5CF}" dt="2024-11-26T14:59:16.471" v="627" actId="255"/>
          <ac:spMkLst>
            <pc:docMk/>
            <pc:sldMk cId="4220047316" sldId="4738"/>
            <ac:spMk id="19" creationId="{20AA26B1-A191-955F-C49A-9DF83D9A7D44}"/>
          </ac:spMkLst>
        </pc:spChg>
        <pc:spChg chg="mod">
          <ac:chgData name="Khả Hân Trương" userId="baf72aab7afdd37c" providerId="LiveId" clId="{D23BC487-F7F0-4435-8CCF-0790A10EC5CF}" dt="2024-11-27T16:49:31.887" v="3705" actId="164"/>
          <ac:spMkLst>
            <pc:docMk/>
            <pc:sldMk cId="4220047316" sldId="4738"/>
            <ac:spMk id="20" creationId="{C55E1321-A82B-9C38-3F6A-67B4A36D8B23}"/>
          </ac:spMkLst>
        </pc:spChg>
        <pc:spChg chg="mod">
          <ac:chgData name="Khả Hân Trương" userId="baf72aab7afdd37c" providerId="LiveId" clId="{D23BC487-F7F0-4435-8CCF-0790A10EC5CF}" dt="2024-11-27T16:49:25.288" v="3704" actId="164"/>
          <ac:spMkLst>
            <pc:docMk/>
            <pc:sldMk cId="4220047316" sldId="4738"/>
            <ac:spMk id="21" creationId="{5AED775E-7FF8-E129-470D-D2F28BC801F1}"/>
          </ac:spMkLst>
        </pc:spChg>
        <pc:grpChg chg="mod">
          <ac:chgData name="Khả Hân Trương" userId="baf72aab7afdd37c" providerId="LiveId" clId="{D23BC487-F7F0-4435-8CCF-0790A10EC5CF}" dt="2024-11-27T16:49:31.887" v="3705" actId="164"/>
          <ac:grpSpMkLst>
            <pc:docMk/>
            <pc:sldMk cId="4220047316" sldId="4738"/>
            <ac:grpSpMk id="3" creationId="{771A0D7D-98D4-CC4F-5F5A-C06CAEADD178}"/>
          </ac:grpSpMkLst>
        </pc:grpChg>
        <pc:grpChg chg="mod">
          <ac:chgData name="Khả Hân Trương" userId="baf72aab7afdd37c" providerId="LiveId" clId="{D23BC487-F7F0-4435-8CCF-0790A10EC5CF}" dt="2024-11-27T16:49:25.288" v="3704" actId="164"/>
          <ac:grpSpMkLst>
            <pc:docMk/>
            <pc:sldMk cId="4220047316" sldId="4738"/>
            <ac:grpSpMk id="6" creationId="{8781CC6D-5FCF-E2A3-9A4B-4EAAE17B1631}"/>
          </ac:grpSpMkLst>
        </pc:grpChg>
        <pc:grpChg chg="mod">
          <ac:chgData name="Khả Hân Trương" userId="baf72aab7afdd37c" providerId="LiveId" clId="{D23BC487-F7F0-4435-8CCF-0790A10EC5CF}" dt="2024-11-27T16:50:43.481" v="3712" actId="164"/>
          <ac:grpSpMkLst>
            <pc:docMk/>
            <pc:sldMk cId="4220047316" sldId="4738"/>
            <ac:grpSpMk id="23" creationId="{CC828BCB-5EB5-613F-73B0-22A7ED1B65DF}"/>
          </ac:grpSpMkLst>
        </pc:grpChg>
        <pc:grpChg chg="mod">
          <ac:chgData name="Khả Hân Trương" userId="baf72aab7afdd37c" providerId="LiveId" clId="{D23BC487-F7F0-4435-8CCF-0790A10EC5CF}" dt="2024-11-27T16:50:43.481" v="3712" actId="164"/>
          <ac:grpSpMkLst>
            <pc:docMk/>
            <pc:sldMk cId="4220047316" sldId="4738"/>
            <ac:grpSpMk id="26" creationId="{6E4B0C93-1E72-B3FE-5B8B-DD58088D0B02}"/>
          </ac:grpSpMkLst>
        </pc:grpChg>
        <pc:grpChg chg="mod">
          <ac:chgData name="Khả Hân Trương" userId="baf72aab7afdd37c" providerId="LiveId" clId="{D23BC487-F7F0-4435-8CCF-0790A10EC5CF}" dt="2024-11-27T16:50:47.468" v="3713" actId="164"/>
          <ac:grpSpMkLst>
            <pc:docMk/>
            <pc:sldMk cId="4220047316" sldId="4738"/>
            <ac:grpSpMk id="28" creationId="{9FA0E3BE-D951-0C8C-BBE0-733F9F9DFD5F}"/>
          </ac:grpSpMkLst>
        </pc:grpChg>
        <pc:grpChg chg="mod">
          <ac:chgData name="Khả Hân Trương" userId="baf72aab7afdd37c" providerId="LiveId" clId="{D23BC487-F7F0-4435-8CCF-0790A10EC5CF}" dt="2024-11-27T16:50:47.468" v="3713" actId="164"/>
          <ac:grpSpMkLst>
            <pc:docMk/>
            <pc:sldMk cId="4220047316" sldId="4738"/>
            <ac:grpSpMk id="31" creationId="{07A83C98-20F3-03B0-C694-DFDD67BE1FA3}"/>
          </ac:grpSpMkLst>
        </pc:grpChg>
        <pc:grpChg chg="add mod">
          <ac:chgData name="Khả Hân Trương" userId="baf72aab7afdd37c" providerId="LiveId" clId="{D23BC487-F7F0-4435-8CCF-0790A10EC5CF}" dt="2024-11-27T16:49:25.288" v="3704" actId="164"/>
          <ac:grpSpMkLst>
            <pc:docMk/>
            <pc:sldMk cId="4220047316" sldId="4738"/>
            <ac:grpSpMk id="33" creationId="{4A70D7A5-43C6-99B5-81BA-21CAFEA461CB}"/>
          </ac:grpSpMkLst>
        </pc:grpChg>
        <pc:grpChg chg="add mod">
          <ac:chgData name="Khả Hân Trương" userId="baf72aab7afdd37c" providerId="LiveId" clId="{D23BC487-F7F0-4435-8CCF-0790A10EC5CF}" dt="2024-11-27T16:49:31.887" v="3705" actId="164"/>
          <ac:grpSpMkLst>
            <pc:docMk/>
            <pc:sldMk cId="4220047316" sldId="4738"/>
            <ac:grpSpMk id="34" creationId="{35428454-CE7A-1CF7-D15E-B0E3C0CBEBEE}"/>
          </ac:grpSpMkLst>
        </pc:grpChg>
        <pc:grpChg chg="add mod">
          <ac:chgData name="Khả Hân Trương" userId="baf72aab7afdd37c" providerId="LiveId" clId="{D23BC487-F7F0-4435-8CCF-0790A10EC5CF}" dt="2024-11-27T16:50:43.481" v="3712" actId="164"/>
          <ac:grpSpMkLst>
            <pc:docMk/>
            <pc:sldMk cId="4220047316" sldId="4738"/>
            <ac:grpSpMk id="35" creationId="{002DE3BF-FE45-C4EF-6994-4F1524DB38F3}"/>
          </ac:grpSpMkLst>
        </pc:grpChg>
        <pc:grpChg chg="add mod">
          <ac:chgData name="Khả Hân Trương" userId="baf72aab7afdd37c" providerId="LiveId" clId="{D23BC487-F7F0-4435-8CCF-0790A10EC5CF}" dt="2024-11-27T16:50:47.468" v="3713" actId="164"/>
          <ac:grpSpMkLst>
            <pc:docMk/>
            <pc:sldMk cId="4220047316" sldId="4738"/>
            <ac:grpSpMk id="36" creationId="{F573316D-E7E0-C950-168D-69D9BE947E07}"/>
          </ac:grpSpMkLst>
        </pc:grpChg>
      </pc:sldChg>
      <pc:sldChg chg="add del">
        <pc:chgData name="Khả Hân Trương" userId="baf72aab7afdd37c" providerId="LiveId" clId="{D23BC487-F7F0-4435-8CCF-0790A10EC5CF}" dt="2024-11-26T14:20:43.023" v="471" actId="2696"/>
        <pc:sldMkLst>
          <pc:docMk/>
          <pc:sldMk cId="6536482" sldId="4739"/>
        </pc:sldMkLst>
      </pc:sldChg>
      <pc:sldChg chg="new del ord">
        <pc:chgData name="Khả Hân Trương" userId="baf72aab7afdd37c" providerId="LiveId" clId="{D23BC487-F7F0-4435-8CCF-0790A10EC5CF}" dt="2024-11-26T14:18:59.392" v="464" actId="2696"/>
        <pc:sldMkLst>
          <pc:docMk/>
          <pc:sldMk cId="474867818" sldId="4739"/>
        </pc:sldMkLst>
      </pc:sldChg>
      <pc:sldChg chg="new del">
        <pc:chgData name="Khả Hân Trương" userId="baf72aab7afdd37c" providerId="LiveId" clId="{D23BC487-F7F0-4435-8CCF-0790A10EC5CF}" dt="2024-11-26T14:16:24.037" v="452" actId="2696"/>
        <pc:sldMkLst>
          <pc:docMk/>
          <pc:sldMk cId="1135905960" sldId="4739"/>
        </pc:sldMkLst>
      </pc:sldChg>
      <pc:sldChg chg="new del">
        <pc:chgData name="Khả Hân Trương" userId="baf72aab7afdd37c" providerId="LiveId" clId="{D23BC487-F7F0-4435-8CCF-0790A10EC5CF}" dt="2024-11-26T14:20:34.672" v="469" actId="2696"/>
        <pc:sldMkLst>
          <pc:docMk/>
          <pc:sldMk cId="1146130204" sldId="4739"/>
        </pc:sldMkLst>
      </pc:sldChg>
      <pc:sldChg chg="new del">
        <pc:chgData name="Khả Hân Trương" userId="baf72aab7afdd37c" providerId="LiveId" clId="{D23BC487-F7F0-4435-8CCF-0790A10EC5CF}" dt="2024-11-26T14:22:12.759" v="481" actId="2696"/>
        <pc:sldMkLst>
          <pc:docMk/>
          <pc:sldMk cId="1341558202" sldId="4739"/>
        </pc:sldMkLst>
      </pc:sldChg>
      <pc:sldChg chg="new del">
        <pc:chgData name="Khả Hân Trương" userId="baf72aab7afdd37c" providerId="LiveId" clId="{D23BC487-F7F0-4435-8CCF-0790A10EC5CF}" dt="2024-11-26T14:20:30.735" v="467" actId="2696"/>
        <pc:sldMkLst>
          <pc:docMk/>
          <pc:sldMk cId="2162490419" sldId="4739"/>
        </pc:sldMkLst>
      </pc:sldChg>
      <pc:sldChg chg="new del">
        <pc:chgData name="Khả Hân Trương" userId="baf72aab7afdd37c" providerId="LiveId" clId="{D23BC487-F7F0-4435-8CCF-0790A10EC5CF}" dt="2024-11-26T14:20:51.954" v="473" actId="2696"/>
        <pc:sldMkLst>
          <pc:docMk/>
          <pc:sldMk cId="3038785619" sldId="4739"/>
        </pc:sldMkLst>
      </pc:sldChg>
      <pc:sldChg chg="modSp add del mod modTransition">
        <pc:chgData name="Khả Hân Trương" userId="baf72aab7afdd37c" providerId="LiveId" clId="{D23BC487-F7F0-4435-8CCF-0790A10EC5CF}" dt="2024-11-27T17:56:29.448" v="4080" actId="47"/>
        <pc:sldMkLst>
          <pc:docMk/>
          <pc:sldMk cId="149663497" sldId="4740"/>
        </pc:sldMkLst>
        <pc:picChg chg="mod">
          <ac:chgData name="Khả Hân Trương" userId="baf72aab7afdd37c" providerId="LiveId" clId="{D23BC487-F7F0-4435-8CCF-0790A10EC5CF}" dt="2024-11-27T17:52:21.701" v="4013" actId="1076"/>
          <ac:picMkLst>
            <pc:docMk/>
            <pc:sldMk cId="149663497" sldId="4740"/>
            <ac:picMk id="30" creationId="{BF82E52B-9EBC-69C9-217C-95B2DE98E336}"/>
          </ac:picMkLst>
        </pc:picChg>
      </pc:sldChg>
      <pc:sldChg chg="add del">
        <pc:chgData name="Khả Hân Trương" userId="baf72aab7afdd37c" providerId="LiveId" clId="{D23BC487-F7F0-4435-8CCF-0790A10EC5CF}" dt="2024-11-26T14:18:56.654" v="463" actId="2696"/>
        <pc:sldMkLst>
          <pc:docMk/>
          <pc:sldMk cId="1095515759" sldId="4740"/>
        </pc:sldMkLst>
      </pc:sldChg>
      <pc:sldChg chg="add del">
        <pc:chgData name="Khả Hân Trương" userId="baf72aab7afdd37c" providerId="LiveId" clId="{D23BC487-F7F0-4435-8CCF-0790A10EC5CF}" dt="2024-11-26T14:16:54.500" v="457" actId="2696"/>
        <pc:sldMkLst>
          <pc:docMk/>
          <pc:sldMk cId="2200523705" sldId="4740"/>
        </pc:sldMkLst>
      </pc:sldChg>
      <pc:sldChg chg="add del">
        <pc:chgData name="Khả Hân Trương" userId="baf72aab7afdd37c" providerId="LiveId" clId="{D23BC487-F7F0-4435-8CCF-0790A10EC5CF}" dt="2024-11-26T14:21:00.763" v="476" actId="2696"/>
        <pc:sldMkLst>
          <pc:docMk/>
          <pc:sldMk cId="2904412394" sldId="4740"/>
        </pc:sldMkLst>
      </pc:sldChg>
      <pc:sldChg chg="add del modTransition">
        <pc:chgData name="Khả Hân Trương" userId="baf72aab7afdd37c" providerId="LiveId" clId="{D23BC487-F7F0-4435-8CCF-0790A10EC5CF}" dt="2024-11-27T17:56:29.448" v="4080" actId="47"/>
        <pc:sldMkLst>
          <pc:docMk/>
          <pc:sldMk cId="2121849214" sldId="4741"/>
        </pc:sldMkLst>
      </pc:sldChg>
      <pc:sldChg chg="add del modTransition">
        <pc:chgData name="Khả Hân Trương" userId="baf72aab7afdd37c" providerId="LiveId" clId="{D23BC487-F7F0-4435-8CCF-0790A10EC5CF}" dt="2024-11-27T17:56:29.448" v="4080" actId="47"/>
        <pc:sldMkLst>
          <pc:docMk/>
          <pc:sldMk cId="109480162" sldId="4742"/>
        </pc:sldMkLst>
      </pc:sldChg>
      <pc:sldChg chg="add del modTransition">
        <pc:chgData name="Khả Hân Trương" userId="baf72aab7afdd37c" providerId="LiveId" clId="{D23BC487-F7F0-4435-8CCF-0790A10EC5CF}" dt="2024-11-27T16:53:33.674" v="3747" actId="2696"/>
        <pc:sldMkLst>
          <pc:docMk/>
          <pc:sldMk cId="2106407715" sldId="4743"/>
        </pc:sldMkLst>
      </pc:sldChg>
      <pc:sldChg chg="add del modTransition">
        <pc:chgData name="Khả Hân Trương" userId="baf72aab7afdd37c" providerId="LiveId" clId="{D23BC487-F7F0-4435-8CCF-0790A10EC5CF}" dt="2024-11-27T16:53:30.477" v="3746" actId="2696"/>
        <pc:sldMkLst>
          <pc:docMk/>
          <pc:sldMk cId="2581453668" sldId="4744"/>
        </pc:sldMkLst>
      </pc:sldChg>
      <pc:sldChg chg="add del modTransition">
        <pc:chgData name="Khả Hân Trương" userId="baf72aab7afdd37c" providerId="LiveId" clId="{D23BC487-F7F0-4435-8CCF-0790A10EC5CF}" dt="2024-11-27T17:56:29.448" v="4080" actId="47"/>
        <pc:sldMkLst>
          <pc:docMk/>
          <pc:sldMk cId="1833479197" sldId="4745"/>
        </pc:sldMkLst>
      </pc:sldChg>
      <pc:sldChg chg="add del modTransition">
        <pc:chgData name="Khả Hân Trương" userId="baf72aab7afdd37c" providerId="LiveId" clId="{D23BC487-F7F0-4435-8CCF-0790A10EC5CF}" dt="2024-11-27T16:53:19.058" v="3745" actId="2696"/>
        <pc:sldMkLst>
          <pc:docMk/>
          <pc:sldMk cId="2954332929" sldId="4746"/>
        </pc:sldMkLst>
      </pc:sldChg>
      <pc:sldChg chg="add del modTransition">
        <pc:chgData name="Khả Hân Trương" userId="baf72aab7afdd37c" providerId="LiveId" clId="{D23BC487-F7F0-4435-8CCF-0790A10EC5CF}" dt="2024-11-27T16:53:16.765" v="3744" actId="2696"/>
        <pc:sldMkLst>
          <pc:docMk/>
          <pc:sldMk cId="3272220610" sldId="4747"/>
        </pc:sldMkLst>
      </pc:sldChg>
      <pc:sldChg chg="add del modTransition">
        <pc:chgData name="Khả Hân Trương" userId="baf72aab7afdd37c" providerId="LiveId" clId="{D23BC487-F7F0-4435-8CCF-0790A10EC5CF}" dt="2024-11-27T16:53:14.044" v="3743" actId="2696"/>
        <pc:sldMkLst>
          <pc:docMk/>
          <pc:sldMk cId="789438417" sldId="4748"/>
        </pc:sldMkLst>
      </pc:sldChg>
      <pc:sldChg chg="add del modTransition">
        <pc:chgData name="Khả Hân Trương" userId="baf72aab7afdd37c" providerId="LiveId" clId="{D23BC487-F7F0-4435-8CCF-0790A10EC5CF}" dt="2024-11-27T16:53:06.496" v="3742" actId="2696"/>
        <pc:sldMkLst>
          <pc:docMk/>
          <pc:sldMk cId="2829073432" sldId="4749"/>
        </pc:sldMkLst>
      </pc:sldChg>
      <pc:sldChg chg="add del modTransition">
        <pc:chgData name="Khả Hân Trương" userId="baf72aab7afdd37c" providerId="LiveId" clId="{D23BC487-F7F0-4435-8CCF-0790A10EC5CF}" dt="2024-11-27T16:53:03.780" v="3741" actId="2696"/>
        <pc:sldMkLst>
          <pc:docMk/>
          <pc:sldMk cId="404168226" sldId="4750"/>
        </pc:sldMkLst>
      </pc:sldChg>
      <pc:sldChg chg="addSp delSp modSp add mod ord modTransition setBg modAnim">
        <pc:chgData name="Khả Hân Trương" userId="baf72aab7afdd37c" providerId="LiveId" clId="{D23BC487-F7F0-4435-8CCF-0790A10EC5CF}" dt="2024-11-27T18:14:09.841" v="4136"/>
        <pc:sldMkLst>
          <pc:docMk/>
          <pc:sldMk cId="1621934483" sldId="4751"/>
        </pc:sldMkLst>
        <pc:spChg chg="mod">
          <ac:chgData name="Khả Hân Trương" userId="baf72aab7afdd37c" providerId="LiveId" clId="{D23BC487-F7F0-4435-8CCF-0790A10EC5CF}" dt="2024-11-27T17:54:41.785" v="4050" actId="1076"/>
          <ac:spMkLst>
            <pc:docMk/>
            <pc:sldMk cId="1621934483" sldId="4751"/>
            <ac:spMk id="4" creationId="{C3F22DB8-4974-46E7-1423-4C088BB7238F}"/>
          </ac:spMkLst>
        </pc:spChg>
        <pc:spChg chg="mod">
          <ac:chgData name="Khả Hân Trương" userId="baf72aab7afdd37c" providerId="LiveId" clId="{D23BC487-F7F0-4435-8CCF-0790A10EC5CF}" dt="2024-11-27T17:52:40.709" v="4014"/>
          <ac:spMkLst>
            <pc:docMk/>
            <pc:sldMk cId="1621934483" sldId="4751"/>
            <ac:spMk id="6" creationId="{2DDFB2B8-BF6A-108E-EBD4-A46067D3A238}"/>
          </ac:spMkLst>
        </pc:spChg>
        <pc:spChg chg="mod">
          <ac:chgData name="Khả Hân Trương" userId="baf72aab7afdd37c" providerId="LiveId" clId="{D23BC487-F7F0-4435-8CCF-0790A10EC5CF}" dt="2024-11-27T17:52:40.709" v="4014"/>
          <ac:spMkLst>
            <pc:docMk/>
            <pc:sldMk cId="1621934483" sldId="4751"/>
            <ac:spMk id="8" creationId="{36050172-5BC6-B11D-EA40-A3D1A5EA8B23}"/>
          </ac:spMkLst>
        </pc:spChg>
        <pc:spChg chg="mod">
          <ac:chgData name="Khả Hân Trương" userId="baf72aab7afdd37c" providerId="LiveId" clId="{D23BC487-F7F0-4435-8CCF-0790A10EC5CF}" dt="2024-11-27T17:52:40.709" v="4014"/>
          <ac:spMkLst>
            <pc:docMk/>
            <pc:sldMk cId="1621934483" sldId="4751"/>
            <ac:spMk id="9" creationId="{55431907-68CC-17B8-38D2-5B68E7EA7BEC}"/>
          </ac:spMkLst>
        </pc:spChg>
        <pc:spChg chg="del">
          <ac:chgData name="Khả Hân Trương" userId="baf72aab7afdd37c" providerId="LiveId" clId="{D23BC487-F7F0-4435-8CCF-0790A10EC5CF}" dt="2024-11-27T17:54:29.152" v="4048" actId="478"/>
          <ac:spMkLst>
            <pc:docMk/>
            <pc:sldMk cId="1621934483" sldId="4751"/>
            <ac:spMk id="16" creationId="{5DC0A954-0CEE-CCBE-5B6C-5E1480C22D27}"/>
          </ac:spMkLst>
        </pc:spChg>
        <pc:spChg chg="mod">
          <ac:chgData name="Khả Hân Trương" userId="baf72aab7afdd37c" providerId="LiveId" clId="{D23BC487-F7F0-4435-8CCF-0790A10EC5CF}" dt="2024-11-27T17:54:53.480" v="4051" actId="255"/>
          <ac:spMkLst>
            <pc:docMk/>
            <pc:sldMk cId="1621934483" sldId="4751"/>
            <ac:spMk id="23" creationId="{9BC472E3-6198-DC4F-9BB8-8D8BAC9DC48F}"/>
          </ac:spMkLst>
        </pc:spChg>
        <pc:spChg chg="del mod">
          <ac:chgData name="Khả Hân Trương" userId="baf72aab7afdd37c" providerId="LiveId" clId="{D23BC487-F7F0-4435-8CCF-0790A10EC5CF}" dt="2024-11-27T17:54:01.393" v="4044" actId="478"/>
          <ac:spMkLst>
            <pc:docMk/>
            <pc:sldMk cId="1621934483" sldId="4751"/>
            <ac:spMk id="24" creationId="{CCC40A28-951E-47A5-8DE8-8C2E1A89323D}"/>
          </ac:spMkLst>
        </pc:spChg>
        <pc:spChg chg="mod">
          <ac:chgData name="Khả Hân Trương" userId="baf72aab7afdd37c" providerId="LiveId" clId="{D23BC487-F7F0-4435-8CCF-0790A10EC5CF}" dt="2024-11-27T17:52:40.709" v="4014"/>
          <ac:spMkLst>
            <pc:docMk/>
            <pc:sldMk cId="1621934483" sldId="4751"/>
            <ac:spMk id="36" creationId="{9C0C2FAC-9DF7-B262-9AA3-C0528229815F}"/>
          </ac:spMkLst>
        </pc:spChg>
        <pc:spChg chg="mod">
          <ac:chgData name="Khả Hân Trương" userId="baf72aab7afdd37c" providerId="LiveId" clId="{D23BC487-F7F0-4435-8CCF-0790A10EC5CF}" dt="2024-11-27T17:52:40.709" v="4014"/>
          <ac:spMkLst>
            <pc:docMk/>
            <pc:sldMk cId="1621934483" sldId="4751"/>
            <ac:spMk id="37" creationId="{B215DC78-3042-DCDA-9DFA-CB4D4582B6EB}"/>
          </ac:spMkLst>
        </pc:spChg>
        <pc:spChg chg="mod">
          <ac:chgData name="Khả Hân Trương" userId="baf72aab7afdd37c" providerId="LiveId" clId="{D23BC487-F7F0-4435-8CCF-0790A10EC5CF}" dt="2024-11-27T17:52:40.709" v="4014"/>
          <ac:spMkLst>
            <pc:docMk/>
            <pc:sldMk cId="1621934483" sldId="4751"/>
            <ac:spMk id="38" creationId="{6537E92F-F45B-A014-5EDB-CD41678E879C}"/>
          </ac:spMkLst>
        </pc:spChg>
        <pc:spChg chg="mod">
          <ac:chgData name="Khả Hân Trương" userId="baf72aab7afdd37c" providerId="LiveId" clId="{D23BC487-F7F0-4435-8CCF-0790A10EC5CF}" dt="2024-11-27T17:52:40.709" v="4014"/>
          <ac:spMkLst>
            <pc:docMk/>
            <pc:sldMk cId="1621934483" sldId="4751"/>
            <ac:spMk id="39" creationId="{1D1C6DCD-57C1-7C5D-E5DA-128EF8AC780D}"/>
          </ac:spMkLst>
        </pc:spChg>
        <pc:spChg chg="mod">
          <ac:chgData name="Khả Hân Trương" userId="baf72aab7afdd37c" providerId="LiveId" clId="{D23BC487-F7F0-4435-8CCF-0790A10EC5CF}" dt="2024-11-27T17:55:29.906" v="4079" actId="688"/>
          <ac:spMkLst>
            <pc:docMk/>
            <pc:sldMk cId="1621934483" sldId="4751"/>
            <ac:spMk id="42" creationId="{8D7089F9-D6A2-679A-033C-8D417C48AFB3}"/>
          </ac:spMkLst>
        </pc:spChg>
        <pc:spChg chg="mod">
          <ac:chgData name="Khả Hân Trương" userId="baf72aab7afdd37c" providerId="LiveId" clId="{D23BC487-F7F0-4435-8CCF-0790A10EC5CF}" dt="2024-11-27T17:54:41.785" v="4050" actId="1076"/>
          <ac:spMkLst>
            <pc:docMk/>
            <pc:sldMk cId="1621934483" sldId="4751"/>
            <ac:spMk id="43" creationId="{64D89F79-74B5-7897-B241-1BAAC3794848}"/>
          </ac:spMkLst>
        </pc:spChg>
        <pc:spChg chg="mod">
          <ac:chgData name="Khả Hân Trương" userId="baf72aab7afdd37c" providerId="LiveId" clId="{D23BC487-F7F0-4435-8CCF-0790A10EC5CF}" dt="2024-11-27T17:50:38.741" v="4005" actId="207"/>
          <ac:spMkLst>
            <pc:docMk/>
            <pc:sldMk cId="1621934483" sldId="4751"/>
            <ac:spMk id="44" creationId="{5F2C0748-5FEB-B3AA-6FE6-52888D56F22D}"/>
          </ac:spMkLst>
        </pc:spChg>
        <pc:spChg chg="mod">
          <ac:chgData name="Khả Hân Trương" userId="baf72aab7afdd37c" providerId="LiveId" clId="{D23BC487-F7F0-4435-8CCF-0790A10EC5CF}" dt="2024-11-27T17:52:40.709" v="4014"/>
          <ac:spMkLst>
            <pc:docMk/>
            <pc:sldMk cId="1621934483" sldId="4751"/>
            <ac:spMk id="45" creationId="{29BBE5DC-6C70-EAB1-8161-B05C144DB432}"/>
          </ac:spMkLst>
        </pc:spChg>
        <pc:spChg chg="mod">
          <ac:chgData name="Khả Hân Trương" userId="baf72aab7afdd37c" providerId="LiveId" clId="{D23BC487-F7F0-4435-8CCF-0790A10EC5CF}" dt="2024-11-27T17:52:40.709" v="4014"/>
          <ac:spMkLst>
            <pc:docMk/>
            <pc:sldMk cId="1621934483" sldId="4751"/>
            <ac:spMk id="46" creationId="{6E7F61C9-25E4-F77B-FFB6-A266629E2AF2}"/>
          </ac:spMkLst>
        </pc:spChg>
        <pc:spChg chg="mod">
          <ac:chgData name="Khả Hân Trương" userId="baf72aab7afdd37c" providerId="LiveId" clId="{D23BC487-F7F0-4435-8CCF-0790A10EC5CF}" dt="2024-11-27T17:52:40.709" v="4014"/>
          <ac:spMkLst>
            <pc:docMk/>
            <pc:sldMk cId="1621934483" sldId="4751"/>
            <ac:spMk id="47" creationId="{20617404-B9BF-E05B-329F-AF377C581A4B}"/>
          </ac:spMkLst>
        </pc:spChg>
        <pc:spChg chg="mod">
          <ac:chgData name="Khả Hân Trương" userId="baf72aab7afdd37c" providerId="LiveId" clId="{D23BC487-F7F0-4435-8CCF-0790A10EC5CF}" dt="2024-11-27T17:52:40.709" v="4014"/>
          <ac:spMkLst>
            <pc:docMk/>
            <pc:sldMk cId="1621934483" sldId="4751"/>
            <ac:spMk id="48" creationId="{A18D7D02-2272-A0E3-4B6B-42B67864836D}"/>
          </ac:spMkLst>
        </pc:spChg>
        <pc:spChg chg="mod">
          <ac:chgData name="Khả Hân Trương" userId="baf72aab7afdd37c" providerId="LiveId" clId="{D23BC487-F7F0-4435-8CCF-0790A10EC5CF}" dt="2024-11-27T17:52:40.709" v="4014"/>
          <ac:spMkLst>
            <pc:docMk/>
            <pc:sldMk cId="1621934483" sldId="4751"/>
            <ac:spMk id="49" creationId="{584EE743-2F68-C271-482F-D453B59E990B}"/>
          </ac:spMkLst>
        </pc:spChg>
        <pc:spChg chg="mod">
          <ac:chgData name="Khả Hân Trương" userId="baf72aab7afdd37c" providerId="LiveId" clId="{D23BC487-F7F0-4435-8CCF-0790A10EC5CF}" dt="2024-11-27T17:52:40.709" v="4014"/>
          <ac:spMkLst>
            <pc:docMk/>
            <pc:sldMk cId="1621934483" sldId="4751"/>
            <ac:spMk id="50" creationId="{31BB9A5C-F201-50CC-E23E-5FD140DD1857}"/>
          </ac:spMkLst>
        </pc:spChg>
        <pc:spChg chg="mod">
          <ac:chgData name="Khả Hân Trương" userId="baf72aab7afdd37c" providerId="LiveId" clId="{D23BC487-F7F0-4435-8CCF-0790A10EC5CF}" dt="2024-11-27T17:52:40.709" v="4014"/>
          <ac:spMkLst>
            <pc:docMk/>
            <pc:sldMk cId="1621934483" sldId="4751"/>
            <ac:spMk id="51" creationId="{5D8C4D92-434B-0E1B-B8BD-332B67350A0E}"/>
          </ac:spMkLst>
        </pc:spChg>
        <pc:grpChg chg="add mod">
          <ac:chgData name="Khả Hân Trương" userId="baf72aab7afdd37c" providerId="LiveId" clId="{D23BC487-F7F0-4435-8CCF-0790A10EC5CF}" dt="2024-11-27T17:52:48.954" v="4018" actId="1076"/>
          <ac:grpSpMkLst>
            <pc:docMk/>
            <pc:sldMk cId="1621934483" sldId="4751"/>
            <ac:grpSpMk id="2" creationId="{CB961C91-76F7-E6ED-C5B4-2ADF3BB3F541}"/>
          </ac:grpSpMkLst>
        </pc:grpChg>
        <pc:grpChg chg="mod">
          <ac:chgData name="Khả Hân Trương" userId="baf72aab7afdd37c" providerId="LiveId" clId="{D23BC487-F7F0-4435-8CCF-0790A10EC5CF}" dt="2024-11-27T17:54:41.785" v="4050" actId="1076"/>
          <ac:grpSpMkLst>
            <pc:docMk/>
            <pc:sldMk cId="1621934483" sldId="4751"/>
            <ac:grpSpMk id="13" creationId="{8BA455CE-6BDD-DEDE-EBE9-366BE92B41D8}"/>
          </ac:grpSpMkLst>
        </pc:grpChg>
        <pc:grpChg chg="mod">
          <ac:chgData name="Khả Hân Trương" userId="baf72aab7afdd37c" providerId="LiveId" clId="{D23BC487-F7F0-4435-8CCF-0790A10EC5CF}" dt="2024-11-27T17:52:40.709" v="4014"/>
          <ac:grpSpMkLst>
            <pc:docMk/>
            <pc:sldMk cId="1621934483" sldId="4751"/>
            <ac:grpSpMk id="15" creationId="{A4AA6EED-9F7A-73D6-D957-D14521EF6492}"/>
          </ac:grpSpMkLst>
        </pc:grpChg>
        <pc:grpChg chg="del mod">
          <ac:chgData name="Khả Hân Trương" userId="baf72aab7afdd37c" providerId="LiveId" clId="{D23BC487-F7F0-4435-8CCF-0790A10EC5CF}" dt="2024-11-27T17:52:44.249" v="4017" actId="478"/>
          <ac:grpSpMkLst>
            <pc:docMk/>
            <pc:sldMk cId="1621934483" sldId="4751"/>
            <ac:grpSpMk id="35" creationId="{4C308916-F533-D928-1803-4BCC2F84B4D4}"/>
          </ac:grpSpMkLst>
        </pc:grpChg>
        <pc:picChg chg="mod">
          <ac:chgData name="Khả Hân Trương" userId="baf72aab7afdd37c" providerId="LiveId" clId="{D23BC487-F7F0-4435-8CCF-0790A10EC5CF}" dt="2024-11-27T17:51:23.628" v="4008" actId="14826"/>
          <ac:picMkLst>
            <pc:docMk/>
            <pc:sldMk cId="1621934483" sldId="4751"/>
            <ac:picMk id="3" creationId="{4D3F2B9B-F49F-E6AC-3FC6-3B4B426B8654}"/>
          </ac:picMkLst>
        </pc:picChg>
        <pc:cxnChg chg="mod">
          <ac:chgData name="Khả Hân Trương" userId="baf72aab7afdd37c" providerId="LiveId" clId="{D23BC487-F7F0-4435-8CCF-0790A10EC5CF}" dt="2024-11-27T17:54:41.785" v="4050" actId="1076"/>
          <ac:cxnSpMkLst>
            <pc:docMk/>
            <pc:sldMk cId="1621934483" sldId="4751"/>
            <ac:cxnSpMk id="22" creationId="{DFAD25CC-4261-B8F9-1253-36983AD4FBD1}"/>
          </ac:cxnSpMkLst>
        </pc:cxnChg>
      </pc:sldChg>
      <pc:sldChg chg="add del modTransition">
        <pc:chgData name="Khả Hân Trương" userId="baf72aab7afdd37c" providerId="LiveId" clId="{D23BC487-F7F0-4435-8CCF-0790A10EC5CF}" dt="2024-11-27T16:52:48.110" v="3738" actId="2696"/>
        <pc:sldMkLst>
          <pc:docMk/>
          <pc:sldMk cId="861526460" sldId="4752"/>
        </pc:sldMkLst>
      </pc:sldChg>
      <pc:sldChg chg="add del modTransition">
        <pc:chgData name="Khả Hân Trương" userId="baf72aab7afdd37c" providerId="LiveId" clId="{D23BC487-F7F0-4435-8CCF-0790A10EC5CF}" dt="2024-11-27T16:52:45.759" v="3737" actId="2696"/>
        <pc:sldMkLst>
          <pc:docMk/>
          <pc:sldMk cId="2654527591" sldId="4753"/>
        </pc:sldMkLst>
      </pc:sldChg>
      <pc:sldChg chg="add del modTransition">
        <pc:chgData name="Khả Hân Trương" userId="baf72aab7afdd37c" providerId="LiveId" clId="{D23BC487-F7F0-4435-8CCF-0790A10EC5CF}" dt="2024-11-27T16:52:43.140" v="3736" actId="2696"/>
        <pc:sldMkLst>
          <pc:docMk/>
          <pc:sldMk cId="1854636019" sldId="4754"/>
        </pc:sldMkLst>
      </pc:sldChg>
      <pc:sldChg chg="add del modTransition">
        <pc:chgData name="Khả Hân Trương" userId="baf72aab7afdd37c" providerId="LiveId" clId="{D23BC487-F7F0-4435-8CCF-0790A10EC5CF}" dt="2024-11-27T17:56:29.448" v="4080" actId="47"/>
        <pc:sldMkLst>
          <pc:docMk/>
          <pc:sldMk cId="3454547931" sldId="4755"/>
        </pc:sldMkLst>
      </pc:sldChg>
      <pc:sldChg chg="add del modTransition">
        <pc:chgData name="Khả Hân Trương" userId="baf72aab7afdd37c" providerId="LiveId" clId="{D23BC487-F7F0-4435-8CCF-0790A10EC5CF}" dt="2024-11-27T17:56:29.448" v="4080" actId="47"/>
        <pc:sldMkLst>
          <pc:docMk/>
          <pc:sldMk cId="2394882990" sldId="4756"/>
        </pc:sldMkLst>
      </pc:sldChg>
      <pc:sldChg chg="add del modTransition">
        <pc:chgData name="Khả Hân Trương" userId="baf72aab7afdd37c" providerId="LiveId" clId="{D23BC487-F7F0-4435-8CCF-0790A10EC5CF}" dt="2024-11-27T16:52:37.392" v="3735" actId="2696"/>
        <pc:sldMkLst>
          <pc:docMk/>
          <pc:sldMk cId="4203304756" sldId="4757"/>
        </pc:sldMkLst>
      </pc:sldChg>
      <pc:sldChg chg="add del modTransition">
        <pc:chgData name="Khả Hân Trương" userId="baf72aab7afdd37c" providerId="LiveId" clId="{D23BC487-F7F0-4435-8CCF-0790A10EC5CF}" dt="2024-11-27T16:52:34.918" v="3734" actId="2696"/>
        <pc:sldMkLst>
          <pc:docMk/>
          <pc:sldMk cId="1865555942" sldId="4758"/>
        </pc:sldMkLst>
      </pc:sldChg>
      <pc:sldChg chg="add del modTransition">
        <pc:chgData name="Khả Hân Trương" userId="baf72aab7afdd37c" providerId="LiveId" clId="{D23BC487-F7F0-4435-8CCF-0790A10EC5CF}" dt="2024-11-27T16:52:32.333" v="3733" actId="2696"/>
        <pc:sldMkLst>
          <pc:docMk/>
          <pc:sldMk cId="1438033145" sldId="4759"/>
        </pc:sldMkLst>
      </pc:sldChg>
      <pc:sldChg chg="add del modTransition">
        <pc:chgData name="Khả Hân Trương" userId="baf72aab7afdd37c" providerId="LiveId" clId="{D23BC487-F7F0-4435-8CCF-0790A10EC5CF}" dt="2024-11-27T16:52:29.675" v="3732" actId="2696"/>
        <pc:sldMkLst>
          <pc:docMk/>
          <pc:sldMk cId="1783675944" sldId="4760"/>
        </pc:sldMkLst>
      </pc:sldChg>
      <pc:sldChg chg="add del modTransition">
        <pc:chgData name="Khả Hân Trương" userId="baf72aab7afdd37c" providerId="LiveId" clId="{D23BC487-F7F0-4435-8CCF-0790A10EC5CF}" dt="2024-11-27T16:52:23.960" v="3731" actId="2696"/>
        <pc:sldMkLst>
          <pc:docMk/>
          <pc:sldMk cId="3449346597" sldId="4761"/>
        </pc:sldMkLst>
      </pc:sldChg>
      <pc:sldChg chg="add del modTransition">
        <pc:chgData name="Khả Hân Trương" userId="baf72aab7afdd37c" providerId="LiveId" clId="{D23BC487-F7F0-4435-8CCF-0790A10EC5CF}" dt="2024-11-27T16:52:19.905" v="3730" actId="2696"/>
        <pc:sldMkLst>
          <pc:docMk/>
          <pc:sldMk cId="2077223960" sldId="4762"/>
        </pc:sldMkLst>
      </pc:sldChg>
      <pc:sldChg chg="add del modTransition">
        <pc:chgData name="Khả Hân Trương" userId="baf72aab7afdd37c" providerId="LiveId" clId="{D23BC487-F7F0-4435-8CCF-0790A10EC5CF}" dt="2024-11-27T16:52:16.432" v="3729" actId="2696"/>
        <pc:sldMkLst>
          <pc:docMk/>
          <pc:sldMk cId="2095015863" sldId="4763"/>
        </pc:sldMkLst>
      </pc:sldChg>
      <pc:sldChg chg="add del modTransition">
        <pc:chgData name="Khả Hân Trương" userId="baf72aab7afdd37c" providerId="LiveId" clId="{D23BC487-F7F0-4435-8CCF-0790A10EC5CF}" dt="2024-11-27T17:56:29.448" v="4080" actId="47"/>
        <pc:sldMkLst>
          <pc:docMk/>
          <pc:sldMk cId="1563236989" sldId="4764"/>
        </pc:sldMkLst>
      </pc:sldChg>
      <pc:sldChg chg="add del modTransition">
        <pc:chgData name="Khả Hân Trương" userId="baf72aab7afdd37c" providerId="LiveId" clId="{D23BC487-F7F0-4435-8CCF-0790A10EC5CF}" dt="2024-11-27T16:52:10.782" v="3728" actId="2696"/>
        <pc:sldMkLst>
          <pc:docMk/>
          <pc:sldMk cId="3706944608" sldId="4765"/>
        </pc:sldMkLst>
      </pc:sldChg>
      <pc:sldChg chg="add del">
        <pc:chgData name="Khả Hân Trương" userId="baf72aab7afdd37c" providerId="LiveId" clId="{D23BC487-F7F0-4435-8CCF-0790A10EC5CF}" dt="2024-11-26T14:35:38.643" v="541" actId="2696"/>
        <pc:sldMkLst>
          <pc:docMk/>
          <pc:sldMk cId="211310231" sldId="4766"/>
        </pc:sldMkLst>
      </pc:sldChg>
      <pc:sldChg chg="add del modTransition">
        <pc:chgData name="Khả Hân Trương" userId="baf72aab7afdd37c" providerId="LiveId" clId="{D23BC487-F7F0-4435-8CCF-0790A10EC5CF}" dt="2024-11-27T16:52:08.307" v="3727" actId="2696"/>
        <pc:sldMkLst>
          <pc:docMk/>
          <pc:sldMk cId="880868328" sldId="4766"/>
        </pc:sldMkLst>
      </pc:sldChg>
      <pc:sldChg chg="add del modTransition">
        <pc:chgData name="Khả Hân Trương" userId="baf72aab7afdd37c" providerId="LiveId" clId="{D23BC487-F7F0-4435-8CCF-0790A10EC5CF}" dt="2024-11-27T16:52:02.881" v="3725" actId="2696"/>
        <pc:sldMkLst>
          <pc:docMk/>
          <pc:sldMk cId="2932874519" sldId="4767"/>
        </pc:sldMkLst>
      </pc:sldChg>
      <pc:sldChg chg="add del modTransition">
        <pc:chgData name="Khả Hân Trương" userId="baf72aab7afdd37c" providerId="LiveId" clId="{D23BC487-F7F0-4435-8CCF-0790A10EC5CF}" dt="2024-11-27T16:52:05.918" v="3726" actId="2696"/>
        <pc:sldMkLst>
          <pc:docMk/>
          <pc:sldMk cId="695926328" sldId="4768"/>
        </pc:sldMkLst>
      </pc:sldChg>
      <pc:sldChg chg="modSp add del mod modTransition">
        <pc:chgData name="Khả Hân Trương" userId="baf72aab7afdd37c" providerId="LiveId" clId="{D23BC487-F7F0-4435-8CCF-0790A10EC5CF}" dt="2024-11-27T16:51:59.890" v="3724" actId="2696"/>
        <pc:sldMkLst>
          <pc:docMk/>
          <pc:sldMk cId="409383747" sldId="4769"/>
        </pc:sldMkLst>
        <pc:spChg chg="mod">
          <ac:chgData name="Khả Hân Trương" userId="baf72aab7afdd37c" providerId="LiveId" clId="{D23BC487-F7F0-4435-8CCF-0790A10EC5CF}" dt="2024-11-26T15:06:52.926" v="653" actId="207"/>
          <ac:spMkLst>
            <pc:docMk/>
            <pc:sldMk cId="409383747" sldId="4769"/>
            <ac:spMk id="3" creationId="{293174B1-4531-C461-E2A8-DEE6B53B5AFB}"/>
          </ac:spMkLst>
        </pc:spChg>
      </pc:sldChg>
      <pc:sldChg chg="add del modTransition">
        <pc:chgData name="Khả Hân Trương" userId="baf72aab7afdd37c" providerId="LiveId" clId="{D23BC487-F7F0-4435-8CCF-0790A10EC5CF}" dt="2024-11-27T16:51:57.116" v="3723" actId="2696"/>
        <pc:sldMkLst>
          <pc:docMk/>
          <pc:sldMk cId="769928524" sldId="4770"/>
        </pc:sldMkLst>
      </pc:sldChg>
      <pc:sldChg chg="add del modTransition">
        <pc:chgData name="Khả Hân Trương" userId="baf72aab7afdd37c" providerId="LiveId" clId="{D23BC487-F7F0-4435-8CCF-0790A10EC5CF}" dt="2024-11-27T17:56:29.448" v="4080" actId="47"/>
        <pc:sldMkLst>
          <pc:docMk/>
          <pc:sldMk cId="3554982890" sldId="4771"/>
        </pc:sldMkLst>
      </pc:sldChg>
      <pc:sldChg chg="modSp add del mod modTransition">
        <pc:chgData name="Khả Hân Trương" userId="baf72aab7afdd37c" providerId="LiveId" clId="{D23BC487-F7F0-4435-8CCF-0790A10EC5CF}" dt="2024-11-27T16:51:48.132" v="3721" actId="2696"/>
        <pc:sldMkLst>
          <pc:docMk/>
          <pc:sldMk cId="3957787449" sldId="4772"/>
        </pc:sldMkLst>
        <pc:spChg chg="mod">
          <ac:chgData name="Khả Hân Trương" userId="baf72aab7afdd37c" providerId="LiveId" clId="{D23BC487-F7F0-4435-8CCF-0790A10EC5CF}" dt="2024-11-26T14:55:51.460" v="600" actId="207"/>
          <ac:spMkLst>
            <pc:docMk/>
            <pc:sldMk cId="3957787449" sldId="4772"/>
            <ac:spMk id="4" creationId="{A34E7CA8-4AD9-8103-4724-473218CD2307}"/>
          </ac:spMkLst>
        </pc:spChg>
      </pc:sldChg>
      <pc:sldChg chg="modSp add del mod modTransition">
        <pc:chgData name="Khả Hân Trương" userId="baf72aab7afdd37c" providerId="LiveId" clId="{D23BC487-F7F0-4435-8CCF-0790A10EC5CF}" dt="2024-11-27T17:56:29.448" v="4080" actId="47"/>
        <pc:sldMkLst>
          <pc:docMk/>
          <pc:sldMk cId="3800597360" sldId="4773"/>
        </pc:sldMkLst>
        <pc:spChg chg="mod">
          <ac:chgData name="Khả Hân Trương" userId="baf72aab7afdd37c" providerId="LiveId" clId="{D23BC487-F7F0-4435-8CCF-0790A10EC5CF}" dt="2024-11-26T15:06:14.391" v="650" actId="207"/>
          <ac:spMkLst>
            <pc:docMk/>
            <pc:sldMk cId="3800597360" sldId="4773"/>
            <ac:spMk id="28" creationId="{D2336D36-3AF0-4638-39ED-1CDA36952BD3}"/>
          </ac:spMkLst>
        </pc:spChg>
        <pc:grpChg chg="mod">
          <ac:chgData name="Khả Hân Trương" userId="baf72aab7afdd37c" providerId="LiveId" clId="{D23BC487-F7F0-4435-8CCF-0790A10EC5CF}" dt="2024-11-26T15:06:14.391" v="650" actId="207"/>
          <ac:grpSpMkLst>
            <pc:docMk/>
            <pc:sldMk cId="3800597360" sldId="4773"/>
            <ac:grpSpMk id="29" creationId="{AC349AC0-E164-1CC7-31F3-2B8271A72677}"/>
          </ac:grpSpMkLst>
        </pc:grpChg>
        <pc:cxnChg chg="mod">
          <ac:chgData name="Khả Hân Trương" userId="baf72aab7afdd37c" providerId="LiveId" clId="{D23BC487-F7F0-4435-8CCF-0790A10EC5CF}" dt="2024-11-26T15:06:14.391" v="650" actId="207"/>
          <ac:cxnSpMkLst>
            <pc:docMk/>
            <pc:sldMk cId="3800597360" sldId="4773"/>
            <ac:cxnSpMk id="27" creationId="{2D2AA366-7EEB-36FA-932B-A1EAB2EC9C56}"/>
          </ac:cxnSpMkLst>
        </pc:cxnChg>
      </pc:sldChg>
      <pc:sldChg chg="add del modTransition">
        <pc:chgData name="Khả Hân Trương" userId="baf72aab7afdd37c" providerId="LiveId" clId="{D23BC487-F7F0-4435-8CCF-0790A10EC5CF}" dt="2024-11-27T16:53:46.900" v="3749" actId="2696"/>
        <pc:sldMkLst>
          <pc:docMk/>
          <pc:sldMk cId="4153600887" sldId="4774"/>
        </pc:sldMkLst>
      </pc:sldChg>
      <pc:sldChg chg="add del modTransition">
        <pc:chgData name="Khả Hân Trương" userId="baf72aab7afdd37c" providerId="LiveId" clId="{D23BC487-F7F0-4435-8CCF-0790A10EC5CF}" dt="2024-11-27T16:53:49.677" v="3750" actId="2696"/>
        <pc:sldMkLst>
          <pc:docMk/>
          <pc:sldMk cId="197868234" sldId="4775"/>
        </pc:sldMkLst>
      </pc:sldChg>
      <pc:sldChg chg="add del modTransition">
        <pc:chgData name="Khả Hân Trương" userId="baf72aab7afdd37c" providerId="LiveId" clId="{D23BC487-F7F0-4435-8CCF-0790A10EC5CF}" dt="2024-11-27T17:56:29.448" v="4080" actId="47"/>
        <pc:sldMkLst>
          <pc:docMk/>
          <pc:sldMk cId="1234062603" sldId="4776"/>
        </pc:sldMkLst>
      </pc:sldChg>
      <pc:sldChg chg="add del modTransition">
        <pc:chgData name="Khả Hân Trương" userId="baf72aab7afdd37c" providerId="LiveId" clId="{D23BC487-F7F0-4435-8CCF-0790A10EC5CF}" dt="2024-11-27T16:53:56.284" v="3751" actId="2696"/>
        <pc:sldMkLst>
          <pc:docMk/>
          <pc:sldMk cId="1393448801" sldId="4777"/>
        </pc:sldMkLst>
      </pc:sldChg>
      <pc:sldChg chg="add del modTransition">
        <pc:chgData name="Khả Hân Trương" userId="baf72aab7afdd37c" providerId="LiveId" clId="{D23BC487-F7F0-4435-8CCF-0790A10EC5CF}" dt="2024-11-27T16:54:10.980" v="3752" actId="2696"/>
        <pc:sldMkLst>
          <pc:docMk/>
          <pc:sldMk cId="3858235807" sldId="4778"/>
        </pc:sldMkLst>
      </pc:sldChg>
      <pc:sldChg chg="add del modTransition">
        <pc:chgData name="Khả Hân Trương" userId="baf72aab7afdd37c" providerId="LiveId" clId="{D23BC487-F7F0-4435-8CCF-0790A10EC5CF}" dt="2024-11-27T16:54:15.938" v="3753" actId="2696"/>
        <pc:sldMkLst>
          <pc:docMk/>
          <pc:sldMk cId="3885682535" sldId="4779"/>
        </pc:sldMkLst>
      </pc:sldChg>
      <pc:sldChg chg="add del modTransition">
        <pc:chgData name="Khả Hân Trương" userId="baf72aab7afdd37c" providerId="LiveId" clId="{D23BC487-F7F0-4435-8CCF-0790A10EC5CF}" dt="2024-11-27T16:54:20.066" v="3754" actId="2696"/>
        <pc:sldMkLst>
          <pc:docMk/>
          <pc:sldMk cId="3334830827" sldId="4780"/>
        </pc:sldMkLst>
      </pc:sldChg>
      <pc:sldChg chg="add del modTransition">
        <pc:chgData name="Khả Hân Trương" userId="baf72aab7afdd37c" providerId="LiveId" clId="{D23BC487-F7F0-4435-8CCF-0790A10EC5CF}" dt="2024-11-27T16:54:22.764" v="3755" actId="2696"/>
        <pc:sldMkLst>
          <pc:docMk/>
          <pc:sldMk cId="4029435395" sldId="4781"/>
        </pc:sldMkLst>
      </pc:sldChg>
      <pc:sldChg chg="add del modTransition">
        <pc:chgData name="Khả Hân Trương" userId="baf72aab7afdd37c" providerId="LiveId" clId="{D23BC487-F7F0-4435-8CCF-0790A10EC5CF}" dt="2024-11-27T16:54:25.373" v="3756" actId="2696"/>
        <pc:sldMkLst>
          <pc:docMk/>
          <pc:sldMk cId="1365329678" sldId="4782"/>
        </pc:sldMkLst>
      </pc:sldChg>
      <pc:sldChg chg="add del modTransition">
        <pc:chgData name="Khả Hân Trương" userId="baf72aab7afdd37c" providerId="LiveId" clId="{D23BC487-F7F0-4435-8CCF-0790A10EC5CF}" dt="2024-11-27T16:54:38.777" v="3759" actId="2696"/>
        <pc:sldMkLst>
          <pc:docMk/>
          <pc:sldMk cId="967482099" sldId="4783"/>
        </pc:sldMkLst>
      </pc:sldChg>
      <pc:sldChg chg="add del modTransition">
        <pc:chgData name="Khả Hân Trương" userId="baf72aab7afdd37c" providerId="LiveId" clId="{D23BC487-F7F0-4435-8CCF-0790A10EC5CF}" dt="2024-11-27T16:54:43.552" v="3760" actId="2696"/>
        <pc:sldMkLst>
          <pc:docMk/>
          <pc:sldMk cId="2014032082" sldId="4784"/>
        </pc:sldMkLst>
      </pc:sldChg>
      <pc:sldChg chg="add del modTransition">
        <pc:chgData name="Khả Hân Trương" userId="baf72aab7afdd37c" providerId="LiveId" clId="{D23BC487-F7F0-4435-8CCF-0790A10EC5CF}" dt="2024-11-27T16:54:50.128" v="3761" actId="2696"/>
        <pc:sldMkLst>
          <pc:docMk/>
          <pc:sldMk cId="1696475286" sldId="4785"/>
        </pc:sldMkLst>
      </pc:sldChg>
      <pc:sldChg chg="addSp delSp modSp add del mod">
        <pc:chgData name="Khả Hân Trương" userId="baf72aab7afdd37c" providerId="LiveId" clId="{D23BC487-F7F0-4435-8CCF-0790A10EC5CF}" dt="2024-11-26T15:09:31.648" v="655" actId="2696"/>
        <pc:sldMkLst>
          <pc:docMk/>
          <pc:sldMk cId="1095515759" sldId="4786"/>
        </pc:sldMkLst>
        <pc:spChg chg="mod">
          <ac:chgData name="Khả Hân Trương" userId="baf72aab7afdd37c" providerId="LiveId" clId="{D23BC487-F7F0-4435-8CCF-0790A10EC5CF}" dt="2024-11-26T15:03:14.968" v="633"/>
          <ac:spMkLst>
            <pc:docMk/>
            <pc:sldMk cId="1095515759" sldId="4786"/>
            <ac:spMk id="3" creationId="{05160E23-21DC-2C16-5E09-1CEA006F74D1}"/>
          </ac:spMkLst>
        </pc:spChg>
        <pc:spChg chg="del">
          <ac:chgData name="Khả Hân Trương" userId="baf72aab7afdd37c" providerId="LiveId" clId="{D23BC487-F7F0-4435-8CCF-0790A10EC5CF}" dt="2024-11-26T15:04:06.611" v="641" actId="21"/>
          <ac:spMkLst>
            <pc:docMk/>
            <pc:sldMk cId="1095515759" sldId="4786"/>
            <ac:spMk id="4" creationId="{44B98D45-1CEB-D293-7228-5CDD6915BABC}"/>
          </ac:spMkLst>
        </pc:spChg>
        <pc:spChg chg="del">
          <ac:chgData name="Khả Hân Trương" userId="baf72aab7afdd37c" providerId="LiveId" clId="{D23BC487-F7F0-4435-8CCF-0790A10EC5CF}" dt="2024-11-26T15:04:13.053" v="643" actId="478"/>
          <ac:spMkLst>
            <pc:docMk/>
            <pc:sldMk cId="1095515759" sldId="4786"/>
            <ac:spMk id="5" creationId="{37199920-17D5-1E41-923A-25AA28AD745C}"/>
          </ac:spMkLst>
        </pc:spChg>
        <pc:spChg chg="mod">
          <ac:chgData name="Khả Hân Trương" userId="baf72aab7afdd37c" providerId="LiveId" clId="{D23BC487-F7F0-4435-8CCF-0790A10EC5CF}" dt="2024-11-26T15:03:14.968" v="633"/>
          <ac:spMkLst>
            <pc:docMk/>
            <pc:sldMk cId="1095515759" sldId="4786"/>
            <ac:spMk id="8" creationId="{3FC93D25-F380-B36F-8C73-DA7C7A7CE08F}"/>
          </ac:spMkLst>
        </pc:spChg>
        <pc:spChg chg="mod">
          <ac:chgData name="Khả Hân Trương" userId="baf72aab7afdd37c" providerId="LiveId" clId="{D23BC487-F7F0-4435-8CCF-0790A10EC5CF}" dt="2024-11-26T15:03:14.968" v="633"/>
          <ac:spMkLst>
            <pc:docMk/>
            <pc:sldMk cId="1095515759" sldId="4786"/>
            <ac:spMk id="9" creationId="{9AA58797-FF10-EE44-D165-431A15F58762}"/>
          </ac:spMkLst>
        </pc:spChg>
        <pc:spChg chg="mod">
          <ac:chgData name="Khả Hân Trương" userId="baf72aab7afdd37c" providerId="LiveId" clId="{D23BC487-F7F0-4435-8CCF-0790A10EC5CF}" dt="2024-11-26T15:03:33.426" v="637" actId="1076"/>
          <ac:spMkLst>
            <pc:docMk/>
            <pc:sldMk cId="1095515759" sldId="4786"/>
            <ac:spMk id="10" creationId="{F95F0F8E-CBB1-DCD4-35C2-E78D8D3D8759}"/>
          </ac:spMkLst>
        </pc:spChg>
        <pc:spChg chg="mod">
          <ac:chgData name="Khả Hân Trương" userId="baf72aab7afdd37c" providerId="LiveId" clId="{D23BC487-F7F0-4435-8CCF-0790A10EC5CF}" dt="2024-11-26T15:04:08.888" v="642" actId="207"/>
          <ac:spMkLst>
            <pc:docMk/>
            <pc:sldMk cId="1095515759" sldId="4786"/>
            <ac:spMk id="31" creationId="{F1631875-953C-E14E-1EB9-4FE1A8273453}"/>
          </ac:spMkLst>
        </pc:spChg>
        <pc:spChg chg="mod">
          <ac:chgData name="Khả Hân Trương" userId="baf72aab7afdd37c" providerId="LiveId" clId="{D23BC487-F7F0-4435-8CCF-0790A10EC5CF}" dt="2024-11-26T15:03:14.968" v="633"/>
          <ac:spMkLst>
            <pc:docMk/>
            <pc:sldMk cId="1095515759" sldId="4786"/>
            <ac:spMk id="32" creationId="{F0AEDFBE-E51B-2CF1-DE51-201122B46BF1}"/>
          </ac:spMkLst>
        </pc:spChg>
        <pc:spChg chg="mod">
          <ac:chgData name="Khả Hân Trương" userId="baf72aab7afdd37c" providerId="LiveId" clId="{D23BC487-F7F0-4435-8CCF-0790A10EC5CF}" dt="2024-11-26T15:03:34.654" v="638" actId="1076"/>
          <ac:spMkLst>
            <pc:docMk/>
            <pc:sldMk cId="1095515759" sldId="4786"/>
            <ac:spMk id="33" creationId="{8732DFCE-495A-18EF-66D6-743C77A87305}"/>
          </ac:spMkLst>
        </pc:spChg>
        <pc:spChg chg="mod">
          <ac:chgData name="Khả Hân Trương" userId="baf72aab7afdd37c" providerId="LiveId" clId="{D23BC487-F7F0-4435-8CCF-0790A10EC5CF}" dt="2024-11-26T15:03:14.968" v="633"/>
          <ac:spMkLst>
            <pc:docMk/>
            <pc:sldMk cId="1095515759" sldId="4786"/>
            <ac:spMk id="34" creationId="{9B2397B5-56CE-35F2-4CD9-D12470C81DB7}"/>
          </ac:spMkLst>
        </pc:spChg>
        <pc:spChg chg="mod">
          <ac:chgData name="Khả Hân Trương" userId="baf72aab7afdd37c" providerId="LiveId" clId="{D23BC487-F7F0-4435-8CCF-0790A10EC5CF}" dt="2024-11-26T15:03:14.968" v="633"/>
          <ac:spMkLst>
            <pc:docMk/>
            <pc:sldMk cId="1095515759" sldId="4786"/>
            <ac:spMk id="35" creationId="{6E9E9087-14AA-9DBB-E39D-3E57BFAC2F92}"/>
          </ac:spMkLst>
        </pc:spChg>
        <pc:spChg chg="mod">
          <ac:chgData name="Khả Hân Trương" userId="baf72aab7afdd37c" providerId="LiveId" clId="{D23BC487-F7F0-4435-8CCF-0790A10EC5CF}" dt="2024-11-26T15:03:14.968" v="633"/>
          <ac:spMkLst>
            <pc:docMk/>
            <pc:sldMk cId="1095515759" sldId="4786"/>
            <ac:spMk id="36" creationId="{277F2CC1-0F5F-1A1D-200F-D668802B30A1}"/>
          </ac:spMkLst>
        </pc:spChg>
        <pc:spChg chg="mod">
          <ac:chgData name="Khả Hân Trương" userId="baf72aab7afdd37c" providerId="LiveId" clId="{D23BC487-F7F0-4435-8CCF-0790A10EC5CF}" dt="2024-11-26T15:03:14.968" v="633"/>
          <ac:spMkLst>
            <pc:docMk/>
            <pc:sldMk cId="1095515759" sldId="4786"/>
            <ac:spMk id="37" creationId="{69DD71D2-990D-C393-383F-21F3874BB6A1}"/>
          </ac:spMkLst>
        </pc:spChg>
        <pc:spChg chg="mod">
          <ac:chgData name="Khả Hân Trương" userId="baf72aab7afdd37c" providerId="LiveId" clId="{D23BC487-F7F0-4435-8CCF-0790A10EC5CF}" dt="2024-11-26T15:03:14.968" v="633"/>
          <ac:spMkLst>
            <pc:docMk/>
            <pc:sldMk cId="1095515759" sldId="4786"/>
            <ac:spMk id="38" creationId="{FEB1D5F9-7E6C-A57D-E006-2FA20DFE6101}"/>
          </ac:spMkLst>
        </pc:spChg>
        <pc:spChg chg="mod">
          <ac:chgData name="Khả Hân Trương" userId="baf72aab7afdd37c" providerId="LiveId" clId="{D23BC487-F7F0-4435-8CCF-0790A10EC5CF}" dt="2024-11-26T15:03:14.968" v="633"/>
          <ac:spMkLst>
            <pc:docMk/>
            <pc:sldMk cId="1095515759" sldId="4786"/>
            <ac:spMk id="39" creationId="{5A10FB0B-6D1B-EFDD-4CC9-D60E66DC0052}"/>
          </ac:spMkLst>
        </pc:spChg>
        <pc:spChg chg="mod">
          <ac:chgData name="Khả Hân Trương" userId="baf72aab7afdd37c" providerId="LiveId" clId="{D23BC487-F7F0-4435-8CCF-0790A10EC5CF}" dt="2024-11-26T15:03:14.968" v="633"/>
          <ac:spMkLst>
            <pc:docMk/>
            <pc:sldMk cId="1095515759" sldId="4786"/>
            <ac:spMk id="40" creationId="{D709428E-566C-5DF8-9A45-E0446E39935F}"/>
          </ac:spMkLst>
        </pc:spChg>
        <pc:spChg chg="mod">
          <ac:chgData name="Khả Hân Trương" userId="baf72aab7afdd37c" providerId="LiveId" clId="{D23BC487-F7F0-4435-8CCF-0790A10EC5CF}" dt="2024-11-26T15:03:14.968" v="633"/>
          <ac:spMkLst>
            <pc:docMk/>
            <pc:sldMk cId="1095515759" sldId="4786"/>
            <ac:spMk id="41" creationId="{213D7C9F-6609-946B-FBE3-8532ABE45AFD}"/>
          </ac:spMkLst>
        </pc:spChg>
        <pc:spChg chg="mod">
          <ac:chgData name="Khả Hân Trương" userId="baf72aab7afdd37c" providerId="LiveId" clId="{D23BC487-F7F0-4435-8CCF-0790A10EC5CF}" dt="2024-11-26T15:03:14.968" v="633"/>
          <ac:spMkLst>
            <pc:docMk/>
            <pc:sldMk cId="1095515759" sldId="4786"/>
            <ac:spMk id="42" creationId="{382975BE-543B-308D-9935-0F9E7E3B4C7E}"/>
          </ac:spMkLst>
        </pc:spChg>
        <pc:spChg chg="mod">
          <ac:chgData name="Khả Hân Trương" userId="baf72aab7afdd37c" providerId="LiveId" clId="{D23BC487-F7F0-4435-8CCF-0790A10EC5CF}" dt="2024-11-26T15:03:14.968" v="633"/>
          <ac:spMkLst>
            <pc:docMk/>
            <pc:sldMk cId="1095515759" sldId="4786"/>
            <ac:spMk id="43" creationId="{D61521B0-38B1-722B-1EAC-B8BCC3FC9CC0}"/>
          </ac:spMkLst>
        </pc:spChg>
        <pc:spChg chg="mod">
          <ac:chgData name="Khả Hân Trương" userId="baf72aab7afdd37c" providerId="LiveId" clId="{D23BC487-F7F0-4435-8CCF-0790A10EC5CF}" dt="2024-11-26T15:03:14.968" v="633"/>
          <ac:spMkLst>
            <pc:docMk/>
            <pc:sldMk cId="1095515759" sldId="4786"/>
            <ac:spMk id="44" creationId="{A74B1863-A3DA-2804-B9D6-ADE7B403C40D}"/>
          </ac:spMkLst>
        </pc:spChg>
        <pc:spChg chg="mod">
          <ac:chgData name="Khả Hân Trương" userId="baf72aab7afdd37c" providerId="LiveId" clId="{D23BC487-F7F0-4435-8CCF-0790A10EC5CF}" dt="2024-11-26T15:03:14.968" v="633"/>
          <ac:spMkLst>
            <pc:docMk/>
            <pc:sldMk cId="1095515759" sldId="4786"/>
            <ac:spMk id="45" creationId="{E887A04E-60ED-A362-2B04-38E4173F3C94}"/>
          </ac:spMkLst>
        </pc:spChg>
        <pc:spChg chg="mod">
          <ac:chgData name="Khả Hân Trương" userId="baf72aab7afdd37c" providerId="LiveId" clId="{D23BC487-F7F0-4435-8CCF-0790A10EC5CF}" dt="2024-11-26T15:03:14.968" v="633"/>
          <ac:spMkLst>
            <pc:docMk/>
            <pc:sldMk cId="1095515759" sldId="4786"/>
            <ac:spMk id="46" creationId="{0F97000A-486F-6A40-4F46-4CFE8C37657F}"/>
          </ac:spMkLst>
        </pc:spChg>
        <pc:spChg chg="add mod">
          <ac:chgData name="Khả Hân Trương" userId="baf72aab7afdd37c" providerId="LiveId" clId="{D23BC487-F7F0-4435-8CCF-0790A10EC5CF}" dt="2024-11-26T15:04:00.619" v="640"/>
          <ac:spMkLst>
            <pc:docMk/>
            <pc:sldMk cId="1095515759" sldId="4786"/>
            <ac:spMk id="47" creationId="{703195E9-CE28-A55E-3881-119E3AC11185}"/>
          </ac:spMkLst>
        </pc:spChg>
        <pc:spChg chg="add mod">
          <ac:chgData name="Khả Hân Trương" userId="baf72aab7afdd37c" providerId="LiveId" clId="{D23BC487-F7F0-4435-8CCF-0790A10EC5CF}" dt="2024-11-26T15:04:44.243" v="645"/>
          <ac:spMkLst>
            <pc:docMk/>
            <pc:sldMk cId="1095515759" sldId="4786"/>
            <ac:spMk id="48" creationId="{317D049D-1583-66E5-D6B7-2E5BB0CBE4A9}"/>
          </ac:spMkLst>
        </pc:spChg>
        <pc:spChg chg="add mod">
          <ac:chgData name="Khả Hân Trương" userId="baf72aab7afdd37c" providerId="LiveId" clId="{D23BC487-F7F0-4435-8CCF-0790A10EC5CF}" dt="2024-11-26T15:04:44.243" v="645"/>
          <ac:spMkLst>
            <pc:docMk/>
            <pc:sldMk cId="1095515759" sldId="4786"/>
            <ac:spMk id="49" creationId="{D4869C1F-B3F7-5413-369F-836F539ECB68}"/>
          </ac:spMkLst>
        </pc:spChg>
        <pc:spChg chg="add mod">
          <ac:chgData name="Khả Hân Trương" userId="baf72aab7afdd37c" providerId="LiveId" clId="{D23BC487-F7F0-4435-8CCF-0790A10EC5CF}" dt="2024-11-26T15:04:44.243" v="645"/>
          <ac:spMkLst>
            <pc:docMk/>
            <pc:sldMk cId="1095515759" sldId="4786"/>
            <ac:spMk id="50" creationId="{61364FD5-3F97-E4E9-7114-C4C35109FBF3}"/>
          </ac:spMkLst>
        </pc:spChg>
        <pc:grpChg chg="add del mod">
          <ac:chgData name="Khả Hân Trương" userId="baf72aab7afdd37c" providerId="LiveId" clId="{D23BC487-F7F0-4435-8CCF-0790A10EC5CF}" dt="2024-11-26T15:03:37.510" v="639" actId="478"/>
          <ac:grpSpMkLst>
            <pc:docMk/>
            <pc:sldMk cId="1095515759" sldId="4786"/>
            <ac:grpSpMk id="2" creationId="{C3EF9B52-1F8D-6C23-D4F4-A6B83F236B7E}"/>
          </ac:grpSpMkLst>
        </pc:grpChg>
        <pc:picChg chg="mod">
          <ac:chgData name="Khả Hân Trương" userId="baf72aab7afdd37c" providerId="LiveId" clId="{D23BC487-F7F0-4435-8CCF-0790A10EC5CF}" dt="2024-11-26T15:04:23.117" v="644" actId="14826"/>
          <ac:picMkLst>
            <pc:docMk/>
            <pc:sldMk cId="1095515759" sldId="4786"/>
            <ac:picMk id="6" creationId="{D25A65CA-F105-E85A-298B-6482F102019E}"/>
          </ac:picMkLst>
        </pc:picChg>
      </pc:sldChg>
      <pc:sldChg chg="addSp delSp modSp add mod modTransition">
        <pc:chgData name="Khả Hân Trương" userId="baf72aab7afdd37c" providerId="LiveId" clId="{D23BC487-F7F0-4435-8CCF-0790A10EC5CF}" dt="2024-11-27T16:46:52.597" v="3690"/>
        <pc:sldMkLst>
          <pc:docMk/>
          <pc:sldMk cId="908593793" sldId="4787"/>
        </pc:sldMkLst>
        <pc:spChg chg="add del mod">
          <ac:chgData name="Khả Hân Trương" userId="baf72aab7afdd37c" providerId="LiveId" clId="{D23BC487-F7F0-4435-8CCF-0790A10EC5CF}" dt="2024-11-27T07:40:11.393" v="1569" actId="478"/>
          <ac:spMkLst>
            <pc:docMk/>
            <pc:sldMk cId="908593793" sldId="4787"/>
            <ac:spMk id="2" creationId="{4DC30A4B-A460-2347-3802-2F7851AFEA4F}"/>
          </ac:spMkLst>
        </pc:spChg>
        <pc:spChg chg="mod">
          <ac:chgData name="Khả Hân Trương" userId="baf72aab7afdd37c" providerId="LiveId" clId="{D23BC487-F7F0-4435-8CCF-0790A10EC5CF}" dt="2024-11-27T16:46:37.350" v="3685" actId="207"/>
          <ac:spMkLst>
            <pc:docMk/>
            <pc:sldMk cId="908593793" sldId="4787"/>
            <ac:spMk id="7" creationId="{323E2444-E006-B53A-7A17-DB6E86D29506}"/>
          </ac:spMkLst>
        </pc:spChg>
        <pc:spChg chg="mod">
          <ac:chgData name="Khả Hân Trương" userId="baf72aab7afdd37c" providerId="LiveId" clId="{D23BC487-F7F0-4435-8CCF-0790A10EC5CF}" dt="2024-11-27T07:30:54.265" v="1443" actId="207"/>
          <ac:spMkLst>
            <pc:docMk/>
            <pc:sldMk cId="908593793" sldId="4787"/>
            <ac:spMk id="11" creationId="{33F09F66-F507-FCEA-7E2E-E69607708904}"/>
          </ac:spMkLst>
        </pc:spChg>
        <pc:spChg chg="mod">
          <ac:chgData name="Khả Hân Trương" userId="baf72aab7afdd37c" providerId="LiveId" clId="{D23BC487-F7F0-4435-8CCF-0790A10EC5CF}" dt="2024-11-27T07:31:07.031" v="1444" actId="207"/>
          <ac:spMkLst>
            <pc:docMk/>
            <pc:sldMk cId="908593793" sldId="4787"/>
            <ac:spMk id="12" creationId="{C9B0D677-127C-CA1D-0014-F6DD196B2C81}"/>
          </ac:spMkLst>
        </pc:spChg>
        <pc:spChg chg="mod">
          <ac:chgData name="Khả Hân Trương" userId="baf72aab7afdd37c" providerId="LiveId" clId="{D23BC487-F7F0-4435-8CCF-0790A10EC5CF}" dt="2024-11-27T07:30:39.615" v="1441" actId="207"/>
          <ac:spMkLst>
            <pc:docMk/>
            <pc:sldMk cId="908593793" sldId="4787"/>
            <ac:spMk id="14" creationId="{A146BE15-7957-847B-52C5-D7002B267F2F}"/>
          </ac:spMkLst>
        </pc:spChg>
        <pc:spChg chg="mod">
          <ac:chgData name="Khả Hân Trương" userId="baf72aab7afdd37c" providerId="LiveId" clId="{D23BC487-F7F0-4435-8CCF-0790A10EC5CF}" dt="2024-11-27T07:30:46.547" v="1442" actId="207"/>
          <ac:spMkLst>
            <pc:docMk/>
            <pc:sldMk cId="908593793" sldId="4787"/>
            <ac:spMk id="15" creationId="{1A20B062-44E7-F9A0-92B2-C3FE207C3CCF}"/>
          </ac:spMkLst>
        </pc:spChg>
        <pc:spChg chg="mod">
          <ac:chgData name="Khả Hân Trương" userId="baf72aab7afdd37c" providerId="LiveId" clId="{D23BC487-F7F0-4435-8CCF-0790A10EC5CF}" dt="2024-11-27T07:31:13.549" v="1445" actId="207"/>
          <ac:spMkLst>
            <pc:docMk/>
            <pc:sldMk cId="908593793" sldId="4787"/>
            <ac:spMk id="18" creationId="{0D6C4CEC-F263-E83E-9B80-0F162B9C6F55}"/>
          </ac:spMkLst>
        </pc:spChg>
        <pc:spChg chg="mod">
          <ac:chgData name="Khả Hân Trương" userId="baf72aab7afdd37c" providerId="LiveId" clId="{D23BC487-F7F0-4435-8CCF-0790A10EC5CF}" dt="2024-11-26T15:05:27.277" v="648" actId="207"/>
          <ac:spMkLst>
            <pc:docMk/>
            <pc:sldMk cId="908593793" sldId="4787"/>
            <ac:spMk id="19" creationId="{430DEE2F-9FF9-C1F6-E5BF-80A51DD8D06E}"/>
          </ac:spMkLst>
        </pc:spChg>
        <pc:spChg chg="mod">
          <ac:chgData name="Khả Hân Trương" userId="baf72aab7afdd37c" providerId="LiveId" clId="{D23BC487-F7F0-4435-8CCF-0790A10EC5CF}" dt="2024-11-27T07:29:40.998" v="1439" actId="207"/>
          <ac:spMkLst>
            <pc:docMk/>
            <pc:sldMk cId="908593793" sldId="4787"/>
            <ac:spMk id="31" creationId="{4D230894-07F4-A84B-5D79-14CA39004D64}"/>
          </ac:spMkLst>
        </pc:spChg>
        <pc:spChg chg="mod">
          <ac:chgData name="Khả Hân Trương" userId="baf72aab7afdd37c" providerId="LiveId" clId="{D23BC487-F7F0-4435-8CCF-0790A10EC5CF}" dt="2024-11-27T09:31:41.876" v="2285" actId="2711"/>
          <ac:spMkLst>
            <pc:docMk/>
            <pc:sldMk cId="908593793" sldId="4787"/>
            <ac:spMk id="47" creationId="{4E4EF47E-958A-8D40-A0D5-AAC2AF6A21BC}"/>
          </ac:spMkLst>
        </pc:spChg>
        <pc:spChg chg="mod">
          <ac:chgData name="Khả Hân Trương" userId="baf72aab7afdd37c" providerId="LiveId" clId="{D23BC487-F7F0-4435-8CCF-0790A10EC5CF}" dt="2024-11-27T07:29:23.254" v="1437" actId="255"/>
          <ac:spMkLst>
            <pc:docMk/>
            <pc:sldMk cId="908593793" sldId="4787"/>
            <ac:spMk id="48" creationId="{5FE64CC0-5535-C27E-407F-04988B7F4F4C}"/>
          </ac:spMkLst>
        </pc:spChg>
        <pc:spChg chg="mod">
          <ac:chgData name="Khả Hân Trương" userId="baf72aab7afdd37c" providerId="LiveId" clId="{D23BC487-F7F0-4435-8CCF-0790A10EC5CF}" dt="2024-11-27T07:29:19.229" v="1436" actId="255"/>
          <ac:spMkLst>
            <pc:docMk/>
            <pc:sldMk cId="908593793" sldId="4787"/>
            <ac:spMk id="49" creationId="{CD686E12-47A9-7D94-FDBF-1EA550FC8578}"/>
          </ac:spMkLst>
        </pc:spChg>
        <pc:spChg chg="mod">
          <ac:chgData name="Khả Hân Trương" userId="baf72aab7afdd37c" providerId="LiveId" clId="{D23BC487-F7F0-4435-8CCF-0790A10EC5CF}" dt="2024-11-27T07:29:15.049" v="1435" actId="255"/>
          <ac:spMkLst>
            <pc:docMk/>
            <pc:sldMk cId="908593793" sldId="4787"/>
            <ac:spMk id="50" creationId="{27A80469-5D51-4B12-3B7C-1FD3D61C37C2}"/>
          </ac:spMkLst>
        </pc:spChg>
        <pc:grpChg chg="mod">
          <ac:chgData name="Khả Hân Trương" userId="baf72aab7afdd37c" providerId="LiveId" clId="{D23BC487-F7F0-4435-8CCF-0790A10EC5CF}" dt="2024-11-27T07:31:35.536" v="1446" actId="1076"/>
          <ac:grpSpMkLst>
            <pc:docMk/>
            <pc:sldMk cId="908593793" sldId="4787"/>
            <ac:grpSpMk id="30" creationId="{AF6D05F4-A8C9-3A3E-4EEC-AD984596D47E}"/>
          </ac:grpSpMkLst>
        </pc:grpChg>
      </pc:sldChg>
      <pc:sldChg chg="addSp delSp modSp add mod ord modTransition modAnim">
        <pc:chgData name="Khả Hân Trương" userId="baf72aab7afdd37c" providerId="LiveId" clId="{D23BC487-F7F0-4435-8CCF-0790A10EC5CF}" dt="2024-11-27T17:56:54.525" v="4083" actId="14100"/>
        <pc:sldMkLst>
          <pc:docMk/>
          <pc:sldMk cId="742086254" sldId="4788"/>
        </pc:sldMkLst>
        <pc:spChg chg="mod">
          <ac:chgData name="Khả Hân Trương" userId="baf72aab7afdd37c" providerId="LiveId" clId="{D23BC487-F7F0-4435-8CCF-0790A10EC5CF}" dt="2024-11-27T07:50:05.062" v="1632" actId="207"/>
          <ac:spMkLst>
            <pc:docMk/>
            <pc:sldMk cId="742086254" sldId="4788"/>
            <ac:spMk id="2" creationId="{137773FE-0386-2ADD-A482-2A5D65F0BBCA}"/>
          </ac:spMkLst>
        </pc:spChg>
        <pc:spChg chg="add mod">
          <ac:chgData name="Khả Hân Trương" userId="baf72aab7afdd37c" providerId="LiveId" clId="{D23BC487-F7F0-4435-8CCF-0790A10EC5CF}" dt="2024-11-27T07:46:03.721" v="1586" actId="1076"/>
          <ac:spMkLst>
            <pc:docMk/>
            <pc:sldMk cId="742086254" sldId="4788"/>
            <ac:spMk id="3" creationId="{7522F0DA-9B89-4A3C-87D2-177EA4FA972A}"/>
          </ac:spMkLst>
        </pc:spChg>
        <pc:spChg chg="del">
          <ac:chgData name="Khả Hân Trương" userId="baf72aab7afdd37c" providerId="LiveId" clId="{D23BC487-F7F0-4435-8CCF-0790A10EC5CF}" dt="2024-11-27T07:45:28.820" v="1581" actId="21"/>
          <ac:spMkLst>
            <pc:docMk/>
            <pc:sldMk cId="742086254" sldId="4788"/>
            <ac:spMk id="4" creationId="{F1809588-E8CB-4621-A08E-112B8155D904}"/>
          </ac:spMkLst>
        </pc:spChg>
        <pc:spChg chg="mod">
          <ac:chgData name="Khả Hân Trương" userId="baf72aab7afdd37c" providerId="LiveId" clId="{D23BC487-F7F0-4435-8CCF-0790A10EC5CF}" dt="2024-11-27T07:52:05.193" v="1647" actId="1076"/>
          <ac:spMkLst>
            <pc:docMk/>
            <pc:sldMk cId="742086254" sldId="4788"/>
            <ac:spMk id="6" creationId="{03B68875-A852-AE29-EF86-1FB88244D6B7}"/>
          </ac:spMkLst>
        </pc:spChg>
        <pc:spChg chg="del mod">
          <ac:chgData name="Khả Hân Trương" userId="baf72aab7afdd37c" providerId="LiveId" clId="{D23BC487-F7F0-4435-8CCF-0790A10EC5CF}" dt="2024-11-27T07:54:28.935" v="1655" actId="21"/>
          <ac:spMkLst>
            <pc:docMk/>
            <pc:sldMk cId="742086254" sldId="4788"/>
            <ac:spMk id="7" creationId="{66F6A570-1A02-F7FE-305D-623D20D63F4B}"/>
          </ac:spMkLst>
        </pc:spChg>
        <pc:spChg chg="del">
          <ac:chgData name="Khả Hân Trương" userId="baf72aab7afdd37c" providerId="LiveId" clId="{D23BC487-F7F0-4435-8CCF-0790A10EC5CF}" dt="2024-11-27T07:49:44.008" v="1627" actId="21"/>
          <ac:spMkLst>
            <pc:docMk/>
            <pc:sldMk cId="742086254" sldId="4788"/>
            <ac:spMk id="8" creationId="{5596F5E0-411D-250E-C669-5C17B24E310D}"/>
          </ac:spMkLst>
        </pc:spChg>
        <pc:spChg chg="mod">
          <ac:chgData name="Khả Hân Trương" userId="baf72aab7afdd37c" providerId="LiveId" clId="{D23BC487-F7F0-4435-8CCF-0790A10EC5CF}" dt="2024-11-27T07:49:59.083" v="1631" actId="207"/>
          <ac:spMkLst>
            <pc:docMk/>
            <pc:sldMk cId="742086254" sldId="4788"/>
            <ac:spMk id="10" creationId="{AD20A740-8FF8-31F0-9814-8DD32EA87556}"/>
          </ac:spMkLst>
        </pc:spChg>
        <pc:spChg chg="mod">
          <ac:chgData name="Khả Hân Trương" userId="baf72aab7afdd37c" providerId="LiveId" clId="{D23BC487-F7F0-4435-8CCF-0790A10EC5CF}" dt="2024-11-27T07:49:59.083" v="1631" actId="207"/>
          <ac:spMkLst>
            <pc:docMk/>
            <pc:sldMk cId="742086254" sldId="4788"/>
            <ac:spMk id="11" creationId="{1ADCAEA9-C47C-FA2C-8FC0-690BC6A1FA7D}"/>
          </ac:spMkLst>
        </pc:spChg>
        <pc:spChg chg="mod">
          <ac:chgData name="Khả Hân Trương" userId="baf72aab7afdd37c" providerId="LiveId" clId="{D23BC487-F7F0-4435-8CCF-0790A10EC5CF}" dt="2024-11-27T07:49:59.083" v="1631" actId="207"/>
          <ac:spMkLst>
            <pc:docMk/>
            <pc:sldMk cId="742086254" sldId="4788"/>
            <ac:spMk id="12" creationId="{4FDC95AB-D912-C973-5314-83188DEADA98}"/>
          </ac:spMkLst>
        </pc:spChg>
        <pc:spChg chg="del mod">
          <ac:chgData name="Khả Hân Trương" userId="baf72aab7afdd37c" providerId="LiveId" clId="{D23BC487-F7F0-4435-8CCF-0790A10EC5CF}" dt="2024-11-27T07:51:23.562" v="1643" actId="478"/>
          <ac:spMkLst>
            <pc:docMk/>
            <pc:sldMk cId="742086254" sldId="4788"/>
            <ac:spMk id="13" creationId="{D71D4259-8083-4C5A-A5C9-C74E4F76BBE6}"/>
          </ac:spMkLst>
        </pc:spChg>
        <pc:spChg chg="add mod">
          <ac:chgData name="Khả Hân Trương" userId="baf72aab7afdd37c" providerId="LiveId" clId="{D23BC487-F7F0-4435-8CCF-0790A10EC5CF}" dt="2024-11-27T07:46:03.721" v="1586" actId="1076"/>
          <ac:spMkLst>
            <pc:docMk/>
            <pc:sldMk cId="742086254" sldId="4788"/>
            <ac:spMk id="17" creationId="{76744763-5305-FE5E-92CF-84E28C4E1D50}"/>
          </ac:spMkLst>
        </pc:spChg>
        <pc:spChg chg="add mod">
          <ac:chgData name="Khả Hân Trương" userId="baf72aab7afdd37c" providerId="LiveId" clId="{D23BC487-F7F0-4435-8CCF-0790A10EC5CF}" dt="2024-11-27T17:56:46.400" v="4081" actId="113"/>
          <ac:spMkLst>
            <pc:docMk/>
            <pc:sldMk cId="742086254" sldId="4788"/>
            <ac:spMk id="18" creationId="{0FAEDA6A-4DF6-D4B8-CB8A-54BBE4C40065}"/>
          </ac:spMkLst>
        </pc:spChg>
        <pc:spChg chg="add mod">
          <ac:chgData name="Khả Hân Trương" userId="baf72aab7afdd37c" providerId="LiveId" clId="{D23BC487-F7F0-4435-8CCF-0790A10EC5CF}" dt="2024-11-27T17:56:54.525" v="4083" actId="14100"/>
          <ac:spMkLst>
            <pc:docMk/>
            <pc:sldMk cId="742086254" sldId="4788"/>
            <ac:spMk id="19" creationId="{C761B030-D138-6409-1C98-84C570E5155C}"/>
          </ac:spMkLst>
        </pc:spChg>
        <pc:spChg chg="add mod">
          <ac:chgData name="Khả Hân Trương" userId="baf72aab7afdd37c" providerId="LiveId" clId="{D23BC487-F7F0-4435-8CCF-0790A10EC5CF}" dt="2024-11-27T07:57:38.395" v="1667" actId="1076"/>
          <ac:spMkLst>
            <pc:docMk/>
            <pc:sldMk cId="742086254" sldId="4788"/>
            <ac:spMk id="20" creationId="{713A6310-E96C-FF21-5968-F834F6E6ABEF}"/>
          </ac:spMkLst>
        </pc:spChg>
        <pc:grpChg chg="mod">
          <ac:chgData name="Khả Hân Trương" userId="baf72aab7afdd37c" providerId="LiveId" clId="{D23BC487-F7F0-4435-8CCF-0790A10EC5CF}" dt="2024-11-27T07:45:32.938" v="1582" actId="1076"/>
          <ac:grpSpMkLst>
            <pc:docMk/>
            <pc:sldMk cId="742086254" sldId="4788"/>
            <ac:grpSpMk id="5" creationId="{2DC4FD4D-BB01-6E0A-2C8D-27644143577F}"/>
          </ac:grpSpMkLst>
        </pc:grpChg>
        <pc:grpChg chg="mod">
          <ac:chgData name="Khả Hân Trương" userId="baf72aab7afdd37c" providerId="LiveId" clId="{D23BC487-F7F0-4435-8CCF-0790A10EC5CF}" dt="2024-11-27T07:51:30.886" v="1644" actId="1076"/>
          <ac:grpSpMkLst>
            <pc:docMk/>
            <pc:sldMk cId="742086254" sldId="4788"/>
            <ac:grpSpMk id="9" creationId="{AA2DA926-79F0-C30D-9397-8DE4F3A5C919}"/>
          </ac:grpSpMkLst>
        </pc:grpChg>
        <pc:picChg chg="mod">
          <ac:chgData name="Khả Hân Trương" userId="baf72aab7afdd37c" providerId="LiveId" clId="{D23BC487-F7F0-4435-8CCF-0790A10EC5CF}" dt="2024-11-27T07:57:51.747" v="1669" actId="1076"/>
          <ac:picMkLst>
            <pc:docMk/>
            <pc:sldMk cId="742086254" sldId="4788"/>
            <ac:picMk id="16" creationId="{1BCAEE41-5A34-7DCE-DE05-72F40A767461}"/>
          </ac:picMkLst>
        </pc:picChg>
        <pc:picChg chg="add del mod">
          <ac:chgData name="Khả Hân Trương" userId="baf72aab7afdd37c" providerId="LiveId" clId="{D23BC487-F7F0-4435-8CCF-0790A10EC5CF}" dt="2024-11-27T08:00:51.010" v="1672" actId="478"/>
          <ac:picMkLst>
            <pc:docMk/>
            <pc:sldMk cId="742086254" sldId="4788"/>
            <ac:picMk id="22" creationId="{57DEE5FF-1D94-1C57-3D9D-362223957A79}"/>
          </ac:picMkLst>
        </pc:picChg>
      </pc:sldChg>
      <pc:sldChg chg="add del">
        <pc:chgData name="Khả Hân Trương" userId="baf72aab7afdd37c" providerId="LiveId" clId="{D23BC487-F7F0-4435-8CCF-0790A10EC5CF}" dt="2024-11-26T15:13:36.248" v="657" actId="2696"/>
        <pc:sldMkLst>
          <pc:docMk/>
          <pc:sldMk cId="3940569353" sldId="4788"/>
        </pc:sldMkLst>
      </pc:sldChg>
      <pc:sldChg chg="addSp delSp modSp add del mod ord">
        <pc:chgData name="Khả Hân Trương" userId="baf72aab7afdd37c" providerId="LiveId" clId="{D23BC487-F7F0-4435-8CCF-0790A10EC5CF}" dt="2024-11-26T15:56:12.216" v="1227" actId="2696"/>
        <pc:sldMkLst>
          <pc:docMk/>
          <pc:sldMk cId="4193790815" sldId="4788"/>
        </pc:sldMkLst>
        <pc:spChg chg="mod">
          <ac:chgData name="Khả Hân Trương" userId="baf72aab7afdd37c" providerId="LiveId" clId="{D23BC487-F7F0-4435-8CCF-0790A10EC5CF}" dt="2024-11-26T15:15:54.499" v="697" actId="20577"/>
          <ac:spMkLst>
            <pc:docMk/>
            <pc:sldMk cId="4193790815" sldId="4788"/>
            <ac:spMk id="2" creationId="{14BE53D8-8B7E-1045-7B95-012D9ACF241D}"/>
          </ac:spMkLst>
        </pc:spChg>
        <pc:spChg chg="mod">
          <ac:chgData name="Khả Hân Trương" userId="baf72aab7afdd37c" providerId="LiveId" clId="{D23BC487-F7F0-4435-8CCF-0790A10EC5CF}" dt="2024-11-26T15:34:25.954" v="894" actId="255"/>
          <ac:spMkLst>
            <pc:docMk/>
            <pc:sldMk cId="4193790815" sldId="4788"/>
            <ac:spMk id="3" creationId="{A6A7E4B4-D090-A9CA-2BEB-FAB3950FC761}"/>
          </ac:spMkLst>
        </pc:spChg>
        <pc:spChg chg="mod topLvl">
          <ac:chgData name="Khả Hân Trương" userId="baf72aab7afdd37c" providerId="LiveId" clId="{D23BC487-F7F0-4435-8CCF-0790A10EC5CF}" dt="2024-11-26T15:51:29.955" v="1148" actId="165"/>
          <ac:spMkLst>
            <pc:docMk/>
            <pc:sldMk cId="4193790815" sldId="4788"/>
            <ac:spMk id="6" creationId="{13E96433-A77C-FB45-9E78-0F110AADBCD3}"/>
          </ac:spMkLst>
        </pc:spChg>
        <pc:spChg chg="mod">
          <ac:chgData name="Khả Hân Trương" userId="baf72aab7afdd37c" providerId="LiveId" clId="{D23BC487-F7F0-4435-8CCF-0790A10EC5CF}" dt="2024-11-26T15:50:00.252" v="1134" actId="1076"/>
          <ac:spMkLst>
            <pc:docMk/>
            <pc:sldMk cId="4193790815" sldId="4788"/>
            <ac:spMk id="7" creationId="{88CE19B4-8D9D-C9C1-E367-F8D6E98AA88E}"/>
          </ac:spMkLst>
        </pc:spChg>
        <pc:spChg chg="del">
          <ac:chgData name="Khả Hân Trương" userId="baf72aab7afdd37c" providerId="LiveId" clId="{D23BC487-F7F0-4435-8CCF-0790A10EC5CF}" dt="2024-11-26T15:27:18.133" v="799" actId="478"/>
          <ac:spMkLst>
            <pc:docMk/>
            <pc:sldMk cId="4193790815" sldId="4788"/>
            <ac:spMk id="8" creationId="{4C1FCF3D-E90C-E1D2-41AB-7BFC830AD6E8}"/>
          </ac:spMkLst>
        </pc:spChg>
        <pc:spChg chg="mod topLvl">
          <ac:chgData name="Khả Hân Trương" userId="baf72aab7afdd37c" providerId="LiveId" clId="{D23BC487-F7F0-4435-8CCF-0790A10EC5CF}" dt="2024-11-26T15:51:33.153" v="1149" actId="165"/>
          <ac:spMkLst>
            <pc:docMk/>
            <pc:sldMk cId="4193790815" sldId="4788"/>
            <ac:spMk id="9" creationId="{CCD79BEF-F38D-6888-7618-3B162DCA893A}"/>
          </ac:spMkLst>
        </pc:spChg>
        <pc:spChg chg="mod">
          <ac:chgData name="Khả Hân Trương" userId="baf72aab7afdd37c" providerId="LiveId" clId="{D23BC487-F7F0-4435-8CCF-0790A10EC5CF}" dt="2024-11-26T15:34:53.847" v="896" actId="2711"/>
          <ac:spMkLst>
            <pc:docMk/>
            <pc:sldMk cId="4193790815" sldId="4788"/>
            <ac:spMk id="10" creationId="{BF694F91-4D6C-7172-E2BB-A47A97AAEAB1}"/>
          </ac:spMkLst>
        </pc:spChg>
        <pc:spChg chg="del">
          <ac:chgData name="Khả Hân Trương" userId="baf72aab7afdd37c" providerId="LiveId" clId="{D23BC487-F7F0-4435-8CCF-0790A10EC5CF}" dt="2024-11-26T15:27:15.682" v="798" actId="478"/>
          <ac:spMkLst>
            <pc:docMk/>
            <pc:sldMk cId="4193790815" sldId="4788"/>
            <ac:spMk id="11" creationId="{362FEC91-172A-E689-0561-3C8B297031BC}"/>
          </ac:spMkLst>
        </pc:spChg>
        <pc:spChg chg="mod topLvl">
          <ac:chgData name="Khả Hân Trương" userId="baf72aab7afdd37c" providerId="LiveId" clId="{D23BC487-F7F0-4435-8CCF-0790A10EC5CF}" dt="2024-11-26T15:51:29.955" v="1148" actId="165"/>
          <ac:spMkLst>
            <pc:docMk/>
            <pc:sldMk cId="4193790815" sldId="4788"/>
            <ac:spMk id="12" creationId="{705E2B15-A223-0564-6035-A09A2BDC45EF}"/>
          </ac:spMkLst>
        </pc:spChg>
        <pc:spChg chg="mod">
          <ac:chgData name="Khả Hân Trương" userId="baf72aab7afdd37c" providerId="LiveId" clId="{D23BC487-F7F0-4435-8CCF-0790A10EC5CF}" dt="2024-11-26T15:34:58.114" v="897" actId="2711"/>
          <ac:spMkLst>
            <pc:docMk/>
            <pc:sldMk cId="4193790815" sldId="4788"/>
            <ac:spMk id="13" creationId="{F8EEDBDE-7793-B615-9E93-E5AAACF715FC}"/>
          </ac:spMkLst>
        </pc:spChg>
        <pc:spChg chg="del">
          <ac:chgData name="Khả Hân Trương" userId="baf72aab7afdd37c" providerId="LiveId" clId="{D23BC487-F7F0-4435-8CCF-0790A10EC5CF}" dt="2024-11-26T15:27:11.923" v="797" actId="478"/>
          <ac:spMkLst>
            <pc:docMk/>
            <pc:sldMk cId="4193790815" sldId="4788"/>
            <ac:spMk id="14" creationId="{A856F9AF-7689-5E35-BDFE-E2DC4B07C921}"/>
          </ac:spMkLst>
        </pc:spChg>
        <pc:spChg chg="mod topLvl">
          <ac:chgData name="Khả Hân Trương" userId="baf72aab7afdd37c" providerId="LiveId" clId="{D23BC487-F7F0-4435-8CCF-0790A10EC5CF}" dt="2024-11-26T15:51:47.410" v="1150" actId="165"/>
          <ac:spMkLst>
            <pc:docMk/>
            <pc:sldMk cId="4193790815" sldId="4788"/>
            <ac:spMk id="15" creationId="{F63E6BEC-67A3-A637-2A8C-C16008F0272F}"/>
          </ac:spMkLst>
        </pc:spChg>
        <pc:spChg chg="del">
          <ac:chgData name="Khả Hân Trương" userId="baf72aab7afdd37c" providerId="LiveId" clId="{D23BC487-F7F0-4435-8CCF-0790A10EC5CF}" dt="2024-11-26T15:27:10.214" v="796" actId="478"/>
          <ac:spMkLst>
            <pc:docMk/>
            <pc:sldMk cId="4193790815" sldId="4788"/>
            <ac:spMk id="17" creationId="{3BD6BEBD-F91E-F148-3F40-6311086E15F1}"/>
          </ac:spMkLst>
        </pc:spChg>
        <pc:spChg chg="mod topLvl">
          <ac:chgData name="Khả Hân Trương" userId="baf72aab7afdd37c" providerId="LiveId" clId="{D23BC487-F7F0-4435-8CCF-0790A10EC5CF}" dt="2024-11-26T15:51:29.955" v="1148" actId="165"/>
          <ac:spMkLst>
            <pc:docMk/>
            <pc:sldMk cId="4193790815" sldId="4788"/>
            <ac:spMk id="18" creationId="{31F527E2-77D7-8605-323E-C89EC2507EB1}"/>
          </ac:spMkLst>
        </pc:spChg>
        <pc:spChg chg="del mod">
          <ac:chgData name="Khả Hân Trương" userId="baf72aab7afdd37c" providerId="LiveId" clId="{D23BC487-F7F0-4435-8CCF-0790A10EC5CF}" dt="2024-11-26T15:27:08.370" v="795" actId="478"/>
          <ac:spMkLst>
            <pc:docMk/>
            <pc:sldMk cId="4193790815" sldId="4788"/>
            <ac:spMk id="20" creationId="{C0FB4EFB-B701-695A-D63D-60F7B5378200}"/>
          </ac:spMkLst>
        </pc:spChg>
        <pc:spChg chg="mod topLvl">
          <ac:chgData name="Khả Hân Trương" userId="baf72aab7afdd37c" providerId="LiveId" clId="{D23BC487-F7F0-4435-8CCF-0790A10EC5CF}" dt="2024-11-26T15:51:29.955" v="1148" actId="165"/>
          <ac:spMkLst>
            <pc:docMk/>
            <pc:sldMk cId="4193790815" sldId="4788"/>
            <ac:spMk id="21" creationId="{23CB744A-3B1F-743E-9C43-99D7A342341D}"/>
          </ac:spMkLst>
        </pc:spChg>
        <pc:spChg chg="mod topLvl">
          <ac:chgData name="Khả Hân Trương" userId="baf72aab7afdd37c" providerId="LiveId" clId="{D23BC487-F7F0-4435-8CCF-0790A10EC5CF}" dt="2024-11-26T15:51:29.955" v="1148" actId="165"/>
          <ac:spMkLst>
            <pc:docMk/>
            <pc:sldMk cId="4193790815" sldId="4788"/>
            <ac:spMk id="22" creationId="{0558F73A-E2FC-05B1-ECF7-8D799171DA9D}"/>
          </ac:spMkLst>
        </pc:spChg>
        <pc:spChg chg="mod">
          <ac:chgData name="Khả Hân Trương" userId="baf72aab7afdd37c" providerId="LiveId" clId="{D23BC487-F7F0-4435-8CCF-0790A10EC5CF}" dt="2024-11-26T15:31:27.406" v="832" actId="14100"/>
          <ac:spMkLst>
            <pc:docMk/>
            <pc:sldMk cId="4193790815" sldId="4788"/>
            <ac:spMk id="23" creationId="{4FC0E426-EC42-E5D4-B5E1-6D8C72B7EE21}"/>
          </ac:spMkLst>
        </pc:spChg>
        <pc:spChg chg="del mod">
          <ac:chgData name="Khả Hân Trương" userId="baf72aab7afdd37c" providerId="LiveId" clId="{D23BC487-F7F0-4435-8CCF-0790A10EC5CF}" dt="2024-11-26T15:24:41.863" v="777" actId="478"/>
          <ac:spMkLst>
            <pc:docMk/>
            <pc:sldMk cId="4193790815" sldId="4788"/>
            <ac:spMk id="24" creationId="{B08B471C-D3B1-FFC3-59CF-303E87FDA318}"/>
          </ac:spMkLst>
        </pc:spChg>
        <pc:spChg chg="mod topLvl">
          <ac:chgData name="Khả Hân Trương" userId="baf72aab7afdd37c" providerId="LiveId" clId="{D23BC487-F7F0-4435-8CCF-0790A10EC5CF}" dt="2024-11-26T15:54:04.195" v="1206" actId="165"/>
          <ac:spMkLst>
            <pc:docMk/>
            <pc:sldMk cId="4193790815" sldId="4788"/>
            <ac:spMk id="25" creationId="{D4090739-47B6-58A5-7B28-B5B1CAD97D4E}"/>
          </ac:spMkLst>
        </pc:spChg>
        <pc:spChg chg="mod">
          <ac:chgData name="Khả Hân Trương" userId="baf72aab7afdd37c" providerId="LiveId" clId="{D23BC487-F7F0-4435-8CCF-0790A10EC5CF}" dt="2024-11-26T15:32:27.361" v="843" actId="1076"/>
          <ac:spMkLst>
            <pc:docMk/>
            <pc:sldMk cId="4193790815" sldId="4788"/>
            <ac:spMk id="26" creationId="{D4F1C1C5-853C-B093-00A6-069E3EF5B0B7}"/>
          </ac:spMkLst>
        </pc:spChg>
        <pc:spChg chg="mod topLvl">
          <ac:chgData name="Khả Hân Trương" userId="baf72aab7afdd37c" providerId="LiveId" clId="{D23BC487-F7F0-4435-8CCF-0790A10EC5CF}" dt="2024-11-26T15:51:29.955" v="1148" actId="165"/>
          <ac:spMkLst>
            <pc:docMk/>
            <pc:sldMk cId="4193790815" sldId="4788"/>
            <ac:spMk id="27" creationId="{14B9F67D-A06E-AE26-F306-4B03D7064A86}"/>
          </ac:spMkLst>
        </pc:spChg>
        <pc:spChg chg="mod">
          <ac:chgData name="Khả Hân Trương" userId="baf72aab7afdd37c" providerId="LiveId" clId="{D23BC487-F7F0-4435-8CCF-0790A10EC5CF}" dt="2024-11-26T15:31:05.104" v="827" actId="1076"/>
          <ac:spMkLst>
            <pc:docMk/>
            <pc:sldMk cId="4193790815" sldId="4788"/>
            <ac:spMk id="28" creationId="{E167ABA0-329A-D3E4-5585-02EAACA4FDB1}"/>
          </ac:spMkLst>
        </pc:spChg>
        <pc:spChg chg="mod topLvl">
          <ac:chgData name="Khả Hân Trương" userId="baf72aab7afdd37c" providerId="LiveId" clId="{D23BC487-F7F0-4435-8CCF-0790A10EC5CF}" dt="2024-11-26T15:51:47.410" v="1150" actId="165"/>
          <ac:spMkLst>
            <pc:docMk/>
            <pc:sldMk cId="4193790815" sldId="4788"/>
            <ac:spMk id="29" creationId="{1B255097-74B6-8338-2550-4B77176350A5}"/>
          </ac:spMkLst>
        </pc:spChg>
        <pc:spChg chg="mod">
          <ac:chgData name="Khả Hân Trương" userId="baf72aab7afdd37c" providerId="LiveId" clId="{D23BC487-F7F0-4435-8CCF-0790A10EC5CF}" dt="2024-11-26T15:31:12.462" v="828" actId="1076"/>
          <ac:spMkLst>
            <pc:docMk/>
            <pc:sldMk cId="4193790815" sldId="4788"/>
            <ac:spMk id="30" creationId="{A5FFBD21-C394-3483-0FC9-83BB2B6B8C47}"/>
          </ac:spMkLst>
        </pc:spChg>
        <pc:spChg chg="mod topLvl">
          <ac:chgData name="Khả Hân Trương" userId="baf72aab7afdd37c" providerId="LiveId" clId="{D23BC487-F7F0-4435-8CCF-0790A10EC5CF}" dt="2024-11-26T15:51:29.955" v="1148" actId="165"/>
          <ac:spMkLst>
            <pc:docMk/>
            <pc:sldMk cId="4193790815" sldId="4788"/>
            <ac:spMk id="31" creationId="{8A061B8C-0316-40B6-7F92-5F7818D92B44}"/>
          </ac:spMkLst>
        </pc:spChg>
        <pc:spChg chg="mod">
          <ac:chgData name="Khả Hân Trương" userId="baf72aab7afdd37c" providerId="LiveId" clId="{D23BC487-F7F0-4435-8CCF-0790A10EC5CF}" dt="2024-11-26T15:30:47.706" v="825" actId="1076"/>
          <ac:spMkLst>
            <pc:docMk/>
            <pc:sldMk cId="4193790815" sldId="4788"/>
            <ac:spMk id="32" creationId="{213C956C-2B24-AEF8-ECDB-CC0717EE0280}"/>
          </ac:spMkLst>
        </pc:spChg>
        <pc:spChg chg="mod topLvl">
          <ac:chgData name="Khả Hân Trương" userId="baf72aab7afdd37c" providerId="LiveId" clId="{D23BC487-F7F0-4435-8CCF-0790A10EC5CF}" dt="2024-11-26T15:54:04.195" v="1206" actId="165"/>
          <ac:spMkLst>
            <pc:docMk/>
            <pc:sldMk cId="4193790815" sldId="4788"/>
            <ac:spMk id="33" creationId="{42DB61EB-0F95-B50F-42AF-1B174F5C7AB2}"/>
          </ac:spMkLst>
        </pc:spChg>
        <pc:spChg chg="del mod">
          <ac:chgData name="Khả Hân Trương" userId="baf72aab7afdd37c" providerId="LiveId" clId="{D23BC487-F7F0-4435-8CCF-0790A10EC5CF}" dt="2024-11-26T15:24:41.863" v="777" actId="478"/>
          <ac:spMkLst>
            <pc:docMk/>
            <pc:sldMk cId="4193790815" sldId="4788"/>
            <ac:spMk id="34" creationId="{42242AC5-6BF6-A9F9-662C-A8A8A0B3D8B3}"/>
          </ac:spMkLst>
        </pc:spChg>
        <pc:spChg chg="mod topLvl">
          <ac:chgData name="Khả Hân Trương" userId="baf72aab7afdd37c" providerId="LiveId" clId="{D23BC487-F7F0-4435-8CCF-0790A10EC5CF}" dt="2024-11-26T15:51:29.955" v="1148" actId="165"/>
          <ac:spMkLst>
            <pc:docMk/>
            <pc:sldMk cId="4193790815" sldId="4788"/>
            <ac:spMk id="35" creationId="{E8888F78-2174-F563-8320-4A8411D5730A}"/>
          </ac:spMkLst>
        </pc:spChg>
        <pc:spChg chg="del mod">
          <ac:chgData name="Khả Hân Trương" userId="baf72aab7afdd37c" providerId="LiveId" clId="{D23BC487-F7F0-4435-8CCF-0790A10EC5CF}" dt="2024-11-26T15:24:41.863" v="777" actId="478"/>
          <ac:spMkLst>
            <pc:docMk/>
            <pc:sldMk cId="4193790815" sldId="4788"/>
            <ac:spMk id="36" creationId="{63155D1A-8971-7FC2-B578-AC733E7D6F5E}"/>
          </ac:spMkLst>
        </pc:spChg>
        <pc:spChg chg="mod topLvl">
          <ac:chgData name="Khả Hân Trương" userId="baf72aab7afdd37c" providerId="LiveId" clId="{D23BC487-F7F0-4435-8CCF-0790A10EC5CF}" dt="2024-11-26T15:51:47.410" v="1150" actId="165"/>
          <ac:spMkLst>
            <pc:docMk/>
            <pc:sldMk cId="4193790815" sldId="4788"/>
            <ac:spMk id="37" creationId="{5BB12C47-3B55-F70F-87E2-099A811CA36E}"/>
          </ac:spMkLst>
        </pc:spChg>
        <pc:spChg chg="del">
          <ac:chgData name="Khả Hân Trương" userId="baf72aab7afdd37c" providerId="LiveId" clId="{D23BC487-F7F0-4435-8CCF-0790A10EC5CF}" dt="2024-11-26T15:24:20.193" v="772" actId="478"/>
          <ac:spMkLst>
            <pc:docMk/>
            <pc:sldMk cId="4193790815" sldId="4788"/>
            <ac:spMk id="38" creationId="{1E2E3156-9030-6790-D802-73F5E90F29DB}"/>
          </ac:spMkLst>
        </pc:spChg>
        <pc:spChg chg="mod topLvl">
          <ac:chgData name="Khả Hân Trương" userId="baf72aab7afdd37c" providerId="LiveId" clId="{D23BC487-F7F0-4435-8CCF-0790A10EC5CF}" dt="2024-11-26T15:51:29.955" v="1148" actId="165"/>
          <ac:spMkLst>
            <pc:docMk/>
            <pc:sldMk cId="4193790815" sldId="4788"/>
            <ac:spMk id="39" creationId="{8A4F8D4E-A2DD-7D53-B43F-705017289AD2}"/>
          </ac:spMkLst>
        </pc:spChg>
        <pc:spChg chg="del">
          <ac:chgData name="Khả Hân Trương" userId="baf72aab7afdd37c" providerId="LiveId" clId="{D23BC487-F7F0-4435-8CCF-0790A10EC5CF}" dt="2024-11-26T15:24:13.048" v="771" actId="478"/>
          <ac:spMkLst>
            <pc:docMk/>
            <pc:sldMk cId="4193790815" sldId="4788"/>
            <ac:spMk id="40" creationId="{AD6E8AA1-AAFB-00D6-14B0-0C76F587D628}"/>
          </ac:spMkLst>
        </pc:spChg>
        <pc:spChg chg="mod">
          <ac:chgData name="Khả Hân Trương" userId="baf72aab7afdd37c" providerId="LiveId" clId="{D23BC487-F7F0-4435-8CCF-0790A10EC5CF}" dt="2024-11-26T15:35:02.890" v="898" actId="2711"/>
          <ac:spMkLst>
            <pc:docMk/>
            <pc:sldMk cId="4193790815" sldId="4788"/>
            <ac:spMk id="49" creationId="{2C108FB7-1431-4CE5-A7BE-9541B4BCA449}"/>
          </ac:spMkLst>
        </pc:spChg>
        <pc:spChg chg="mod">
          <ac:chgData name="Khả Hân Trương" userId="baf72aab7afdd37c" providerId="LiveId" clId="{D23BC487-F7F0-4435-8CCF-0790A10EC5CF}" dt="2024-11-26T15:35:09.383" v="899" actId="2711"/>
          <ac:spMkLst>
            <pc:docMk/>
            <pc:sldMk cId="4193790815" sldId="4788"/>
            <ac:spMk id="50" creationId="{130D9555-45EC-EB93-432C-E0E8C4DA3B23}"/>
          </ac:spMkLst>
        </pc:spChg>
        <pc:grpChg chg="add del mod">
          <ac:chgData name="Khả Hân Trương" userId="baf72aab7afdd37c" providerId="LiveId" clId="{D23BC487-F7F0-4435-8CCF-0790A10EC5CF}" dt="2024-11-26T15:51:29.955" v="1148" actId="165"/>
          <ac:grpSpMkLst>
            <pc:docMk/>
            <pc:sldMk cId="4193790815" sldId="4788"/>
            <ac:grpSpMk id="55" creationId="{436079E5-D1E3-CBF8-EF09-F5D71775E865}"/>
          </ac:grpSpMkLst>
        </pc:grpChg>
        <pc:grpChg chg="add del mod topLvl">
          <ac:chgData name="Khả Hân Trương" userId="baf72aab7afdd37c" providerId="LiveId" clId="{D23BC487-F7F0-4435-8CCF-0790A10EC5CF}" dt="2024-11-26T15:54:04.195" v="1206" actId="165"/>
          <ac:grpSpMkLst>
            <pc:docMk/>
            <pc:sldMk cId="4193790815" sldId="4788"/>
            <ac:grpSpMk id="56" creationId="{55FD9965-3962-F68B-5074-73B0BDB5DF77}"/>
          </ac:grpSpMkLst>
        </pc:grpChg>
        <pc:grpChg chg="add del mod">
          <ac:chgData name="Khả Hân Trương" userId="baf72aab7afdd37c" providerId="LiveId" clId="{D23BC487-F7F0-4435-8CCF-0790A10EC5CF}" dt="2024-11-26T15:51:29.955" v="1148" actId="165"/>
          <ac:grpSpMkLst>
            <pc:docMk/>
            <pc:sldMk cId="4193790815" sldId="4788"/>
            <ac:grpSpMk id="57" creationId="{1F6B3FAD-9650-53DE-4DD7-0D62C8299459}"/>
          </ac:grpSpMkLst>
        </pc:grpChg>
        <pc:grpChg chg="add del mod">
          <ac:chgData name="Khả Hân Trương" userId="baf72aab7afdd37c" providerId="LiveId" clId="{D23BC487-F7F0-4435-8CCF-0790A10EC5CF}" dt="2024-11-26T15:51:47.410" v="1150" actId="165"/>
          <ac:grpSpMkLst>
            <pc:docMk/>
            <pc:sldMk cId="4193790815" sldId="4788"/>
            <ac:grpSpMk id="58" creationId="{8737040F-4BEA-E6FA-249B-1B68B53D7725}"/>
          </ac:grpSpMkLst>
        </pc:grpChg>
        <pc:grpChg chg="add del mod">
          <ac:chgData name="Khả Hân Trương" userId="baf72aab7afdd37c" providerId="LiveId" clId="{D23BC487-F7F0-4435-8CCF-0790A10EC5CF}" dt="2024-11-26T15:51:29.955" v="1148" actId="165"/>
          <ac:grpSpMkLst>
            <pc:docMk/>
            <pc:sldMk cId="4193790815" sldId="4788"/>
            <ac:grpSpMk id="59" creationId="{8F3F1157-5AD1-79F1-9AA5-0B072B616440}"/>
          </ac:grpSpMkLst>
        </pc:grpChg>
        <pc:grpChg chg="add del mod">
          <ac:chgData name="Khả Hân Trương" userId="baf72aab7afdd37c" providerId="LiveId" clId="{D23BC487-F7F0-4435-8CCF-0790A10EC5CF}" dt="2024-11-26T15:51:33.153" v="1149" actId="165"/>
          <ac:grpSpMkLst>
            <pc:docMk/>
            <pc:sldMk cId="4193790815" sldId="4788"/>
            <ac:grpSpMk id="60" creationId="{243804E4-709E-F8CC-0F7F-5A939A457C26}"/>
          </ac:grpSpMkLst>
        </pc:grpChg>
        <pc:picChg chg="add mod topLvl">
          <ac:chgData name="Khả Hân Trương" userId="baf72aab7afdd37c" providerId="LiveId" clId="{D23BC487-F7F0-4435-8CCF-0790A10EC5CF}" dt="2024-11-26T15:51:29.955" v="1148" actId="165"/>
          <ac:picMkLst>
            <pc:docMk/>
            <pc:sldMk cId="4193790815" sldId="4788"/>
            <ac:picMk id="44" creationId="{C72690B7-4167-D8F9-ECCC-6BA621615C8A}"/>
          </ac:picMkLst>
        </pc:picChg>
        <pc:picChg chg="add mod topLvl">
          <ac:chgData name="Khả Hân Trương" userId="baf72aab7afdd37c" providerId="LiveId" clId="{D23BC487-F7F0-4435-8CCF-0790A10EC5CF}" dt="2024-11-26T15:54:04.195" v="1206" actId="165"/>
          <ac:picMkLst>
            <pc:docMk/>
            <pc:sldMk cId="4193790815" sldId="4788"/>
            <ac:picMk id="46" creationId="{7559231A-6865-B417-2C4B-BAD913F20B41}"/>
          </ac:picMkLst>
        </pc:picChg>
        <pc:picChg chg="add mod topLvl">
          <ac:chgData name="Khả Hân Trương" userId="baf72aab7afdd37c" providerId="LiveId" clId="{D23BC487-F7F0-4435-8CCF-0790A10EC5CF}" dt="2024-11-26T15:51:29.955" v="1148" actId="165"/>
          <ac:picMkLst>
            <pc:docMk/>
            <pc:sldMk cId="4193790815" sldId="4788"/>
            <ac:picMk id="48" creationId="{473A6BB4-69AE-0843-8499-55338FDCE9C9}"/>
          </ac:picMkLst>
        </pc:picChg>
        <pc:picChg chg="add mod topLvl">
          <ac:chgData name="Khả Hân Trương" userId="baf72aab7afdd37c" providerId="LiveId" clId="{D23BC487-F7F0-4435-8CCF-0790A10EC5CF}" dt="2024-11-26T15:51:47.410" v="1150" actId="165"/>
          <ac:picMkLst>
            <pc:docMk/>
            <pc:sldMk cId="4193790815" sldId="4788"/>
            <ac:picMk id="52" creationId="{563F925A-10D1-F6AF-EF41-59B8E1D0CC4C}"/>
          </ac:picMkLst>
        </pc:picChg>
        <pc:picChg chg="add mod topLvl">
          <ac:chgData name="Khả Hân Trương" userId="baf72aab7afdd37c" providerId="LiveId" clId="{D23BC487-F7F0-4435-8CCF-0790A10EC5CF}" dt="2024-11-26T15:51:29.955" v="1148" actId="165"/>
          <ac:picMkLst>
            <pc:docMk/>
            <pc:sldMk cId="4193790815" sldId="4788"/>
            <ac:picMk id="54" creationId="{C16ACF81-38E9-62E4-982A-59BBA21B85F0}"/>
          </ac:picMkLst>
        </pc:picChg>
      </pc:sldChg>
      <pc:sldChg chg="add del modTransition">
        <pc:chgData name="Khả Hân Trương" userId="baf72aab7afdd37c" providerId="LiveId" clId="{D23BC487-F7F0-4435-8CCF-0790A10EC5CF}" dt="2024-11-27T17:56:29.448" v="4080" actId="47"/>
        <pc:sldMkLst>
          <pc:docMk/>
          <pc:sldMk cId="678126791" sldId="4789"/>
        </pc:sldMkLst>
      </pc:sldChg>
      <pc:sldChg chg="addSp delSp modSp add del mod ord">
        <pc:chgData name="Khả Hân Trương" userId="baf72aab7afdd37c" providerId="LiveId" clId="{D23BC487-F7F0-4435-8CCF-0790A10EC5CF}" dt="2024-11-26T15:58:46.924" v="1251" actId="2696"/>
        <pc:sldMkLst>
          <pc:docMk/>
          <pc:sldMk cId="1948546118" sldId="4789"/>
        </pc:sldMkLst>
        <pc:spChg chg="add mod">
          <ac:chgData name="Khả Hân Trương" userId="baf72aab7afdd37c" providerId="LiveId" clId="{D23BC487-F7F0-4435-8CCF-0790A10EC5CF}" dt="2024-11-26T15:48:42.114" v="1078" actId="14100"/>
          <ac:spMkLst>
            <pc:docMk/>
            <pc:sldMk cId="1948546118" sldId="4789"/>
            <ac:spMk id="2" creationId="{5E1B5048-9EE8-5808-F321-3C94777B586D}"/>
          </ac:spMkLst>
        </pc:spChg>
        <pc:spChg chg="add del mod">
          <ac:chgData name="Khả Hân Trương" userId="baf72aab7afdd37c" providerId="LiveId" clId="{D23BC487-F7F0-4435-8CCF-0790A10EC5CF}" dt="2024-11-26T15:48:49.862" v="1080" actId="478"/>
          <ac:spMkLst>
            <pc:docMk/>
            <pc:sldMk cId="1948546118" sldId="4789"/>
            <ac:spMk id="3" creationId="{8551E7C9-D83B-4345-D476-67862B65C506}"/>
          </ac:spMkLst>
        </pc:spChg>
        <pc:spChg chg="mod">
          <ac:chgData name="Khả Hân Trương" userId="baf72aab7afdd37c" providerId="LiveId" clId="{D23BC487-F7F0-4435-8CCF-0790A10EC5CF}" dt="2024-11-26T15:48:05.009" v="1072" actId="1076"/>
          <ac:spMkLst>
            <pc:docMk/>
            <pc:sldMk cId="1948546118" sldId="4789"/>
            <ac:spMk id="4" creationId="{A33ED475-7C9C-98A6-7FFA-E0B3D3B5779E}"/>
          </ac:spMkLst>
        </pc:spChg>
        <pc:spChg chg="mod ord">
          <ac:chgData name="Khả Hân Trương" userId="baf72aab7afdd37c" providerId="LiveId" clId="{D23BC487-F7F0-4435-8CCF-0790A10EC5CF}" dt="2024-11-26T15:48:46.843" v="1079" actId="1076"/>
          <ac:spMkLst>
            <pc:docMk/>
            <pc:sldMk cId="1948546118" sldId="4789"/>
            <ac:spMk id="6" creationId="{1337B54C-3D4D-D4EC-A98F-7286A7984518}"/>
          </ac:spMkLst>
        </pc:spChg>
        <pc:spChg chg="mod">
          <ac:chgData name="Khả Hân Trương" userId="baf72aab7afdd37c" providerId="LiveId" clId="{D23BC487-F7F0-4435-8CCF-0790A10EC5CF}" dt="2024-11-26T15:44:59.910" v="1034" actId="1076"/>
          <ac:spMkLst>
            <pc:docMk/>
            <pc:sldMk cId="1948546118" sldId="4789"/>
            <ac:spMk id="7" creationId="{17E5831F-C923-AB8D-9122-13DEDB38D5BC}"/>
          </ac:spMkLst>
        </pc:spChg>
        <pc:spChg chg="add del mod">
          <ac:chgData name="Khả Hân Trương" userId="baf72aab7afdd37c" providerId="LiveId" clId="{D23BC487-F7F0-4435-8CCF-0790A10EC5CF}" dt="2024-11-26T15:45:05.740" v="1036" actId="1076"/>
          <ac:spMkLst>
            <pc:docMk/>
            <pc:sldMk cId="1948546118" sldId="4789"/>
            <ac:spMk id="8" creationId="{96F0D3B6-DFE9-6D91-DD1F-30724684C08F}"/>
          </ac:spMkLst>
        </pc:spChg>
        <pc:spChg chg="mod">
          <ac:chgData name="Khả Hân Trương" userId="baf72aab7afdd37c" providerId="LiveId" clId="{D23BC487-F7F0-4435-8CCF-0790A10EC5CF}" dt="2024-11-26T15:44:45.334" v="1031" actId="255"/>
          <ac:spMkLst>
            <pc:docMk/>
            <pc:sldMk cId="1948546118" sldId="4789"/>
            <ac:spMk id="9" creationId="{68F5BB60-1380-D62D-0612-D86754364653}"/>
          </ac:spMkLst>
        </pc:spChg>
        <pc:spChg chg="mod">
          <ac:chgData name="Khả Hân Trương" userId="baf72aab7afdd37c" providerId="LiveId" clId="{D23BC487-F7F0-4435-8CCF-0790A10EC5CF}" dt="2024-11-26T15:44:50.690" v="1032" actId="255"/>
          <ac:spMkLst>
            <pc:docMk/>
            <pc:sldMk cId="1948546118" sldId="4789"/>
            <ac:spMk id="10" creationId="{EB706C15-A607-7212-6EFE-1ADBDDA3BD7D}"/>
          </ac:spMkLst>
        </pc:spChg>
        <pc:spChg chg="mod">
          <ac:chgData name="Khả Hân Trương" userId="baf72aab7afdd37c" providerId="LiveId" clId="{D23BC487-F7F0-4435-8CCF-0790A10EC5CF}" dt="2024-11-26T15:47:09.791" v="1059" actId="208"/>
          <ac:spMkLst>
            <pc:docMk/>
            <pc:sldMk cId="1948546118" sldId="4789"/>
            <ac:spMk id="22" creationId="{24AEC014-1965-DDA2-D4E8-91832F3E9E73}"/>
          </ac:spMkLst>
        </pc:spChg>
        <pc:spChg chg="mod">
          <ac:chgData name="Khả Hân Trương" userId="baf72aab7afdd37c" providerId="LiveId" clId="{D23BC487-F7F0-4435-8CCF-0790A10EC5CF}" dt="2024-11-26T15:45:24" v="1037" actId="1076"/>
          <ac:spMkLst>
            <pc:docMk/>
            <pc:sldMk cId="1948546118" sldId="4789"/>
            <ac:spMk id="23" creationId="{4CC60150-0C92-30AB-04C3-2D2DB89C1F1D}"/>
          </ac:spMkLst>
        </pc:spChg>
        <pc:spChg chg="mod">
          <ac:chgData name="Khả Hân Trương" userId="baf72aab7afdd37c" providerId="LiveId" clId="{D23BC487-F7F0-4435-8CCF-0790A10EC5CF}" dt="2024-11-26T15:45:24" v="1037" actId="1076"/>
          <ac:spMkLst>
            <pc:docMk/>
            <pc:sldMk cId="1948546118" sldId="4789"/>
            <ac:spMk id="24" creationId="{CFA3BD8C-335E-4A90-838A-1F8DDFFB0EAA}"/>
          </ac:spMkLst>
        </pc:spChg>
        <pc:spChg chg="mod">
          <ac:chgData name="Khả Hân Trương" userId="baf72aab7afdd37c" providerId="LiveId" clId="{D23BC487-F7F0-4435-8CCF-0790A10EC5CF}" dt="2024-11-26T15:45:24" v="1037" actId="1076"/>
          <ac:spMkLst>
            <pc:docMk/>
            <pc:sldMk cId="1948546118" sldId="4789"/>
            <ac:spMk id="25" creationId="{1DBADC61-2B15-CF8C-B13B-6E9870DEA1EC}"/>
          </ac:spMkLst>
        </pc:spChg>
        <pc:spChg chg="mod">
          <ac:chgData name="Khả Hân Trương" userId="baf72aab7afdd37c" providerId="LiveId" clId="{D23BC487-F7F0-4435-8CCF-0790A10EC5CF}" dt="2024-11-26T15:45:24" v="1037" actId="1076"/>
          <ac:spMkLst>
            <pc:docMk/>
            <pc:sldMk cId="1948546118" sldId="4789"/>
            <ac:spMk id="26" creationId="{10DD762E-2792-126E-84DA-F4B7FC81988E}"/>
          </ac:spMkLst>
        </pc:spChg>
        <pc:spChg chg="mod">
          <ac:chgData name="Khả Hân Trương" userId="baf72aab7afdd37c" providerId="LiveId" clId="{D23BC487-F7F0-4435-8CCF-0790A10EC5CF}" dt="2024-11-26T15:48:03.690" v="1071" actId="1076"/>
          <ac:spMkLst>
            <pc:docMk/>
            <pc:sldMk cId="1948546118" sldId="4789"/>
            <ac:spMk id="32" creationId="{335FD79F-29CB-442C-253C-DD8A9179626D}"/>
          </ac:spMkLst>
        </pc:spChg>
        <pc:spChg chg="mod">
          <ac:chgData name="Khả Hân Trương" userId="baf72aab7afdd37c" providerId="LiveId" clId="{D23BC487-F7F0-4435-8CCF-0790A10EC5CF}" dt="2024-11-26T15:48:03.690" v="1071" actId="1076"/>
          <ac:spMkLst>
            <pc:docMk/>
            <pc:sldMk cId="1948546118" sldId="4789"/>
            <ac:spMk id="33" creationId="{08C34623-C050-807D-5865-26DB1EDE4CCD}"/>
          </ac:spMkLst>
        </pc:spChg>
        <pc:spChg chg="add del mod">
          <ac:chgData name="Khả Hân Trương" userId="baf72aab7afdd37c" providerId="LiveId" clId="{D23BC487-F7F0-4435-8CCF-0790A10EC5CF}" dt="2024-11-26T15:48:52.519" v="1083" actId="478"/>
          <ac:spMkLst>
            <pc:docMk/>
            <pc:sldMk cId="1948546118" sldId="4789"/>
            <ac:spMk id="36" creationId="{CC9ABFC8-C847-5741-F85C-34302661AF2D}"/>
          </ac:spMkLst>
        </pc:spChg>
        <pc:spChg chg="add del mod">
          <ac:chgData name="Khả Hân Trương" userId="baf72aab7afdd37c" providerId="LiveId" clId="{D23BC487-F7F0-4435-8CCF-0790A10EC5CF}" dt="2024-11-26T15:48:50.672" v="1081" actId="478"/>
          <ac:spMkLst>
            <pc:docMk/>
            <pc:sldMk cId="1948546118" sldId="4789"/>
            <ac:spMk id="37" creationId="{F87C73E0-7CCD-A655-F9CD-407B12B0DE90}"/>
          </ac:spMkLst>
        </pc:spChg>
        <pc:spChg chg="add del mod">
          <ac:chgData name="Khả Hân Trương" userId="baf72aab7afdd37c" providerId="LiveId" clId="{D23BC487-F7F0-4435-8CCF-0790A10EC5CF}" dt="2024-11-26T15:48:51.721" v="1082" actId="478"/>
          <ac:spMkLst>
            <pc:docMk/>
            <pc:sldMk cId="1948546118" sldId="4789"/>
            <ac:spMk id="38" creationId="{A7DE24E8-F72E-8DC8-7830-ABE8808C4693}"/>
          </ac:spMkLst>
        </pc:spChg>
        <pc:spChg chg="add mod">
          <ac:chgData name="Khả Hân Trương" userId="baf72aab7afdd37c" providerId="LiveId" clId="{D23BC487-F7F0-4435-8CCF-0790A10EC5CF}" dt="2024-11-26T15:49:09.444" v="1091" actId="1076"/>
          <ac:spMkLst>
            <pc:docMk/>
            <pc:sldMk cId="1948546118" sldId="4789"/>
            <ac:spMk id="39" creationId="{A66AE19A-95BD-5897-6EFB-F1B1E48ADE23}"/>
          </ac:spMkLst>
        </pc:spChg>
        <pc:spChg chg="add mod">
          <ac:chgData name="Khả Hân Trương" userId="baf72aab7afdd37c" providerId="LiveId" clId="{D23BC487-F7F0-4435-8CCF-0790A10EC5CF}" dt="2024-11-26T15:49:26.741" v="1094" actId="1076"/>
          <ac:spMkLst>
            <pc:docMk/>
            <pc:sldMk cId="1948546118" sldId="4789"/>
            <ac:spMk id="40" creationId="{C0AE70DC-0846-C055-2383-B207EBE8B160}"/>
          </ac:spMkLst>
        </pc:spChg>
        <pc:spChg chg="add mod">
          <ac:chgData name="Khả Hân Trương" userId="baf72aab7afdd37c" providerId="LiveId" clId="{D23BC487-F7F0-4435-8CCF-0790A10EC5CF}" dt="2024-11-26T15:49:24.738" v="1093" actId="1076"/>
          <ac:spMkLst>
            <pc:docMk/>
            <pc:sldMk cId="1948546118" sldId="4789"/>
            <ac:spMk id="41" creationId="{A94F1ADE-0A5C-2B78-B450-76773F898A65}"/>
          </ac:spMkLst>
        </pc:spChg>
        <pc:spChg chg="add mod">
          <ac:chgData name="Khả Hân Trương" userId="baf72aab7afdd37c" providerId="LiveId" clId="{D23BC487-F7F0-4435-8CCF-0790A10EC5CF}" dt="2024-11-26T15:49:17.484" v="1092" actId="1076"/>
          <ac:spMkLst>
            <pc:docMk/>
            <pc:sldMk cId="1948546118" sldId="4789"/>
            <ac:spMk id="42" creationId="{DA0EA8C5-8827-4D43-59C8-2492C28F7B24}"/>
          </ac:spMkLst>
        </pc:spChg>
      </pc:sldChg>
      <pc:sldChg chg="add del modTransition">
        <pc:chgData name="Khả Hân Trương" userId="baf72aab7afdd37c" providerId="LiveId" clId="{D23BC487-F7F0-4435-8CCF-0790A10EC5CF}" dt="2024-11-27T17:56:29.448" v="4080" actId="47"/>
        <pc:sldMkLst>
          <pc:docMk/>
          <pc:sldMk cId="149774140" sldId="4790"/>
        </pc:sldMkLst>
      </pc:sldChg>
      <pc:sldChg chg="addSp delSp modSp add del mod ord">
        <pc:chgData name="Khả Hân Trương" userId="baf72aab7afdd37c" providerId="LiveId" clId="{D23BC487-F7F0-4435-8CCF-0790A10EC5CF}" dt="2024-11-27T07:27:20.168" v="1421" actId="2696"/>
        <pc:sldMkLst>
          <pc:docMk/>
          <pc:sldMk cId="1206890280" sldId="4790"/>
        </pc:sldMkLst>
        <pc:spChg chg="del">
          <ac:chgData name="Khả Hân Trương" userId="baf72aab7afdd37c" providerId="LiveId" clId="{D23BC487-F7F0-4435-8CCF-0790A10EC5CF}" dt="2024-11-26T15:50:53.734" v="1141" actId="478"/>
          <ac:spMkLst>
            <pc:docMk/>
            <pc:sldMk cId="1206890280" sldId="4790"/>
            <ac:spMk id="2" creationId="{B60105F6-6E56-C364-EA3D-BDE1E33A9B52}"/>
          </ac:spMkLst>
        </pc:spChg>
        <pc:spChg chg="del">
          <ac:chgData name="Khả Hân Trương" userId="baf72aab7afdd37c" providerId="LiveId" clId="{D23BC487-F7F0-4435-8CCF-0790A10EC5CF}" dt="2024-11-26T15:50:58" v="1142" actId="478"/>
          <ac:spMkLst>
            <pc:docMk/>
            <pc:sldMk cId="1206890280" sldId="4790"/>
            <ac:spMk id="3" creationId="{55BB8A7F-2CF0-A907-E31F-49482608C585}"/>
          </ac:spMkLst>
        </pc:spChg>
        <pc:spChg chg="mod">
          <ac:chgData name="Khả Hân Trương" userId="baf72aab7afdd37c" providerId="LiveId" clId="{D23BC487-F7F0-4435-8CCF-0790A10EC5CF}" dt="2024-11-26T15:52:30.740" v="1160" actId="20577"/>
          <ac:spMkLst>
            <pc:docMk/>
            <pc:sldMk cId="1206890280" sldId="4790"/>
            <ac:spMk id="6" creationId="{A71D535D-FA6B-7279-5202-42725C02F633}"/>
          </ac:spMkLst>
        </pc:spChg>
        <pc:spChg chg="del">
          <ac:chgData name="Khả Hân Trương" userId="baf72aab7afdd37c" providerId="LiveId" clId="{D23BC487-F7F0-4435-8CCF-0790A10EC5CF}" dt="2024-11-26T15:53:03.443" v="1193" actId="478"/>
          <ac:spMkLst>
            <pc:docMk/>
            <pc:sldMk cId="1206890280" sldId="4790"/>
            <ac:spMk id="7" creationId="{2BA31452-7FB1-DFE7-837A-523D89535D80}"/>
          </ac:spMkLst>
        </pc:spChg>
        <pc:spChg chg="del">
          <ac:chgData name="Khả Hân Trương" userId="baf72aab7afdd37c" providerId="LiveId" clId="{D23BC487-F7F0-4435-8CCF-0790A10EC5CF}" dt="2024-11-26T15:51:13.511" v="1143" actId="478"/>
          <ac:spMkLst>
            <pc:docMk/>
            <pc:sldMk cId="1206890280" sldId="4790"/>
            <ac:spMk id="8" creationId="{6CC2E1E4-5945-D946-4242-A060C1FBE039}"/>
          </ac:spMkLst>
        </pc:spChg>
        <pc:spChg chg="mod">
          <ac:chgData name="Khả Hân Trương" userId="baf72aab7afdd37c" providerId="LiveId" clId="{D23BC487-F7F0-4435-8CCF-0790A10EC5CF}" dt="2024-11-26T15:52:38.246" v="1168" actId="20577"/>
          <ac:spMkLst>
            <pc:docMk/>
            <pc:sldMk cId="1206890280" sldId="4790"/>
            <ac:spMk id="9" creationId="{28C8D431-7A2D-DFDD-27FD-DE61751FF9EE}"/>
          </ac:spMkLst>
        </pc:spChg>
        <pc:spChg chg="del">
          <ac:chgData name="Khả Hân Trương" userId="baf72aab7afdd37c" providerId="LiveId" clId="{D23BC487-F7F0-4435-8CCF-0790A10EC5CF}" dt="2024-11-26T15:53:05.714" v="1194" actId="478"/>
          <ac:spMkLst>
            <pc:docMk/>
            <pc:sldMk cId="1206890280" sldId="4790"/>
            <ac:spMk id="10" creationId="{FD66CAC6-8664-5667-25E0-6201F3C366C4}"/>
          </ac:spMkLst>
        </pc:spChg>
        <pc:spChg chg="del">
          <ac:chgData name="Khả Hân Trương" userId="baf72aab7afdd37c" providerId="LiveId" clId="{D23BC487-F7F0-4435-8CCF-0790A10EC5CF}" dt="2024-11-26T15:51:14.652" v="1144" actId="478"/>
          <ac:spMkLst>
            <pc:docMk/>
            <pc:sldMk cId="1206890280" sldId="4790"/>
            <ac:spMk id="11" creationId="{F2AE747F-F6E0-AB90-197E-32ED6F05B478}"/>
          </ac:spMkLst>
        </pc:spChg>
        <pc:spChg chg="mod">
          <ac:chgData name="Khả Hân Trương" userId="baf72aab7afdd37c" providerId="LiveId" clId="{D23BC487-F7F0-4435-8CCF-0790A10EC5CF}" dt="2024-11-26T15:52:45.957" v="1176" actId="20577"/>
          <ac:spMkLst>
            <pc:docMk/>
            <pc:sldMk cId="1206890280" sldId="4790"/>
            <ac:spMk id="12" creationId="{77541070-C2CB-5941-A6FD-E5FB0C11CED9}"/>
          </ac:spMkLst>
        </pc:spChg>
        <pc:spChg chg="del">
          <ac:chgData name="Khả Hân Trương" userId="baf72aab7afdd37c" providerId="LiveId" clId="{D23BC487-F7F0-4435-8CCF-0790A10EC5CF}" dt="2024-11-26T15:53:09.344" v="1195" actId="478"/>
          <ac:spMkLst>
            <pc:docMk/>
            <pc:sldMk cId="1206890280" sldId="4790"/>
            <ac:spMk id="13" creationId="{CA0242B3-977C-38F6-57B3-821490989B64}"/>
          </ac:spMkLst>
        </pc:spChg>
        <pc:spChg chg="del">
          <ac:chgData name="Khả Hân Trương" userId="baf72aab7afdd37c" providerId="LiveId" clId="{D23BC487-F7F0-4435-8CCF-0790A10EC5CF}" dt="2024-11-26T15:51:17.205" v="1145" actId="478"/>
          <ac:spMkLst>
            <pc:docMk/>
            <pc:sldMk cId="1206890280" sldId="4790"/>
            <ac:spMk id="14" creationId="{E536C9CB-15B2-51B1-EE77-C34221B0E7E3}"/>
          </ac:spMkLst>
        </pc:spChg>
        <pc:spChg chg="mod">
          <ac:chgData name="Khả Hân Trương" userId="baf72aab7afdd37c" providerId="LiveId" clId="{D23BC487-F7F0-4435-8CCF-0790A10EC5CF}" dt="2024-11-26T15:52:52.913" v="1184" actId="20577"/>
          <ac:spMkLst>
            <pc:docMk/>
            <pc:sldMk cId="1206890280" sldId="4790"/>
            <ac:spMk id="15" creationId="{B65F8A31-B61E-A707-59E0-8B94CBD43674}"/>
          </ac:spMkLst>
        </pc:spChg>
        <pc:spChg chg="del">
          <ac:chgData name="Khả Hân Trương" userId="baf72aab7afdd37c" providerId="LiveId" clId="{D23BC487-F7F0-4435-8CCF-0790A10EC5CF}" dt="2024-11-26T15:51:18.419" v="1146" actId="478"/>
          <ac:spMkLst>
            <pc:docMk/>
            <pc:sldMk cId="1206890280" sldId="4790"/>
            <ac:spMk id="17" creationId="{91611A21-97C9-7547-DBF8-7C904EF44226}"/>
          </ac:spMkLst>
        </pc:spChg>
        <pc:spChg chg="mod">
          <ac:chgData name="Khả Hân Trương" userId="baf72aab7afdd37c" providerId="LiveId" clId="{D23BC487-F7F0-4435-8CCF-0790A10EC5CF}" dt="2024-11-26T15:52:58.273" v="1192" actId="20577"/>
          <ac:spMkLst>
            <pc:docMk/>
            <pc:sldMk cId="1206890280" sldId="4790"/>
            <ac:spMk id="18" creationId="{86AB16A9-570E-D4ED-C4F4-4A0745C10B79}"/>
          </ac:spMkLst>
        </pc:spChg>
        <pc:spChg chg="del">
          <ac:chgData name="Khả Hân Trương" userId="baf72aab7afdd37c" providerId="LiveId" clId="{D23BC487-F7F0-4435-8CCF-0790A10EC5CF}" dt="2024-11-26T15:51:19.822" v="1147" actId="478"/>
          <ac:spMkLst>
            <pc:docMk/>
            <pc:sldMk cId="1206890280" sldId="4790"/>
            <ac:spMk id="20" creationId="{B58EB37D-B0DE-DBC9-104F-28D0F0576075}"/>
          </ac:spMkLst>
        </pc:spChg>
        <pc:spChg chg="del">
          <ac:chgData name="Khả Hân Trương" userId="baf72aab7afdd37c" providerId="LiveId" clId="{D23BC487-F7F0-4435-8CCF-0790A10EC5CF}" dt="2024-11-26T15:53:32.664" v="1200" actId="478"/>
          <ac:spMkLst>
            <pc:docMk/>
            <pc:sldMk cId="1206890280" sldId="4790"/>
            <ac:spMk id="24" creationId="{52379915-0BC6-0E68-6E1B-B05CBFCB3474}"/>
          </ac:spMkLst>
        </pc:spChg>
        <pc:spChg chg="mod">
          <ac:chgData name="Khả Hân Trương" userId="baf72aab7afdd37c" providerId="LiveId" clId="{D23BC487-F7F0-4435-8CCF-0790A10EC5CF}" dt="2024-11-26T15:55:36.486" v="1221" actId="14100"/>
          <ac:spMkLst>
            <pc:docMk/>
            <pc:sldMk cId="1206890280" sldId="4790"/>
            <ac:spMk id="28" creationId="{FB25D5D3-4E19-2B10-4C4A-0FED9D3A84BF}"/>
          </ac:spMkLst>
        </pc:spChg>
        <pc:spChg chg="del">
          <ac:chgData name="Khả Hân Trương" userId="baf72aab7afdd37c" providerId="LiveId" clId="{D23BC487-F7F0-4435-8CCF-0790A10EC5CF}" dt="2024-11-26T15:53:38.599" v="1202" actId="478"/>
          <ac:spMkLst>
            <pc:docMk/>
            <pc:sldMk cId="1206890280" sldId="4790"/>
            <ac:spMk id="34" creationId="{94DB91CE-8E09-6868-20A9-3B464DABDE21}"/>
          </ac:spMkLst>
        </pc:spChg>
        <pc:spChg chg="del">
          <ac:chgData name="Khả Hân Trương" userId="baf72aab7afdd37c" providerId="LiveId" clId="{D23BC487-F7F0-4435-8CCF-0790A10EC5CF}" dt="2024-11-26T15:53:36.966" v="1201" actId="478"/>
          <ac:spMkLst>
            <pc:docMk/>
            <pc:sldMk cId="1206890280" sldId="4790"/>
            <ac:spMk id="36" creationId="{48834C81-09AC-5E6A-B112-58240BCD451B}"/>
          </ac:spMkLst>
        </pc:spChg>
        <pc:spChg chg="del">
          <ac:chgData name="Khả Hân Trương" userId="baf72aab7afdd37c" providerId="LiveId" clId="{D23BC487-F7F0-4435-8CCF-0790A10EC5CF}" dt="2024-11-26T15:53:40.291" v="1203" actId="478"/>
          <ac:spMkLst>
            <pc:docMk/>
            <pc:sldMk cId="1206890280" sldId="4790"/>
            <ac:spMk id="38" creationId="{7C6EC2C2-958C-0D89-781D-0E686F1B040F}"/>
          </ac:spMkLst>
        </pc:spChg>
        <pc:spChg chg="del">
          <ac:chgData name="Khả Hân Trương" userId="baf72aab7afdd37c" providerId="LiveId" clId="{D23BC487-F7F0-4435-8CCF-0790A10EC5CF}" dt="2024-11-26T15:53:41.419" v="1204" actId="478"/>
          <ac:spMkLst>
            <pc:docMk/>
            <pc:sldMk cId="1206890280" sldId="4790"/>
            <ac:spMk id="40" creationId="{37AB2141-818D-8367-022C-381F116A71F4}"/>
          </ac:spMkLst>
        </pc:spChg>
        <pc:spChg chg="add del mod">
          <ac:chgData name="Khả Hân Trương" userId="baf72aab7afdd37c" providerId="LiveId" clId="{D23BC487-F7F0-4435-8CCF-0790A10EC5CF}" dt="2024-11-26T15:50:46.598" v="1140" actId="478"/>
          <ac:spMkLst>
            <pc:docMk/>
            <pc:sldMk cId="1206890280" sldId="4790"/>
            <ac:spMk id="43" creationId="{51A93486-A988-0FCB-ACE6-B36B660A4306}"/>
          </ac:spMkLst>
        </pc:spChg>
        <pc:spChg chg="add mod">
          <ac:chgData name="Khả Hân Trương" userId="baf72aab7afdd37c" providerId="LiveId" clId="{D23BC487-F7F0-4435-8CCF-0790A10EC5CF}" dt="2024-11-26T15:52:15.686" v="1151"/>
          <ac:spMkLst>
            <pc:docMk/>
            <pc:sldMk cId="1206890280" sldId="4790"/>
            <ac:spMk id="44" creationId="{3076FCAE-F445-0A0F-4956-21A89ED2DC4B}"/>
          </ac:spMkLst>
        </pc:spChg>
        <pc:spChg chg="add mod">
          <ac:chgData name="Khả Hân Trương" userId="baf72aab7afdd37c" providerId="LiveId" clId="{D23BC487-F7F0-4435-8CCF-0790A10EC5CF}" dt="2024-11-26T15:52:24.174" v="1152"/>
          <ac:spMkLst>
            <pc:docMk/>
            <pc:sldMk cId="1206890280" sldId="4790"/>
            <ac:spMk id="45" creationId="{7A18F68E-DF9B-B2C4-233D-7CE0C9A7BD0F}"/>
          </ac:spMkLst>
        </pc:spChg>
        <pc:spChg chg="del">
          <ac:chgData name="Khả Hân Trương" userId="baf72aab7afdd37c" providerId="LiveId" clId="{D23BC487-F7F0-4435-8CCF-0790A10EC5CF}" dt="2024-11-26T15:53:11.717" v="1196" actId="478"/>
          <ac:spMkLst>
            <pc:docMk/>
            <pc:sldMk cId="1206890280" sldId="4790"/>
            <ac:spMk id="49" creationId="{47A9F253-AAFC-1447-AAB2-F9CF6492CC7A}"/>
          </ac:spMkLst>
        </pc:spChg>
        <pc:spChg chg="del">
          <ac:chgData name="Khả Hân Trương" userId="baf72aab7afdd37c" providerId="LiveId" clId="{D23BC487-F7F0-4435-8CCF-0790A10EC5CF}" dt="2024-11-26T15:53:14.136" v="1197" actId="478"/>
          <ac:spMkLst>
            <pc:docMk/>
            <pc:sldMk cId="1206890280" sldId="4790"/>
            <ac:spMk id="50" creationId="{D5BDC772-6D63-91F4-5268-EB9A4D05D9FA}"/>
          </ac:spMkLst>
        </pc:spChg>
        <pc:spChg chg="add mod">
          <ac:chgData name="Khả Hân Trương" userId="baf72aab7afdd37c" providerId="LiveId" clId="{D23BC487-F7F0-4435-8CCF-0790A10EC5CF}" dt="2024-11-26T15:54:58.735" v="1215" actId="1076"/>
          <ac:spMkLst>
            <pc:docMk/>
            <pc:sldMk cId="1206890280" sldId="4790"/>
            <ac:spMk id="53" creationId="{09B1FAA1-2623-3C33-C45C-A53542B63FF8}"/>
          </ac:spMkLst>
        </pc:spChg>
        <pc:spChg chg="add mod">
          <ac:chgData name="Khả Hân Trương" userId="baf72aab7afdd37c" providerId="LiveId" clId="{D23BC487-F7F0-4435-8CCF-0790A10EC5CF}" dt="2024-11-26T15:55:12.154" v="1217" actId="1076"/>
          <ac:spMkLst>
            <pc:docMk/>
            <pc:sldMk cId="1206890280" sldId="4790"/>
            <ac:spMk id="54" creationId="{CA98A6A0-55E7-ED93-D1D2-9024A66395D3}"/>
          </ac:spMkLst>
        </pc:spChg>
        <pc:spChg chg="add mod">
          <ac:chgData name="Khả Hân Trương" userId="baf72aab7afdd37c" providerId="LiveId" clId="{D23BC487-F7F0-4435-8CCF-0790A10EC5CF}" dt="2024-11-26T15:55:43.313" v="1222" actId="1076"/>
          <ac:spMkLst>
            <pc:docMk/>
            <pc:sldMk cId="1206890280" sldId="4790"/>
            <ac:spMk id="55" creationId="{8F1113EC-13AE-08EA-6F3C-FEDCA34E9779}"/>
          </ac:spMkLst>
        </pc:spChg>
        <pc:spChg chg="add mod">
          <ac:chgData name="Khả Hân Trương" userId="baf72aab7afdd37c" providerId="LiveId" clId="{D23BC487-F7F0-4435-8CCF-0790A10EC5CF}" dt="2024-11-26T15:55:55.667" v="1224" actId="1076"/>
          <ac:spMkLst>
            <pc:docMk/>
            <pc:sldMk cId="1206890280" sldId="4790"/>
            <ac:spMk id="56" creationId="{E3D2CF46-C0E0-ADE9-E598-4D7BA62E5748}"/>
          </ac:spMkLst>
        </pc:spChg>
        <pc:spChg chg="add mod">
          <ac:chgData name="Khả Hân Trương" userId="baf72aab7afdd37c" providerId="LiveId" clId="{D23BC487-F7F0-4435-8CCF-0790A10EC5CF}" dt="2024-11-26T15:56:06.239" v="1226" actId="1076"/>
          <ac:spMkLst>
            <pc:docMk/>
            <pc:sldMk cId="1206890280" sldId="4790"/>
            <ac:spMk id="57" creationId="{CCEFFDCB-E986-524D-83F5-4E7ABEDF58A9}"/>
          </ac:spMkLst>
        </pc:spChg>
        <pc:picChg chg="add mod">
          <ac:chgData name="Khả Hân Trương" userId="baf72aab7afdd37c" providerId="LiveId" clId="{D23BC487-F7F0-4435-8CCF-0790A10EC5CF}" dt="2024-11-26T15:53:45.905" v="1205" actId="1076"/>
          <ac:picMkLst>
            <pc:docMk/>
            <pc:sldMk cId="1206890280" sldId="4790"/>
            <ac:picMk id="46" creationId="{AB286751-E010-834B-86A2-50DF29CAE0B9}"/>
          </ac:picMkLst>
        </pc:picChg>
        <pc:picChg chg="add mod">
          <ac:chgData name="Khả Hân Trương" userId="baf72aab7afdd37c" providerId="LiveId" clId="{D23BC487-F7F0-4435-8CCF-0790A10EC5CF}" dt="2024-11-26T15:54:21.192" v="1208" actId="1076"/>
          <ac:picMkLst>
            <pc:docMk/>
            <pc:sldMk cId="1206890280" sldId="4790"/>
            <ac:picMk id="47" creationId="{A8C5B937-8847-DD53-52C6-855A72C9EF7F}"/>
          </ac:picMkLst>
        </pc:picChg>
        <pc:picChg chg="add mod">
          <ac:chgData name="Khả Hân Trương" userId="baf72aab7afdd37c" providerId="LiveId" clId="{D23BC487-F7F0-4435-8CCF-0790A10EC5CF}" dt="2024-11-26T15:54:26.562" v="1209"/>
          <ac:picMkLst>
            <pc:docMk/>
            <pc:sldMk cId="1206890280" sldId="4790"/>
            <ac:picMk id="48" creationId="{740AECCA-F569-266B-4D71-D4496210A88B}"/>
          </ac:picMkLst>
        </pc:picChg>
        <pc:picChg chg="add mod">
          <ac:chgData name="Khả Hân Trương" userId="baf72aab7afdd37c" providerId="LiveId" clId="{D23BC487-F7F0-4435-8CCF-0790A10EC5CF}" dt="2024-11-26T15:54:40.038" v="1211" actId="1076"/>
          <ac:picMkLst>
            <pc:docMk/>
            <pc:sldMk cId="1206890280" sldId="4790"/>
            <ac:picMk id="51" creationId="{A7CDB45E-2B93-7A44-9483-FF2CBE832C32}"/>
          </ac:picMkLst>
        </pc:picChg>
        <pc:picChg chg="add mod">
          <ac:chgData name="Khả Hân Trương" userId="baf72aab7afdd37c" providerId="LiveId" clId="{D23BC487-F7F0-4435-8CCF-0790A10EC5CF}" dt="2024-11-26T15:54:48.147" v="1213" actId="1076"/>
          <ac:picMkLst>
            <pc:docMk/>
            <pc:sldMk cId="1206890280" sldId="4790"/>
            <ac:picMk id="52" creationId="{87048B1D-6588-5A6C-8ECE-B3671FE43CD4}"/>
          </ac:picMkLst>
        </pc:picChg>
      </pc:sldChg>
      <pc:sldChg chg="addSp delSp modSp add del mod ord">
        <pc:chgData name="Khả Hân Trương" userId="baf72aab7afdd37c" providerId="LiveId" clId="{D23BC487-F7F0-4435-8CCF-0790A10EC5CF}" dt="2024-11-27T07:27:22.600" v="1422" actId="2696"/>
        <pc:sldMkLst>
          <pc:docMk/>
          <pc:sldMk cId="726864669" sldId="4791"/>
        </pc:sldMkLst>
        <pc:spChg chg="add mod">
          <ac:chgData name="Khả Hân Trương" userId="baf72aab7afdd37c" providerId="LiveId" clId="{D23BC487-F7F0-4435-8CCF-0790A10EC5CF}" dt="2024-11-26T15:58:30.178" v="1248" actId="255"/>
          <ac:spMkLst>
            <pc:docMk/>
            <pc:sldMk cId="726864669" sldId="4791"/>
            <ac:spMk id="2" creationId="{779F44A7-EA1B-838B-FAB2-8A6C9281863B}"/>
          </ac:spMkLst>
        </pc:spChg>
        <pc:spChg chg="add mod">
          <ac:chgData name="Khả Hân Trương" userId="baf72aab7afdd37c" providerId="LiveId" clId="{D23BC487-F7F0-4435-8CCF-0790A10EC5CF}" dt="2024-11-26T15:58:18.415" v="1246" actId="255"/>
          <ac:spMkLst>
            <pc:docMk/>
            <pc:sldMk cId="726864669" sldId="4791"/>
            <ac:spMk id="3" creationId="{7F79BD13-DBEF-6930-62DA-BD82DF21D8E0}"/>
          </ac:spMkLst>
        </pc:spChg>
        <pc:spChg chg="mod">
          <ac:chgData name="Khả Hân Trương" userId="baf72aab7afdd37c" providerId="LiveId" clId="{D23BC487-F7F0-4435-8CCF-0790A10EC5CF}" dt="2024-11-26T15:58:23.655" v="1247" actId="255"/>
          <ac:spMkLst>
            <pc:docMk/>
            <pc:sldMk cId="726864669" sldId="4791"/>
            <ac:spMk id="6" creationId="{A27AC756-9BF6-48C7-06C6-6E447292E98B}"/>
          </ac:spMkLst>
        </pc:spChg>
        <pc:spChg chg="del">
          <ac:chgData name="Khả Hân Trương" userId="baf72aab7afdd37c" providerId="LiveId" clId="{D23BC487-F7F0-4435-8CCF-0790A10EC5CF}" dt="2024-11-26T15:57:29.611" v="1239" actId="478"/>
          <ac:spMkLst>
            <pc:docMk/>
            <pc:sldMk cId="726864669" sldId="4791"/>
            <ac:spMk id="7" creationId="{FB900ED5-B373-2B13-B1C5-9EFC9EEE3B10}"/>
          </ac:spMkLst>
        </pc:spChg>
        <pc:spChg chg="del">
          <ac:chgData name="Khả Hân Trương" userId="baf72aab7afdd37c" providerId="LiveId" clId="{D23BC487-F7F0-4435-8CCF-0790A10EC5CF}" dt="2024-11-26T15:57:29.611" v="1239" actId="478"/>
          <ac:spMkLst>
            <pc:docMk/>
            <pc:sldMk cId="726864669" sldId="4791"/>
            <ac:spMk id="8" creationId="{BCFFC1B0-6EAF-31B5-A397-330566783430}"/>
          </ac:spMkLst>
        </pc:spChg>
        <pc:spChg chg="del">
          <ac:chgData name="Khả Hân Trương" userId="baf72aab7afdd37c" providerId="LiveId" clId="{D23BC487-F7F0-4435-8CCF-0790A10EC5CF}" dt="2024-11-26T15:57:29.611" v="1239" actId="478"/>
          <ac:spMkLst>
            <pc:docMk/>
            <pc:sldMk cId="726864669" sldId="4791"/>
            <ac:spMk id="9" creationId="{EE373B80-D4D6-BA33-398E-F13E4DDB8D69}"/>
          </ac:spMkLst>
        </pc:spChg>
        <pc:spChg chg="del">
          <ac:chgData name="Khả Hân Trương" userId="baf72aab7afdd37c" providerId="LiveId" clId="{D23BC487-F7F0-4435-8CCF-0790A10EC5CF}" dt="2024-11-26T15:57:29.611" v="1239" actId="478"/>
          <ac:spMkLst>
            <pc:docMk/>
            <pc:sldMk cId="726864669" sldId="4791"/>
            <ac:spMk id="10" creationId="{A449F7D3-D59E-CB6E-C533-F93A2E53EE39}"/>
          </ac:spMkLst>
        </pc:spChg>
        <pc:spChg chg="add mod">
          <ac:chgData name="Khả Hân Trương" userId="baf72aab7afdd37c" providerId="LiveId" clId="{D23BC487-F7F0-4435-8CCF-0790A10EC5CF}" dt="2024-11-26T15:58:34.625" v="1249" actId="255"/>
          <ac:spMkLst>
            <pc:docMk/>
            <pc:sldMk cId="726864669" sldId="4791"/>
            <ac:spMk id="36" creationId="{E85EBDEC-DFD2-E2B7-343F-89310FF16065}"/>
          </ac:spMkLst>
        </pc:spChg>
        <pc:spChg chg="add mod">
          <ac:chgData name="Khả Hân Trương" userId="baf72aab7afdd37c" providerId="LiveId" clId="{D23BC487-F7F0-4435-8CCF-0790A10EC5CF}" dt="2024-11-26T15:58:39.489" v="1250" actId="255"/>
          <ac:spMkLst>
            <pc:docMk/>
            <pc:sldMk cId="726864669" sldId="4791"/>
            <ac:spMk id="37" creationId="{6317C89B-965A-99CE-A947-77C11A12F3BA}"/>
          </ac:spMkLst>
        </pc:spChg>
      </pc:sldChg>
      <pc:sldChg chg="add del ord modTransition">
        <pc:chgData name="Khả Hân Trương" userId="baf72aab7afdd37c" providerId="LiveId" clId="{D23BC487-F7F0-4435-8CCF-0790A10EC5CF}" dt="2024-11-27T17:56:29.448" v="4080" actId="47"/>
        <pc:sldMkLst>
          <pc:docMk/>
          <pc:sldMk cId="3725888098" sldId="4791"/>
        </pc:sldMkLst>
      </pc:sldChg>
      <pc:sldChg chg="addSp delSp modSp add del mod ord modTransition">
        <pc:chgData name="Khả Hân Trương" userId="baf72aab7afdd37c" providerId="LiveId" clId="{D23BC487-F7F0-4435-8CCF-0790A10EC5CF}" dt="2024-11-27T08:58:41.171" v="2022" actId="2696"/>
        <pc:sldMkLst>
          <pc:docMk/>
          <pc:sldMk cId="712422760" sldId="4792"/>
        </pc:sldMkLst>
        <pc:spChg chg="del">
          <ac:chgData name="Khả Hân Trương" userId="baf72aab7afdd37c" providerId="LiveId" clId="{D23BC487-F7F0-4435-8CCF-0790A10EC5CF}" dt="2024-11-27T08:30:45.395" v="1881" actId="21"/>
          <ac:spMkLst>
            <pc:docMk/>
            <pc:sldMk cId="712422760" sldId="4792"/>
            <ac:spMk id="5" creationId="{6CA08093-2A08-04EC-96F7-3C3A1E980528}"/>
          </ac:spMkLst>
        </pc:spChg>
        <pc:spChg chg="add del">
          <ac:chgData name="Khả Hân Trương" userId="baf72aab7afdd37c" providerId="LiveId" clId="{D23BC487-F7F0-4435-8CCF-0790A10EC5CF}" dt="2024-11-27T08:51:55.061" v="1993" actId="478"/>
          <ac:spMkLst>
            <pc:docMk/>
            <pc:sldMk cId="712422760" sldId="4792"/>
            <ac:spMk id="6" creationId="{8FF7AEC1-3AD2-D90B-08B1-6D651AF8D234}"/>
          </ac:spMkLst>
        </pc:spChg>
        <pc:spChg chg="del mod">
          <ac:chgData name="Khả Hân Trương" userId="baf72aab7afdd37c" providerId="LiveId" clId="{D23BC487-F7F0-4435-8CCF-0790A10EC5CF}" dt="2024-11-27T08:55:51.872" v="2009" actId="478"/>
          <ac:spMkLst>
            <pc:docMk/>
            <pc:sldMk cId="712422760" sldId="4792"/>
            <ac:spMk id="7" creationId="{1423AEA1-6BFD-C6C9-8AF4-AF5CF46B0731}"/>
          </ac:spMkLst>
        </pc:spChg>
        <pc:spChg chg="mod">
          <ac:chgData name="Khả Hân Trương" userId="baf72aab7afdd37c" providerId="LiveId" clId="{D23BC487-F7F0-4435-8CCF-0790A10EC5CF}" dt="2024-11-27T08:42:17.203" v="1918" actId="207"/>
          <ac:spMkLst>
            <pc:docMk/>
            <pc:sldMk cId="712422760" sldId="4792"/>
            <ac:spMk id="11" creationId="{08209068-FA62-CEF9-CF50-D51B54085C7E}"/>
          </ac:spMkLst>
        </pc:spChg>
        <pc:spChg chg="del">
          <ac:chgData name="Khả Hân Trương" userId="baf72aab7afdd37c" providerId="LiveId" clId="{D23BC487-F7F0-4435-8CCF-0790A10EC5CF}" dt="2024-11-27T08:48:22.494" v="1951" actId="21"/>
          <ac:spMkLst>
            <pc:docMk/>
            <pc:sldMk cId="712422760" sldId="4792"/>
            <ac:spMk id="16" creationId="{63E39A4E-B773-6A33-440C-B1CE43813B43}"/>
          </ac:spMkLst>
        </pc:spChg>
        <pc:spChg chg="del">
          <ac:chgData name="Khả Hân Trương" userId="baf72aab7afdd37c" providerId="LiveId" clId="{D23BC487-F7F0-4435-8CCF-0790A10EC5CF}" dt="2024-11-27T08:31:30.838" v="1883" actId="478"/>
          <ac:spMkLst>
            <pc:docMk/>
            <pc:sldMk cId="712422760" sldId="4792"/>
            <ac:spMk id="19" creationId="{19AA2573-6071-8CBD-8B99-59D66A1E1E8F}"/>
          </ac:spMkLst>
        </pc:spChg>
        <pc:spChg chg="del">
          <ac:chgData name="Khả Hân Trương" userId="baf72aab7afdd37c" providerId="LiveId" clId="{D23BC487-F7F0-4435-8CCF-0790A10EC5CF}" dt="2024-11-27T08:31:30.838" v="1883" actId="478"/>
          <ac:spMkLst>
            <pc:docMk/>
            <pc:sldMk cId="712422760" sldId="4792"/>
            <ac:spMk id="20" creationId="{BACCB138-B76C-864E-3C6C-A8D8A3ED1D36}"/>
          </ac:spMkLst>
        </pc:spChg>
        <pc:spChg chg="del">
          <ac:chgData name="Khả Hân Trương" userId="baf72aab7afdd37c" providerId="LiveId" clId="{D23BC487-F7F0-4435-8CCF-0790A10EC5CF}" dt="2024-11-27T08:31:30.838" v="1883" actId="478"/>
          <ac:spMkLst>
            <pc:docMk/>
            <pc:sldMk cId="712422760" sldId="4792"/>
            <ac:spMk id="21" creationId="{BA02A2B8-12C7-597C-C049-5D3A557E7D92}"/>
          </ac:spMkLst>
        </pc:spChg>
        <pc:spChg chg="del">
          <ac:chgData name="Khả Hân Trương" userId="baf72aab7afdd37c" providerId="LiveId" clId="{D23BC487-F7F0-4435-8CCF-0790A10EC5CF}" dt="2024-11-27T08:31:30.838" v="1883" actId="478"/>
          <ac:spMkLst>
            <pc:docMk/>
            <pc:sldMk cId="712422760" sldId="4792"/>
            <ac:spMk id="22" creationId="{AF6C552E-D354-5274-2DCE-3E95F7D85970}"/>
          </ac:spMkLst>
        </pc:spChg>
        <pc:spChg chg="add mod">
          <ac:chgData name="Khả Hân Trương" userId="baf72aab7afdd37c" providerId="LiveId" clId="{D23BC487-F7F0-4435-8CCF-0790A10EC5CF}" dt="2024-11-27T08:30:53.023" v="1882"/>
          <ac:spMkLst>
            <pc:docMk/>
            <pc:sldMk cId="712422760" sldId="4792"/>
            <ac:spMk id="23" creationId="{78E0B6BC-80E2-3AF7-1E81-7E80932B6683}"/>
          </ac:spMkLst>
        </pc:spChg>
        <pc:spChg chg="add mod">
          <ac:chgData name="Khả Hân Trương" userId="baf72aab7afdd37c" providerId="LiveId" clId="{D23BC487-F7F0-4435-8CCF-0790A10EC5CF}" dt="2024-11-27T08:30:53.023" v="1882"/>
          <ac:spMkLst>
            <pc:docMk/>
            <pc:sldMk cId="712422760" sldId="4792"/>
            <ac:spMk id="24" creationId="{C492B1C7-7740-BA3B-BB4E-03A452A0C393}"/>
          </ac:spMkLst>
        </pc:spChg>
        <pc:spChg chg="add mod">
          <ac:chgData name="Khả Hân Trương" userId="baf72aab7afdd37c" providerId="LiveId" clId="{D23BC487-F7F0-4435-8CCF-0790A10EC5CF}" dt="2024-11-27T08:30:53.023" v="1882"/>
          <ac:spMkLst>
            <pc:docMk/>
            <pc:sldMk cId="712422760" sldId="4792"/>
            <ac:spMk id="25" creationId="{68D8C5CF-A461-2E17-1157-D5D32CACDEF2}"/>
          </ac:spMkLst>
        </pc:spChg>
        <pc:spChg chg="add mod">
          <ac:chgData name="Khả Hân Trương" userId="baf72aab7afdd37c" providerId="LiveId" clId="{D23BC487-F7F0-4435-8CCF-0790A10EC5CF}" dt="2024-11-27T08:30:53.023" v="1882"/>
          <ac:spMkLst>
            <pc:docMk/>
            <pc:sldMk cId="712422760" sldId="4792"/>
            <ac:spMk id="26" creationId="{3DC577CE-38C1-6732-E9EF-A6A62AD44F02}"/>
          </ac:spMkLst>
        </pc:spChg>
        <pc:spChg chg="add mod">
          <ac:chgData name="Khả Hân Trương" userId="baf72aab7afdd37c" providerId="LiveId" clId="{D23BC487-F7F0-4435-8CCF-0790A10EC5CF}" dt="2024-11-27T08:32:29.212" v="1893" actId="207"/>
          <ac:spMkLst>
            <pc:docMk/>
            <pc:sldMk cId="712422760" sldId="4792"/>
            <ac:spMk id="27" creationId="{30C4293B-331E-7184-49BC-96428C7B93B5}"/>
          </ac:spMkLst>
        </pc:spChg>
        <pc:spChg chg="add mod">
          <ac:chgData name="Khả Hân Trương" userId="baf72aab7afdd37c" providerId="LiveId" clId="{D23BC487-F7F0-4435-8CCF-0790A10EC5CF}" dt="2024-11-27T08:32:37.921" v="1894" actId="207"/>
          <ac:spMkLst>
            <pc:docMk/>
            <pc:sldMk cId="712422760" sldId="4792"/>
            <ac:spMk id="28" creationId="{56BEA0E1-81E9-7F7F-EA56-76462A7103C3}"/>
          </ac:spMkLst>
        </pc:spChg>
        <pc:spChg chg="add mod">
          <ac:chgData name="Khả Hân Trương" userId="baf72aab7afdd37c" providerId="LiveId" clId="{D23BC487-F7F0-4435-8CCF-0790A10EC5CF}" dt="2024-11-27T08:32:17.829" v="1892" actId="207"/>
          <ac:spMkLst>
            <pc:docMk/>
            <pc:sldMk cId="712422760" sldId="4792"/>
            <ac:spMk id="29" creationId="{49659A97-08C0-8264-FB4E-5B070F18D93F}"/>
          </ac:spMkLst>
        </pc:spChg>
        <pc:spChg chg="mod">
          <ac:chgData name="Khả Hân Trương" userId="baf72aab7afdd37c" providerId="LiveId" clId="{D23BC487-F7F0-4435-8CCF-0790A10EC5CF}" dt="2024-11-27T08:44:13.322" v="1922" actId="207"/>
          <ac:spMkLst>
            <pc:docMk/>
            <pc:sldMk cId="712422760" sldId="4792"/>
            <ac:spMk id="31" creationId="{E7C066E0-DE9C-EB9E-F9B0-68B6531872EB}"/>
          </ac:spMkLst>
        </pc:spChg>
        <pc:spChg chg="mod">
          <ac:chgData name="Khả Hân Trương" userId="baf72aab7afdd37c" providerId="LiveId" clId="{D23BC487-F7F0-4435-8CCF-0790A10EC5CF}" dt="2024-11-27T08:39:40.670" v="1910" actId="207"/>
          <ac:spMkLst>
            <pc:docMk/>
            <pc:sldMk cId="712422760" sldId="4792"/>
            <ac:spMk id="33" creationId="{44ECFFA9-8AE1-057A-5EDE-8A0EA158D657}"/>
          </ac:spMkLst>
        </pc:spChg>
        <pc:spChg chg="add del mod">
          <ac:chgData name="Khả Hân Trương" userId="baf72aab7afdd37c" providerId="LiveId" clId="{D23BC487-F7F0-4435-8CCF-0790A10EC5CF}" dt="2024-11-27T08:48:44.985" v="1963"/>
          <ac:spMkLst>
            <pc:docMk/>
            <pc:sldMk cId="712422760" sldId="4792"/>
            <ac:spMk id="34" creationId="{139809AE-42D9-8A56-1529-6E5FAF55A84F}"/>
          </ac:spMkLst>
        </pc:spChg>
        <pc:spChg chg="add del mod">
          <ac:chgData name="Khả Hân Trương" userId="baf72aab7afdd37c" providerId="LiveId" clId="{D23BC487-F7F0-4435-8CCF-0790A10EC5CF}" dt="2024-11-27T08:48:44.967" v="1961" actId="21"/>
          <ac:spMkLst>
            <pc:docMk/>
            <pc:sldMk cId="712422760" sldId="4792"/>
            <ac:spMk id="35" creationId="{63E39A4E-B773-6A33-440C-B1CE43813B43}"/>
          </ac:spMkLst>
        </pc:spChg>
        <pc:spChg chg="add mod">
          <ac:chgData name="Khả Hân Trương" userId="baf72aab7afdd37c" providerId="LiveId" clId="{D23BC487-F7F0-4435-8CCF-0790A10EC5CF}" dt="2024-11-27T08:49:52.195" v="1971" actId="1076"/>
          <ac:spMkLst>
            <pc:docMk/>
            <pc:sldMk cId="712422760" sldId="4792"/>
            <ac:spMk id="36" creationId="{4FC5F909-DC17-9B3E-CC7F-E54E095F20BE}"/>
          </ac:spMkLst>
        </pc:spChg>
        <pc:spChg chg="add mod">
          <ac:chgData name="Khả Hân Trương" userId="baf72aab7afdd37c" providerId="LiveId" clId="{D23BC487-F7F0-4435-8CCF-0790A10EC5CF}" dt="2024-11-27T08:52:12.554" v="1995" actId="1076"/>
          <ac:spMkLst>
            <pc:docMk/>
            <pc:sldMk cId="712422760" sldId="4792"/>
            <ac:spMk id="37" creationId="{AE92ADAC-2E28-8F6A-B62D-C1B85FA3FF54}"/>
          </ac:spMkLst>
        </pc:spChg>
        <pc:grpChg chg="mod">
          <ac:chgData name="Khả Hân Trương" userId="baf72aab7afdd37c" providerId="LiveId" clId="{D23BC487-F7F0-4435-8CCF-0790A10EC5CF}" dt="2024-11-27T08:56:56.417" v="2017" actId="164"/>
          <ac:grpSpMkLst>
            <pc:docMk/>
            <pc:sldMk cId="712422760" sldId="4792"/>
            <ac:grpSpMk id="8" creationId="{19D077F4-2365-6D59-4D01-C3964F431243}"/>
          </ac:grpSpMkLst>
        </pc:grpChg>
        <pc:grpChg chg="mod">
          <ac:chgData name="Khả Hân Trương" userId="baf72aab7afdd37c" providerId="LiveId" clId="{D23BC487-F7F0-4435-8CCF-0790A10EC5CF}" dt="2024-11-27T08:56:56.417" v="2017" actId="164"/>
          <ac:grpSpMkLst>
            <pc:docMk/>
            <pc:sldMk cId="712422760" sldId="4792"/>
            <ac:grpSpMk id="10" creationId="{2841C380-6AEA-9032-EA3D-7647F856A63F}"/>
          </ac:grpSpMkLst>
        </pc:grpChg>
        <pc:grpChg chg="del mod">
          <ac:chgData name="Khả Hân Trương" userId="baf72aab7afdd37c" providerId="LiveId" clId="{D23BC487-F7F0-4435-8CCF-0790A10EC5CF}" dt="2024-11-27T08:35:20.775" v="1905" actId="478"/>
          <ac:grpSpMkLst>
            <pc:docMk/>
            <pc:sldMk cId="712422760" sldId="4792"/>
            <ac:grpSpMk id="12" creationId="{A2836D3B-D11D-5438-7D1F-EA12B840A349}"/>
          </ac:grpSpMkLst>
        </pc:grpChg>
        <pc:grpChg chg="del mod">
          <ac:chgData name="Khả Hân Trương" userId="baf72aab7afdd37c" providerId="LiveId" clId="{D23BC487-F7F0-4435-8CCF-0790A10EC5CF}" dt="2024-11-27T08:35:19.100" v="1904" actId="478"/>
          <ac:grpSpMkLst>
            <pc:docMk/>
            <pc:sldMk cId="712422760" sldId="4792"/>
            <ac:grpSpMk id="14" creationId="{0AE2F407-45C2-08C9-35D7-8C08F4C609E4}"/>
          </ac:grpSpMkLst>
        </pc:grpChg>
        <pc:grpChg chg="add mod">
          <ac:chgData name="Khả Hân Trương" userId="baf72aab7afdd37c" providerId="LiveId" clId="{D23BC487-F7F0-4435-8CCF-0790A10EC5CF}" dt="2024-11-27T08:56:56.417" v="2017" actId="164"/>
          <ac:grpSpMkLst>
            <pc:docMk/>
            <pc:sldMk cId="712422760" sldId="4792"/>
            <ac:grpSpMk id="30" creationId="{6DDE91D1-72E2-06BF-574C-8BD0B7751A49}"/>
          </ac:grpSpMkLst>
        </pc:grpChg>
        <pc:grpChg chg="add mod">
          <ac:chgData name="Khả Hân Trương" userId="baf72aab7afdd37c" providerId="LiveId" clId="{D23BC487-F7F0-4435-8CCF-0790A10EC5CF}" dt="2024-11-27T08:56:56.417" v="2017" actId="164"/>
          <ac:grpSpMkLst>
            <pc:docMk/>
            <pc:sldMk cId="712422760" sldId="4792"/>
            <ac:grpSpMk id="32" creationId="{021D45CF-10CC-46D4-5BAC-5CAE5E3E0128}"/>
          </ac:grpSpMkLst>
        </pc:grpChg>
        <pc:grpChg chg="add mod">
          <ac:chgData name="Khả Hân Trương" userId="baf72aab7afdd37c" providerId="LiveId" clId="{D23BC487-F7F0-4435-8CCF-0790A10EC5CF}" dt="2024-11-27T08:57:20.110" v="2021" actId="1076"/>
          <ac:grpSpMkLst>
            <pc:docMk/>
            <pc:sldMk cId="712422760" sldId="4792"/>
            <ac:grpSpMk id="38" creationId="{1CA01FE6-3881-AB5C-14A0-933969D46752}"/>
          </ac:grpSpMkLst>
        </pc:grpChg>
      </pc:sldChg>
      <pc:sldChg chg="modSp add mod ord modTransition modAnim">
        <pc:chgData name="Khả Hân Trương" userId="baf72aab7afdd37c" providerId="LiveId" clId="{D23BC487-F7F0-4435-8CCF-0790A10EC5CF}" dt="2024-11-27T17:38:11.180" v="3875" actId="113"/>
        <pc:sldMkLst>
          <pc:docMk/>
          <pc:sldMk cId="367347415" sldId="4793"/>
        </pc:sldMkLst>
        <pc:spChg chg="mod">
          <ac:chgData name="Khả Hân Trương" userId="baf72aab7afdd37c" providerId="LiveId" clId="{D23BC487-F7F0-4435-8CCF-0790A10EC5CF}" dt="2024-11-27T16:19:06.399" v="3593" actId="207"/>
          <ac:spMkLst>
            <pc:docMk/>
            <pc:sldMk cId="367347415" sldId="4793"/>
            <ac:spMk id="3" creationId="{8F88B52A-F5DA-9398-15B6-E72708C72D49}"/>
          </ac:spMkLst>
        </pc:spChg>
        <pc:spChg chg="mod">
          <ac:chgData name="Khả Hân Trương" userId="baf72aab7afdd37c" providerId="LiveId" clId="{D23BC487-F7F0-4435-8CCF-0790A10EC5CF}" dt="2024-11-27T16:19:06.399" v="3593" actId="207"/>
          <ac:spMkLst>
            <pc:docMk/>
            <pc:sldMk cId="367347415" sldId="4793"/>
            <ac:spMk id="4" creationId="{9E152F99-4FA2-9D36-5644-3D6FB8DFCCD7}"/>
          </ac:spMkLst>
        </pc:spChg>
        <pc:spChg chg="mod">
          <ac:chgData name="Khả Hân Trương" userId="baf72aab7afdd37c" providerId="LiveId" clId="{D23BC487-F7F0-4435-8CCF-0790A10EC5CF}" dt="2024-11-27T09:16:03.322" v="2200" actId="20577"/>
          <ac:spMkLst>
            <pc:docMk/>
            <pc:sldMk cId="367347415" sldId="4793"/>
            <ac:spMk id="28" creationId="{C8B97AE1-5123-F702-2BFB-AC9E9A313828}"/>
          </ac:spMkLst>
        </pc:spChg>
        <pc:spChg chg="mod">
          <ac:chgData name="Khả Hân Trương" userId="baf72aab7afdd37c" providerId="LiveId" clId="{D23BC487-F7F0-4435-8CCF-0790A10EC5CF}" dt="2024-11-27T17:37:53.095" v="3874" actId="113"/>
          <ac:spMkLst>
            <pc:docMk/>
            <pc:sldMk cId="367347415" sldId="4793"/>
            <ac:spMk id="36" creationId="{6494530F-0A86-6734-EA74-EDAB8505D6F6}"/>
          </ac:spMkLst>
        </pc:spChg>
        <pc:spChg chg="mod">
          <ac:chgData name="Khả Hân Trương" userId="baf72aab7afdd37c" providerId="LiveId" clId="{D23BC487-F7F0-4435-8CCF-0790A10EC5CF}" dt="2024-11-27T17:38:11.180" v="3875" actId="113"/>
          <ac:spMkLst>
            <pc:docMk/>
            <pc:sldMk cId="367347415" sldId="4793"/>
            <ac:spMk id="37" creationId="{681B1207-0498-4D04-92F5-ECA7457F48C1}"/>
          </ac:spMkLst>
        </pc:spChg>
        <pc:grpChg chg="mod">
          <ac:chgData name="Khả Hân Trương" userId="baf72aab7afdd37c" providerId="LiveId" clId="{D23BC487-F7F0-4435-8CCF-0790A10EC5CF}" dt="2024-11-27T16:19:06.399" v="3593" actId="207"/>
          <ac:grpSpMkLst>
            <pc:docMk/>
            <pc:sldMk cId="367347415" sldId="4793"/>
            <ac:grpSpMk id="2" creationId="{940ACBAE-4898-0AEB-1172-81D9E0D9B91B}"/>
          </ac:grpSpMkLst>
        </pc:grpChg>
      </pc:sldChg>
      <pc:sldChg chg="delSp modSp add del mod modTransition">
        <pc:chgData name="Khả Hân Trương" userId="baf72aab7afdd37c" providerId="LiveId" clId="{D23BC487-F7F0-4435-8CCF-0790A10EC5CF}" dt="2024-11-27T08:55:39.888" v="2007" actId="2696"/>
        <pc:sldMkLst>
          <pc:docMk/>
          <pc:sldMk cId="1031599344" sldId="4793"/>
        </pc:sldMkLst>
        <pc:spChg chg="del">
          <ac:chgData name="Khả Hân Trương" userId="baf72aab7afdd37c" providerId="LiveId" clId="{D23BC487-F7F0-4435-8CCF-0790A10EC5CF}" dt="2024-11-27T08:52:52.518" v="1997" actId="478"/>
          <ac:spMkLst>
            <pc:docMk/>
            <pc:sldMk cId="1031599344" sldId="4793"/>
            <ac:spMk id="7" creationId="{4FB217D6-841D-0CFA-C942-17F1F0D8D7CD}"/>
          </ac:spMkLst>
        </pc:spChg>
        <pc:grpChg chg="mod">
          <ac:chgData name="Khả Hân Trương" userId="baf72aab7afdd37c" providerId="LiveId" clId="{D23BC487-F7F0-4435-8CCF-0790A10EC5CF}" dt="2024-11-27T08:53:58.490" v="2000" actId="1076"/>
          <ac:grpSpMkLst>
            <pc:docMk/>
            <pc:sldMk cId="1031599344" sldId="4793"/>
            <ac:grpSpMk id="8" creationId="{FB4379FA-CFA0-E7C7-EDD0-92D0C1834F4F}"/>
          </ac:grpSpMkLst>
        </pc:grpChg>
        <pc:grpChg chg="mod">
          <ac:chgData name="Khả Hân Trương" userId="baf72aab7afdd37c" providerId="LiveId" clId="{D23BC487-F7F0-4435-8CCF-0790A10EC5CF}" dt="2024-11-27T08:54:30.439" v="2001" actId="1076"/>
          <ac:grpSpMkLst>
            <pc:docMk/>
            <pc:sldMk cId="1031599344" sldId="4793"/>
            <ac:grpSpMk id="10" creationId="{9705A4DF-5AFB-9CD8-795D-4EBB533442C9}"/>
          </ac:grpSpMkLst>
        </pc:grpChg>
        <pc:grpChg chg="mod">
          <ac:chgData name="Khả Hân Trương" userId="baf72aab7afdd37c" providerId="LiveId" clId="{D23BC487-F7F0-4435-8CCF-0790A10EC5CF}" dt="2024-11-27T08:54:30.439" v="2001" actId="1076"/>
          <ac:grpSpMkLst>
            <pc:docMk/>
            <pc:sldMk cId="1031599344" sldId="4793"/>
            <ac:grpSpMk id="30" creationId="{A99D2642-5DFD-5C9E-5DEB-D271C9C5DAB5}"/>
          </ac:grpSpMkLst>
        </pc:grpChg>
        <pc:grpChg chg="mod">
          <ac:chgData name="Khả Hân Trương" userId="baf72aab7afdd37c" providerId="LiveId" clId="{D23BC487-F7F0-4435-8CCF-0790A10EC5CF}" dt="2024-11-27T08:54:30.439" v="2001" actId="1076"/>
          <ac:grpSpMkLst>
            <pc:docMk/>
            <pc:sldMk cId="1031599344" sldId="4793"/>
            <ac:grpSpMk id="32" creationId="{6FF70C31-BB87-7DDA-6E05-CF3AE16FB90D}"/>
          </ac:grpSpMkLst>
        </pc:grpChg>
      </pc:sldChg>
      <pc:sldChg chg="addSp delSp modSp add mod modTransition modAnim">
        <pc:chgData name="Khả Hân Trương" userId="baf72aab7afdd37c" providerId="LiveId" clId="{D23BC487-F7F0-4435-8CCF-0790A10EC5CF}" dt="2024-11-27T17:57:38.361" v="4088" actId="113"/>
        <pc:sldMkLst>
          <pc:docMk/>
          <pc:sldMk cId="2155664554" sldId="4794"/>
        </pc:sldMkLst>
        <pc:spChg chg="mod">
          <ac:chgData name="Khả Hân Trương" userId="baf72aab7afdd37c" providerId="LiveId" clId="{D23BC487-F7F0-4435-8CCF-0790A10EC5CF}" dt="2024-11-27T16:19:00.023" v="3592" actId="207"/>
          <ac:spMkLst>
            <pc:docMk/>
            <pc:sldMk cId="2155664554" sldId="4794"/>
            <ac:spMk id="3" creationId="{FD7EFCC5-1A46-83EB-377A-92BEC6550029}"/>
          </ac:spMkLst>
        </pc:spChg>
        <pc:spChg chg="mod">
          <ac:chgData name="Khả Hân Trương" userId="baf72aab7afdd37c" providerId="LiveId" clId="{D23BC487-F7F0-4435-8CCF-0790A10EC5CF}" dt="2024-11-27T16:19:00.023" v="3592" actId="207"/>
          <ac:spMkLst>
            <pc:docMk/>
            <pc:sldMk cId="2155664554" sldId="4794"/>
            <ac:spMk id="4" creationId="{E7C65CD6-583C-4AF7-EA58-4D17F3F21AFD}"/>
          </ac:spMkLst>
        </pc:spChg>
        <pc:spChg chg="add mod">
          <ac:chgData name="Khả Hân Trương" userId="baf72aab7afdd37c" providerId="LiveId" clId="{D23BC487-F7F0-4435-8CCF-0790A10EC5CF}" dt="2024-11-27T09:12:40.122" v="2119" actId="1076"/>
          <ac:spMkLst>
            <pc:docMk/>
            <pc:sldMk cId="2155664554" sldId="4794"/>
            <ac:spMk id="5" creationId="{D1E7449A-5545-14C9-D38A-068329E74EB7}"/>
          </ac:spMkLst>
        </pc:spChg>
        <pc:spChg chg="del">
          <ac:chgData name="Khả Hân Trương" userId="baf72aab7afdd37c" providerId="LiveId" clId="{D23BC487-F7F0-4435-8CCF-0790A10EC5CF}" dt="2024-11-27T08:58:59.602" v="2025" actId="478"/>
          <ac:spMkLst>
            <pc:docMk/>
            <pc:sldMk cId="2155664554" sldId="4794"/>
            <ac:spMk id="7" creationId="{3871AF91-225F-4FB5-1CA3-651442ED339B}"/>
          </ac:spMkLst>
        </pc:spChg>
        <pc:spChg chg="mod">
          <ac:chgData name="Khả Hân Trương" userId="baf72aab7afdd37c" providerId="LiveId" clId="{D23BC487-F7F0-4435-8CCF-0790A10EC5CF}" dt="2024-11-27T09:16:07.077" v="2202" actId="20577"/>
          <ac:spMkLst>
            <pc:docMk/>
            <pc:sldMk cId="2155664554" sldId="4794"/>
            <ac:spMk id="28" creationId="{20D5431C-3815-2D59-4CFF-E012C9FEC86F}"/>
          </ac:spMkLst>
        </pc:spChg>
        <pc:spChg chg="mod">
          <ac:chgData name="Khả Hân Trương" userId="baf72aab7afdd37c" providerId="LiveId" clId="{D23BC487-F7F0-4435-8CCF-0790A10EC5CF}" dt="2024-11-27T17:57:38.361" v="4088" actId="113"/>
          <ac:spMkLst>
            <pc:docMk/>
            <pc:sldMk cId="2155664554" sldId="4794"/>
            <ac:spMk id="36" creationId="{9EF13573-8FBA-AFEA-8643-88BC25FD3E45}"/>
          </ac:spMkLst>
        </pc:spChg>
        <pc:spChg chg="del">
          <ac:chgData name="Khả Hân Trương" userId="baf72aab7afdd37c" providerId="LiveId" clId="{D23BC487-F7F0-4435-8CCF-0790A10EC5CF}" dt="2024-11-27T08:59:58.592" v="2035" actId="478"/>
          <ac:spMkLst>
            <pc:docMk/>
            <pc:sldMk cId="2155664554" sldId="4794"/>
            <ac:spMk id="37" creationId="{147ED704-E378-CD50-7E46-AD832DF93778}"/>
          </ac:spMkLst>
        </pc:spChg>
        <pc:grpChg chg="mod">
          <ac:chgData name="Khả Hân Trương" userId="baf72aab7afdd37c" providerId="LiveId" clId="{D23BC487-F7F0-4435-8CCF-0790A10EC5CF}" dt="2024-11-27T16:19:00.023" v="3592" actId="207"/>
          <ac:grpSpMkLst>
            <pc:docMk/>
            <pc:sldMk cId="2155664554" sldId="4794"/>
            <ac:grpSpMk id="2" creationId="{03C34477-B050-A266-64BF-93FE670F6E13}"/>
          </ac:grpSpMkLst>
        </pc:grpChg>
        <pc:grpChg chg="mod">
          <ac:chgData name="Khả Hân Trương" userId="baf72aab7afdd37c" providerId="LiveId" clId="{D23BC487-F7F0-4435-8CCF-0790A10EC5CF}" dt="2024-11-27T08:59:21.654" v="2030" actId="1076"/>
          <ac:grpSpMkLst>
            <pc:docMk/>
            <pc:sldMk cId="2155664554" sldId="4794"/>
            <ac:grpSpMk id="8" creationId="{9668D0C5-97D7-D619-59D2-84A9FFAEDBB4}"/>
          </ac:grpSpMkLst>
        </pc:grpChg>
        <pc:grpChg chg="mod">
          <ac:chgData name="Khả Hân Trương" userId="baf72aab7afdd37c" providerId="LiveId" clId="{D23BC487-F7F0-4435-8CCF-0790A10EC5CF}" dt="2024-11-27T09:03:59.721" v="2052" actId="1076"/>
          <ac:grpSpMkLst>
            <pc:docMk/>
            <pc:sldMk cId="2155664554" sldId="4794"/>
            <ac:grpSpMk id="10" creationId="{BAFF4F8A-330B-7361-670A-7F77058B04DA}"/>
          </ac:grpSpMkLst>
        </pc:grpChg>
        <pc:grpChg chg="mod">
          <ac:chgData name="Khả Hân Trương" userId="baf72aab7afdd37c" providerId="LiveId" clId="{D23BC487-F7F0-4435-8CCF-0790A10EC5CF}" dt="2024-11-27T09:03:59.721" v="2052" actId="1076"/>
          <ac:grpSpMkLst>
            <pc:docMk/>
            <pc:sldMk cId="2155664554" sldId="4794"/>
            <ac:grpSpMk id="30" creationId="{8FC99511-2325-6F7D-3533-ADA50A50618E}"/>
          </ac:grpSpMkLst>
        </pc:grpChg>
        <pc:grpChg chg="mod">
          <ac:chgData name="Khả Hân Trương" userId="baf72aab7afdd37c" providerId="LiveId" clId="{D23BC487-F7F0-4435-8CCF-0790A10EC5CF}" dt="2024-11-27T09:03:59.721" v="2052" actId="1076"/>
          <ac:grpSpMkLst>
            <pc:docMk/>
            <pc:sldMk cId="2155664554" sldId="4794"/>
            <ac:grpSpMk id="32" creationId="{CED7A449-74B3-653A-A89A-785EF8552289}"/>
          </ac:grpSpMkLst>
        </pc:grpChg>
      </pc:sldChg>
      <pc:sldChg chg="addSp delSp modSp add mod modTransition modAnim">
        <pc:chgData name="Khả Hân Trương" userId="baf72aab7afdd37c" providerId="LiveId" clId="{D23BC487-F7F0-4435-8CCF-0790A10EC5CF}" dt="2024-11-27T17:57:52.769" v="4089" actId="113"/>
        <pc:sldMkLst>
          <pc:docMk/>
          <pc:sldMk cId="3211669120" sldId="4795"/>
        </pc:sldMkLst>
        <pc:spChg chg="mod">
          <ac:chgData name="Khả Hân Trương" userId="baf72aab7afdd37c" providerId="LiveId" clId="{D23BC487-F7F0-4435-8CCF-0790A10EC5CF}" dt="2024-11-27T16:18:48.999" v="3591" actId="207"/>
          <ac:spMkLst>
            <pc:docMk/>
            <pc:sldMk cId="3211669120" sldId="4795"/>
            <ac:spMk id="3" creationId="{607B66FF-D070-84DA-0E78-154F4C17AD96}"/>
          </ac:spMkLst>
        </pc:spChg>
        <pc:spChg chg="mod">
          <ac:chgData name="Khả Hân Trương" userId="baf72aab7afdd37c" providerId="LiveId" clId="{D23BC487-F7F0-4435-8CCF-0790A10EC5CF}" dt="2024-11-27T16:18:48.999" v="3591" actId="207"/>
          <ac:spMkLst>
            <pc:docMk/>
            <pc:sldMk cId="3211669120" sldId="4795"/>
            <ac:spMk id="4" creationId="{895E056F-FC80-7E06-E897-DE5F0C1CAE37}"/>
          </ac:spMkLst>
        </pc:spChg>
        <pc:spChg chg="mod">
          <ac:chgData name="Khả Hân Trương" userId="baf72aab7afdd37c" providerId="LiveId" clId="{D23BC487-F7F0-4435-8CCF-0790A10EC5CF}" dt="2024-11-27T09:01:18.019" v="2041"/>
          <ac:spMkLst>
            <pc:docMk/>
            <pc:sldMk cId="3211669120" sldId="4795"/>
            <ac:spMk id="7" creationId="{B7F3DC2C-EE2B-ED6F-8C38-92F4C7DADB50}"/>
          </ac:spMkLst>
        </pc:spChg>
        <pc:spChg chg="mod">
          <ac:chgData name="Khả Hân Trương" userId="baf72aab7afdd37c" providerId="LiveId" clId="{D23BC487-F7F0-4435-8CCF-0790A10EC5CF}" dt="2024-11-27T09:01:56.892" v="2043" actId="207"/>
          <ac:spMkLst>
            <pc:docMk/>
            <pc:sldMk cId="3211669120" sldId="4795"/>
            <ac:spMk id="9" creationId="{EF27FEB2-6624-6635-16FE-9BBC3472A56E}"/>
          </ac:spMkLst>
        </pc:spChg>
        <pc:spChg chg="add mod">
          <ac:chgData name="Khả Hân Trương" userId="baf72aab7afdd37c" providerId="LiveId" clId="{D23BC487-F7F0-4435-8CCF-0790A10EC5CF}" dt="2024-11-27T09:14:19.832" v="2146" actId="1076"/>
          <ac:spMkLst>
            <pc:docMk/>
            <pc:sldMk cId="3211669120" sldId="4795"/>
            <ac:spMk id="12" creationId="{9AD44D4C-CD4A-0805-9A74-B188B51CFEE3}"/>
          </ac:spMkLst>
        </pc:spChg>
        <pc:spChg chg="mod">
          <ac:chgData name="Khả Hân Trương" userId="baf72aab7afdd37c" providerId="LiveId" clId="{D23BC487-F7F0-4435-8CCF-0790A10EC5CF}" dt="2024-11-27T09:16:11.516" v="2204" actId="20577"/>
          <ac:spMkLst>
            <pc:docMk/>
            <pc:sldMk cId="3211669120" sldId="4795"/>
            <ac:spMk id="28" creationId="{BFE45EC5-2ADD-E907-6694-81B39E368CCB}"/>
          </ac:spMkLst>
        </pc:spChg>
        <pc:spChg chg="mod">
          <ac:chgData name="Khả Hân Trương" userId="baf72aab7afdd37c" providerId="LiveId" clId="{D23BC487-F7F0-4435-8CCF-0790A10EC5CF}" dt="2024-11-27T17:57:52.769" v="4089" actId="113"/>
          <ac:spMkLst>
            <pc:docMk/>
            <pc:sldMk cId="3211669120" sldId="4795"/>
            <ac:spMk id="36" creationId="{E3048E6E-D56E-30C9-C783-0BC7AEE97F2F}"/>
          </ac:spMkLst>
        </pc:spChg>
        <pc:grpChg chg="mod">
          <ac:chgData name="Khả Hân Trương" userId="baf72aab7afdd37c" providerId="LiveId" clId="{D23BC487-F7F0-4435-8CCF-0790A10EC5CF}" dt="2024-11-27T16:18:48.999" v="3591" actId="207"/>
          <ac:grpSpMkLst>
            <pc:docMk/>
            <pc:sldMk cId="3211669120" sldId="4795"/>
            <ac:grpSpMk id="2" creationId="{DCF979F0-B211-68D5-C424-0841D8CC27BD}"/>
          </ac:grpSpMkLst>
        </pc:grpChg>
        <pc:grpChg chg="add mod">
          <ac:chgData name="Khả Hân Trương" userId="baf72aab7afdd37c" providerId="LiveId" clId="{D23BC487-F7F0-4435-8CCF-0790A10EC5CF}" dt="2024-11-27T09:01:37.732" v="2042" actId="1076"/>
          <ac:grpSpMkLst>
            <pc:docMk/>
            <pc:sldMk cId="3211669120" sldId="4795"/>
            <ac:grpSpMk id="5" creationId="{00162E5A-9192-63A9-FA6E-5ED2681D8F77}"/>
          </ac:grpSpMkLst>
        </pc:grpChg>
        <pc:grpChg chg="del mod">
          <ac:chgData name="Khả Hân Trương" userId="baf72aab7afdd37c" providerId="LiveId" clId="{D23BC487-F7F0-4435-8CCF-0790A10EC5CF}" dt="2024-11-27T09:02:56.751" v="2047" actId="478"/>
          <ac:grpSpMkLst>
            <pc:docMk/>
            <pc:sldMk cId="3211669120" sldId="4795"/>
            <ac:grpSpMk id="8" creationId="{D2EF6248-E3F0-910E-7DB1-688D8539648E}"/>
          </ac:grpSpMkLst>
        </pc:grpChg>
        <pc:grpChg chg="mod">
          <ac:chgData name="Khả Hân Trương" userId="baf72aab7afdd37c" providerId="LiveId" clId="{D23BC487-F7F0-4435-8CCF-0790A10EC5CF}" dt="2024-11-27T09:03:40.446" v="2051" actId="1076"/>
          <ac:grpSpMkLst>
            <pc:docMk/>
            <pc:sldMk cId="3211669120" sldId="4795"/>
            <ac:grpSpMk id="10" creationId="{173F0905-9A4B-9CA5-B3C5-9DE61772746B}"/>
          </ac:grpSpMkLst>
        </pc:grpChg>
        <pc:grpChg chg="mod">
          <ac:chgData name="Khả Hân Trương" userId="baf72aab7afdd37c" providerId="LiveId" clId="{D23BC487-F7F0-4435-8CCF-0790A10EC5CF}" dt="2024-11-27T09:03:40.446" v="2051" actId="1076"/>
          <ac:grpSpMkLst>
            <pc:docMk/>
            <pc:sldMk cId="3211669120" sldId="4795"/>
            <ac:grpSpMk id="30" creationId="{CCB12F2A-9123-DF6D-E649-B01C9522B359}"/>
          </ac:grpSpMkLst>
        </pc:grpChg>
        <pc:grpChg chg="mod">
          <ac:chgData name="Khả Hân Trương" userId="baf72aab7afdd37c" providerId="LiveId" clId="{D23BC487-F7F0-4435-8CCF-0790A10EC5CF}" dt="2024-11-27T09:03:00.379" v="2048" actId="1076"/>
          <ac:grpSpMkLst>
            <pc:docMk/>
            <pc:sldMk cId="3211669120" sldId="4795"/>
            <ac:grpSpMk id="32" creationId="{FD976935-9023-0E17-36BB-56FE32C64F24}"/>
          </ac:grpSpMkLst>
        </pc:grpChg>
      </pc:sldChg>
      <pc:sldChg chg="add del">
        <pc:chgData name="Khả Hân Trương" userId="baf72aab7afdd37c" providerId="LiveId" clId="{D23BC487-F7F0-4435-8CCF-0790A10EC5CF}" dt="2024-11-27T09:01:13.925" v="2040" actId="2696"/>
        <pc:sldMkLst>
          <pc:docMk/>
          <pc:sldMk cId="543026234" sldId="4796"/>
        </pc:sldMkLst>
      </pc:sldChg>
      <pc:sldChg chg="new del">
        <pc:chgData name="Khả Hân Trương" userId="baf72aab7afdd37c" providerId="LiveId" clId="{D23BC487-F7F0-4435-8CCF-0790A10EC5CF}" dt="2024-11-27T09:05:30.264" v="2061" actId="2696"/>
        <pc:sldMkLst>
          <pc:docMk/>
          <pc:sldMk cId="912693386" sldId="4796"/>
        </pc:sldMkLst>
      </pc:sldChg>
      <pc:sldChg chg="addSp delSp modSp add mod modTransition modAnim">
        <pc:chgData name="Khả Hân Trương" userId="baf72aab7afdd37c" providerId="LiveId" clId="{D23BC487-F7F0-4435-8CCF-0790A10EC5CF}" dt="2024-11-27T17:57:57.685" v="4090" actId="113"/>
        <pc:sldMkLst>
          <pc:docMk/>
          <pc:sldMk cId="4100663500" sldId="4796"/>
        </pc:sldMkLst>
        <pc:spChg chg="mod">
          <ac:chgData name="Khả Hân Trương" userId="baf72aab7afdd37c" providerId="LiveId" clId="{D23BC487-F7F0-4435-8CCF-0790A10EC5CF}" dt="2024-11-27T16:17:02.333" v="3589" actId="207"/>
          <ac:spMkLst>
            <pc:docMk/>
            <pc:sldMk cId="4100663500" sldId="4796"/>
            <ac:spMk id="3" creationId="{99E46CEC-E133-0BF9-89B1-94EBA9DED4CF}"/>
          </ac:spMkLst>
        </pc:spChg>
        <pc:spChg chg="mod">
          <ac:chgData name="Khả Hân Trương" userId="baf72aab7afdd37c" providerId="LiveId" clId="{D23BC487-F7F0-4435-8CCF-0790A10EC5CF}" dt="2024-11-27T16:17:02.333" v="3589" actId="207"/>
          <ac:spMkLst>
            <pc:docMk/>
            <pc:sldMk cId="4100663500" sldId="4796"/>
            <ac:spMk id="4" creationId="{642BFE15-C568-99D5-13F2-506428C35439}"/>
          </ac:spMkLst>
        </pc:spChg>
        <pc:spChg chg="mod">
          <ac:chgData name="Khả Hân Trương" userId="baf72aab7afdd37c" providerId="LiveId" clId="{D23BC487-F7F0-4435-8CCF-0790A10EC5CF}" dt="2024-11-27T09:05:50.260" v="2063"/>
          <ac:spMkLst>
            <pc:docMk/>
            <pc:sldMk cId="4100663500" sldId="4796"/>
            <ac:spMk id="9" creationId="{994D6918-C049-85CD-E734-7057DD411B26}"/>
          </ac:spMkLst>
        </pc:spChg>
        <pc:spChg chg="add mod">
          <ac:chgData name="Khả Hân Trương" userId="baf72aab7afdd37c" providerId="LiveId" clId="{D23BC487-F7F0-4435-8CCF-0790A10EC5CF}" dt="2024-11-27T09:14:56.648" v="2177" actId="1076"/>
          <ac:spMkLst>
            <pc:docMk/>
            <pc:sldMk cId="4100663500" sldId="4796"/>
            <ac:spMk id="12" creationId="{170F2223-D5E2-B1BC-6174-2226619917A6}"/>
          </ac:spMkLst>
        </pc:spChg>
        <pc:spChg chg="mod">
          <ac:chgData name="Khả Hân Trương" userId="baf72aab7afdd37c" providerId="LiveId" clId="{D23BC487-F7F0-4435-8CCF-0790A10EC5CF}" dt="2024-11-27T09:16:15.691" v="2206" actId="20577"/>
          <ac:spMkLst>
            <pc:docMk/>
            <pc:sldMk cId="4100663500" sldId="4796"/>
            <ac:spMk id="28" creationId="{6F760451-EC5E-EA43-BAAA-E84D0A921380}"/>
          </ac:spMkLst>
        </pc:spChg>
        <pc:spChg chg="mod">
          <ac:chgData name="Khả Hân Trương" userId="baf72aab7afdd37c" providerId="LiveId" clId="{D23BC487-F7F0-4435-8CCF-0790A10EC5CF}" dt="2024-11-27T17:57:57.685" v="4090" actId="113"/>
          <ac:spMkLst>
            <pc:docMk/>
            <pc:sldMk cId="4100663500" sldId="4796"/>
            <ac:spMk id="36" creationId="{411615EC-D24D-5689-67C9-2D3F5BD8EAB5}"/>
          </ac:spMkLst>
        </pc:spChg>
        <pc:grpChg chg="mod">
          <ac:chgData name="Khả Hân Trương" userId="baf72aab7afdd37c" providerId="LiveId" clId="{D23BC487-F7F0-4435-8CCF-0790A10EC5CF}" dt="2024-11-27T16:17:02.333" v="3589" actId="207"/>
          <ac:grpSpMkLst>
            <pc:docMk/>
            <pc:sldMk cId="4100663500" sldId="4796"/>
            <ac:grpSpMk id="2" creationId="{63CF8196-686D-0F29-2275-95F6A9CB49C2}"/>
          </ac:grpSpMkLst>
        </pc:grpChg>
        <pc:grpChg chg="mod">
          <ac:chgData name="Khả Hân Trương" userId="baf72aab7afdd37c" providerId="LiveId" clId="{D23BC487-F7F0-4435-8CCF-0790A10EC5CF}" dt="2024-11-27T09:06:10.781" v="2068" actId="1076"/>
          <ac:grpSpMkLst>
            <pc:docMk/>
            <pc:sldMk cId="4100663500" sldId="4796"/>
            <ac:grpSpMk id="5" creationId="{56F9DEBF-AD06-2642-6840-72897F6B8BCD}"/>
          </ac:grpSpMkLst>
        </pc:grpChg>
        <pc:grpChg chg="add mod">
          <ac:chgData name="Khả Hân Trương" userId="baf72aab7afdd37c" providerId="LiveId" clId="{D23BC487-F7F0-4435-8CCF-0790A10EC5CF}" dt="2024-11-27T09:06:07.868" v="2067" actId="1076"/>
          <ac:grpSpMkLst>
            <pc:docMk/>
            <pc:sldMk cId="4100663500" sldId="4796"/>
            <ac:grpSpMk id="8" creationId="{82D5EB1B-11DD-18B2-81BD-903D1771E1F8}"/>
          </ac:grpSpMkLst>
        </pc:grpChg>
        <pc:grpChg chg="mod">
          <ac:chgData name="Khả Hân Trương" userId="baf72aab7afdd37c" providerId="LiveId" clId="{D23BC487-F7F0-4435-8CCF-0790A10EC5CF}" dt="2024-11-27T09:06:41.795" v="2071" actId="1076"/>
          <ac:grpSpMkLst>
            <pc:docMk/>
            <pc:sldMk cId="4100663500" sldId="4796"/>
            <ac:grpSpMk id="10" creationId="{9E969E58-1B50-1C4B-C616-9BA279C23AC9}"/>
          </ac:grpSpMkLst>
        </pc:grpChg>
        <pc:grpChg chg="mod">
          <ac:chgData name="Khả Hân Trương" userId="baf72aab7afdd37c" providerId="LiveId" clId="{D23BC487-F7F0-4435-8CCF-0790A10EC5CF}" dt="2024-11-27T09:07:04.839" v="2073" actId="1076"/>
          <ac:grpSpMkLst>
            <pc:docMk/>
            <pc:sldMk cId="4100663500" sldId="4796"/>
            <ac:grpSpMk id="30" creationId="{F07F7C46-2BBE-6D6F-9776-7C8D9F3B4408}"/>
          </ac:grpSpMkLst>
        </pc:grpChg>
        <pc:grpChg chg="del">
          <ac:chgData name="Khả Hân Trương" userId="baf72aab7afdd37c" providerId="LiveId" clId="{D23BC487-F7F0-4435-8CCF-0790A10EC5CF}" dt="2024-11-27T09:06:43.638" v="2072" actId="478"/>
          <ac:grpSpMkLst>
            <pc:docMk/>
            <pc:sldMk cId="4100663500" sldId="4796"/>
            <ac:grpSpMk id="32" creationId="{EEB75948-1512-2CBA-7F1B-241AD6231278}"/>
          </ac:grpSpMkLst>
        </pc:grpChg>
      </pc:sldChg>
      <pc:sldChg chg="addSp delSp modSp add mod modTransition setBg modAnim">
        <pc:chgData name="Khả Hân Trương" userId="baf72aab7afdd37c" providerId="LiveId" clId="{D23BC487-F7F0-4435-8CCF-0790A10EC5CF}" dt="2024-11-27T17:58:05.276" v="4092" actId="113"/>
        <pc:sldMkLst>
          <pc:docMk/>
          <pc:sldMk cId="3226862851" sldId="4797"/>
        </pc:sldMkLst>
        <pc:spChg chg="mod">
          <ac:chgData name="Khả Hân Trương" userId="baf72aab7afdd37c" providerId="LiveId" clId="{D23BC487-F7F0-4435-8CCF-0790A10EC5CF}" dt="2024-11-27T16:18:32.719" v="3590" actId="207"/>
          <ac:spMkLst>
            <pc:docMk/>
            <pc:sldMk cId="3226862851" sldId="4797"/>
            <ac:spMk id="3" creationId="{EA5BE3EF-23BC-0722-1AD0-3E9DD275B06E}"/>
          </ac:spMkLst>
        </pc:spChg>
        <pc:spChg chg="mod">
          <ac:chgData name="Khả Hân Trương" userId="baf72aab7afdd37c" providerId="LiveId" clId="{D23BC487-F7F0-4435-8CCF-0790A10EC5CF}" dt="2024-11-27T16:18:32.719" v="3590" actId="207"/>
          <ac:spMkLst>
            <pc:docMk/>
            <pc:sldMk cId="3226862851" sldId="4797"/>
            <ac:spMk id="4" creationId="{7D464E19-D113-DD20-5C81-2A4E48E8F224}"/>
          </ac:spMkLst>
        </pc:spChg>
        <pc:spChg chg="del topLvl">
          <ac:chgData name="Khả Hân Trương" userId="baf72aab7afdd37c" providerId="LiveId" clId="{D23BC487-F7F0-4435-8CCF-0790A10EC5CF}" dt="2024-11-27T09:08:50.991" v="2086" actId="478"/>
          <ac:spMkLst>
            <pc:docMk/>
            <pc:sldMk cId="3226862851" sldId="4797"/>
            <ac:spMk id="11" creationId="{65EE9B01-13B0-3658-6CD8-B598B8175E24}"/>
          </ac:spMkLst>
        </pc:spChg>
        <pc:spChg chg="mod">
          <ac:chgData name="Khả Hân Trương" userId="baf72aab7afdd37c" providerId="LiveId" clId="{D23BC487-F7F0-4435-8CCF-0790A10EC5CF}" dt="2024-11-27T09:09:03.545" v="2088"/>
          <ac:spMkLst>
            <pc:docMk/>
            <pc:sldMk cId="3226862851" sldId="4797"/>
            <ac:spMk id="13" creationId="{AA5A3D9E-F8A1-5782-38C1-9899A2C52B36}"/>
          </ac:spMkLst>
        </pc:spChg>
        <pc:spChg chg="add mod">
          <ac:chgData name="Khả Hân Trương" userId="baf72aab7afdd37c" providerId="LiveId" clId="{D23BC487-F7F0-4435-8CCF-0790A10EC5CF}" dt="2024-11-27T09:15:47.961" v="2198" actId="1076"/>
          <ac:spMkLst>
            <pc:docMk/>
            <pc:sldMk cId="3226862851" sldId="4797"/>
            <ac:spMk id="14" creationId="{744E2941-E60D-3E33-020A-F69236353F6E}"/>
          </ac:spMkLst>
        </pc:spChg>
        <pc:spChg chg="mod">
          <ac:chgData name="Khả Hân Trương" userId="baf72aab7afdd37c" providerId="LiveId" clId="{D23BC487-F7F0-4435-8CCF-0790A10EC5CF}" dt="2024-11-27T09:16:22.301" v="2208" actId="20577"/>
          <ac:spMkLst>
            <pc:docMk/>
            <pc:sldMk cId="3226862851" sldId="4797"/>
            <ac:spMk id="28" creationId="{EEA57A86-81A3-F2E4-3535-2D3147E0CF10}"/>
          </ac:spMkLst>
        </pc:spChg>
        <pc:spChg chg="mod">
          <ac:chgData name="Khả Hân Trương" userId="baf72aab7afdd37c" providerId="LiveId" clId="{D23BC487-F7F0-4435-8CCF-0790A10EC5CF}" dt="2024-11-27T17:58:05.276" v="4092" actId="113"/>
          <ac:spMkLst>
            <pc:docMk/>
            <pc:sldMk cId="3226862851" sldId="4797"/>
            <ac:spMk id="36" creationId="{4A23DC68-14FB-BA2F-ED43-EA5A47B41B8A}"/>
          </ac:spMkLst>
        </pc:spChg>
        <pc:grpChg chg="mod">
          <ac:chgData name="Khả Hân Trương" userId="baf72aab7afdd37c" providerId="LiveId" clId="{D23BC487-F7F0-4435-8CCF-0790A10EC5CF}" dt="2024-11-27T16:18:32.719" v="3590" actId="207"/>
          <ac:grpSpMkLst>
            <pc:docMk/>
            <pc:sldMk cId="3226862851" sldId="4797"/>
            <ac:grpSpMk id="2" creationId="{DCD81AB2-8CC5-9E94-0DC6-441C85F8C256}"/>
          </ac:grpSpMkLst>
        </pc:grpChg>
        <pc:grpChg chg="mod">
          <ac:chgData name="Khả Hân Trương" userId="baf72aab7afdd37c" providerId="LiveId" clId="{D23BC487-F7F0-4435-8CCF-0790A10EC5CF}" dt="2024-11-27T09:09:33.382" v="2096" actId="1076"/>
          <ac:grpSpMkLst>
            <pc:docMk/>
            <pc:sldMk cId="3226862851" sldId="4797"/>
            <ac:grpSpMk id="5" creationId="{25251ADF-408B-20B6-2695-FBC334DC36B4}"/>
          </ac:grpSpMkLst>
        </pc:grpChg>
        <pc:grpChg chg="mod">
          <ac:chgData name="Khả Hân Trương" userId="baf72aab7afdd37c" providerId="LiveId" clId="{D23BC487-F7F0-4435-8CCF-0790A10EC5CF}" dt="2024-11-27T09:09:29.457" v="2095" actId="1076"/>
          <ac:grpSpMkLst>
            <pc:docMk/>
            <pc:sldMk cId="3226862851" sldId="4797"/>
            <ac:grpSpMk id="8" creationId="{FAFD5FCD-7F3A-600B-5B90-87A763F192F4}"/>
          </ac:grpSpMkLst>
        </pc:grpChg>
        <pc:grpChg chg="del">
          <ac:chgData name="Khả Hân Trương" userId="baf72aab7afdd37c" providerId="LiveId" clId="{D23BC487-F7F0-4435-8CCF-0790A10EC5CF}" dt="2024-11-27T09:08:50.991" v="2086" actId="478"/>
          <ac:grpSpMkLst>
            <pc:docMk/>
            <pc:sldMk cId="3226862851" sldId="4797"/>
            <ac:grpSpMk id="10" creationId="{5CDD0389-5C26-7BE5-B5AA-176FCAA37A28}"/>
          </ac:grpSpMkLst>
        </pc:grpChg>
        <pc:grpChg chg="add mod">
          <ac:chgData name="Khả Hân Trương" userId="baf72aab7afdd37c" providerId="LiveId" clId="{D23BC487-F7F0-4435-8CCF-0790A10EC5CF}" dt="2024-11-27T09:09:20.143" v="2092" actId="1076"/>
          <ac:grpSpMkLst>
            <pc:docMk/>
            <pc:sldMk cId="3226862851" sldId="4797"/>
            <ac:grpSpMk id="12" creationId="{74531437-14D9-DE2D-7808-134D133218CD}"/>
          </ac:grpSpMkLst>
        </pc:grpChg>
        <pc:grpChg chg="mod ord">
          <ac:chgData name="Khả Hân Trương" userId="baf72aab7afdd37c" providerId="LiveId" clId="{D23BC487-F7F0-4435-8CCF-0790A10EC5CF}" dt="2024-11-27T09:08:54.522" v="2087" actId="166"/>
          <ac:grpSpMkLst>
            <pc:docMk/>
            <pc:sldMk cId="3226862851" sldId="4797"/>
            <ac:grpSpMk id="30" creationId="{EA4B25B5-610D-205D-957D-8F1E041B6762}"/>
          </ac:grpSpMkLst>
        </pc:grpChg>
      </pc:sldChg>
      <pc:sldChg chg="modSp add del mod modTransition">
        <pc:chgData name="Khả Hân Trương" userId="baf72aab7afdd37c" providerId="LiveId" clId="{D23BC487-F7F0-4435-8CCF-0790A10EC5CF}" dt="2024-11-27T17:56:29.448" v="4080" actId="47"/>
        <pc:sldMkLst>
          <pc:docMk/>
          <pc:sldMk cId="78047065" sldId="4798"/>
        </pc:sldMkLst>
        <pc:spChg chg="mod">
          <ac:chgData name="Khả Hân Trương" userId="baf72aab7afdd37c" providerId="LiveId" clId="{D23BC487-F7F0-4435-8CCF-0790A10EC5CF}" dt="2024-11-27T12:48:08.614" v="2383" actId="2711"/>
          <ac:spMkLst>
            <pc:docMk/>
            <pc:sldMk cId="78047065" sldId="4798"/>
            <ac:spMk id="17" creationId="{EA971C9B-1F77-0553-2617-E3F04C5E9198}"/>
          </ac:spMkLst>
        </pc:spChg>
      </pc:sldChg>
      <pc:sldChg chg="addSp modSp new del mod">
        <pc:chgData name="Khả Hân Trương" userId="baf72aab7afdd37c" providerId="LiveId" clId="{D23BC487-F7F0-4435-8CCF-0790A10EC5CF}" dt="2024-11-27T09:30:26.127" v="2282" actId="2696"/>
        <pc:sldMkLst>
          <pc:docMk/>
          <pc:sldMk cId="2369948904" sldId="4799"/>
        </pc:sldMkLst>
        <pc:spChg chg="add mod ord">
          <ac:chgData name="Khả Hân Trương" userId="baf72aab7afdd37c" providerId="LiveId" clId="{D23BC487-F7F0-4435-8CCF-0790A10EC5CF}" dt="2024-11-27T09:24:36.162" v="2247" actId="1076"/>
          <ac:spMkLst>
            <pc:docMk/>
            <pc:sldMk cId="2369948904" sldId="4799"/>
            <ac:spMk id="3" creationId="{7F9592F9-F839-20F6-B960-92B2579042C5}"/>
          </ac:spMkLst>
        </pc:spChg>
        <pc:spChg chg="add mod">
          <ac:chgData name="Khả Hân Trương" userId="baf72aab7afdd37c" providerId="LiveId" clId="{D23BC487-F7F0-4435-8CCF-0790A10EC5CF}" dt="2024-11-27T09:26:16.262" v="2252" actId="1076"/>
          <ac:spMkLst>
            <pc:docMk/>
            <pc:sldMk cId="2369948904" sldId="4799"/>
            <ac:spMk id="4" creationId="{56A0B40B-D864-F347-3BAD-153B72957630}"/>
          </ac:spMkLst>
        </pc:spChg>
        <pc:picChg chg="add mod">
          <ac:chgData name="Khả Hân Trương" userId="baf72aab7afdd37c" providerId="LiveId" clId="{D23BC487-F7F0-4435-8CCF-0790A10EC5CF}" dt="2024-11-27T09:22:48.793" v="2224" actId="14100"/>
          <ac:picMkLst>
            <pc:docMk/>
            <pc:sldMk cId="2369948904" sldId="4799"/>
            <ac:picMk id="2" creationId="{F7C37282-8FF9-CCB3-1EE8-10B62416FCBA}"/>
          </ac:picMkLst>
        </pc:picChg>
      </pc:sldChg>
      <pc:sldChg chg="addSp delSp modSp add mod ord modTransition modAnim">
        <pc:chgData name="Khả Hân Trương" userId="baf72aab7afdd37c" providerId="LiveId" clId="{D23BC487-F7F0-4435-8CCF-0790A10EC5CF}" dt="2024-11-27T17:41:39.961" v="3909"/>
        <pc:sldMkLst>
          <pc:docMk/>
          <pc:sldMk cId="737307314" sldId="4800"/>
        </pc:sldMkLst>
        <pc:spChg chg="mod">
          <ac:chgData name="Khả Hân Trương" userId="baf72aab7afdd37c" providerId="LiveId" clId="{D23BC487-F7F0-4435-8CCF-0790A10EC5CF}" dt="2024-11-27T12:38:06.443" v="2319" actId="166"/>
          <ac:spMkLst>
            <pc:docMk/>
            <pc:sldMk cId="737307314" sldId="4800"/>
            <ac:spMk id="2" creationId="{AF93C40C-5FC8-5F02-970F-01D64B2B96BD}"/>
          </ac:spMkLst>
        </pc:spChg>
        <pc:spChg chg="mod">
          <ac:chgData name="Khả Hân Trương" userId="baf72aab7afdd37c" providerId="LiveId" clId="{D23BC487-F7F0-4435-8CCF-0790A10EC5CF}" dt="2024-11-27T14:00:55.569" v="2818" actId="207"/>
          <ac:spMkLst>
            <pc:docMk/>
            <pc:sldMk cId="737307314" sldId="4800"/>
            <ac:spMk id="3" creationId="{45A3F4FE-C76B-E376-AFDF-85BF36B115CE}"/>
          </ac:spMkLst>
        </pc:spChg>
        <pc:spChg chg="mod">
          <ac:chgData name="Khả Hân Trương" userId="baf72aab7afdd37c" providerId="LiveId" clId="{D23BC487-F7F0-4435-8CCF-0790A10EC5CF}" dt="2024-11-27T12:38:06.443" v="2319" actId="166"/>
          <ac:spMkLst>
            <pc:docMk/>
            <pc:sldMk cId="737307314" sldId="4800"/>
            <ac:spMk id="5" creationId="{69F75AA2-2B3D-DD2B-050A-3849E8297B68}"/>
          </ac:spMkLst>
        </pc:spChg>
        <pc:spChg chg="add mod">
          <ac:chgData name="Khả Hân Trương" userId="baf72aab7afdd37c" providerId="LiveId" clId="{D23BC487-F7F0-4435-8CCF-0790A10EC5CF}" dt="2024-11-27T12:38:06.443" v="2319" actId="166"/>
          <ac:spMkLst>
            <pc:docMk/>
            <pc:sldMk cId="737307314" sldId="4800"/>
            <ac:spMk id="6" creationId="{FC8C18FE-A73E-5653-E8FB-9B58ED8C6CB7}"/>
          </ac:spMkLst>
        </pc:spChg>
        <pc:spChg chg="add del mod">
          <ac:chgData name="Khả Hân Trương" userId="baf72aab7afdd37c" providerId="LiveId" clId="{D23BC487-F7F0-4435-8CCF-0790A10EC5CF}" dt="2024-11-27T09:30:10.577" v="2279" actId="21"/>
          <ac:spMkLst>
            <pc:docMk/>
            <pc:sldMk cId="737307314" sldId="4800"/>
            <ac:spMk id="7" creationId="{DF77B51B-C690-000B-D616-50A0D0BC262F}"/>
          </ac:spMkLst>
        </pc:spChg>
        <pc:spChg chg="add mod">
          <ac:chgData name="Khả Hân Trương" userId="baf72aab7afdd37c" providerId="LiveId" clId="{D23BC487-F7F0-4435-8CCF-0790A10EC5CF}" dt="2024-11-27T12:38:06.443" v="2319" actId="166"/>
          <ac:spMkLst>
            <pc:docMk/>
            <pc:sldMk cId="737307314" sldId="4800"/>
            <ac:spMk id="7" creationId="{FCA0CCD4-1046-71CB-1410-A747E505DBD8}"/>
          </ac:spMkLst>
        </pc:spChg>
        <pc:spChg chg="add mod">
          <ac:chgData name="Khả Hân Trương" userId="baf72aab7afdd37c" providerId="LiveId" clId="{D23BC487-F7F0-4435-8CCF-0790A10EC5CF}" dt="2024-11-27T12:38:06.443" v="2319" actId="166"/>
          <ac:spMkLst>
            <pc:docMk/>
            <pc:sldMk cId="737307314" sldId="4800"/>
            <ac:spMk id="8" creationId="{8D63F7B7-A1A4-9B24-3742-15DEC0246DAE}"/>
          </ac:spMkLst>
        </pc:spChg>
        <pc:spChg chg="add del">
          <ac:chgData name="Khả Hân Trương" userId="baf72aab7afdd37c" providerId="LiveId" clId="{D23BC487-F7F0-4435-8CCF-0790A10EC5CF}" dt="2024-11-27T12:38:18.501" v="2321" actId="21"/>
          <ac:spMkLst>
            <pc:docMk/>
            <pc:sldMk cId="737307314" sldId="4800"/>
            <ac:spMk id="9" creationId="{795F974C-2B4C-1FEC-4AF6-86BFD539A686}"/>
          </ac:spMkLst>
        </pc:spChg>
        <pc:spChg chg="add mod ord">
          <ac:chgData name="Khả Hân Trương" userId="baf72aab7afdd37c" providerId="LiveId" clId="{D23BC487-F7F0-4435-8CCF-0790A10EC5CF}" dt="2024-11-27T12:45:51.118" v="2363" actId="1076"/>
          <ac:spMkLst>
            <pc:docMk/>
            <pc:sldMk cId="737307314" sldId="4800"/>
            <ac:spMk id="10" creationId="{5A1FC178-351A-A047-76B0-072AA9B3ACD2}"/>
          </ac:spMkLst>
        </pc:spChg>
        <pc:spChg chg="del mod">
          <ac:chgData name="Khả Hân Trương" userId="baf72aab7afdd37c" providerId="LiveId" clId="{D23BC487-F7F0-4435-8CCF-0790A10EC5CF}" dt="2024-11-27T12:35:24.066" v="2311" actId="478"/>
          <ac:spMkLst>
            <pc:docMk/>
            <pc:sldMk cId="737307314" sldId="4800"/>
            <ac:spMk id="11" creationId="{73332B89-32A5-ECBE-F470-32E74FAB0489}"/>
          </ac:spMkLst>
        </pc:spChg>
        <pc:grpChg chg="mod">
          <ac:chgData name="Khả Hân Trương" userId="baf72aab7afdd37c" providerId="LiveId" clId="{D23BC487-F7F0-4435-8CCF-0790A10EC5CF}" dt="2024-11-27T12:38:06.443" v="2319" actId="166"/>
          <ac:grpSpMkLst>
            <pc:docMk/>
            <pc:sldMk cId="737307314" sldId="4800"/>
            <ac:grpSpMk id="17" creationId="{E101770C-DF82-637F-66D4-A76E5D0BB269}"/>
          </ac:grpSpMkLst>
        </pc:grpChg>
        <pc:picChg chg="add mod">
          <ac:chgData name="Khả Hân Trương" userId="baf72aab7afdd37c" providerId="LiveId" clId="{D23BC487-F7F0-4435-8CCF-0790A10EC5CF}" dt="2024-11-27T12:38:06.443" v="2319" actId="166"/>
          <ac:picMkLst>
            <pc:docMk/>
            <pc:sldMk cId="737307314" sldId="4800"/>
            <ac:picMk id="4" creationId="{A07E2E42-8D9F-E048-CBCB-AA999ADCA5F6}"/>
          </ac:picMkLst>
        </pc:picChg>
        <pc:picChg chg="add del mod">
          <ac:chgData name="Khả Hân Trương" userId="baf72aab7afdd37c" providerId="LiveId" clId="{D23BC487-F7F0-4435-8CCF-0790A10EC5CF}" dt="2024-11-27T09:29:06.639" v="2275" actId="21"/>
          <ac:picMkLst>
            <pc:docMk/>
            <pc:sldMk cId="737307314" sldId="4800"/>
            <ac:picMk id="14" creationId="{945BBE40-9754-6512-7448-90158CC93901}"/>
          </ac:picMkLst>
        </pc:picChg>
      </pc:sldChg>
      <pc:sldChg chg="add del">
        <pc:chgData name="Khả Hân Trương" userId="baf72aab7afdd37c" providerId="LiveId" clId="{D23BC487-F7F0-4435-8CCF-0790A10EC5CF}" dt="2024-11-27T12:42:09.576" v="2356" actId="2696"/>
        <pc:sldMkLst>
          <pc:docMk/>
          <pc:sldMk cId="2687641822" sldId="4801"/>
        </pc:sldMkLst>
      </pc:sldChg>
      <pc:sldChg chg="addSp delSp modSp add mod ord modTransition modAnim">
        <pc:chgData name="Khả Hân Trương" userId="baf72aab7afdd37c" providerId="LiveId" clId="{D23BC487-F7F0-4435-8CCF-0790A10EC5CF}" dt="2024-11-27T16:46:52.597" v="3690"/>
        <pc:sldMkLst>
          <pc:docMk/>
          <pc:sldMk cId="3143524550" sldId="4801"/>
        </pc:sldMkLst>
        <pc:spChg chg="mod">
          <ac:chgData name="Khả Hân Trương" userId="baf72aab7afdd37c" providerId="LiveId" clId="{D23BC487-F7F0-4435-8CCF-0790A10EC5CF}" dt="2024-11-27T14:27:30.756" v="2838" actId="207"/>
          <ac:spMkLst>
            <pc:docMk/>
            <pc:sldMk cId="3143524550" sldId="4801"/>
            <ac:spMk id="2" creationId="{8F199881-639B-074E-BF29-8FE7567DF92B}"/>
          </ac:spMkLst>
        </pc:spChg>
        <pc:spChg chg="add mod topLvl">
          <ac:chgData name="Khả Hân Trương" userId="baf72aab7afdd37c" providerId="LiveId" clId="{D23BC487-F7F0-4435-8CCF-0790A10EC5CF}" dt="2024-11-27T15:03:35.119" v="3011" actId="164"/>
          <ac:spMkLst>
            <pc:docMk/>
            <pc:sldMk cId="3143524550" sldId="4801"/>
            <ac:spMk id="3" creationId="{ED1E4215-C92F-D1D4-3188-8F4546D79A7E}"/>
          </ac:spMkLst>
        </pc:spChg>
        <pc:spChg chg="add del mod topLvl">
          <ac:chgData name="Khả Hân Trương" userId="baf72aab7afdd37c" providerId="LiveId" clId="{D23BC487-F7F0-4435-8CCF-0790A10EC5CF}" dt="2024-11-27T13:47:38.764" v="2676" actId="478"/>
          <ac:spMkLst>
            <pc:docMk/>
            <pc:sldMk cId="3143524550" sldId="4801"/>
            <ac:spMk id="4" creationId="{39E549F5-713C-6AD5-0CC2-34CBB7D2B0F3}"/>
          </ac:spMkLst>
        </pc:spChg>
        <pc:spChg chg="add del mod topLvl">
          <ac:chgData name="Khả Hân Trương" userId="baf72aab7afdd37c" providerId="LiveId" clId="{D23BC487-F7F0-4435-8CCF-0790A10EC5CF}" dt="2024-11-27T13:48:11.482" v="2682" actId="478"/>
          <ac:spMkLst>
            <pc:docMk/>
            <pc:sldMk cId="3143524550" sldId="4801"/>
            <ac:spMk id="5" creationId="{A59A94CB-3111-1FD1-FCF1-F14D20DB9F7D}"/>
          </ac:spMkLst>
        </pc:spChg>
        <pc:spChg chg="add del mod topLvl">
          <ac:chgData name="Khả Hân Trương" userId="baf72aab7afdd37c" providerId="LiveId" clId="{D23BC487-F7F0-4435-8CCF-0790A10EC5CF}" dt="2024-11-27T13:47:38.764" v="2676" actId="478"/>
          <ac:spMkLst>
            <pc:docMk/>
            <pc:sldMk cId="3143524550" sldId="4801"/>
            <ac:spMk id="6" creationId="{3C7F6EA6-E1DB-ED9B-58DF-ECADCCAD867F}"/>
          </ac:spMkLst>
        </pc:spChg>
        <pc:spChg chg="mod">
          <ac:chgData name="Khả Hân Trương" userId="baf72aab7afdd37c" providerId="LiveId" clId="{D23BC487-F7F0-4435-8CCF-0790A10EC5CF}" dt="2024-11-27T13:43:25.570" v="2662" actId="207"/>
          <ac:spMkLst>
            <pc:docMk/>
            <pc:sldMk cId="3143524550" sldId="4801"/>
            <ac:spMk id="10" creationId="{89C5FFBE-A81F-E259-076F-C33C45388A4D}"/>
          </ac:spMkLst>
        </pc:spChg>
        <pc:spChg chg="mod">
          <ac:chgData name="Khả Hân Trương" userId="baf72aab7afdd37c" providerId="LiveId" clId="{D23BC487-F7F0-4435-8CCF-0790A10EC5CF}" dt="2024-11-27T13:43:25.570" v="2662" actId="207"/>
          <ac:spMkLst>
            <pc:docMk/>
            <pc:sldMk cId="3143524550" sldId="4801"/>
            <ac:spMk id="11" creationId="{B381EABE-1A27-4799-DC13-9239F5609B2F}"/>
          </ac:spMkLst>
        </pc:spChg>
        <pc:spChg chg="mod">
          <ac:chgData name="Khả Hân Trương" userId="baf72aab7afdd37c" providerId="LiveId" clId="{D23BC487-F7F0-4435-8CCF-0790A10EC5CF}" dt="2024-11-27T13:43:25.570" v="2662" actId="207"/>
          <ac:spMkLst>
            <pc:docMk/>
            <pc:sldMk cId="3143524550" sldId="4801"/>
            <ac:spMk id="12" creationId="{A2D41BD4-24D7-E05B-09C3-EE72F5CDCED8}"/>
          </ac:spMkLst>
        </pc:spChg>
        <pc:spChg chg="mod">
          <ac:chgData name="Khả Hân Trương" userId="baf72aab7afdd37c" providerId="LiveId" clId="{D23BC487-F7F0-4435-8CCF-0790A10EC5CF}" dt="2024-11-27T13:43:25.570" v="2662" actId="207"/>
          <ac:spMkLst>
            <pc:docMk/>
            <pc:sldMk cId="3143524550" sldId="4801"/>
            <ac:spMk id="13" creationId="{AFA53B31-4A8B-8708-B2A7-EF8727D4DBB1}"/>
          </ac:spMkLst>
        </pc:spChg>
        <pc:spChg chg="mod topLvl">
          <ac:chgData name="Khả Hân Trương" userId="baf72aab7afdd37c" providerId="LiveId" clId="{D23BC487-F7F0-4435-8CCF-0790A10EC5CF}" dt="2024-11-27T15:03:35.119" v="3011" actId="164"/>
          <ac:spMkLst>
            <pc:docMk/>
            <pc:sldMk cId="3143524550" sldId="4801"/>
            <ac:spMk id="14" creationId="{9354EFD7-E0E9-10F4-D2A8-31B73A908B2C}"/>
          </ac:spMkLst>
        </pc:spChg>
        <pc:spChg chg="mod topLvl">
          <ac:chgData name="Khả Hân Trương" userId="baf72aab7afdd37c" providerId="LiveId" clId="{D23BC487-F7F0-4435-8CCF-0790A10EC5CF}" dt="2024-11-27T15:13:46.380" v="3090" actId="207"/>
          <ac:spMkLst>
            <pc:docMk/>
            <pc:sldMk cId="3143524550" sldId="4801"/>
            <ac:spMk id="16" creationId="{75BCEE25-57AC-2FB6-99DD-C7C0B8810C0E}"/>
          </ac:spMkLst>
        </pc:spChg>
        <pc:spChg chg="mod topLvl">
          <ac:chgData name="Khả Hân Trương" userId="baf72aab7afdd37c" providerId="LiveId" clId="{D23BC487-F7F0-4435-8CCF-0790A10EC5CF}" dt="2024-11-27T15:03:35.119" v="3011" actId="164"/>
          <ac:spMkLst>
            <pc:docMk/>
            <pc:sldMk cId="3143524550" sldId="4801"/>
            <ac:spMk id="17" creationId="{CEDA1A6B-E70B-DA83-667E-271CF823FD93}"/>
          </ac:spMkLst>
        </pc:spChg>
        <pc:spChg chg="mod ord topLvl">
          <ac:chgData name="Khả Hân Trương" userId="baf72aab7afdd37c" providerId="LiveId" clId="{D23BC487-F7F0-4435-8CCF-0790A10EC5CF}" dt="2024-11-27T14:55:57.890" v="2947" actId="166"/>
          <ac:spMkLst>
            <pc:docMk/>
            <pc:sldMk cId="3143524550" sldId="4801"/>
            <ac:spMk id="18" creationId="{AAE80C59-A538-9B55-48B4-0874B1FF9EF5}"/>
          </ac:spMkLst>
        </pc:spChg>
        <pc:spChg chg="del mod topLvl">
          <ac:chgData name="Khả Hân Trương" userId="baf72aab7afdd37c" providerId="LiveId" clId="{D23BC487-F7F0-4435-8CCF-0790A10EC5CF}" dt="2024-11-27T13:47:38.764" v="2676" actId="478"/>
          <ac:spMkLst>
            <pc:docMk/>
            <pc:sldMk cId="3143524550" sldId="4801"/>
            <ac:spMk id="19" creationId="{DEA51647-16E5-C8BC-3ECD-ED7FDF34F5BB}"/>
          </ac:spMkLst>
        </pc:spChg>
        <pc:spChg chg="del mod topLvl">
          <ac:chgData name="Khả Hân Trương" userId="baf72aab7afdd37c" providerId="LiveId" clId="{D23BC487-F7F0-4435-8CCF-0790A10EC5CF}" dt="2024-11-27T13:48:06.066" v="2680" actId="478"/>
          <ac:spMkLst>
            <pc:docMk/>
            <pc:sldMk cId="3143524550" sldId="4801"/>
            <ac:spMk id="20" creationId="{D112F068-72FE-D096-CDA1-231F92F028EA}"/>
          </ac:spMkLst>
        </pc:spChg>
        <pc:spChg chg="del mod topLvl">
          <ac:chgData name="Khả Hân Trương" userId="baf72aab7afdd37c" providerId="LiveId" clId="{D23BC487-F7F0-4435-8CCF-0790A10EC5CF}" dt="2024-11-27T13:47:38.764" v="2676" actId="478"/>
          <ac:spMkLst>
            <pc:docMk/>
            <pc:sldMk cId="3143524550" sldId="4801"/>
            <ac:spMk id="21" creationId="{CF58BB03-0E4B-49EC-BC21-3D255F57F12F}"/>
          </ac:spMkLst>
        </pc:spChg>
        <pc:spChg chg="del mod topLvl">
          <ac:chgData name="Khả Hân Trương" userId="baf72aab7afdd37c" providerId="LiveId" clId="{D23BC487-F7F0-4435-8CCF-0790A10EC5CF}" dt="2024-11-27T13:48:09.648" v="2681" actId="478"/>
          <ac:spMkLst>
            <pc:docMk/>
            <pc:sldMk cId="3143524550" sldId="4801"/>
            <ac:spMk id="22" creationId="{7C6F231F-05D0-0D18-5048-D70472C2F160}"/>
          </ac:spMkLst>
        </pc:spChg>
        <pc:spChg chg="del mod topLvl">
          <ac:chgData name="Khả Hân Trương" userId="baf72aab7afdd37c" providerId="LiveId" clId="{D23BC487-F7F0-4435-8CCF-0790A10EC5CF}" dt="2024-11-27T13:47:38.764" v="2676" actId="478"/>
          <ac:spMkLst>
            <pc:docMk/>
            <pc:sldMk cId="3143524550" sldId="4801"/>
            <ac:spMk id="23" creationId="{9430E56D-818C-E27B-A261-D7F390198F9C}"/>
          </ac:spMkLst>
        </pc:spChg>
        <pc:spChg chg="del mod topLvl">
          <ac:chgData name="Khả Hân Trương" userId="baf72aab7afdd37c" providerId="LiveId" clId="{D23BC487-F7F0-4435-8CCF-0790A10EC5CF}" dt="2024-11-27T13:48:13.419" v="2683" actId="478"/>
          <ac:spMkLst>
            <pc:docMk/>
            <pc:sldMk cId="3143524550" sldId="4801"/>
            <ac:spMk id="24" creationId="{226EE568-0A8F-329B-F602-1B497512F148}"/>
          </ac:spMkLst>
        </pc:spChg>
        <pc:spChg chg="del mod topLvl">
          <ac:chgData name="Khả Hân Trương" userId="baf72aab7afdd37c" providerId="LiveId" clId="{D23BC487-F7F0-4435-8CCF-0790A10EC5CF}" dt="2024-11-27T13:47:38.764" v="2676" actId="478"/>
          <ac:spMkLst>
            <pc:docMk/>
            <pc:sldMk cId="3143524550" sldId="4801"/>
            <ac:spMk id="25" creationId="{727826F4-988B-EA15-671E-AD215AA813D5}"/>
          </ac:spMkLst>
        </pc:spChg>
        <pc:spChg chg="mod topLvl">
          <ac:chgData name="Khả Hân Trương" userId="baf72aab7afdd37c" providerId="LiveId" clId="{D23BC487-F7F0-4435-8CCF-0790A10EC5CF}" dt="2024-11-27T15:03:35.119" v="3011" actId="164"/>
          <ac:spMkLst>
            <pc:docMk/>
            <pc:sldMk cId="3143524550" sldId="4801"/>
            <ac:spMk id="28" creationId="{AB0B3942-CB5F-7270-AB86-59605803BA5A}"/>
          </ac:spMkLst>
        </pc:spChg>
        <pc:spChg chg="mod">
          <ac:chgData name="Khả Hân Trương" userId="baf72aab7afdd37c" providerId="LiveId" clId="{D23BC487-F7F0-4435-8CCF-0790A10EC5CF}" dt="2024-11-27T13:43:37.317" v="2664" actId="207"/>
          <ac:spMkLst>
            <pc:docMk/>
            <pc:sldMk cId="3143524550" sldId="4801"/>
            <ac:spMk id="29" creationId="{4BED47F7-39BA-1597-AB99-331A61DA8F9E}"/>
          </ac:spMkLst>
        </pc:spChg>
        <pc:spChg chg="mod">
          <ac:chgData name="Khả Hân Trương" userId="baf72aab7afdd37c" providerId="LiveId" clId="{D23BC487-F7F0-4435-8CCF-0790A10EC5CF}" dt="2024-11-27T13:43:37.317" v="2664" actId="207"/>
          <ac:spMkLst>
            <pc:docMk/>
            <pc:sldMk cId="3143524550" sldId="4801"/>
            <ac:spMk id="30" creationId="{5C90262B-27BD-F50A-38EF-217F3063AFD0}"/>
          </ac:spMkLst>
        </pc:spChg>
        <pc:spChg chg="mod">
          <ac:chgData name="Khả Hân Trương" userId="baf72aab7afdd37c" providerId="LiveId" clId="{D23BC487-F7F0-4435-8CCF-0790A10EC5CF}" dt="2024-11-27T13:43:37.317" v="2664" actId="207"/>
          <ac:spMkLst>
            <pc:docMk/>
            <pc:sldMk cId="3143524550" sldId="4801"/>
            <ac:spMk id="31" creationId="{DC466AEC-FAC4-4420-00CD-C4704D59FD7B}"/>
          </ac:spMkLst>
        </pc:spChg>
        <pc:spChg chg="mod">
          <ac:chgData name="Khả Hân Trương" userId="baf72aab7afdd37c" providerId="LiveId" clId="{D23BC487-F7F0-4435-8CCF-0790A10EC5CF}" dt="2024-11-27T13:43:37.317" v="2664" actId="207"/>
          <ac:spMkLst>
            <pc:docMk/>
            <pc:sldMk cId="3143524550" sldId="4801"/>
            <ac:spMk id="32" creationId="{0FE88194-57EA-5156-257F-88B7B89528F1}"/>
          </ac:spMkLst>
        </pc:spChg>
        <pc:spChg chg="mod">
          <ac:chgData name="Khả Hân Trương" userId="baf72aab7afdd37c" providerId="LiveId" clId="{D23BC487-F7F0-4435-8CCF-0790A10EC5CF}" dt="2024-11-27T13:43:48.453" v="2666" actId="207"/>
          <ac:spMkLst>
            <pc:docMk/>
            <pc:sldMk cId="3143524550" sldId="4801"/>
            <ac:spMk id="33" creationId="{2B3121F0-4874-8863-5482-3D7E76B97EE9}"/>
          </ac:spMkLst>
        </pc:spChg>
        <pc:spChg chg="add del mod">
          <ac:chgData name="Khả Hân Trương" userId="baf72aab7afdd37c" providerId="LiveId" clId="{D23BC487-F7F0-4435-8CCF-0790A10EC5CF}" dt="2024-11-27T13:25:43.189" v="2542" actId="478"/>
          <ac:spMkLst>
            <pc:docMk/>
            <pc:sldMk cId="3143524550" sldId="4801"/>
            <ac:spMk id="34" creationId="{39D26241-60CC-42CA-C4C2-5DD4D9833A45}"/>
          </ac:spMkLst>
        </pc:spChg>
        <pc:spChg chg="add del mod">
          <ac:chgData name="Khả Hân Trương" userId="baf72aab7afdd37c" providerId="LiveId" clId="{D23BC487-F7F0-4435-8CCF-0790A10EC5CF}" dt="2024-11-27T13:25:43.189" v="2542" actId="478"/>
          <ac:spMkLst>
            <pc:docMk/>
            <pc:sldMk cId="3143524550" sldId="4801"/>
            <ac:spMk id="35" creationId="{26C4DEEF-2FB2-ED98-C852-2C72292EA217}"/>
          </ac:spMkLst>
        </pc:spChg>
        <pc:spChg chg="add del mod">
          <ac:chgData name="Khả Hân Trương" userId="baf72aab7afdd37c" providerId="LiveId" clId="{D23BC487-F7F0-4435-8CCF-0790A10EC5CF}" dt="2024-11-27T13:25:43.189" v="2542" actId="478"/>
          <ac:spMkLst>
            <pc:docMk/>
            <pc:sldMk cId="3143524550" sldId="4801"/>
            <ac:spMk id="36" creationId="{34C43068-A433-77B4-73FE-A01B92238945}"/>
          </ac:spMkLst>
        </pc:spChg>
        <pc:spChg chg="add del mod">
          <ac:chgData name="Khả Hân Trương" userId="baf72aab7afdd37c" providerId="LiveId" clId="{D23BC487-F7F0-4435-8CCF-0790A10EC5CF}" dt="2024-11-27T13:25:43.189" v="2542" actId="478"/>
          <ac:spMkLst>
            <pc:docMk/>
            <pc:sldMk cId="3143524550" sldId="4801"/>
            <ac:spMk id="37" creationId="{1F20228D-7F4A-B6CF-EFD2-C127B9F376D4}"/>
          </ac:spMkLst>
        </pc:spChg>
        <pc:spChg chg="add mod">
          <ac:chgData name="Khả Hân Trương" userId="baf72aab7afdd37c" providerId="LiveId" clId="{D23BC487-F7F0-4435-8CCF-0790A10EC5CF}" dt="2024-11-27T13:57:44.171" v="2807" actId="1076"/>
          <ac:spMkLst>
            <pc:docMk/>
            <pc:sldMk cId="3143524550" sldId="4801"/>
            <ac:spMk id="44" creationId="{44344DA4-0ADF-8E63-2B31-F6984B4575C3}"/>
          </ac:spMkLst>
        </pc:spChg>
        <pc:spChg chg="add mod">
          <ac:chgData name="Khả Hân Trương" userId="baf72aab7afdd37c" providerId="LiveId" clId="{D23BC487-F7F0-4435-8CCF-0790A10EC5CF}" dt="2024-11-27T13:57:50.498" v="2808" actId="1076"/>
          <ac:spMkLst>
            <pc:docMk/>
            <pc:sldMk cId="3143524550" sldId="4801"/>
            <ac:spMk id="45" creationId="{88971DD6-96D3-CA3F-40DD-B103ECBC1EBC}"/>
          </ac:spMkLst>
        </pc:spChg>
        <pc:spChg chg="add mod">
          <ac:chgData name="Khả Hân Trương" userId="baf72aab7afdd37c" providerId="LiveId" clId="{D23BC487-F7F0-4435-8CCF-0790A10EC5CF}" dt="2024-11-27T13:58:02.970" v="2809" actId="1076"/>
          <ac:spMkLst>
            <pc:docMk/>
            <pc:sldMk cId="3143524550" sldId="4801"/>
            <ac:spMk id="46" creationId="{383F9C83-94B6-06A8-65CA-EFB7CC6FC112}"/>
          </ac:spMkLst>
        </pc:spChg>
        <pc:spChg chg="add mod">
          <ac:chgData name="Khả Hân Trương" userId="baf72aab7afdd37c" providerId="LiveId" clId="{D23BC487-F7F0-4435-8CCF-0790A10EC5CF}" dt="2024-11-27T13:56:14.521" v="2798" actId="1076"/>
          <ac:spMkLst>
            <pc:docMk/>
            <pc:sldMk cId="3143524550" sldId="4801"/>
            <ac:spMk id="47" creationId="{E2CD92DE-2B56-5E44-8B78-66030A650FA3}"/>
          </ac:spMkLst>
        </pc:spChg>
        <pc:spChg chg="add mod">
          <ac:chgData name="Khả Hân Trương" userId="baf72aab7afdd37c" providerId="LiveId" clId="{D23BC487-F7F0-4435-8CCF-0790A10EC5CF}" dt="2024-11-27T14:00:11.762" v="2816" actId="1076"/>
          <ac:spMkLst>
            <pc:docMk/>
            <pc:sldMk cId="3143524550" sldId="4801"/>
            <ac:spMk id="48" creationId="{CADEA1B2-3E19-CEFA-BB6E-4A9342A58969}"/>
          </ac:spMkLst>
        </pc:spChg>
        <pc:spChg chg="add mod">
          <ac:chgData name="Khả Hân Trương" userId="baf72aab7afdd37c" providerId="LiveId" clId="{D23BC487-F7F0-4435-8CCF-0790A10EC5CF}" dt="2024-11-27T14:00:26.180" v="2817" actId="1076"/>
          <ac:spMkLst>
            <pc:docMk/>
            <pc:sldMk cId="3143524550" sldId="4801"/>
            <ac:spMk id="49" creationId="{036FB95B-6770-7BCC-12FA-2830E20AE674}"/>
          </ac:spMkLst>
        </pc:spChg>
        <pc:spChg chg="add mod">
          <ac:chgData name="Khả Hân Trương" userId="baf72aab7afdd37c" providerId="LiveId" clId="{D23BC487-F7F0-4435-8CCF-0790A10EC5CF}" dt="2024-11-27T13:58:36.332" v="2814" actId="207"/>
          <ac:spMkLst>
            <pc:docMk/>
            <pc:sldMk cId="3143524550" sldId="4801"/>
            <ac:spMk id="50" creationId="{A5D94661-653D-08CC-A7EB-A1CE72EA8FA8}"/>
          </ac:spMkLst>
        </pc:spChg>
        <pc:spChg chg="add mod">
          <ac:chgData name="Khả Hân Trương" userId="baf72aab7afdd37c" providerId="LiveId" clId="{D23BC487-F7F0-4435-8CCF-0790A10EC5CF}" dt="2024-11-27T13:58:34.068" v="2813" actId="207"/>
          <ac:spMkLst>
            <pc:docMk/>
            <pc:sldMk cId="3143524550" sldId="4801"/>
            <ac:spMk id="51" creationId="{7F980935-6AAA-CF29-9CB8-4884AC426613}"/>
          </ac:spMkLst>
        </pc:spChg>
        <pc:spChg chg="add mod">
          <ac:chgData name="Khả Hân Trương" userId="baf72aab7afdd37c" providerId="LiveId" clId="{D23BC487-F7F0-4435-8CCF-0790A10EC5CF}" dt="2024-11-27T13:58:31.493" v="2812" actId="207"/>
          <ac:spMkLst>
            <pc:docMk/>
            <pc:sldMk cId="3143524550" sldId="4801"/>
            <ac:spMk id="52" creationId="{73491BC8-1BF4-D118-C6FB-174B667E1C71}"/>
          </ac:spMkLst>
        </pc:spChg>
        <pc:spChg chg="add mod">
          <ac:chgData name="Khả Hân Trương" userId="baf72aab7afdd37c" providerId="LiveId" clId="{D23BC487-F7F0-4435-8CCF-0790A10EC5CF}" dt="2024-11-27T14:01:55.988" v="2820"/>
          <ac:spMkLst>
            <pc:docMk/>
            <pc:sldMk cId="3143524550" sldId="4801"/>
            <ac:spMk id="53" creationId="{DD98557C-7CB6-6633-8C15-718635937D59}"/>
          </ac:spMkLst>
        </pc:spChg>
        <pc:spChg chg="add mod">
          <ac:chgData name="Khả Hân Trương" userId="baf72aab7afdd37c" providerId="LiveId" clId="{D23BC487-F7F0-4435-8CCF-0790A10EC5CF}" dt="2024-11-27T14:01:55.988" v="2820"/>
          <ac:spMkLst>
            <pc:docMk/>
            <pc:sldMk cId="3143524550" sldId="4801"/>
            <ac:spMk id="54" creationId="{C11ACC4A-CD33-2E5F-CF9B-94550E99C4F8}"/>
          </ac:spMkLst>
        </pc:spChg>
        <pc:spChg chg="del mod topLvl">
          <ac:chgData name="Khả Hân Trương" userId="baf72aab7afdd37c" providerId="LiveId" clId="{D23BC487-F7F0-4435-8CCF-0790A10EC5CF}" dt="2024-11-27T13:47:38.764" v="2676" actId="478"/>
          <ac:spMkLst>
            <pc:docMk/>
            <pc:sldMk cId="3143524550" sldId="4801"/>
            <ac:spMk id="370" creationId="{40BDADA8-FEE3-7BC9-9063-9452024E497A}"/>
          </ac:spMkLst>
        </pc:spChg>
        <pc:spChg chg="del mod topLvl">
          <ac:chgData name="Khả Hân Trương" userId="baf72aab7afdd37c" providerId="LiveId" clId="{D23BC487-F7F0-4435-8CCF-0790A10EC5CF}" dt="2024-11-27T13:47:38.764" v="2676" actId="478"/>
          <ac:spMkLst>
            <pc:docMk/>
            <pc:sldMk cId="3143524550" sldId="4801"/>
            <ac:spMk id="371" creationId="{24CF0E7D-EFF3-3111-BBF9-3DB396F23473}"/>
          </ac:spMkLst>
        </pc:spChg>
        <pc:spChg chg="del mod topLvl">
          <ac:chgData name="Khả Hân Trương" userId="baf72aab7afdd37c" providerId="LiveId" clId="{D23BC487-F7F0-4435-8CCF-0790A10EC5CF}" dt="2024-11-27T13:47:38.764" v="2676" actId="478"/>
          <ac:spMkLst>
            <pc:docMk/>
            <pc:sldMk cId="3143524550" sldId="4801"/>
            <ac:spMk id="372" creationId="{E673D4C6-6742-96D5-38D9-9E8186C4E42D}"/>
          </ac:spMkLst>
        </pc:spChg>
        <pc:spChg chg="del mod topLvl">
          <ac:chgData name="Khả Hân Trương" userId="baf72aab7afdd37c" providerId="LiveId" clId="{D23BC487-F7F0-4435-8CCF-0790A10EC5CF}" dt="2024-11-27T13:47:38.764" v="2676" actId="478"/>
          <ac:spMkLst>
            <pc:docMk/>
            <pc:sldMk cId="3143524550" sldId="4801"/>
            <ac:spMk id="373" creationId="{7587A22C-882D-AEEA-2E52-86DB481DE888}"/>
          </ac:spMkLst>
        </pc:spChg>
        <pc:grpChg chg="mod">
          <ac:chgData name="Khả Hân Trương" userId="baf72aab7afdd37c" providerId="LiveId" clId="{D23BC487-F7F0-4435-8CCF-0790A10EC5CF}" dt="2024-11-27T14:01:46.099" v="2819" actId="1076"/>
          <ac:grpSpMkLst>
            <pc:docMk/>
            <pc:sldMk cId="3143524550" sldId="4801"/>
            <ac:grpSpMk id="7" creationId="{169789BA-18B2-0C65-FB2B-51A9CED73B5D}"/>
          </ac:grpSpMkLst>
        </pc:grpChg>
        <pc:grpChg chg="mod">
          <ac:chgData name="Khả Hân Trương" userId="baf72aab7afdd37c" providerId="LiveId" clId="{D23BC487-F7F0-4435-8CCF-0790A10EC5CF}" dt="2024-11-27T13:43:25.570" v="2662" actId="207"/>
          <ac:grpSpMkLst>
            <pc:docMk/>
            <pc:sldMk cId="3143524550" sldId="4801"/>
            <ac:grpSpMk id="8" creationId="{15DB9240-DF4D-A6DF-4879-EB467723322E}"/>
          </ac:grpSpMkLst>
        </pc:grpChg>
        <pc:grpChg chg="mod">
          <ac:chgData name="Khả Hân Trương" userId="baf72aab7afdd37c" providerId="LiveId" clId="{D23BC487-F7F0-4435-8CCF-0790A10EC5CF}" dt="2024-11-27T13:43:25.570" v="2662" actId="207"/>
          <ac:grpSpMkLst>
            <pc:docMk/>
            <pc:sldMk cId="3143524550" sldId="4801"/>
            <ac:grpSpMk id="9" creationId="{C8AD45E5-88EB-468B-853B-614A72FAE68B}"/>
          </ac:grpSpMkLst>
        </pc:grpChg>
        <pc:grpChg chg="mod">
          <ac:chgData name="Khả Hân Trương" userId="baf72aab7afdd37c" providerId="LiveId" clId="{D23BC487-F7F0-4435-8CCF-0790A10EC5CF}" dt="2024-11-27T14:01:46.099" v="2819" actId="1076"/>
          <ac:grpSpMkLst>
            <pc:docMk/>
            <pc:sldMk cId="3143524550" sldId="4801"/>
            <ac:grpSpMk id="15" creationId="{C2AAB104-48A4-1CDB-C973-B5115E2A6263}"/>
          </ac:grpSpMkLst>
        </pc:grpChg>
        <pc:grpChg chg="mod">
          <ac:chgData name="Khả Hân Trương" userId="baf72aab7afdd37c" providerId="LiveId" clId="{D23BC487-F7F0-4435-8CCF-0790A10EC5CF}" dt="2024-11-27T13:43:37.317" v="2664" actId="207"/>
          <ac:grpSpMkLst>
            <pc:docMk/>
            <pc:sldMk cId="3143524550" sldId="4801"/>
            <ac:grpSpMk id="26" creationId="{39CDC368-4601-173D-50E0-A7B559B2496A}"/>
          </ac:grpSpMkLst>
        </pc:grpChg>
        <pc:grpChg chg="mod">
          <ac:chgData name="Khả Hân Trương" userId="baf72aab7afdd37c" providerId="LiveId" clId="{D23BC487-F7F0-4435-8CCF-0790A10EC5CF}" dt="2024-11-27T13:43:37.317" v="2664" actId="207"/>
          <ac:grpSpMkLst>
            <pc:docMk/>
            <pc:sldMk cId="3143524550" sldId="4801"/>
            <ac:grpSpMk id="27" creationId="{C82C4DA5-C5AC-5B23-3629-EB2B34BC7511}"/>
          </ac:grpSpMkLst>
        </pc:grpChg>
        <pc:grpChg chg="add del mod topLvl">
          <ac:chgData name="Khả Hân Trương" userId="baf72aab7afdd37c" providerId="LiveId" clId="{D23BC487-F7F0-4435-8CCF-0790A10EC5CF}" dt="2024-11-27T13:46:22.587" v="2668" actId="165"/>
          <ac:grpSpMkLst>
            <pc:docMk/>
            <pc:sldMk cId="3143524550" sldId="4801"/>
            <ac:grpSpMk id="38" creationId="{568FA662-F472-BFFF-E0F6-9ADFCBDC6ED6}"/>
          </ac:grpSpMkLst>
        </pc:grpChg>
        <pc:grpChg chg="add del mod topLvl">
          <ac:chgData name="Khả Hân Trương" userId="baf72aab7afdd37c" providerId="LiveId" clId="{D23BC487-F7F0-4435-8CCF-0790A10EC5CF}" dt="2024-11-27T13:46:22.587" v="2668" actId="165"/>
          <ac:grpSpMkLst>
            <pc:docMk/>
            <pc:sldMk cId="3143524550" sldId="4801"/>
            <ac:grpSpMk id="39" creationId="{F7BEA4CE-7D8A-F650-F00E-C61B8554F92D}"/>
          </ac:grpSpMkLst>
        </pc:grpChg>
        <pc:grpChg chg="add del mod topLvl">
          <ac:chgData name="Khả Hân Trương" userId="baf72aab7afdd37c" providerId="LiveId" clId="{D23BC487-F7F0-4435-8CCF-0790A10EC5CF}" dt="2024-11-27T13:46:22.587" v="2668" actId="165"/>
          <ac:grpSpMkLst>
            <pc:docMk/>
            <pc:sldMk cId="3143524550" sldId="4801"/>
            <ac:grpSpMk id="40" creationId="{7B3B2140-2797-82F1-F25E-571F4A1EB04F}"/>
          </ac:grpSpMkLst>
        </pc:grpChg>
        <pc:grpChg chg="add del mod topLvl">
          <ac:chgData name="Khả Hân Trương" userId="baf72aab7afdd37c" providerId="LiveId" clId="{D23BC487-F7F0-4435-8CCF-0790A10EC5CF}" dt="2024-11-27T13:46:22.587" v="2668" actId="165"/>
          <ac:grpSpMkLst>
            <pc:docMk/>
            <pc:sldMk cId="3143524550" sldId="4801"/>
            <ac:grpSpMk id="41" creationId="{AAF1315D-F3BD-1C6B-445D-DE47A5356DBB}"/>
          </ac:grpSpMkLst>
        </pc:grpChg>
        <pc:grpChg chg="add del mod topLvl">
          <ac:chgData name="Khả Hân Trương" userId="baf72aab7afdd37c" providerId="LiveId" clId="{D23BC487-F7F0-4435-8CCF-0790A10EC5CF}" dt="2024-11-27T13:46:22.587" v="2668" actId="165"/>
          <ac:grpSpMkLst>
            <pc:docMk/>
            <pc:sldMk cId="3143524550" sldId="4801"/>
            <ac:grpSpMk id="42" creationId="{CA4DA8D4-9764-D211-6C0E-6CD5EB637578}"/>
          </ac:grpSpMkLst>
        </pc:grpChg>
        <pc:grpChg chg="add del mod">
          <ac:chgData name="Khả Hân Trương" userId="baf72aab7afdd37c" providerId="LiveId" clId="{D23BC487-F7F0-4435-8CCF-0790A10EC5CF}" dt="2024-11-27T13:46:13.609" v="2667" actId="165"/>
          <ac:grpSpMkLst>
            <pc:docMk/>
            <pc:sldMk cId="3143524550" sldId="4801"/>
            <ac:grpSpMk id="43" creationId="{753E125E-DBDD-9304-564B-82977A872392}"/>
          </ac:grpSpMkLst>
        </pc:grpChg>
        <pc:grpChg chg="add mod">
          <ac:chgData name="Khả Hân Trương" userId="baf72aab7afdd37c" providerId="LiveId" clId="{D23BC487-F7F0-4435-8CCF-0790A10EC5CF}" dt="2024-11-27T14:55:42.609" v="2946" actId="164"/>
          <ac:grpSpMkLst>
            <pc:docMk/>
            <pc:sldMk cId="3143524550" sldId="4801"/>
            <ac:grpSpMk id="55" creationId="{C545D2F5-B3F4-E439-8871-4033D0A95486}"/>
          </ac:grpSpMkLst>
        </pc:grpChg>
        <pc:grpChg chg="add del mod">
          <ac:chgData name="Khả Hân Trương" userId="baf72aab7afdd37c" providerId="LiveId" clId="{D23BC487-F7F0-4435-8CCF-0790A10EC5CF}" dt="2024-11-27T14:57:21.961" v="2952" actId="165"/>
          <ac:grpSpMkLst>
            <pc:docMk/>
            <pc:sldMk cId="3143524550" sldId="4801"/>
            <ac:grpSpMk id="56" creationId="{F1E5D265-6EA6-E98A-9F32-D55BF73E498A}"/>
          </ac:grpSpMkLst>
        </pc:grpChg>
        <pc:grpChg chg="add mod">
          <ac:chgData name="Khả Hân Trương" userId="baf72aab7afdd37c" providerId="LiveId" clId="{D23BC487-F7F0-4435-8CCF-0790A10EC5CF}" dt="2024-11-27T15:03:35.119" v="3011" actId="164"/>
          <ac:grpSpMkLst>
            <pc:docMk/>
            <pc:sldMk cId="3143524550" sldId="4801"/>
            <ac:grpSpMk id="57" creationId="{238CFC7D-39F8-6E10-3EF8-D71AEB9DC839}"/>
          </ac:grpSpMkLst>
        </pc:grpChg>
      </pc:sldChg>
      <pc:sldChg chg="modSp add del mod">
        <pc:chgData name="Khả Hân Trương" userId="baf72aab7afdd37c" providerId="LiveId" clId="{D23BC487-F7F0-4435-8CCF-0790A10EC5CF}" dt="2024-11-27T14:30:31.372" v="2843" actId="2696"/>
        <pc:sldMkLst>
          <pc:docMk/>
          <pc:sldMk cId="803712923" sldId="4802"/>
        </pc:sldMkLst>
        <pc:spChg chg="mod">
          <ac:chgData name="Khả Hân Trương" userId="baf72aab7afdd37c" providerId="LiveId" clId="{D23BC487-F7F0-4435-8CCF-0790A10EC5CF}" dt="2024-11-27T14:25:48.615" v="2832" actId="207"/>
          <ac:spMkLst>
            <pc:docMk/>
            <pc:sldMk cId="803712923" sldId="4802"/>
            <ac:spMk id="3" creationId="{A287912C-ABFE-38CA-8251-713CDE0B3C71}"/>
          </ac:spMkLst>
        </pc:spChg>
        <pc:spChg chg="mod">
          <ac:chgData name="Khả Hân Trương" userId="baf72aab7afdd37c" providerId="LiveId" clId="{D23BC487-F7F0-4435-8CCF-0790A10EC5CF}" dt="2024-11-27T14:25:48.615" v="2832" actId="207"/>
          <ac:spMkLst>
            <pc:docMk/>
            <pc:sldMk cId="803712923" sldId="4802"/>
            <ac:spMk id="4" creationId="{EAFE4210-3C8A-7BE5-C29B-246970BC3C98}"/>
          </ac:spMkLst>
        </pc:spChg>
        <pc:grpChg chg="mod">
          <ac:chgData name="Khả Hân Trương" userId="baf72aab7afdd37c" providerId="LiveId" clId="{D23BC487-F7F0-4435-8CCF-0790A10EC5CF}" dt="2024-11-27T14:25:48.615" v="2832" actId="207"/>
          <ac:grpSpMkLst>
            <pc:docMk/>
            <pc:sldMk cId="803712923" sldId="4802"/>
            <ac:grpSpMk id="2" creationId="{E5CCFD3E-A607-B8F8-4182-EED9E917D849}"/>
          </ac:grpSpMkLst>
        </pc:grpChg>
      </pc:sldChg>
      <pc:sldChg chg="addSp delSp modSp add mod modTransition modAnim">
        <pc:chgData name="Khả Hân Trương" userId="baf72aab7afdd37c" providerId="LiveId" clId="{D23BC487-F7F0-4435-8CCF-0790A10EC5CF}" dt="2024-11-27T17:58:38.305" v="4093" actId="113"/>
        <pc:sldMkLst>
          <pc:docMk/>
          <pc:sldMk cId="3455988240" sldId="4802"/>
        </pc:sldMkLst>
        <pc:spChg chg="del">
          <ac:chgData name="Khả Hân Trương" userId="baf72aab7afdd37c" providerId="LiveId" clId="{D23BC487-F7F0-4435-8CCF-0790A10EC5CF}" dt="2024-11-27T14:32:32.477" v="2845" actId="478"/>
          <ac:spMkLst>
            <pc:docMk/>
            <pc:sldMk cId="3455988240" sldId="4802"/>
            <ac:spMk id="3" creationId="{E848A30E-002E-EA89-6024-03F158E7C238}"/>
          </ac:spMkLst>
        </pc:spChg>
        <pc:spChg chg="add mod">
          <ac:chgData name="Khả Hân Trương" userId="baf72aab7afdd37c" providerId="LiveId" clId="{D23BC487-F7F0-4435-8CCF-0790A10EC5CF}" dt="2024-11-27T15:12:27.199" v="3082" actId="2085"/>
          <ac:spMkLst>
            <pc:docMk/>
            <pc:sldMk cId="3455988240" sldId="4802"/>
            <ac:spMk id="4" creationId="{899105AA-F447-0657-6878-29A02DA80DA6}"/>
          </ac:spMkLst>
        </pc:spChg>
        <pc:spChg chg="add mod">
          <ac:chgData name="Khả Hân Trương" userId="baf72aab7afdd37c" providerId="LiveId" clId="{D23BC487-F7F0-4435-8CCF-0790A10EC5CF}" dt="2024-11-27T15:15:05.883" v="3101"/>
          <ac:spMkLst>
            <pc:docMk/>
            <pc:sldMk cId="3455988240" sldId="4802"/>
            <ac:spMk id="5" creationId="{9650EA99-D393-E50F-1D97-CF4E3A505BA7}"/>
          </ac:spMkLst>
        </pc:spChg>
        <pc:spChg chg="add mod ord">
          <ac:chgData name="Khả Hân Trương" userId="baf72aab7afdd37c" providerId="LiveId" clId="{D23BC487-F7F0-4435-8CCF-0790A10EC5CF}" dt="2024-11-27T14:36:41.772" v="2871" actId="1076"/>
          <ac:spMkLst>
            <pc:docMk/>
            <pc:sldMk cId="3455988240" sldId="4802"/>
            <ac:spMk id="6" creationId="{2410F2A7-DE0C-4B60-2582-5E99F3830C17}"/>
          </ac:spMkLst>
        </pc:spChg>
        <pc:spChg chg="del">
          <ac:chgData name="Khả Hân Trương" userId="baf72aab7afdd37c" providerId="LiveId" clId="{D23BC487-F7F0-4435-8CCF-0790A10EC5CF}" dt="2024-11-27T14:32:32.477" v="2845" actId="478"/>
          <ac:spMkLst>
            <pc:docMk/>
            <pc:sldMk cId="3455988240" sldId="4802"/>
            <ac:spMk id="14" creationId="{256026A8-69BA-CAE0-DD87-6A6B2E5B2DC3}"/>
          </ac:spMkLst>
        </pc:spChg>
        <pc:spChg chg="del">
          <ac:chgData name="Khả Hân Trương" userId="baf72aab7afdd37c" providerId="LiveId" clId="{D23BC487-F7F0-4435-8CCF-0790A10EC5CF}" dt="2024-11-27T14:32:32.477" v="2845" actId="478"/>
          <ac:spMkLst>
            <pc:docMk/>
            <pc:sldMk cId="3455988240" sldId="4802"/>
            <ac:spMk id="16" creationId="{66C1CD87-EA68-D62D-6DE8-B575E01F7072}"/>
          </ac:spMkLst>
        </pc:spChg>
        <pc:spChg chg="del">
          <ac:chgData name="Khả Hân Trương" userId="baf72aab7afdd37c" providerId="LiveId" clId="{D23BC487-F7F0-4435-8CCF-0790A10EC5CF}" dt="2024-11-27T14:32:32.477" v="2845" actId="478"/>
          <ac:spMkLst>
            <pc:docMk/>
            <pc:sldMk cId="3455988240" sldId="4802"/>
            <ac:spMk id="17" creationId="{02E2C25A-7295-43E2-1EDB-AA534B550D67}"/>
          </ac:spMkLst>
        </pc:spChg>
        <pc:spChg chg="del">
          <ac:chgData name="Khả Hân Trương" userId="baf72aab7afdd37c" providerId="LiveId" clId="{D23BC487-F7F0-4435-8CCF-0790A10EC5CF}" dt="2024-11-27T14:32:32.477" v="2845" actId="478"/>
          <ac:spMkLst>
            <pc:docMk/>
            <pc:sldMk cId="3455988240" sldId="4802"/>
            <ac:spMk id="18" creationId="{C75E10E8-A5EC-4BC6-62AE-E4E11D4C6935}"/>
          </ac:spMkLst>
        </pc:spChg>
        <pc:spChg chg="add mod">
          <ac:chgData name="Khả Hân Trương" userId="baf72aab7afdd37c" providerId="LiveId" clId="{D23BC487-F7F0-4435-8CCF-0790A10EC5CF}" dt="2024-11-27T14:36:47.668" v="2872" actId="1076"/>
          <ac:spMkLst>
            <pc:docMk/>
            <pc:sldMk cId="3455988240" sldId="4802"/>
            <ac:spMk id="19" creationId="{8846C599-1515-741B-886E-D1568B976676}"/>
          </ac:spMkLst>
        </pc:spChg>
        <pc:spChg chg="add del mod">
          <ac:chgData name="Khả Hân Trương" userId="baf72aab7afdd37c" providerId="LiveId" clId="{D23BC487-F7F0-4435-8CCF-0790A10EC5CF}" dt="2024-11-27T14:39:12.628" v="2886" actId="21"/>
          <ac:spMkLst>
            <pc:docMk/>
            <pc:sldMk cId="3455988240" sldId="4802"/>
            <ac:spMk id="20" creationId="{87FA992C-E776-E9F3-7FE2-CF39328146A5}"/>
          </ac:spMkLst>
        </pc:spChg>
        <pc:spChg chg="add mod">
          <ac:chgData name="Khả Hân Trương" userId="baf72aab7afdd37c" providerId="LiveId" clId="{D23BC487-F7F0-4435-8CCF-0790A10EC5CF}" dt="2024-11-27T14:39:58.349" v="2889" actId="208"/>
          <ac:spMkLst>
            <pc:docMk/>
            <pc:sldMk cId="3455988240" sldId="4802"/>
            <ac:spMk id="21" creationId="{E89F31D5-CA58-F3AC-B7C9-4FE47162FFD8}"/>
          </ac:spMkLst>
        </pc:spChg>
        <pc:spChg chg="add mod">
          <ac:chgData name="Khả Hân Trương" userId="baf72aab7afdd37c" providerId="LiveId" clId="{D23BC487-F7F0-4435-8CCF-0790A10EC5CF}" dt="2024-11-27T17:58:38.305" v="4093" actId="113"/>
          <ac:spMkLst>
            <pc:docMk/>
            <pc:sldMk cId="3455988240" sldId="4802"/>
            <ac:spMk id="22" creationId="{4C802D60-B151-4153-2070-948C6EFA5B65}"/>
          </ac:spMkLst>
        </pc:spChg>
        <pc:spChg chg="del">
          <ac:chgData name="Khả Hân Trương" userId="baf72aab7afdd37c" providerId="LiveId" clId="{D23BC487-F7F0-4435-8CCF-0790A10EC5CF}" dt="2024-11-27T14:32:32.477" v="2845" actId="478"/>
          <ac:spMkLst>
            <pc:docMk/>
            <pc:sldMk cId="3455988240" sldId="4802"/>
            <ac:spMk id="28" creationId="{17DB63D2-5D22-7CD3-08F3-46420904F123}"/>
          </ac:spMkLst>
        </pc:spChg>
        <pc:spChg chg="del">
          <ac:chgData name="Khả Hân Trương" userId="baf72aab7afdd37c" providerId="LiveId" clId="{D23BC487-F7F0-4435-8CCF-0790A10EC5CF}" dt="2024-11-27T14:32:32.477" v="2845" actId="478"/>
          <ac:spMkLst>
            <pc:docMk/>
            <pc:sldMk cId="3455988240" sldId="4802"/>
            <ac:spMk id="44" creationId="{7BEF266E-CAD2-9A9D-BABA-7966CA82AECF}"/>
          </ac:spMkLst>
        </pc:spChg>
        <pc:spChg chg="del">
          <ac:chgData name="Khả Hân Trương" userId="baf72aab7afdd37c" providerId="LiveId" clId="{D23BC487-F7F0-4435-8CCF-0790A10EC5CF}" dt="2024-11-27T14:32:32.477" v="2845" actId="478"/>
          <ac:spMkLst>
            <pc:docMk/>
            <pc:sldMk cId="3455988240" sldId="4802"/>
            <ac:spMk id="45" creationId="{7C8ED1CE-6888-C57A-0625-22AFC9E881F4}"/>
          </ac:spMkLst>
        </pc:spChg>
        <pc:spChg chg="del">
          <ac:chgData name="Khả Hân Trương" userId="baf72aab7afdd37c" providerId="LiveId" clId="{D23BC487-F7F0-4435-8CCF-0790A10EC5CF}" dt="2024-11-27T14:32:32.477" v="2845" actId="478"/>
          <ac:spMkLst>
            <pc:docMk/>
            <pc:sldMk cId="3455988240" sldId="4802"/>
            <ac:spMk id="46" creationId="{850E78BA-1D84-C20E-8DBD-750B94328A9C}"/>
          </ac:spMkLst>
        </pc:spChg>
        <pc:spChg chg="del">
          <ac:chgData name="Khả Hân Trương" userId="baf72aab7afdd37c" providerId="LiveId" clId="{D23BC487-F7F0-4435-8CCF-0790A10EC5CF}" dt="2024-11-27T14:32:32.477" v="2845" actId="478"/>
          <ac:spMkLst>
            <pc:docMk/>
            <pc:sldMk cId="3455988240" sldId="4802"/>
            <ac:spMk id="47" creationId="{BED47048-1360-4BF5-A063-726A68DB1F5B}"/>
          </ac:spMkLst>
        </pc:spChg>
        <pc:spChg chg="del">
          <ac:chgData name="Khả Hân Trương" userId="baf72aab7afdd37c" providerId="LiveId" clId="{D23BC487-F7F0-4435-8CCF-0790A10EC5CF}" dt="2024-11-27T14:32:32.477" v="2845" actId="478"/>
          <ac:spMkLst>
            <pc:docMk/>
            <pc:sldMk cId="3455988240" sldId="4802"/>
            <ac:spMk id="48" creationId="{DCB11B5E-1A27-EE83-8717-CFC2C5BA4B5E}"/>
          </ac:spMkLst>
        </pc:spChg>
        <pc:spChg chg="del">
          <ac:chgData name="Khả Hân Trương" userId="baf72aab7afdd37c" providerId="LiveId" clId="{D23BC487-F7F0-4435-8CCF-0790A10EC5CF}" dt="2024-11-27T14:32:32.477" v="2845" actId="478"/>
          <ac:spMkLst>
            <pc:docMk/>
            <pc:sldMk cId="3455988240" sldId="4802"/>
            <ac:spMk id="49" creationId="{4C75FBF0-B31A-6D3C-2A9D-0ED58948EC71}"/>
          </ac:spMkLst>
        </pc:spChg>
        <pc:spChg chg="del">
          <ac:chgData name="Khả Hân Trương" userId="baf72aab7afdd37c" providerId="LiveId" clId="{D23BC487-F7F0-4435-8CCF-0790A10EC5CF}" dt="2024-11-27T14:32:32.477" v="2845" actId="478"/>
          <ac:spMkLst>
            <pc:docMk/>
            <pc:sldMk cId="3455988240" sldId="4802"/>
            <ac:spMk id="50" creationId="{521D1DA3-3962-F36D-9082-2ABA3E28168B}"/>
          </ac:spMkLst>
        </pc:spChg>
        <pc:spChg chg="del">
          <ac:chgData name="Khả Hân Trương" userId="baf72aab7afdd37c" providerId="LiveId" clId="{D23BC487-F7F0-4435-8CCF-0790A10EC5CF}" dt="2024-11-27T14:32:32.477" v="2845" actId="478"/>
          <ac:spMkLst>
            <pc:docMk/>
            <pc:sldMk cId="3455988240" sldId="4802"/>
            <ac:spMk id="51" creationId="{569E2E03-8DDC-B2AE-BE3E-CCDAE31A175B}"/>
          </ac:spMkLst>
        </pc:spChg>
        <pc:spChg chg="del">
          <ac:chgData name="Khả Hân Trương" userId="baf72aab7afdd37c" providerId="LiveId" clId="{D23BC487-F7F0-4435-8CCF-0790A10EC5CF}" dt="2024-11-27T14:32:32.477" v="2845" actId="478"/>
          <ac:spMkLst>
            <pc:docMk/>
            <pc:sldMk cId="3455988240" sldId="4802"/>
            <ac:spMk id="52" creationId="{46F1C1F9-A6D0-BB83-13A6-3EBABF2F17D6}"/>
          </ac:spMkLst>
        </pc:spChg>
      </pc:sldChg>
      <pc:sldChg chg="modSp add mod modTransition modAnim">
        <pc:chgData name="Khả Hân Trương" userId="baf72aab7afdd37c" providerId="LiveId" clId="{D23BC487-F7F0-4435-8CCF-0790A10EC5CF}" dt="2024-11-27T17:58:44.889" v="4094" actId="113"/>
        <pc:sldMkLst>
          <pc:docMk/>
          <pc:sldMk cId="3464820226" sldId="4803"/>
        </pc:sldMkLst>
        <pc:spChg chg="mod">
          <ac:chgData name="Khả Hân Trương" userId="baf72aab7afdd37c" providerId="LiveId" clId="{D23BC487-F7F0-4435-8CCF-0790A10EC5CF}" dt="2024-11-27T15:06:09.858" v="3052" actId="1076"/>
          <ac:spMkLst>
            <pc:docMk/>
            <pc:sldMk cId="3464820226" sldId="4803"/>
            <ac:spMk id="2" creationId="{758F3621-1865-0C86-CBC8-E08F53941098}"/>
          </ac:spMkLst>
        </pc:spChg>
        <pc:spChg chg="mod">
          <ac:chgData name="Khả Hân Trương" userId="baf72aab7afdd37c" providerId="LiveId" clId="{D23BC487-F7F0-4435-8CCF-0790A10EC5CF}" dt="2024-11-27T15:12:18.969" v="3081" actId="2085"/>
          <ac:spMkLst>
            <pc:docMk/>
            <pc:sldMk cId="3464820226" sldId="4803"/>
            <ac:spMk id="4" creationId="{F13A8D23-DF98-530B-9EEB-7BB1CEC22C39}"/>
          </ac:spMkLst>
        </pc:spChg>
        <pc:spChg chg="mod">
          <ac:chgData name="Khả Hân Trương" userId="baf72aab7afdd37c" providerId="LiveId" clId="{D23BC487-F7F0-4435-8CCF-0790A10EC5CF}" dt="2024-11-27T15:08:46.645" v="3072" actId="1076"/>
          <ac:spMkLst>
            <pc:docMk/>
            <pc:sldMk cId="3464820226" sldId="4803"/>
            <ac:spMk id="5" creationId="{172F41C4-D53F-56FB-BC45-C25F6D0BE7E2}"/>
          </ac:spMkLst>
        </pc:spChg>
        <pc:spChg chg="mod">
          <ac:chgData name="Khả Hân Trương" userId="baf72aab7afdd37c" providerId="LiveId" clId="{D23BC487-F7F0-4435-8CCF-0790A10EC5CF}" dt="2024-11-27T15:12:10.763" v="3080" actId="207"/>
          <ac:spMkLst>
            <pc:docMk/>
            <pc:sldMk cId="3464820226" sldId="4803"/>
            <ac:spMk id="6" creationId="{D7BA526B-1B9E-64F8-94A1-B53248CF228E}"/>
          </ac:spMkLst>
        </pc:spChg>
        <pc:spChg chg="mod">
          <ac:chgData name="Khả Hân Trương" userId="baf72aab7afdd37c" providerId="LiveId" clId="{D23BC487-F7F0-4435-8CCF-0790A10EC5CF}" dt="2024-11-27T15:08:46.645" v="3072" actId="1076"/>
          <ac:spMkLst>
            <pc:docMk/>
            <pc:sldMk cId="3464820226" sldId="4803"/>
            <ac:spMk id="19" creationId="{977F1B93-A5EE-BC80-F8B8-9C771A6734C0}"/>
          </ac:spMkLst>
        </pc:spChg>
        <pc:spChg chg="mod">
          <ac:chgData name="Khả Hân Trương" userId="baf72aab7afdd37c" providerId="LiveId" clId="{D23BC487-F7F0-4435-8CCF-0790A10EC5CF}" dt="2024-11-27T15:11:16.521" v="3077" actId="207"/>
          <ac:spMkLst>
            <pc:docMk/>
            <pc:sldMk cId="3464820226" sldId="4803"/>
            <ac:spMk id="21" creationId="{9300B1FF-6AF5-A34F-681C-846A3E778BD8}"/>
          </ac:spMkLst>
        </pc:spChg>
        <pc:spChg chg="mod">
          <ac:chgData name="Khả Hân Trương" userId="baf72aab7afdd37c" providerId="LiveId" clId="{D23BC487-F7F0-4435-8CCF-0790A10EC5CF}" dt="2024-11-27T17:58:44.889" v="4094" actId="113"/>
          <ac:spMkLst>
            <pc:docMk/>
            <pc:sldMk cId="3464820226" sldId="4803"/>
            <ac:spMk id="22" creationId="{5C302494-D23E-3503-40F0-71D02D9C66A6}"/>
          </ac:spMkLst>
        </pc:spChg>
      </pc:sldChg>
      <pc:sldChg chg="addSp delSp modSp add del mod delAnim modAnim">
        <pc:chgData name="Khả Hân Trương" userId="baf72aab7afdd37c" providerId="LiveId" clId="{D23BC487-F7F0-4435-8CCF-0790A10EC5CF}" dt="2024-11-27T15:03:13.002" v="3008" actId="2696"/>
        <pc:sldMkLst>
          <pc:docMk/>
          <pc:sldMk cId="848565604" sldId="4804"/>
        </pc:sldMkLst>
        <pc:spChg chg="mod">
          <ac:chgData name="Khả Hân Trương" userId="baf72aab7afdd37c" providerId="LiveId" clId="{D23BC487-F7F0-4435-8CCF-0790A10EC5CF}" dt="2024-11-27T15:02:41.761" v="3004" actId="164"/>
          <ac:spMkLst>
            <pc:docMk/>
            <pc:sldMk cId="848565604" sldId="4804"/>
            <ac:spMk id="3" creationId="{C1FF3F60-E54A-1A0C-82A3-47DF3EFEE561}"/>
          </ac:spMkLst>
        </pc:spChg>
        <pc:spChg chg="mod">
          <ac:chgData name="Khả Hân Trương" userId="baf72aab7afdd37c" providerId="LiveId" clId="{D23BC487-F7F0-4435-8CCF-0790A10EC5CF}" dt="2024-11-27T15:02:41.761" v="3004" actId="164"/>
          <ac:spMkLst>
            <pc:docMk/>
            <pc:sldMk cId="848565604" sldId="4804"/>
            <ac:spMk id="14" creationId="{8C6636D0-B6FF-A674-7617-C13918C6E427}"/>
          </ac:spMkLst>
        </pc:spChg>
        <pc:spChg chg="mod">
          <ac:chgData name="Khả Hân Trương" userId="baf72aab7afdd37c" providerId="LiveId" clId="{D23BC487-F7F0-4435-8CCF-0790A10EC5CF}" dt="2024-11-27T15:02:41.761" v="3004" actId="164"/>
          <ac:spMkLst>
            <pc:docMk/>
            <pc:sldMk cId="848565604" sldId="4804"/>
            <ac:spMk id="16" creationId="{97830A5A-4733-FD47-85B0-C2FE57370B83}"/>
          </ac:spMkLst>
        </pc:spChg>
        <pc:spChg chg="mod">
          <ac:chgData name="Khả Hân Trương" userId="baf72aab7afdd37c" providerId="LiveId" clId="{D23BC487-F7F0-4435-8CCF-0790A10EC5CF}" dt="2024-11-27T15:02:41.761" v="3004" actId="164"/>
          <ac:spMkLst>
            <pc:docMk/>
            <pc:sldMk cId="848565604" sldId="4804"/>
            <ac:spMk id="17" creationId="{E33AD153-8575-2320-B135-F5ABA8498705}"/>
          </ac:spMkLst>
        </pc:spChg>
        <pc:spChg chg="del">
          <ac:chgData name="Khả Hân Trương" userId="baf72aab7afdd37c" providerId="LiveId" clId="{D23BC487-F7F0-4435-8CCF-0790A10EC5CF}" dt="2024-11-27T15:02:31.924" v="3002" actId="478"/>
          <ac:spMkLst>
            <pc:docMk/>
            <pc:sldMk cId="848565604" sldId="4804"/>
            <ac:spMk id="18" creationId="{58F9B629-1BF8-5528-CD67-686771BE14FB}"/>
          </ac:spMkLst>
        </pc:spChg>
        <pc:spChg chg="mod">
          <ac:chgData name="Khả Hân Trương" userId="baf72aab7afdd37c" providerId="LiveId" clId="{D23BC487-F7F0-4435-8CCF-0790A10EC5CF}" dt="2024-11-27T15:02:41.761" v="3004" actId="164"/>
          <ac:spMkLst>
            <pc:docMk/>
            <pc:sldMk cId="848565604" sldId="4804"/>
            <ac:spMk id="28" creationId="{963DF5C9-0E07-AF2E-2879-86CC1EFEE643}"/>
          </ac:spMkLst>
        </pc:spChg>
        <pc:spChg chg="del">
          <ac:chgData name="Khả Hân Trương" userId="baf72aab7afdd37c" providerId="LiveId" clId="{D23BC487-F7F0-4435-8CCF-0790A10EC5CF}" dt="2024-11-27T15:02:31.924" v="3002" actId="478"/>
          <ac:spMkLst>
            <pc:docMk/>
            <pc:sldMk cId="848565604" sldId="4804"/>
            <ac:spMk id="44" creationId="{759ED4F5-E0AD-938C-8AAC-3492613645CC}"/>
          </ac:spMkLst>
        </pc:spChg>
        <pc:spChg chg="del">
          <ac:chgData name="Khả Hân Trương" userId="baf72aab7afdd37c" providerId="LiveId" clId="{D23BC487-F7F0-4435-8CCF-0790A10EC5CF}" dt="2024-11-27T15:02:31.924" v="3002" actId="478"/>
          <ac:spMkLst>
            <pc:docMk/>
            <pc:sldMk cId="848565604" sldId="4804"/>
            <ac:spMk id="45" creationId="{2BFF3A0F-91D3-5E87-5E53-E403AB67F52A}"/>
          </ac:spMkLst>
        </pc:spChg>
        <pc:spChg chg="del">
          <ac:chgData name="Khả Hân Trương" userId="baf72aab7afdd37c" providerId="LiveId" clId="{D23BC487-F7F0-4435-8CCF-0790A10EC5CF}" dt="2024-11-27T15:02:31.924" v="3002" actId="478"/>
          <ac:spMkLst>
            <pc:docMk/>
            <pc:sldMk cId="848565604" sldId="4804"/>
            <ac:spMk id="46" creationId="{A1562B35-5C03-8486-5817-4A8C20EF931F}"/>
          </ac:spMkLst>
        </pc:spChg>
        <pc:spChg chg="del">
          <ac:chgData name="Khả Hân Trương" userId="baf72aab7afdd37c" providerId="LiveId" clId="{D23BC487-F7F0-4435-8CCF-0790A10EC5CF}" dt="2024-11-27T15:02:31.924" v="3002" actId="478"/>
          <ac:spMkLst>
            <pc:docMk/>
            <pc:sldMk cId="848565604" sldId="4804"/>
            <ac:spMk id="47" creationId="{276FED70-F724-8C4C-A3C5-0CA28CE9D12D}"/>
          </ac:spMkLst>
        </pc:spChg>
        <pc:spChg chg="del">
          <ac:chgData name="Khả Hân Trương" userId="baf72aab7afdd37c" providerId="LiveId" clId="{D23BC487-F7F0-4435-8CCF-0790A10EC5CF}" dt="2024-11-27T15:02:34.065" v="3003" actId="478"/>
          <ac:spMkLst>
            <pc:docMk/>
            <pc:sldMk cId="848565604" sldId="4804"/>
            <ac:spMk id="48" creationId="{4BDA297F-522F-11AE-330D-53D93EDAE631}"/>
          </ac:spMkLst>
        </pc:spChg>
        <pc:spChg chg="del">
          <ac:chgData name="Khả Hân Trương" userId="baf72aab7afdd37c" providerId="LiveId" clId="{D23BC487-F7F0-4435-8CCF-0790A10EC5CF}" dt="2024-11-27T15:02:34.065" v="3003" actId="478"/>
          <ac:spMkLst>
            <pc:docMk/>
            <pc:sldMk cId="848565604" sldId="4804"/>
            <ac:spMk id="49" creationId="{F0E5D8D7-D93D-F910-56AC-6800365C57DC}"/>
          </ac:spMkLst>
        </pc:spChg>
        <pc:spChg chg="del">
          <ac:chgData name="Khả Hân Trương" userId="baf72aab7afdd37c" providerId="LiveId" clId="{D23BC487-F7F0-4435-8CCF-0790A10EC5CF}" dt="2024-11-27T15:02:31.924" v="3002" actId="478"/>
          <ac:spMkLst>
            <pc:docMk/>
            <pc:sldMk cId="848565604" sldId="4804"/>
            <ac:spMk id="50" creationId="{C6836F9D-9C91-DAE1-A1B1-CEDF2FC3DFD7}"/>
          </ac:spMkLst>
        </pc:spChg>
        <pc:spChg chg="del">
          <ac:chgData name="Khả Hân Trương" userId="baf72aab7afdd37c" providerId="LiveId" clId="{D23BC487-F7F0-4435-8CCF-0790A10EC5CF}" dt="2024-11-27T15:02:34.065" v="3003" actId="478"/>
          <ac:spMkLst>
            <pc:docMk/>
            <pc:sldMk cId="848565604" sldId="4804"/>
            <ac:spMk id="51" creationId="{408578CE-82EE-BC6A-C2E1-3D487B0213F2}"/>
          </ac:spMkLst>
        </pc:spChg>
        <pc:spChg chg="del">
          <ac:chgData name="Khả Hân Trương" userId="baf72aab7afdd37c" providerId="LiveId" clId="{D23BC487-F7F0-4435-8CCF-0790A10EC5CF}" dt="2024-11-27T15:02:31.924" v="3002" actId="478"/>
          <ac:spMkLst>
            <pc:docMk/>
            <pc:sldMk cId="848565604" sldId="4804"/>
            <ac:spMk id="52" creationId="{3DD4D36F-E6AC-C05C-37DB-B946394F99EB}"/>
          </ac:spMkLst>
        </pc:spChg>
        <pc:grpChg chg="add mod">
          <ac:chgData name="Khả Hân Trương" userId="baf72aab7afdd37c" providerId="LiveId" clId="{D23BC487-F7F0-4435-8CCF-0790A10EC5CF}" dt="2024-11-27T15:02:41.761" v="3004" actId="164"/>
          <ac:grpSpMkLst>
            <pc:docMk/>
            <pc:sldMk cId="848565604" sldId="4804"/>
            <ac:grpSpMk id="4" creationId="{754EC481-7D40-91F5-B876-16A6A17EA5D8}"/>
          </ac:grpSpMkLst>
        </pc:grpChg>
      </pc:sldChg>
      <pc:sldChg chg="modSp add mod ord modTransition modAnim">
        <pc:chgData name="Khả Hân Trương" userId="baf72aab7afdd37c" providerId="LiveId" clId="{D23BC487-F7F0-4435-8CCF-0790A10EC5CF}" dt="2024-11-27T17:58:50.367" v="4095" actId="113"/>
        <pc:sldMkLst>
          <pc:docMk/>
          <pc:sldMk cId="3814660052" sldId="4804"/>
        </pc:sldMkLst>
        <pc:spChg chg="mod">
          <ac:chgData name="Khả Hân Trương" userId="baf72aab7afdd37c" providerId="LiveId" clId="{D23BC487-F7F0-4435-8CCF-0790A10EC5CF}" dt="2024-11-27T15:14:07.817" v="3092" actId="207"/>
          <ac:spMkLst>
            <pc:docMk/>
            <pc:sldMk cId="3814660052" sldId="4804"/>
            <ac:spMk id="4" creationId="{304DB88F-A1CB-35E6-484A-6CA4C594B43A}"/>
          </ac:spMkLst>
        </pc:spChg>
        <pc:spChg chg="mod">
          <ac:chgData name="Khả Hân Trương" userId="baf72aab7afdd37c" providerId="LiveId" clId="{D23BC487-F7F0-4435-8CCF-0790A10EC5CF}" dt="2024-11-27T15:15:57.078" v="3108" actId="1076"/>
          <ac:spMkLst>
            <pc:docMk/>
            <pc:sldMk cId="3814660052" sldId="4804"/>
            <ac:spMk id="5" creationId="{A680976C-F663-F9A2-A1B7-E3E7EB4CB2E8}"/>
          </ac:spMkLst>
        </pc:spChg>
        <pc:spChg chg="mod">
          <ac:chgData name="Khả Hân Trương" userId="baf72aab7afdd37c" providerId="LiveId" clId="{D23BC487-F7F0-4435-8CCF-0790A10EC5CF}" dt="2024-11-27T15:14:16.938" v="3093" actId="207"/>
          <ac:spMkLst>
            <pc:docMk/>
            <pc:sldMk cId="3814660052" sldId="4804"/>
            <ac:spMk id="6" creationId="{A10B29B4-7292-1089-CB55-DD542CB4A920}"/>
          </ac:spMkLst>
        </pc:spChg>
        <pc:spChg chg="mod">
          <ac:chgData name="Khả Hân Trương" userId="baf72aab7afdd37c" providerId="LiveId" clId="{D23BC487-F7F0-4435-8CCF-0790A10EC5CF}" dt="2024-11-27T15:16:51.633" v="3114" actId="207"/>
          <ac:spMkLst>
            <pc:docMk/>
            <pc:sldMk cId="3814660052" sldId="4804"/>
            <ac:spMk id="21" creationId="{DD07B7A5-9FB0-359E-5CB7-822D7181E5C4}"/>
          </ac:spMkLst>
        </pc:spChg>
        <pc:spChg chg="mod">
          <ac:chgData name="Khả Hân Trương" userId="baf72aab7afdd37c" providerId="LiveId" clId="{D23BC487-F7F0-4435-8CCF-0790A10EC5CF}" dt="2024-11-27T17:58:50.367" v="4095" actId="113"/>
          <ac:spMkLst>
            <pc:docMk/>
            <pc:sldMk cId="3814660052" sldId="4804"/>
            <ac:spMk id="22" creationId="{24D484AD-1A70-C179-58F0-DD56A0D98B06}"/>
          </ac:spMkLst>
        </pc:spChg>
      </pc:sldChg>
      <pc:sldChg chg="modSp add mod ord modTransition modAnim">
        <pc:chgData name="Khả Hân Trương" userId="baf72aab7afdd37c" providerId="LiveId" clId="{D23BC487-F7F0-4435-8CCF-0790A10EC5CF}" dt="2024-11-27T17:59:05.184" v="4097" actId="113"/>
        <pc:sldMkLst>
          <pc:docMk/>
          <pc:sldMk cId="1785571444" sldId="4805"/>
        </pc:sldMkLst>
        <pc:spChg chg="mod">
          <ac:chgData name="Khả Hân Trương" userId="baf72aab7afdd37c" providerId="LiveId" clId="{D23BC487-F7F0-4435-8CCF-0790A10EC5CF}" dt="2024-11-27T15:17:45.429" v="3126" actId="1076"/>
          <ac:spMkLst>
            <pc:docMk/>
            <pc:sldMk cId="1785571444" sldId="4805"/>
            <ac:spMk id="5" creationId="{DBB029AD-FC08-DE88-F38A-18E8CB7E5ADB}"/>
          </ac:spMkLst>
        </pc:spChg>
        <pc:spChg chg="mod">
          <ac:chgData name="Khả Hân Trương" userId="baf72aab7afdd37c" providerId="LiveId" clId="{D23BC487-F7F0-4435-8CCF-0790A10EC5CF}" dt="2024-11-27T15:17:06.818" v="3119" actId="20577"/>
          <ac:spMkLst>
            <pc:docMk/>
            <pc:sldMk cId="1785571444" sldId="4805"/>
            <ac:spMk id="6" creationId="{AE3AF0F9-11A8-C72B-123A-335C805564A1}"/>
          </ac:spMkLst>
        </pc:spChg>
        <pc:spChg chg="mod">
          <ac:chgData name="Khả Hân Trương" userId="baf72aab7afdd37c" providerId="LiveId" clId="{D23BC487-F7F0-4435-8CCF-0790A10EC5CF}" dt="2024-11-27T15:19:26.802" v="3135" actId="207"/>
          <ac:spMkLst>
            <pc:docMk/>
            <pc:sldMk cId="1785571444" sldId="4805"/>
            <ac:spMk id="21" creationId="{F6CC1FBB-9612-009B-A48F-B2AAE32B5F81}"/>
          </ac:spMkLst>
        </pc:spChg>
        <pc:spChg chg="mod">
          <ac:chgData name="Khả Hân Trương" userId="baf72aab7afdd37c" providerId="LiveId" clId="{D23BC487-F7F0-4435-8CCF-0790A10EC5CF}" dt="2024-11-27T17:59:05.184" v="4097" actId="113"/>
          <ac:spMkLst>
            <pc:docMk/>
            <pc:sldMk cId="1785571444" sldId="4805"/>
            <ac:spMk id="22" creationId="{303465B9-B1F3-592E-55D2-C7CEEADA1730}"/>
          </ac:spMkLst>
        </pc:spChg>
      </pc:sldChg>
      <pc:sldChg chg="modSp add mod ord modTransition modAnim">
        <pc:chgData name="Khả Hân Trương" userId="baf72aab7afdd37c" providerId="LiveId" clId="{D23BC487-F7F0-4435-8CCF-0790A10EC5CF}" dt="2024-11-27T18:00:16.658" v="4104" actId="20577"/>
        <pc:sldMkLst>
          <pc:docMk/>
          <pc:sldMk cId="3099909894" sldId="4806"/>
        </pc:sldMkLst>
        <pc:spChg chg="mod">
          <ac:chgData name="Khả Hân Trương" userId="baf72aab7afdd37c" providerId="LiveId" clId="{D23BC487-F7F0-4435-8CCF-0790A10EC5CF}" dt="2024-11-27T15:20:26.776" v="3143" actId="2711"/>
          <ac:spMkLst>
            <pc:docMk/>
            <pc:sldMk cId="3099909894" sldId="4806"/>
            <ac:spMk id="5" creationId="{6BB6A5BE-C97C-B646-3184-D2E1347AFFC3}"/>
          </ac:spMkLst>
        </pc:spChg>
        <pc:spChg chg="mod">
          <ac:chgData name="Khả Hân Trương" userId="baf72aab7afdd37c" providerId="LiveId" clId="{D23BC487-F7F0-4435-8CCF-0790A10EC5CF}" dt="2024-11-27T15:19:39.443" v="3137" actId="20577"/>
          <ac:spMkLst>
            <pc:docMk/>
            <pc:sldMk cId="3099909894" sldId="4806"/>
            <ac:spMk id="6" creationId="{1670F0F8-A9F9-63BB-2C13-F9C8ECB32C05}"/>
          </ac:spMkLst>
        </pc:spChg>
        <pc:spChg chg="mod">
          <ac:chgData name="Khả Hân Trương" userId="baf72aab7afdd37c" providerId="LiveId" clId="{D23BC487-F7F0-4435-8CCF-0790A10EC5CF}" dt="2024-11-27T15:22:35.105" v="3149" actId="207"/>
          <ac:spMkLst>
            <pc:docMk/>
            <pc:sldMk cId="3099909894" sldId="4806"/>
            <ac:spMk id="21" creationId="{3BE14A6E-ECB3-6BDE-9BB5-D74D76EF1541}"/>
          </ac:spMkLst>
        </pc:spChg>
        <pc:spChg chg="mod">
          <ac:chgData name="Khả Hân Trương" userId="baf72aab7afdd37c" providerId="LiveId" clId="{D23BC487-F7F0-4435-8CCF-0790A10EC5CF}" dt="2024-11-27T18:00:16.658" v="4104" actId="20577"/>
          <ac:spMkLst>
            <pc:docMk/>
            <pc:sldMk cId="3099909894" sldId="4806"/>
            <ac:spMk id="22" creationId="{F4FEE1CE-C8FC-5104-75AF-9335606E7D65}"/>
          </ac:spMkLst>
        </pc:spChg>
      </pc:sldChg>
      <pc:sldChg chg="addSp delSp modSp add mod ord modTransition modAnim">
        <pc:chgData name="Khả Hân Trương" userId="baf72aab7afdd37c" providerId="LiveId" clId="{D23BC487-F7F0-4435-8CCF-0790A10EC5CF}" dt="2024-11-27T17:32:02.709" v="3847" actId="1076"/>
        <pc:sldMkLst>
          <pc:docMk/>
          <pc:sldMk cId="512238725" sldId="4807"/>
        </pc:sldMkLst>
        <pc:spChg chg="add del mod">
          <ac:chgData name="Khả Hân Trương" userId="baf72aab7afdd37c" providerId="LiveId" clId="{D23BC487-F7F0-4435-8CCF-0790A10EC5CF}" dt="2024-11-27T17:31:50.848" v="3845" actId="478"/>
          <ac:spMkLst>
            <pc:docMk/>
            <pc:sldMk cId="512238725" sldId="4807"/>
            <ac:spMk id="6" creationId="{8DEFBDCB-C280-9660-7C71-9396B75D3C14}"/>
          </ac:spMkLst>
        </pc:spChg>
        <pc:spChg chg="add del mod">
          <ac:chgData name="Khả Hân Trương" userId="baf72aab7afdd37c" providerId="LiveId" clId="{D23BC487-F7F0-4435-8CCF-0790A10EC5CF}" dt="2024-11-27T17:31:50.848" v="3845" actId="478"/>
          <ac:spMkLst>
            <pc:docMk/>
            <pc:sldMk cId="512238725" sldId="4807"/>
            <ac:spMk id="17" creationId="{1B3466D0-FC7A-5228-0521-7524D60000DC}"/>
          </ac:spMkLst>
        </pc:spChg>
        <pc:spChg chg="add mod">
          <ac:chgData name="Khả Hân Trương" userId="baf72aab7afdd37c" providerId="LiveId" clId="{D23BC487-F7F0-4435-8CCF-0790A10EC5CF}" dt="2024-11-27T17:32:02.709" v="3847" actId="1076"/>
          <ac:spMkLst>
            <pc:docMk/>
            <pc:sldMk cId="512238725" sldId="4807"/>
            <ac:spMk id="18" creationId="{2679B599-96A1-A0B6-AECF-DC3F86449604}"/>
          </ac:spMkLst>
        </pc:spChg>
        <pc:spChg chg="add mod">
          <ac:chgData name="Khả Hân Trương" userId="baf72aab7afdd37c" providerId="LiveId" clId="{D23BC487-F7F0-4435-8CCF-0790A10EC5CF}" dt="2024-11-27T17:32:02.709" v="3847" actId="1076"/>
          <ac:spMkLst>
            <pc:docMk/>
            <pc:sldMk cId="512238725" sldId="4807"/>
            <ac:spMk id="19" creationId="{D588D589-0430-2574-28DD-5DD462CB35CE}"/>
          </ac:spMkLst>
        </pc:spChg>
        <pc:spChg chg="del mod">
          <ac:chgData name="Khả Hân Trương" userId="baf72aab7afdd37c" providerId="LiveId" clId="{D23BC487-F7F0-4435-8CCF-0790A10EC5CF}" dt="2024-11-27T17:31:43.656" v="3843" actId="478"/>
          <ac:spMkLst>
            <pc:docMk/>
            <pc:sldMk cId="512238725" sldId="4807"/>
            <ac:spMk id="26" creationId="{C51A1B8C-773F-4F91-424B-664A45B3B4D7}"/>
          </ac:spMkLst>
        </pc:spChg>
        <pc:spChg chg="del mod">
          <ac:chgData name="Khả Hân Trương" userId="baf72aab7afdd37c" providerId="LiveId" clId="{D23BC487-F7F0-4435-8CCF-0790A10EC5CF}" dt="2024-11-27T17:31:50.848" v="3845" actId="478"/>
          <ac:spMkLst>
            <pc:docMk/>
            <pc:sldMk cId="512238725" sldId="4807"/>
            <ac:spMk id="41" creationId="{0146E538-CBD5-0089-C33A-75F11698BCA3}"/>
          </ac:spMkLst>
        </pc:spChg>
      </pc:sldChg>
      <pc:sldChg chg="modSp add del mod">
        <pc:chgData name="Khả Hân Trương" userId="baf72aab7afdd37c" providerId="LiveId" clId="{D23BC487-F7F0-4435-8CCF-0790A10EC5CF}" dt="2024-11-27T16:09:48.052" v="3558" actId="2696"/>
        <pc:sldMkLst>
          <pc:docMk/>
          <pc:sldMk cId="1423027045" sldId="4807"/>
        </pc:sldMkLst>
        <pc:spChg chg="mod">
          <ac:chgData name="Khả Hân Trương" userId="baf72aab7afdd37c" providerId="LiveId" clId="{D23BC487-F7F0-4435-8CCF-0790A10EC5CF}" dt="2024-11-27T16:09:39.340" v="3557" actId="207"/>
          <ac:spMkLst>
            <pc:docMk/>
            <pc:sldMk cId="1423027045" sldId="4807"/>
            <ac:spMk id="3" creationId="{4B3E0703-4906-860A-5836-D5EF64F25D11}"/>
          </ac:spMkLst>
        </pc:spChg>
        <pc:spChg chg="mod">
          <ac:chgData name="Khả Hân Trương" userId="baf72aab7afdd37c" providerId="LiveId" clId="{D23BC487-F7F0-4435-8CCF-0790A10EC5CF}" dt="2024-11-27T16:09:39.340" v="3557" actId="207"/>
          <ac:spMkLst>
            <pc:docMk/>
            <pc:sldMk cId="1423027045" sldId="4807"/>
            <ac:spMk id="4" creationId="{063588FD-18A5-6F72-1DB1-6440E640154C}"/>
          </ac:spMkLst>
        </pc:spChg>
        <pc:grpChg chg="mod">
          <ac:chgData name="Khả Hân Trương" userId="baf72aab7afdd37c" providerId="LiveId" clId="{D23BC487-F7F0-4435-8CCF-0790A10EC5CF}" dt="2024-11-27T16:09:39.340" v="3557" actId="207"/>
          <ac:grpSpMkLst>
            <pc:docMk/>
            <pc:sldMk cId="1423027045" sldId="4807"/>
            <ac:grpSpMk id="2" creationId="{74CF8120-B3B9-2ABE-3A76-56C6842A9199}"/>
          </ac:grpSpMkLst>
        </pc:grpChg>
      </pc:sldChg>
      <pc:sldChg chg="modSp add del mod ord">
        <pc:chgData name="Khả Hân Trương" userId="baf72aab7afdd37c" providerId="LiveId" clId="{D23BC487-F7F0-4435-8CCF-0790A10EC5CF}" dt="2024-11-27T15:57:17.307" v="3343" actId="47"/>
        <pc:sldMkLst>
          <pc:docMk/>
          <pc:sldMk cId="3072613822" sldId="4807"/>
        </pc:sldMkLst>
        <pc:spChg chg="mod">
          <ac:chgData name="Khả Hân Trương" userId="baf72aab7afdd37c" providerId="LiveId" clId="{D23BC487-F7F0-4435-8CCF-0790A10EC5CF}" dt="2024-11-27T15:38:30.232" v="3218" actId="207"/>
          <ac:spMkLst>
            <pc:docMk/>
            <pc:sldMk cId="3072613822" sldId="4807"/>
            <ac:spMk id="2" creationId="{1952D361-9884-A52D-07A2-F09973683917}"/>
          </ac:spMkLst>
        </pc:spChg>
        <pc:spChg chg="mod">
          <ac:chgData name="Khả Hân Trương" userId="baf72aab7afdd37c" providerId="LiveId" clId="{D23BC487-F7F0-4435-8CCF-0790A10EC5CF}" dt="2024-11-27T15:37:48.909" v="3213" actId="207"/>
          <ac:spMkLst>
            <pc:docMk/>
            <pc:sldMk cId="3072613822" sldId="4807"/>
            <ac:spMk id="3" creationId="{EAD3566B-9DFF-2C5E-4321-89EB18618823}"/>
          </ac:spMkLst>
        </pc:spChg>
        <pc:spChg chg="mod">
          <ac:chgData name="Khả Hân Trương" userId="baf72aab7afdd37c" providerId="LiveId" clId="{D23BC487-F7F0-4435-8CCF-0790A10EC5CF}" dt="2024-11-27T15:39:01.889" v="3219" actId="207"/>
          <ac:spMkLst>
            <pc:docMk/>
            <pc:sldMk cId="3072613822" sldId="4807"/>
            <ac:spMk id="6" creationId="{D186A3FD-AF2C-FCBD-F9F3-7F605C46705C}"/>
          </ac:spMkLst>
        </pc:spChg>
        <pc:spChg chg="mod">
          <ac:chgData name="Khả Hân Trương" userId="baf72aab7afdd37c" providerId="LiveId" clId="{D23BC487-F7F0-4435-8CCF-0790A10EC5CF}" dt="2024-11-27T15:39:13.845" v="3222" actId="207"/>
          <ac:spMkLst>
            <pc:docMk/>
            <pc:sldMk cId="3072613822" sldId="4807"/>
            <ac:spMk id="10" creationId="{3E8E087F-29DE-6BA3-D77A-03708E376D87}"/>
          </ac:spMkLst>
        </pc:spChg>
        <pc:spChg chg="mod">
          <ac:chgData name="Khả Hân Trương" userId="baf72aab7afdd37c" providerId="LiveId" clId="{D23BC487-F7F0-4435-8CCF-0790A10EC5CF}" dt="2024-11-27T15:39:13.845" v="3222" actId="207"/>
          <ac:spMkLst>
            <pc:docMk/>
            <pc:sldMk cId="3072613822" sldId="4807"/>
            <ac:spMk id="11" creationId="{0B84CDC2-8133-8A3A-104A-C5501FBA2961}"/>
          </ac:spMkLst>
        </pc:spChg>
        <pc:spChg chg="mod">
          <ac:chgData name="Khả Hân Trương" userId="baf72aab7afdd37c" providerId="LiveId" clId="{D23BC487-F7F0-4435-8CCF-0790A10EC5CF}" dt="2024-11-27T15:39:13.845" v="3222" actId="207"/>
          <ac:spMkLst>
            <pc:docMk/>
            <pc:sldMk cId="3072613822" sldId="4807"/>
            <ac:spMk id="12" creationId="{CE75ECFB-02BC-1E59-3E47-3E1279B653A6}"/>
          </ac:spMkLst>
        </pc:spChg>
        <pc:spChg chg="mod">
          <ac:chgData name="Khả Hân Trương" userId="baf72aab7afdd37c" providerId="LiveId" clId="{D23BC487-F7F0-4435-8CCF-0790A10EC5CF}" dt="2024-11-27T15:37:51.946" v="3214" actId="207"/>
          <ac:spMkLst>
            <pc:docMk/>
            <pc:sldMk cId="3072613822" sldId="4807"/>
            <ac:spMk id="14" creationId="{2B6EE63E-FE32-2C86-17D8-95B324B3F8AC}"/>
          </ac:spMkLst>
        </pc:spChg>
        <pc:spChg chg="mod">
          <ac:chgData name="Khả Hân Trương" userId="baf72aab7afdd37c" providerId="LiveId" clId="{D23BC487-F7F0-4435-8CCF-0790A10EC5CF}" dt="2024-11-27T15:39:04.082" v="3220" actId="207"/>
          <ac:spMkLst>
            <pc:docMk/>
            <pc:sldMk cId="3072613822" sldId="4807"/>
            <ac:spMk id="18" creationId="{AB2C9FB8-BD28-BEB2-CEAD-BEA753645560}"/>
          </ac:spMkLst>
        </pc:spChg>
        <pc:spChg chg="mod">
          <ac:chgData name="Khả Hân Trương" userId="baf72aab7afdd37c" providerId="LiveId" clId="{D23BC487-F7F0-4435-8CCF-0790A10EC5CF}" dt="2024-11-27T15:39:06.897" v="3221" actId="207"/>
          <ac:spMkLst>
            <pc:docMk/>
            <pc:sldMk cId="3072613822" sldId="4807"/>
            <ac:spMk id="19" creationId="{3D3F1107-D01A-BBC7-8A67-06FDF951E359}"/>
          </ac:spMkLst>
        </pc:spChg>
        <pc:grpChg chg="mod">
          <ac:chgData name="Khả Hân Trương" userId="baf72aab7afdd37c" providerId="LiveId" clId="{D23BC487-F7F0-4435-8CCF-0790A10EC5CF}" dt="2024-11-27T15:37:51.946" v="3214" actId="207"/>
          <ac:grpSpMkLst>
            <pc:docMk/>
            <pc:sldMk cId="3072613822" sldId="4807"/>
            <ac:grpSpMk id="5" creationId="{00630D1A-C735-59E2-E858-B2C9638ACED9}"/>
          </ac:grpSpMkLst>
        </pc:grpChg>
        <pc:grpChg chg="mod">
          <ac:chgData name="Khả Hân Trương" userId="baf72aab7afdd37c" providerId="LiveId" clId="{D23BC487-F7F0-4435-8CCF-0790A10EC5CF}" dt="2024-11-27T15:39:13.845" v="3222" actId="207"/>
          <ac:grpSpMkLst>
            <pc:docMk/>
            <pc:sldMk cId="3072613822" sldId="4807"/>
            <ac:grpSpMk id="9" creationId="{4E299AD4-57AC-D341-6B6A-3F0859A03AB3}"/>
          </ac:grpSpMkLst>
        </pc:grpChg>
        <pc:cxnChg chg="mod">
          <ac:chgData name="Khả Hân Trương" userId="baf72aab7afdd37c" providerId="LiveId" clId="{D23BC487-F7F0-4435-8CCF-0790A10EC5CF}" dt="2024-11-27T15:37:51.946" v="3214" actId="207"/>
          <ac:cxnSpMkLst>
            <pc:docMk/>
            <pc:sldMk cId="3072613822" sldId="4807"/>
            <ac:cxnSpMk id="15" creationId="{CD6552AA-5AC6-E842-A07B-23D9FBBE6A3C}"/>
          </ac:cxnSpMkLst>
        </pc:cxnChg>
      </pc:sldChg>
      <pc:sldChg chg="add del">
        <pc:chgData name="Khả Hân Trương" userId="baf72aab7afdd37c" providerId="LiveId" clId="{D23BC487-F7F0-4435-8CCF-0790A10EC5CF}" dt="2024-11-27T17:17:39.767" v="3764" actId="2696"/>
        <pc:sldMkLst>
          <pc:docMk/>
          <pc:sldMk cId="3663490709" sldId="4807"/>
        </pc:sldMkLst>
      </pc:sldChg>
      <pc:sldChg chg="add del ord">
        <pc:chgData name="Khả Hân Trương" userId="baf72aab7afdd37c" providerId="LiveId" clId="{D23BC487-F7F0-4435-8CCF-0790A10EC5CF}" dt="2024-11-27T16:19:10.248" v="3594" actId="2696"/>
        <pc:sldMkLst>
          <pc:docMk/>
          <pc:sldMk cId="1432018917" sldId="4808"/>
        </pc:sldMkLst>
      </pc:sldChg>
      <pc:sldChg chg="modSp add del mod ord">
        <pc:chgData name="Khả Hân Trương" userId="baf72aab7afdd37c" providerId="LiveId" clId="{D23BC487-F7F0-4435-8CCF-0790A10EC5CF}" dt="2024-11-27T15:57:19.798" v="3344" actId="47"/>
        <pc:sldMkLst>
          <pc:docMk/>
          <pc:sldMk cId="3234715317" sldId="4808"/>
        </pc:sldMkLst>
        <pc:spChg chg="mod">
          <ac:chgData name="Khả Hân Trương" userId="baf72aab7afdd37c" providerId="LiveId" clId="{D23BC487-F7F0-4435-8CCF-0790A10EC5CF}" dt="2024-11-27T15:34:36.771" v="3175" actId="207"/>
          <ac:spMkLst>
            <pc:docMk/>
            <pc:sldMk cId="3234715317" sldId="4808"/>
            <ac:spMk id="11" creationId="{AE8B0A19-D5B7-07EC-6E5B-922BED595A29}"/>
          </ac:spMkLst>
        </pc:spChg>
        <pc:spChg chg="mod">
          <ac:chgData name="Khả Hân Trương" userId="baf72aab7afdd37c" providerId="LiveId" clId="{D23BC487-F7F0-4435-8CCF-0790A10EC5CF}" dt="2024-11-27T15:34:36.771" v="3175" actId="207"/>
          <ac:spMkLst>
            <pc:docMk/>
            <pc:sldMk cId="3234715317" sldId="4808"/>
            <ac:spMk id="12" creationId="{12E02C77-017A-4476-3E35-097D2495BA54}"/>
          </ac:spMkLst>
        </pc:spChg>
        <pc:spChg chg="mod">
          <ac:chgData name="Khả Hân Trương" userId="baf72aab7afdd37c" providerId="LiveId" clId="{D23BC487-F7F0-4435-8CCF-0790A10EC5CF}" dt="2024-11-27T15:33:34.197" v="3169" actId="207"/>
          <ac:spMkLst>
            <pc:docMk/>
            <pc:sldMk cId="3234715317" sldId="4808"/>
            <ac:spMk id="20" creationId="{2C42EA1E-4A28-89EC-DCF8-159AEF613443}"/>
          </ac:spMkLst>
        </pc:spChg>
        <pc:grpChg chg="mod">
          <ac:chgData name="Khả Hân Trương" userId="baf72aab7afdd37c" providerId="LiveId" clId="{D23BC487-F7F0-4435-8CCF-0790A10EC5CF}" dt="2024-11-27T15:34:36.771" v="3175" actId="207"/>
          <ac:grpSpMkLst>
            <pc:docMk/>
            <pc:sldMk cId="3234715317" sldId="4808"/>
            <ac:grpSpMk id="10" creationId="{272D0ECE-1B1A-C689-339F-2145EAC28729}"/>
          </ac:grpSpMkLst>
        </pc:grpChg>
      </pc:sldChg>
      <pc:sldChg chg="modSp add mod ord modTransition">
        <pc:chgData name="Khả Hân Trương" userId="baf72aab7afdd37c" providerId="LiveId" clId="{D23BC487-F7F0-4435-8CCF-0790A10EC5CF}" dt="2024-11-27T17:47:50.840" v="3962"/>
        <pc:sldMkLst>
          <pc:docMk/>
          <pc:sldMk cId="3407948958" sldId="4808"/>
        </pc:sldMkLst>
        <pc:spChg chg="mod">
          <ac:chgData name="Khả Hân Trương" userId="baf72aab7afdd37c" providerId="LiveId" clId="{D23BC487-F7F0-4435-8CCF-0790A10EC5CF}" dt="2024-11-27T17:43:20.836" v="3923" actId="20577"/>
          <ac:spMkLst>
            <pc:docMk/>
            <pc:sldMk cId="3407948958" sldId="4808"/>
            <ac:spMk id="41" creationId="{C343B920-C02F-6AA4-2F1F-4FD93286C048}"/>
          </ac:spMkLst>
        </pc:spChg>
      </pc:sldChg>
      <pc:sldChg chg="modSp add del mod">
        <pc:chgData name="Khả Hân Trương" userId="baf72aab7afdd37c" providerId="LiveId" clId="{D23BC487-F7F0-4435-8CCF-0790A10EC5CF}" dt="2024-11-27T16:12:45.560" v="3566" actId="2696"/>
        <pc:sldMkLst>
          <pc:docMk/>
          <pc:sldMk cId="616599166" sldId="4809"/>
        </pc:sldMkLst>
        <pc:spChg chg="mod">
          <ac:chgData name="Khả Hân Trương" userId="baf72aab7afdd37c" providerId="LiveId" clId="{D23BC487-F7F0-4435-8CCF-0790A10EC5CF}" dt="2024-11-27T16:11:43.804" v="3562" actId="207"/>
          <ac:spMkLst>
            <pc:docMk/>
            <pc:sldMk cId="616599166" sldId="4809"/>
            <ac:spMk id="3" creationId="{03BB5A7E-F585-55F2-3224-25D2B52FF4C0}"/>
          </ac:spMkLst>
        </pc:spChg>
        <pc:spChg chg="mod">
          <ac:chgData name="Khả Hân Trương" userId="baf72aab7afdd37c" providerId="LiveId" clId="{D23BC487-F7F0-4435-8CCF-0790A10EC5CF}" dt="2024-11-27T16:11:43.804" v="3562" actId="207"/>
          <ac:spMkLst>
            <pc:docMk/>
            <pc:sldMk cId="616599166" sldId="4809"/>
            <ac:spMk id="4" creationId="{8C33057D-4E83-0821-B40F-42738E86AA71}"/>
          </ac:spMkLst>
        </pc:spChg>
        <pc:grpChg chg="mod">
          <ac:chgData name="Khả Hân Trương" userId="baf72aab7afdd37c" providerId="LiveId" clId="{D23BC487-F7F0-4435-8CCF-0790A10EC5CF}" dt="2024-11-27T16:11:43.804" v="3562" actId="207"/>
          <ac:grpSpMkLst>
            <pc:docMk/>
            <pc:sldMk cId="616599166" sldId="4809"/>
            <ac:grpSpMk id="2" creationId="{E5F6F740-FD3D-B429-16EA-A31100A0F31E}"/>
          </ac:grpSpMkLst>
        </pc:grpChg>
      </pc:sldChg>
      <pc:sldChg chg="modSp add mod ord modTransition">
        <pc:chgData name="Khả Hân Trương" userId="baf72aab7afdd37c" providerId="LiveId" clId="{D23BC487-F7F0-4435-8CCF-0790A10EC5CF}" dt="2024-11-27T17:47:55.659" v="3963"/>
        <pc:sldMkLst>
          <pc:docMk/>
          <pc:sldMk cId="1367327070" sldId="4809"/>
        </pc:sldMkLst>
        <pc:spChg chg="mod">
          <ac:chgData name="Khả Hân Trương" userId="baf72aab7afdd37c" providerId="LiveId" clId="{D23BC487-F7F0-4435-8CCF-0790A10EC5CF}" dt="2024-11-27T17:22:29.366" v="3778" actId="1076"/>
          <ac:spMkLst>
            <pc:docMk/>
            <pc:sldMk cId="1367327070" sldId="4809"/>
            <ac:spMk id="26" creationId="{D20213F1-888A-56D4-E10B-0E2FAD7E81E4}"/>
          </ac:spMkLst>
        </pc:spChg>
        <pc:spChg chg="mod">
          <ac:chgData name="Khả Hân Trương" userId="baf72aab7afdd37c" providerId="LiveId" clId="{D23BC487-F7F0-4435-8CCF-0790A10EC5CF}" dt="2024-11-27T17:22:29.366" v="3778" actId="1076"/>
          <ac:spMkLst>
            <pc:docMk/>
            <pc:sldMk cId="1367327070" sldId="4809"/>
            <ac:spMk id="41" creationId="{3B6F39F1-0FD9-4CB2-BD89-0BDD0ABEF513}"/>
          </ac:spMkLst>
        </pc:spChg>
      </pc:sldChg>
      <pc:sldChg chg="add del ord">
        <pc:chgData name="Khả Hân Trương" userId="baf72aab7afdd37c" providerId="LiveId" clId="{D23BC487-F7F0-4435-8CCF-0790A10EC5CF}" dt="2024-11-27T15:57:21.337" v="3345" actId="47"/>
        <pc:sldMkLst>
          <pc:docMk/>
          <pc:sldMk cId="3303459825" sldId="4809"/>
        </pc:sldMkLst>
      </pc:sldChg>
      <pc:sldChg chg="modSp add del mod">
        <pc:chgData name="Khả Hân Trương" userId="baf72aab7afdd37c" providerId="LiveId" clId="{D23BC487-F7F0-4435-8CCF-0790A10EC5CF}" dt="2024-11-27T16:15:35.298" v="3577" actId="2696"/>
        <pc:sldMkLst>
          <pc:docMk/>
          <pc:sldMk cId="89421158" sldId="4810"/>
        </pc:sldMkLst>
        <pc:spChg chg="mod">
          <ac:chgData name="Khả Hân Trương" userId="baf72aab7afdd37c" providerId="LiveId" clId="{D23BC487-F7F0-4435-8CCF-0790A10EC5CF}" dt="2024-11-27T16:14:22.818" v="3576" actId="207"/>
          <ac:spMkLst>
            <pc:docMk/>
            <pc:sldMk cId="89421158" sldId="4810"/>
            <ac:spMk id="3" creationId="{D84C89B1-0627-DF3D-1B3E-351D704B913C}"/>
          </ac:spMkLst>
        </pc:spChg>
        <pc:spChg chg="mod">
          <ac:chgData name="Khả Hân Trương" userId="baf72aab7afdd37c" providerId="LiveId" clId="{D23BC487-F7F0-4435-8CCF-0790A10EC5CF}" dt="2024-11-27T16:14:22.818" v="3576" actId="207"/>
          <ac:spMkLst>
            <pc:docMk/>
            <pc:sldMk cId="89421158" sldId="4810"/>
            <ac:spMk id="4" creationId="{D321FC99-0609-3DE0-4C62-981B3BFB653F}"/>
          </ac:spMkLst>
        </pc:spChg>
        <pc:grpChg chg="mod">
          <ac:chgData name="Khả Hân Trương" userId="baf72aab7afdd37c" providerId="LiveId" clId="{D23BC487-F7F0-4435-8CCF-0790A10EC5CF}" dt="2024-11-27T16:14:22.818" v="3576" actId="207"/>
          <ac:grpSpMkLst>
            <pc:docMk/>
            <pc:sldMk cId="89421158" sldId="4810"/>
            <ac:grpSpMk id="2" creationId="{AA7639F6-64E2-79BF-790A-4C1D6BEC9C9B}"/>
          </ac:grpSpMkLst>
        </pc:grpChg>
      </pc:sldChg>
      <pc:sldChg chg="modSp add del mod">
        <pc:chgData name="Khả Hân Trương" userId="baf72aab7afdd37c" providerId="LiveId" clId="{D23BC487-F7F0-4435-8CCF-0790A10EC5CF}" dt="2024-11-27T15:57:17.307" v="3343" actId="47"/>
        <pc:sldMkLst>
          <pc:docMk/>
          <pc:sldMk cId="778945602" sldId="4810"/>
        </pc:sldMkLst>
        <pc:spChg chg="mod">
          <ac:chgData name="Khả Hân Trương" userId="baf72aab7afdd37c" providerId="LiveId" clId="{D23BC487-F7F0-4435-8CCF-0790A10EC5CF}" dt="2024-11-27T15:40:33.770" v="3227" actId="207"/>
          <ac:spMkLst>
            <pc:docMk/>
            <pc:sldMk cId="778945602" sldId="4810"/>
            <ac:spMk id="2" creationId="{E6E1FB76-EE77-803E-1BA6-4EA5A95C3DE8}"/>
          </ac:spMkLst>
        </pc:spChg>
        <pc:spChg chg="mod">
          <ac:chgData name="Khả Hân Trương" userId="baf72aab7afdd37c" providerId="LiveId" clId="{D23BC487-F7F0-4435-8CCF-0790A10EC5CF}" dt="2024-11-27T15:40:57.037" v="3231" actId="207"/>
          <ac:spMkLst>
            <pc:docMk/>
            <pc:sldMk cId="778945602" sldId="4810"/>
            <ac:spMk id="6" creationId="{04B61447-945B-63C6-8D4C-86BA47B90BEF}"/>
          </ac:spMkLst>
        </pc:spChg>
        <pc:spChg chg="mod">
          <ac:chgData name="Khả Hân Trương" userId="baf72aab7afdd37c" providerId="LiveId" clId="{D23BC487-F7F0-4435-8CCF-0790A10EC5CF}" dt="2024-11-27T15:40:45.027" v="3228" actId="207"/>
          <ac:spMkLst>
            <pc:docMk/>
            <pc:sldMk cId="778945602" sldId="4810"/>
            <ac:spMk id="10" creationId="{6B7BDD08-0CE0-8335-B717-2B3E43D703A8}"/>
          </ac:spMkLst>
        </pc:spChg>
        <pc:spChg chg="mod">
          <ac:chgData name="Khả Hân Trương" userId="baf72aab7afdd37c" providerId="LiveId" clId="{D23BC487-F7F0-4435-8CCF-0790A10EC5CF}" dt="2024-11-27T15:40:45.027" v="3228" actId="207"/>
          <ac:spMkLst>
            <pc:docMk/>
            <pc:sldMk cId="778945602" sldId="4810"/>
            <ac:spMk id="11" creationId="{21099731-1067-341D-D2BE-519EB067267B}"/>
          </ac:spMkLst>
        </pc:spChg>
        <pc:spChg chg="mod">
          <ac:chgData name="Khả Hân Trương" userId="baf72aab7afdd37c" providerId="LiveId" clId="{D23BC487-F7F0-4435-8CCF-0790A10EC5CF}" dt="2024-11-27T15:40:45.027" v="3228" actId="207"/>
          <ac:spMkLst>
            <pc:docMk/>
            <pc:sldMk cId="778945602" sldId="4810"/>
            <ac:spMk id="12" creationId="{AA68026F-E400-023B-ED25-2A6B87AA61CA}"/>
          </ac:spMkLst>
        </pc:spChg>
        <pc:spChg chg="mod">
          <ac:chgData name="Khả Hân Trương" userId="baf72aab7afdd37c" providerId="LiveId" clId="{D23BC487-F7F0-4435-8CCF-0790A10EC5CF}" dt="2024-11-27T15:40:56.491" v="3230" actId="207"/>
          <ac:spMkLst>
            <pc:docMk/>
            <pc:sldMk cId="778945602" sldId="4810"/>
            <ac:spMk id="18" creationId="{6FC0A444-8224-B558-85C8-5747DFB334FE}"/>
          </ac:spMkLst>
        </pc:spChg>
      </pc:sldChg>
      <pc:sldChg chg="modSp add del mod">
        <pc:chgData name="Khả Hân Trương" userId="baf72aab7afdd37c" providerId="LiveId" clId="{D23BC487-F7F0-4435-8CCF-0790A10EC5CF}" dt="2024-11-27T15:57:17.307" v="3343" actId="47"/>
        <pc:sldMkLst>
          <pc:docMk/>
          <pc:sldMk cId="1297990913" sldId="4811"/>
        </pc:sldMkLst>
        <pc:spChg chg="mod">
          <ac:chgData name="Khả Hân Trương" userId="baf72aab7afdd37c" providerId="LiveId" clId="{D23BC487-F7F0-4435-8CCF-0790A10EC5CF}" dt="2024-11-27T15:41:30.602" v="3234" actId="207"/>
          <ac:spMkLst>
            <pc:docMk/>
            <pc:sldMk cId="1297990913" sldId="4811"/>
            <ac:spMk id="2" creationId="{5AE7AAE4-CE69-CA2B-4ADD-BB8672A3E3A7}"/>
          </ac:spMkLst>
        </pc:spChg>
      </pc:sldChg>
      <pc:sldChg chg="modSp add del mod ord">
        <pc:chgData name="Khả Hân Trương" userId="baf72aab7afdd37c" providerId="LiveId" clId="{D23BC487-F7F0-4435-8CCF-0790A10EC5CF}" dt="2024-11-27T15:57:17.307" v="3343" actId="47"/>
        <pc:sldMkLst>
          <pc:docMk/>
          <pc:sldMk cId="3229402228" sldId="4812"/>
        </pc:sldMkLst>
        <pc:spChg chg="mod">
          <ac:chgData name="Khả Hân Trương" userId="baf72aab7afdd37c" providerId="LiveId" clId="{D23BC487-F7F0-4435-8CCF-0790A10EC5CF}" dt="2024-11-27T15:44:17.302" v="3264" actId="207"/>
          <ac:spMkLst>
            <pc:docMk/>
            <pc:sldMk cId="3229402228" sldId="4812"/>
            <ac:spMk id="2" creationId="{44A7E707-0DEA-DAA2-7D40-A3F10886134B}"/>
          </ac:spMkLst>
        </pc:spChg>
        <pc:spChg chg="mod">
          <ac:chgData name="Khả Hân Trương" userId="baf72aab7afdd37c" providerId="LiveId" clId="{D23BC487-F7F0-4435-8CCF-0790A10EC5CF}" dt="2024-11-27T15:54:16.496" v="3324" actId="207"/>
          <ac:spMkLst>
            <pc:docMk/>
            <pc:sldMk cId="3229402228" sldId="4812"/>
            <ac:spMk id="6" creationId="{5ED5999A-A5A6-2DB9-FD95-5091D7EAA414}"/>
          </ac:spMkLst>
        </pc:spChg>
        <pc:spChg chg="mod">
          <ac:chgData name="Khả Hân Trương" userId="baf72aab7afdd37c" providerId="LiveId" clId="{D23BC487-F7F0-4435-8CCF-0790A10EC5CF}" dt="2024-11-27T15:54:22.092" v="3325" actId="207"/>
          <ac:spMkLst>
            <pc:docMk/>
            <pc:sldMk cId="3229402228" sldId="4812"/>
            <ac:spMk id="10" creationId="{9512DAED-5D7F-F97A-389C-C6611DD4FC2F}"/>
          </ac:spMkLst>
        </pc:spChg>
        <pc:spChg chg="mod">
          <ac:chgData name="Khả Hân Trương" userId="baf72aab7afdd37c" providerId="LiveId" clId="{D23BC487-F7F0-4435-8CCF-0790A10EC5CF}" dt="2024-11-27T15:54:22.092" v="3325" actId="207"/>
          <ac:spMkLst>
            <pc:docMk/>
            <pc:sldMk cId="3229402228" sldId="4812"/>
            <ac:spMk id="11" creationId="{F7136E7C-7FCD-2AB3-CA84-70A260AEF730}"/>
          </ac:spMkLst>
        </pc:spChg>
        <pc:spChg chg="mod">
          <ac:chgData name="Khả Hân Trương" userId="baf72aab7afdd37c" providerId="LiveId" clId="{D23BC487-F7F0-4435-8CCF-0790A10EC5CF}" dt="2024-11-27T15:54:22.092" v="3325" actId="207"/>
          <ac:spMkLst>
            <pc:docMk/>
            <pc:sldMk cId="3229402228" sldId="4812"/>
            <ac:spMk id="12" creationId="{63B58E8A-90A2-9DAA-EB1A-043B18ECE0F9}"/>
          </ac:spMkLst>
        </pc:spChg>
        <pc:spChg chg="mod">
          <ac:chgData name="Khả Hân Trương" userId="baf72aab7afdd37c" providerId="LiveId" clId="{D23BC487-F7F0-4435-8CCF-0790A10EC5CF}" dt="2024-11-27T15:54:16.496" v="3324" actId="207"/>
          <ac:spMkLst>
            <pc:docMk/>
            <pc:sldMk cId="3229402228" sldId="4812"/>
            <ac:spMk id="18" creationId="{6AA5E79F-ABCC-76FC-9A1E-4704CD7FD2AC}"/>
          </ac:spMkLst>
        </pc:spChg>
        <pc:spChg chg="mod">
          <ac:chgData name="Khả Hân Trương" userId="baf72aab7afdd37c" providerId="LiveId" clId="{D23BC487-F7F0-4435-8CCF-0790A10EC5CF}" dt="2024-11-27T15:54:16.496" v="3324" actId="207"/>
          <ac:spMkLst>
            <pc:docMk/>
            <pc:sldMk cId="3229402228" sldId="4812"/>
            <ac:spMk id="19" creationId="{BB9DA877-AC59-7D43-1016-1203450E2C9B}"/>
          </ac:spMkLst>
        </pc:spChg>
        <pc:grpChg chg="mod">
          <ac:chgData name="Khả Hân Trương" userId="baf72aab7afdd37c" providerId="LiveId" clId="{D23BC487-F7F0-4435-8CCF-0790A10EC5CF}" dt="2024-11-27T15:54:22.092" v="3325" actId="207"/>
          <ac:grpSpMkLst>
            <pc:docMk/>
            <pc:sldMk cId="3229402228" sldId="4812"/>
            <ac:grpSpMk id="9" creationId="{7CCBB3AD-0A1E-AAE9-47F8-BCA8DDD604FC}"/>
          </ac:grpSpMkLst>
        </pc:grpChg>
      </pc:sldChg>
      <pc:sldChg chg="modSp add del mod ord">
        <pc:chgData name="Khả Hân Trương" userId="baf72aab7afdd37c" providerId="LiveId" clId="{D23BC487-F7F0-4435-8CCF-0790A10EC5CF}" dt="2024-11-27T15:57:17.307" v="3343" actId="47"/>
        <pc:sldMkLst>
          <pc:docMk/>
          <pc:sldMk cId="1666055437" sldId="4813"/>
        </pc:sldMkLst>
        <pc:spChg chg="mod">
          <ac:chgData name="Khả Hân Trương" userId="baf72aab7afdd37c" providerId="LiveId" clId="{D23BC487-F7F0-4435-8CCF-0790A10EC5CF}" dt="2024-11-27T15:44:46.815" v="3280" actId="207"/>
          <ac:spMkLst>
            <pc:docMk/>
            <pc:sldMk cId="1666055437" sldId="4813"/>
            <ac:spMk id="2" creationId="{C2F1D247-303E-8EEB-873B-BB7C61D7EC53}"/>
          </ac:spMkLst>
        </pc:spChg>
        <pc:spChg chg="mod">
          <ac:chgData name="Khả Hân Trương" userId="baf72aab7afdd37c" providerId="LiveId" clId="{D23BC487-F7F0-4435-8CCF-0790A10EC5CF}" dt="2024-11-27T15:45:52.093" v="3287" actId="207"/>
          <ac:spMkLst>
            <pc:docMk/>
            <pc:sldMk cId="1666055437" sldId="4813"/>
            <ac:spMk id="3" creationId="{390BC89A-8406-C243-F086-735B3A6C9145}"/>
          </ac:spMkLst>
        </pc:spChg>
        <pc:spChg chg="mod">
          <ac:chgData name="Khả Hân Trương" userId="baf72aab7afdd37c" providerId="LiveId" clId="{D23BC487-F7F0-4435-8CCF-0790A10EC5CF}" dt="2024-11-27T15:44:56.919" v="3281" actId="207"/>
          <ac:spMkLst>
            <pc:docMk/>
            <pc:sldMk cId="1666055437" sldId="4813"/>
            <ac:spMk id="6" creationId="{7DC7ED09-4C0C-9988-F779-14FBFEA2A27D}"/>
          </ac:spMkLst>
        </pc:spChg>
        <pc:spChg chg="mod">
          <ac:chgData name="Khả Hân Trương" userId="baf72aab7afdd37c" providerId="LiveId" clId="{D23BC487-F7F0-4435-8CCF-0790A10EC5CF}" dt="2024-11-27T15:45:03.819" v="3282" actId="207"/>
          <ac:spMkLst>
            <pc:docMk/>
            <pc:sldMk cId="1666055437" sldId="4813"/>
            <ac:spMk id="10" creationId="{FBA74EB0-C652-B6B4-60A2-E9BF8441E83C}"/>
          </ac:spMkLst>
        </pc:spChg>
        <pc:spChg chg="mod">
          <ac:chgData name="Khả Hân Trương" userId="baf72aab7afdd37c" providerId="LiveId" clId="{D23BC487-F7F0-4435-8CCF-0790A10EC5CF}" dt="2024-11-27T15:45:03.819" v="3282" actId="207"/>
          <ac:spMkLst>
            <pc:docMk/>
            <pc:sldMk cId="1666055437" sldId="4813"/>
            <ac:spMk id="11" creationId="{AEADF11A-A47D-8547-6F8C-FA8980D7EDD5}"/>
          </ac:spMkLst>
        </pc:spChg>
        <pc:spChg chg="mod">
          <ac:chgData name="Khả Hân Trương" userId="baf72aab7afdd37c" providerId="LiveId" clId="{D23BC487-F7F0-4435-8CCF-0790A10EC5CF}" dt="2024-11-27T15:45:03.819" v="3282" actId="207"/>
          <ac:spMkLst>
            <pc:docMk/>
            <pc:sldMk cId="1666055437" sldId="4813"/>
            <ac:spMk id="12" creationId="{91948273-038F-8FF4-A118-9E54BE302DA4}"/>
          </ac:spMkLst>
        </pc:spChg>
        <pc:spChg chg="mod">
          <ac:chgData name="Khả Hân Trương" userId="baf72aab7afdd37c" providerId="LiveId" clId="{D23BC487-F7F0-4435-8CCF-0790A10EC5CF}" dt="2024-11-27T15:45:55.818" v="3288" actId="207"/>
          <ac:spMkLst>
            <pc:docMk/>
            <pc:sldMk cId="1666055437" sldId="4813"/>
            <ac:spMk id="14" creationId="{1B310886-1CAB-5B21-571C-5B6A8A5D17BF}"/>
          </ac:spMkLst>
        </pc:spChg>
        <pc:spChg chg="mod">
          <ac:chgData name="Khả Hân Trương" userId="baf72aab7afdd37c" providerId="LiveId" clId="{D23BC487-F7F0-4435-8CCF-0790A10EC5CF}" dt="2024-11-27T15:44:56.919" v="3281" actId="207"/>
          <ac:spMkLst>
            <pc:docMk/>
            <pc:sldMk cId="1666055437" sldId="4813"/>
            <ac:spMk id="18" creationId="{872345C4-43E6-F597-34D6-5FB890649679}"/>
          </ac:spMkLst>
        </pc:spChg>
        <pc:spChg chg="mod">
          <ac:chgData name="Khả Hân Trương" userId="baf72aab7afdd37c" providerId="LiveId" clId="{D23BC487-F7F0-4435-8CCF-0790A10EC5CF}" dt="2024-11-27T15:44:56.919" v="3281" actId="207"/>
          <ac:spMkLst>
            <pc:docMk/>
            <pc:sldMk cId="1666055437" sldId="4813"/>
            <ac:spMk id="19" creationId="{726F38AB-D9D9-791D-D5F5-641222824EDA}"/>
          </ac:spMkLst>
        </pc:spChg>
        <pc:grpChg chg="mod">
          <ac:chgData name="Khả Hân Trương" userId="baf72aab7afdd37c" providerId="LiveId" clId="{D23BC487-F7F0-4435-8CCF-0790A10EC5CF}" dt="2024-11-27T15:45:55.818" v="3288" actId="207"/>
          <ac:grpSpMkLst>
            <pc:docMk/>
            <pc:sldMk cId="1666055437" sldId="4813"/>
            <ac:grpSpMk id="5" creationId="{00A33B8B-5AD7-0BF7-1D54-F25D7A5C4EEE}"/>
          </ac:grpSpMkLst>
        </pc:grpChg>
        <pc:grpChg chg="mod">
          <ac:chgData name="Khả Hân Trương" userId="baf72aab7afdd37c" providerId="LiveId" clId="{D23BC487-F7F0-4435-8CCF-0790A10EC5CF}" dt="2024-11-27T15:45:03.819" v="3282" actId="207"/>
          <ac:grpSpMkLst>
            <pc:docMk/>
            <pc:sldMk cId="1666055437" sldId="4813"/>
            <ac:grpSpMk id="9" creationId="{53911128-21E3-996B-52CF-97CB50322460}"/>
          </ac:grpSpMkLst>
        </pc:grpChg>
        <pc:cxnChg chg="mod">
          <ac:chgData name="Khả Hân Trương" userId="baf72aab7afdd37c" providerId="LiveId" clId="{D23BC487-F7F0-4435-8CCF-0790A10EC5CF}" dt="2024-11-27T15:45:55.818" v="3288" actId="207"/>
          <ac:cxnSpMkLst>
            <pc:docMk/>
            <pc:sldMk cId="1666055437" sldId="4813"/>
            <ac:cxnSpMk id="15" creationId="{D4613E97-B7C6-984F-5645-F95FCC5E058A}"/>
          </ac:cxnSpMkLst>
        </pc:cxnChg>
      </pc:sldChg>
      <pc:sldChg chg="modSp add del mod">
        <pc:chgData name="Khả Hân Trương" userId="baf72aab7afdd37c" providerId="LiveId" clId="{D23BC487-F7F0-4435-8CCF-0790A10EC5CF}" dt="2024-11-27T15:48:54.974" v="3298" actId="2696"/>
        <pc:sldMkLst>
          <pc:docMk/>
          <pc:sldMk cId="3789351499" sldId="4814"/>
        </pc:sldMkLst>
        <pc:spChg chg="mod">
          <ac:chgData name="Khả Hân Trương" userId="baf72aab7afdd37c" providerId="LiveId" clId="{D23BC487-F7F0-4435-8CCF-0790A10EC5CF}" dt="2024-11-27T15:48:51.539" v="3296" actId="1076"/>
          <ac:spMkLst>
            <pc:docMk/>
            <pc:sldMk cId="3789351499" sldId="4814"/>
            <ac:spMk id="6" creationId="{857D8834-0EFF-6D09-31BC-0C1814BAD3D7}"/>
          </ac:spMkLst>
        </pc:spChg>
        <pc:picChg chg="mod">
          <ac:chgData name="Khả Hân Trương" userId="baf72aab7afdd37c" providerId="LiveId" clId="{D23BC487-F7F0-4435-8CCF-0790A10EC5CF}" dt="2024-11-27T15:48:52.005" v="3297" actId="1076"/>
          <ac:picMkLst>
            <pc:docMk/>
            <pc:sldMk cId="3789351499" sldId="4814"/>
            <ac:picMk id="9" creationId="{77759B07-FBD4-9226-4E19-90660EF88B44}"/>
          </ac:picMkLst>
        </pc:picChg>
      </pc:sldChg>
      <pc:sldMasterChg chg="modTransition addSldLayout delSldLayout modSldLayout">
        <pc:chgData name="Khả Hân Trương" userId="baf72aab7afdd37c" providerId="LiveId" clId="{D23BC487-F7F0-4435-8CCF-0790A10EC5CF}" dt="2024-11-27T16:54:32.669" v="3758" actId="2696"/>
        <pc:sldMasterMkLst>
          <pc:docMk/>
          <pc:sldMasterMk cId="0" sldId="2147483648"/>
        </pc:sldMasterMkLst>
        <pc:sldLayoutChg chg="modTransition">
          <pc:chgData name="Khả Hân Trương" userId="baf72aab7afdd37c" providerId="LiveId" clId="{D23BC487-F7F0-4435-8CCF-0790A10EC5CF}" dt="2024-11-27T16:46:52.597" v="3690"/>
          <pc:sldLayoutMkLst>
            <pc:docMk/>
            <pc:sldMasterMk cId="0" sldId="2147483648"/>
            <pc:sldLayoutMk cId="0" sldId="2147483649"/>
          </pc:sldLayoutMkLst>
        </pc:sldLayoutChg>
        <pc:sldLayoutChg chg="modTransition">
          <pc:chgData name="Khả Hân Trương" userId="baf72aab7afdd37c" providerId="LiveId" clId="{D23BC487-F7F0-4435-8CCF-0790A10EC5CF}" dt="2024-11-27T16:46:52.597" v="3690"/>
          <pc:sldLayoutMkLst>
            <pc:docMk/>
            <pc:sldMasterMk cId="0" sldId="2147483648"/>
            <pc:sldLayoutMk cId="0" sldId="2147483650"/>
          </pc:sldLayoutMkLst>
        </pc:sldLayoutChg>
        <pc:sldLayoutChg chg="modTransition">
          <pc:chgData name="Khả Hân Trương" userId="baf72aab7afdd37c" providerId="LiveId" clId="{D23BC487-F7F0-4435-8CCF-0790A10EC5CF}" dt="2024-11-27T16:46:52.597" v="3690"/>
          <pc:sldLayoutMkLst>
            <pc:docMk/>
            <pc:sldMasterMk cId="0" sldId="2147483648"/>
            <pc:sldLayoutMk cId="0" sldId="2147483651"/>
          </pc:sldLayoutMkLst>
        </pc:sldLayoutChg>
        <pc:sldLayoutChg chg="modTransition">
          <pc:chgData name="Khả Hân Trương" userId="baf72aab7afdd37c" providerId="LiveId" clId="{D23BC487-F7F0-4435-8CCF-0790A10EC5CF}" dt="2024-11-27T16:46:52.597" v="3690"/>
          <pc:sldLayoutMkLst>
            <pc:docMk/>
            <pc:sldMasterMk cId="0" sldId="2147483648"/>
            <pc:sldLayoutMk cId="0" sldId="2147483652"/>
          </pc:sldLayoutMkLst>
        </pc:sldLayoutChg>
        <pc:sldLayoutChg chg="modTransition">
          <pc:chgData name="Khả Hân Trương" userId="baf72aab7afdd37c" providerId="LiveId" clId="{D23BC487-F7F0-4435-8CCF-0790A10EC5CF}" dt="2024-11-27T16:46:52.597" v="3690"/>
          <pc:sldLayoutMkLst>
            <pc:docMk/>
            <pc:sldMasterMk cId="0" sldId="2147483648"/>
            <pc:sldLayoutMk cId="0" sldId="2147483653"/>
          </pc:sldLayoutMkLst>
        </pc:sldLayoutChg>
        <pc:sldLayoutChg chg="modTransition">
          <pc:chgData name="Khả Hân Trương" userId="baf72aab7afdd37c" providerId="LiveId" clId="{D23BC487-F7F0-4435-8CCF-0790A10EC5CF}" dt="2024-11-27T16:46:52.597" v="3690"/>
          <pc:sldLayoutMkLst>
            <pc:docMk/>
            <pc:sldMasterMk cId="0" sldId="2147483648"/>
            <pc:sldLayoutMk cId="0" sldId="2147483654"/>
          </pc:sldLayoutMkLst>
        </pc:sldLayoutChg>
        <pc:sldLayoutChg chg="modTransition">
          <pc:chgData name="Khả Hân Trương" userId="baf72aab7afdd37c" providerId="LiveId" clId="{D23BC487-F7F0-4435-8CCF-0790A10EC5CF}" dt="2024-11-27T16:46:52.597" v="3690"/>
          <pc:sldLayoutMkLst>
            <pc:docMk/>
            <pc:sldMasterMk cId="0" sldId="2147483648"/>
            <pc:sldLayoutMk cId="0" sldId="2147483655"/>
          </pc:sldLayoutMkLst>
        </pc:sldLayoutChg>
        <pc:sldLayoutChg chg="modTransition">
          <pc:chgData name="Khả Hân Trương" userId="baf72aab7afdd37c" providerId="LiveId" clId="{D23BC487-F7F0-4435-8CCF-0790A10EC5CF}" dt="2024-11-27T16:46:52.597" v="3690"/>
          <pc:sldLayoutMkLst>
            <pc:docMk/>
            <pc:sldMasterMk cId="0" sldId="2147483648"/>
            <pc:sldLayoutMk cId="0" sldId="2147483656"/>
          </pc:sldLayoutMkLst>
        </pc:sldLayoutChg>
        <pc:sldLayoutChg chg="modTransition">
          <pc:chgData name="Khả Hân Trương" userId="baf72aab7afdd37c" providerId="LiveId" clId="{D23BC487-F7F0-4435-8CCF-0790A10EC5CF}" dt="2024-11-27T16:46:52.597" v="3690"/>
          <pc:sldLayoutMkLst>
            <pc:docMk/>
            <pc:sldMasterMk cId="0" sldId="2147483648"/>
            <pc:sldLayoutMk cId="0" sldId="2147483657"/>
          </pc:sldLayoutMkLst>
        </pc:sldLayoutChg>
        <pc:sldLayoutChg chg="modTransition">
          <pc:chgData name="Khả Hân Trương" userId="baf72aab7afdd37c" providerId="LiveId" clId="{D23BC487-F7F0-4435-8CCF-0790A10EC5CF}" dt="2024-11-27T16:46:52.597" v="3690"/>
          <pc:sldLayoutMkLst>
            <pc:docMk/>
            <pc:sldMasterMk cId="0" sldId="2147483648"/>
            <pc:sldLayoutMk cId="0" sldId="2147483658"/>
          </pc:sldLayoutMkLst>
        </pc:sldLayoutChg>
        <pc:sldLayoutChg chg="modTransition">
          <pc:chgData name="Khả Hân Trương" userId="baf72aab7afdd37c" providerId="LiveId" clId="{D23BC487-F7F0-4435-8CCF-0790A10EC5CF}" dt="2024-11-27T16:46:52.597" v="3690"/>
          <pc:sldLayoutMkLst>
            <pc:docMk/>
            <pc:sldMasterMk cId="0" sldId="2147483648"/>
            <pc:sldLayoutMk cId="0" sldId="2147483659"/>
          </pc:sldLayoutMkLst>
        </pc:sldLayoutChg>
        <pc:sldLayoutChg chg="del">
          <pc:chgData name="Khả Hân Trương" userId="baf72aab7afdd37c" providerId="LiveId" clId="{D23BC487-F7F0-4435-8CCF-0790A10EC5CF}" dt="2024-11-26T14:44:13.316" v="563" actId="2696"/>
          <pc:sldLayoutMkLst>
            <pc:docMk/>
            <pc:sldMasterMk cId="0" sldId="2147483648"/>
            <pc:sldLayoutMk cId="2078508599" sldId="2147483660"/>
          </pc:sldLayoutMkLst>
        </pc:sldLayoutChg>
        <pc:sldLayoutChg chg="del">
          <pc:chgData name="Khả Hân Trương" userId="baf72aab7afdd37c" providerId="LiveId" clId="{D23BC487-F7F0-4435-8CCF-0790A10EC5CF}" dt="2024-11-26T14:53:38.716" v="599" actId="2696"/>
          <pc:sldLayoutMkLst>
            <pc:docMk/>
            <pc:sldMasterMk cId="0" sldId="2147483648"/>
            <pc:sldLayoutMk cId="3481061432" sldId="2147483661"/>
          </pc:sldLayoutMkLst>
        </pc:sldLayoutChg>
        <pc:sldLayoutChg chg="del">
          <pc:chgData name="Khả Hân Trương" userId="baf72aab7afdd37c" providerId="LiveId" clId="{D23BC487-F7F0-4435-8CCF-0790A10EC5CF}" dt="2024-11-26T14:43:27.408" v="559" actId="2696"/>
          <pc:sldLayoutMkLst>
            <pc:docMk/>
            <pc:sldMasterMk cId="0" sldId="2147483648"/>
            <pc:sldLayoutMk cId="3825787570" sldId="2147483662"/>
          </pc:sldLayoutMkLst>
        </pc:sldLayoutChg>
        <pc:sldLayoutChg chg="del modTransition">
          <pc:chgData name="Khả Hân Trương" userId="baf72aab7afdd37c" providerId="LiveId" clId="{D23BC487-F7F0-4435-8CCF-0790A10EC5CF}" dt="2024-11-27T16:51:51.488" v="3722" actId="2696"/>
          <pc:sldLayoutMkLst>
            <pc:docMk/>
            <pc:sldMasterMk cId="0" sldId="2147483648"/>
            <pc:sldLayoutMk cId="671446280" sldId="2147483663"/>
          </pc:sldLayoutMkLst>
        </pc:sldLayoutChg>
        <pc:sldLayoutChg chg="del">
          <pc:chgData name="Khả Hân Trương" userId="baf72aab7afdd37c" providerId="LiveId" clId="{D23BC487-F7F0-4435-8CCF-0790A10EC5CF}" dt="2024-11-26T14:40:11.295" v="555" actId="2696"/>
          <pc:sldLayoutMkLst>
            <pc:docMk/>
            <pc:sldMasterMk cId="0" sldId="2147483648"/>
            <pc:sldLayoutMk cId="2718778859" sldId="2147483664"/>
          </pc:sldLayoutMkLst>
        </pc:sldLayoutChg>
        <pc:sldLayoutChg chg="del">
          <pc:chgData name="Khả Hân Trương" userId="baf72aab7afdd37c" providerId="LiveId" clId="{D23BC487-F7F0-4435-8CCF-0790A10EC5CF}" dt="2024-11-26T14:39:56.311" v="553" actId="2696"/>
          <pc:sldLayoutMkLst>
            <pc:docMk/>
            <pc:sldMasterMk cId="0" sldId="2147483648"/>
            <pc:sldLayoutMk cId="2691779844" sldId="2147483665"/>
          </pc:sldLayoutMkLst>
        </pc:sldLayoutChg>
        <pc:sldLayoutChg chg="del">
          <pc:chgData name="Khả Hân Trương" userId="baf72aab7afdd37c" providerId="LiveId" clId="{D23BC487-F7F0-4435-8CCF-0790A10EC5CF}" dt="2024-11-26T14:38:29.805" v="551" actId="2696"/>
          <pc:sldLayoutMkLst>
            <pc:docMk/>
            <pc:sldMasterMk cId="0" sldId="2147483648"/>
            <pc:sldLayoutMk cId="4068303857" sldId="2147483666"/>
          </pc:sldLayoutMkLst>
        </pc:sldLayoutChg>
        <pc:sldLayoutChg chg="add del">
          <pc:chgData name="Khả Hân Trương" userId="baf72aab7afdd37c" providerId="LiveId" clId="{D23BC487-F7F0-4435-8CCF-0790A10EC5CF}" dt="2024-11-26T14:36:31.814" v="547" actId="2696"/>
          <pc:sldLayoutMkLst>
            <pc:docMk/>
            <pc:sldMasterMk cId="0" sldId="2147483648"/>
            <pc:sldLayoutMk cId="3479398003" sldId="2147483667"/>
          </pc:sldLayoutMkLst>
        </pc:sldLayoutChg>
        <pc:sldLayoutChg chg="del">
          <pc:chgData name="Khả Hân Trương" userId="baf72aab7afdd37c" providerId="LiveId" clId="{D23BC487-F7F0-4435-8CCF-0790A10EC5CF}" dt="2024-11-26T14:36:52.365" v="549" actId="2696"/>
          <pc:sldLayoutMkLst>
            <pc:docMk/>
            <pc:sldMasterMk cId="0" sldId="2147483648"/>
            <pc:sldLayoutMk cId="2782477476" sldId="2147483668"/>
          </pc:sldLayoutMkLst>
        </pc:sldLayoutChg>
        <pc:sldLayoutChg chg="del">
          <pc:chgData name="Khả Hân Trương" userId="baf72aab7afdd37c" providerId="LiveId" clId="{D23BC487-F7F0-4435-8CCF-0790A10EC5CF}" dt="2024-11-26T14:35:02.453" v="535" actId="2696"/>
          <pc:sldLayoutMkLst>
            <pc:docMk/>
            <pc:sldMasterMk cId="0" sldId="2147483648"/>
            <pc:sldLayoutMk cId="792496607" sldId="2147483669"/>
          </pc:sldLayoutMkLst>
        </pc:sldLayoutChg>
        <pc:sldLayoutChg chg="del">
          <pc:chgData name="Khả Hân Trương" userId="baf72aab7afdd37c" providerId="LiveId" clId="{D23BC487-F7F0-4435-8CCF-0790A10EC5CF}" dt="2024-11-26T14:34:48.726" v="533" actId="2696"/>
          <pc:sldLayoutMkLst>
            <pc:docMk/>
            <pc:sldMasterMk cId="0" sldId="2147483648"/>
            <pc:sldLayoutMk cId="998076190" sldId="2147483670"/>
          </pc:sldLayoutMkLst>
        </pc:sldLayoutChg>
        <pc:sldLayoutChg chg="del">
          <pc:chgData name="Khả Hân Trương" userId="baf72aab7afdd37c" providerId="LiveId" clId="{D23BC487-F7F0-4435-8CCF-0790A10EC5CF}" dt="2024-11-26T14:34:03.197" v="528" actId="2696"/>
          <pc:sldLayoutMkLst>
            <pc:docMk/>
            <pc:sldMasterMk cId="0" sldId="2147483648"/>
            <pc:sldLayoutMk cId="3988792002" sldId="2147483671"/>
          </pc:sldLayoutMkLst>
        </pc:sldLayoutChg>
        <pc:sldLayoutChg chg="del">
          <pc:chgData name="Khả Hân Trương" userId="baf72aab7afdd37c" providerId="LiveId" clId="{D23BC487-F7F0-4435-8CCF-0790A10EC5CF}" dt="2024-11-26T14:32:14.432" v="515" actId="2696"/>
          <pc:sldLayoutMkLst>
            <pc:docMk/>
            <pc:sldMasterMk cId="0" sldId="2147483648"/>
            <pc:sldLayoutMk cId="2200911411" sldId="2147483672"/>
          </pc:sldLayoutMkLst>
        </pc:sldLayoutChg>
        <pc:sldLayoutChg chg="del">
          <pc:chgData name="Khả Hân Trương" userId="baf72aab7afdd37c" providerId="LiveId" clId="{D23BC487-F7F0-4435-8CCF-0790A10EC5CF}" dt="2024-11-26T14:32:26.836" v="517" actId="2696"/>
          <pc:sldLayoutMkLst>
            <pc:docMk/>
            <pc:sldMasterMk cId="0" sldId="2147483648"/>
            <pc:sldLayoutMk cId="243507408" sldId="2147483673"/>
          </pc:sldLayoutMkLst>
        </pc:sldLayoutChg>
        <pc:sldLayoutChg chg="del">
          <pc:chgData name="Khả Hân Trương" userId="baf72aab7afdd37c" providerId="LiveId" clId="{D23BC487-F7F0-4435-8CCF-0790A10EC5CF}" dt="2024-11-26T14:45:30.547" v="565" actId="2696"/>
          <pc:sldLayoutMkLst>
            <pc:docMk/>
            <pc:sldMasterMk cId="0" sldId="2147483648"/>
            <pc:sldLayoutMk cId="2986985284" sldId="2147483674"/>
          </pc:sldLayoutMkLst>
        </pc:sldLayoutChg>
        <pc:sldLayoutChg chg="del">
          <pc:chgData name="Khả Hân Trương" userId="baf72aab7afdd37c" providerId="LiveId" clId="{D23BC487-F7F0-4435-8CCF-0790A10EC5CF}" dt="2024-11-26T14:31:45.589" v="513" actId="2696"/>
          <pc:sldLayoutMkLst>
            <pc:docMk/>
            <pc:sldMasterMk cId="0" sldId="2147483648"/>
            <pc:sldLayoutMk cId="3603082076" sldId="2147483675"/>
          </pc:sldLayoutMkLst>
        </pc:sldLayoutChg>
        <pc:sldLayoutChg chg="del">
          <pc:chgData name="Khả Hân Trương" userId="baf72aab7afdd37c" providerId="LiveId" clId="{D23BC487-F7F0-4435-8CCF-0790A10EC5CF}" dt="2024-11-26T15:04:48.123" v="646" actId="2696"/>
          <pc:sldLayoutMkLst>
            <pc:docMk/>
            <pc:sldMasterMk cId="0" sldId="2147483648"/>
            <pc:sldLayoutMk cId="2969685714" sldId="2147483676"/>
          </pc:sldLayoutMkLst>
        </pc:sldLayoutChg>
        <pc:sldLayoutChg chg="del">
          <pc:chgData name="Khả Hân Trương" userId="baf72aab7afdd37c" providerId="LiveId" clId="{D23BC487-F7F0-4435-8CCF-0790A10EC5CF}" dt="2024-11-26T14:31:13.891" v="509" actId="2696"/>
          <pc:sldLayoutMkLst>
            <pc:docMk/>
            <pc:sldMasterMk cId="0" sldId="2147483648"/>
            <pc:sldLayoutMk cId="3322132447" sldId="2147483677"/>
          </pc:sldLayoutMkLst>
        </pc:sldLayoutChg>
        <pc:sldLayoutChg chg="del">
          <pc:chgData name="Khả Hân Trương" userId="baf72aab7afdd37c" providerId="LiveId" clId="{D23BC487-F7F0-4435-8CCF-0790A10EC5CF}" dt="2024-11-26T14:30:56.122" v="507" actId="2696"/>
          <pc:sldLayoutMkLst>
            <pc:docMk/>
            <pc:sldMasterMk cId="0" sldId="2147483648"/>
            <pc:sldLayoutMk cId="2126068522" sldId="2147483678"/>
          </pc:sldLayoutMkLst>
        </pc:sldLayoutChg>
        <pc:sldLayoutChg chg="del">
          <pc:chgData name="Khả Hân Trương" userId="baf72aab7afdd37c" providerId="LiveId" clId="{D23BC487-F7F0-4435-8CCF-0790A10EC5CF}" dt="2024-11-26T14:25:29.470" v="503" actId="2696"/>
          <pc:sldLayoutMkLst>
            <pc:docMk/>
            <pc:sldMasterMk cId="0" sldId="2147483648"/>
            <pc:sldLayoutMk cId="985123881" sldId="2147483679"/>
          </pc:sldLayoutMkLst>
        </pc:sldLayoutChg>
        <pc:sldLayoutChg chg="del">
          <pc:chgData name="Khả Hân Trương" userId="baf72aab7afdd37c" providerId="LiveId" clId="{D23BC487-F7F0-4435-8CCF-0790A10EC5CF}" dt="2024-11-26T14:24:17.012" v="493" actId="2696"/>
          <pc:sldLayoutMkLst>
            <pc:docMk/>
            <pc:sldMasterMk cId="0" sldId="2147483648"/>
            <pc:sldLayoutMk cId="1974415469" sldId="2147483680"/>
          </pc:sldLayoutMkLst>
        </pc:sldLayoutChg>
        <pc:sldLayoutChg chg="del">
          <pc:chgData name="Khả Hân Trương" userId="baf72aab7afdd37c" providerId="LiveId" clId="{D23BC487-F7F0-4435-8CCF-0790A10EC5CF}" dt="2024-11-26T14:23:27.594" v="488" actId="2696"/>
          <pc:sldLayoutMkLst>
            <pc:docMk/>
            <pc:sldMasterMk cId="0" sldId="2147483648"/>
            <pc:sldLayoutMk cId="322953657" sldId="2147483681"/>
          </pc:sldLayoutMkLst>
        </pc:sldLayoutChg>
        <pc:sldLayoutChg chg="del">
          <pc:chgData name="Khả Hân Trương" userId="baf72aab7afdd37c" providerId="LiveId" clId="{D23BC487-F7F0-4435-8CCF-0790A10EC5CF}" dt="2024-11-26T14:22:08.720" v="480" actId="2696"/>
          <pc:sldLayoutMkLst>
            <pc:docMk/>
            <pc:sldMasterMk cId="0" sldId="2147483648"/>
            <pc:sldLayoutMk cId="1559915994" sldId="2147483682"/>
          </pc:sldLayoutMkLst>
        </pc:sldLayoutChg>
        <pc:sldLayoutChg chg="del">
          <pc:chgData name="Khả Hân Trương" userId="baf72aab7afdd37c" providerId="LiveId" clId="{D23BC487-F7F0-4435-8CCF-0790A10EC5CF}" dt="2024-11-26T14:22:01.338" v="479" actId="2696"/>
          <pc:sldLayoutMkLst>
            <pc:docMk/>
            <pc:sldMasterMk cId="0" sldId="2147483648"/>
            <pc:sldLayoutMk cId="1107962090" sldId="2147483683"/>
          </pc:sldLayoutMkLst>
        </pc:sldLayoutChg>
        <pc:sldLayoutChg chg="del">
          <pc:chgData name="Khả Hân Trương" userId="baf72aab7afdd37c" providerId="LiveId" clId="{D23BC487-F7F0-4435-8CCF-0790A10EC5CF}" dt="2024-11-26T14:47:34.694" v="575" actId="2696"/>
          <pc:sldLayoutMkLst>
            <pc:docMk/>
            <pc:sldMasterMk cId="0" sldId="2147483648"/>
            <pc:sldLayoutMk cId="1329809574" sldId="2147483684"/>
          </pc:sldLayoutMkLst>
        </pc:sldLayoutChg>
        <pc:sldLayoutChg chg="del">
          <pc:chgData name="Khả Hân Trương" userId="baf72aab7afdd37c" providerId="LiveId" clId="{D23BC487-F7F0-4435-8CCF-0790A10EC5CF}" dt="2024-11-26T14:46:46.064" v="569" actId="2696"/>
          <pc:sldLayoutMkLst>
            <pc:docMk/>
            <pc:sldMasterMk cId="0" sldId="2147483648"/>
            <pc:sldLayoutMk cId="3582001569" sldId="2147483685"/>
          </pc:sldLayoutMkLst>
        </pc:sldLayoutChg>
        <pc:sldLayoutChg chg="del">
          <pc:chgData name="Khả Hân Trương" userId="baf72aab7afdd37c" providerId="LiveId" clId="{D23BC487-F7F0-4435-8CCF-0790A10EC5CF}" dt="2024-11-26T14:47:05.351" v="571" actId="2696"/>
          <pc:sldLayoutMkLst>
            <pc:docMk/>
            <pc:sldMasterMk cId="0" sldId="2147483648"/>
            <pc:sldLayoutMk cId="1118537440" sldId="2147483686"/>
          </pc:sldLayoutMkLst>
        </pc:sldLayoutChg>
        <pc:sldLayoutChg chg="del">
          <pc:chgData name="Khả Hân Trương" userId="baf72aab7afdd37c" providerId="LiveId" clId="{D23BC487-F7F0-4435-8CCF-0790A10EC5CF}" dt="2024-11-26T14:47:48.156" v="577" actId="2696"/>
          <pc:sldLayoutMkLst>
            <pc:docMk/>
            <pc:sldMasterMk cId="0" sldId="2147483648"/>
            <pc:sldLayoutMk cId="4095224473" sldId="2147483687"/>
          </pc:sldLayoutMkLst>
        </pc:sldLayoutChg>
        <pc:sldLayoutChg chg="del">
          <pc:chgData name="Khả Hân Trương" userId="baf72aab7afdd37c" providerId="LiveId" clId="{D23BC487-F7F0-4435-8CCF-0790A10EC5CF}" dt="2024-11-26T14:48:02.580" v="579" actId="2696"/>
          <pc:sldLayoutMkLst>
            <pc:docMk/>
            <pc:sldMasterMk cId="0" sldId="2147483648"/>
            <pc:sldLayoutMk cId="4228501385" sldId="2147483688"/>
          </pc:sldLayoutMkLst>
        </pc:sldLayoutChg>
        <pc:sldLayoutChg chg="del">
          <pc:chgData name="Khả Hân Trương" userId="baf72aab7afdd37c" providerId="LiveId" clId="{D23BC487-F7F0-4435-8CCF-0790A10EC5CF}" dt="2024-11-26T14:48:21.114" v="581" actId="2696"/>
          <pc:sldLayoutMkLst>
            <pc:docMk/>
            <pc:sldMasterMk cId="0" sldId="2147483648"/>
            <pc:sldLayoutMk cId="2490716765" sldId="2147483689"/>
          </pc:sldLayoutMkLst>
        </pc:sldLayoutChg>
        <pc:sldLayoutChg chg="del modTransition">
          <pc:chgData name="Khả Hân Trương" userId="baf72aab7afdd37c" providerId="LiveId" clId="{D23BC487-F7F0-4435-8CCF-0790A10EC5CF}" dt="2024-11-27T16:54:32.669" v="3758" actId="2696"/>
          <pc:sldLayoutMkLst>
            <pc:docMk/>
            <pc:sldMasterMk cId="0" sldId="2147483648"/>
            <pc:sldLayoutMk cId="1451508223" sldId="2147483690"/>
          </pc:sldLayoutMkLst>
        </pc:sldLayoutChg>
        <pc:sldLayoutChg chg="del">
          <pc:chgData name="Khả Hân Trương" userId="baf72aab7afdd37c" providerId="LiveId" clId="{D23BC487-F7F0-4435-8CCF-0790A10EC5CF}" dt="2024-11-26T14:53:09.152" v="595" actId="2696"/>
          <pc:sldLayoutMkLst>
            <pc:docMk/>
            <pc:sldMasterMk cId="0" sldId="2147483648"/>
            <pc:sldLayoutMk cId="3636163731" sldId="2147483691"/>
          </pc:sldLayoutMkLst>
        </pc:sldLayoutChg>
        <pc:sldLayoutChg chg="del">
          <pc:chgData name="Khả Hân Trương" userId="baf72aab7afdd37c" providerId="LiveId" clId="{D23BC487-F7F0-4435-8CCF-0790A10EC5CF}" dt="2024-11-26T14:53:24.445" v="597" actId="2696"/>
          <pc:sldLayoutMkLst>
            <pc:docMk/>
            <pc:sldMasterMk cId="0" sldId="2147483648"/>
            <pc:sldLayoutMk cId="538192772" sldId="2147483692"/>
          </pc:sldLayoutMkLst>
        </pc:sldLayoutChg>
        <pc:sldLayoutChg chg="del">
          <pc:chgData name="Khả Hân Trương" userId="baf72aab7afdd37c" providerId="LiveId" clId="{D23BC487-F7F0-4435-8CCF-0790A10EC5CF}" dt="2024-11-26T14:17:46.754" v="461" actId="2696"/>
          <pc:sldLayoutMkLst>
            <pc:docMk/>
            <pc:sldMasterMk cId="0" sldId="2147483648"/>
            <pc:sldLayoutMk cId="3942696364" sldId="2147483693"/>
          </pc:sldLayoutMkLst>
        </pc:sldLayoutChg>
      </pc:sldMasterChg>
      <pc:sldMasterChg chg="del delSldLayout">
        <pc:chgData name="Khả Hân Trương" userId="baf72aab7afdd37c" providerId="LiveId" clId="{D23BC487-F7F0-4435-8CCF-0790A10EC5CF}" dt="2024-11-26T14:18:56.654" v="463" actId="2696"/>
        <pc:sldMasterMkLst>
          <pc:docMk/>
          <pc:sldMasterMk cId="2366320461" sldId="2147483693"/>
        </pc:sldMasterMkLst>
        <pc:sldLayoutChg chg="del">
          <pc:chgData name="Khả Hân Trương" userId="baf72aab7afdd37c" providerId="LiveId" clId="{D23BC487-F7F0-4435-8CCF-0790A10EC5CF}" dt="2024-11-26T14:18:56.654" v="463" actId="2696"/>
          <pc:sldLayoutMkLst>
            <pc:docMk/>
            <pc:sldMasterMk cId="2366320461" sldId="2147483693"/>
            <pc:sldLayoutMk cId="2925982657" sldId="2147483694"/>
          </pc:sldLayoutMkLst>
        </pc:sldLayoutChg>
        <pc:sldLayoutChg chg="del">
          <pc:chgData name="Khả Hân Trương" userId="baf72aab7afdd37c" providerId="LiveId" clId="{D23BC487-F7F0-4435-8CCF-0790A10EC5CF}" dt="2024-11-26T14:18:56.654" v="463" actId="2696"/>
          <pc:sldLayoutMkLst>
            <pc:docMk/>
            <pc:sldMasterMk cId="2366320461" sldId="2147483693"/>
            <pc:sldLayoutMk cId="2166190898" sldId="2147483695"/>
          </pc:sldLayoutMkLst>
        </pc:sldLayoutChg>
        <pc:sldLayoutChg chg="del">
          <pc:chgData name="Khả Hân Trương" userId="baf72aab7afdd37c" providerId="LiveId" clId="{D23BC487-F7F0-4435-8CCF-0790A10EC5CF}" dt="2024-11-26T14:18:56.654" v="463" actId="2696"/>
          <pc:sldLayoutMkLst>
            <pc:docMk/>
            <pc:sldMasterMk cId="2366320461" sldId="2147483693"/>
            <pc:sldLayoutMk cId="1442297068" sldId="2147483696"/>
          </pc:sldLayoutMkLst>
        </pc:sldLayoutChg>
        <pc:sldLayoutChg chg="del">
          <pc:chgData name="Khả Hân Trương" userId="baf72aab7afdd37c" providerId="LiveId" clId="{D23BC487-F7F0-4435-8CCF-0790A10EC5CF}" dt="2024-11-26T14:18:56.654" v="463" actId="2696"/>
          <pc:sldLayoutMkLst>
            <pc:docMk/>
            <pc:sldMasterMk cId="2366320461" sldId="2147483693"/>
            <pc:sldLayoutMk cId="3504064381" sldId="2147483697"/>
          </pc:sldLayoutMkLst>
        </pc:sldLayoutChg>
        <pc:sldLayoutChg chg="del">
          <pc:chgData name="Khả Hân Trương" userId="baf72aab7afdd37c" providerId="LiveId" clId="{D23BC487-F7F0-4435-8CCF-0790A10EC5CF}" dt="2024-11-26T14:18:56.654" v="463" actId="2696"/>
          <pc:sldLayoutMkLst>
            <pc:docMk/>
            <pc:sldMasterMk cId="2366320461" sldId="2147483693"/>
            <pc:sldLayoutMk cId="3924609193" sldId="2147483698"/>
          </pc:sldLayoutMkLst>
        </pc:sldLayoutChg>
        <pc:sldLayoutChg chg="del">
          <pc:chgData name="Khả Hân Trương" userId="baf72aab7afdd37c" providerId="LiveId" clId="{D23BC487-F7F0-4435-8CCF-0790A10EC5CF}" dt="2024-11-26T14:18:56.654" v="463" actId="2696"/>
          <pc:sldLayoutMkLst>
            <pc:docMk/>
            <pc:sldMasterMk cId="2366320461" sldId="2147483693"/>
            <pc:sldLayoutMk cId="1022906202" sldId="2147483699"/>
          </pc:sldLayoutMkLst>
        </pc:sldLayoutChg>
        <pc:sldLayoutChg chg="del">
          <pc:chgData name="Khả Hân Trương" userId="baf72aab7afdd37c" providerId="LiveId" clId="{D23BC487-F7F0-4435-8CCF-0790A10EC5CF}" dt="2024-11-26T14:18:56.654" v="463" actId="2696"/>
          <pc:sldLayoutMkLst>
            <pc:docMk/>
            <pc:sldMasterMk cId="2366320461" sldId="2147483693"/>
            <pc:sldLayoutMk cId="1411135159" sldId="2147483700"/>
          </pc:sldLayoutMkLst>
        </pc:sldLayoutChg>
        <pc:sldLayoutChg chg="del">
          <pc:chgData name="Khả Hân Trương" userId="baf72aab7afdd37c" providerId="LiveId" clId="{D23BC487-F7F0-4435-8CCF-0790A10EC5CF}" dt="2024-11-26T14:18:56.654" v="463" actId="2696"/>
          <pc:sldLayoutMkLst>
            <pc:docMk/>
            <pc:sldMasterMk cId="2366320461" sldId="2147483693"/>
            <pc:sldLayoutMk cId="1401146919" sldId="2147483701"/>
          </pc:sldLayoutMkLst>
        </pc:sldLayoutChg>
        <pc:sldLayoutChg chg="del">
          <pc:chgData name="Khả Hân Trương" userId="baf72aab7afdd37c" providerId="LiveId" clId="{D23BC487-F7F0-4435-8CCF-0790A10EC5CF}" dt="2024-11-26T14:18:56.654" v="463" actId="2696"/>
          <pc:sldLayoutMkLst>
            <pc:docMk/>
            <pc:sldMasterMk cId="2366320461" sldId="2147483693"/>
            <pc:sldLayoutMk cId="3057278557" sldId="2147483702"/>
          </pc:sldLayoutMkLst>
        </pc:sldLayoutChg>
        <pc:sldLayoutChg chg="del">
          <pc:chgData name="Khả Hân Trương" userId="baf72aab7afdd37c" providerId="LiveId" clId="{D23BC487-F7F0-4435-8CCF-0790A10EC5CF}" dt="2024-11-26T14:18:56.654" v="463" actId="2696"/>
          <pc:sldLayoutMkLst>
            <pc:docMk/>
            <pc:sldMasterMk cId="2366320461" sldId="2147483693"/>
            <pc:sldLayoutMk cId="962368296" sldId="2147483703"/>
          </pc:sldLayoutMkLst>
        </pc:sldLayoutChg>
        <pc:sldLayoutChg chg="del">
          <pc:chgData name="Khả Hân Trương" userId="baf72aab7afdd37c" providerId="LiveId" clId="{D23BC487-F7F0-4435-8CCF-0790A10EC5CF}" dt="2024-11-26T14:18:56.654" v="463" actId="2696"/>
          <pc:sldLayoutMkLst>
            <pc:docMk/>
            <pc:sldMasterMk cId="2366320461" sldId="2147483693"/>
            <pc:sldLayoutMk cId="1613665865" sldId="2147483704"/>
          </pc:sldLayoutMkLst>
        </pc:sldLayoutChg>
      </pc:sldMasterChg>
      <pc:sldMasterChg chg="modTransition addSldLayout delSldLayout modSldLayout">
        <pc:chgData name="Khả Hân Trương" userId="baf72aab7afdd37c" providerId="LiveId" clId="{D23BC487-F7F0-4435-8CCF-0790A10EC5CF}" dt="2024-11-27T17:56:29.448" v="4080" actId="47"/>
        <pc:sldMasterMkLst>
          <pc:docMk/>
          <pc:sldMasterMk cId="4076005049" sldId="2147483693"/>
        </pc:sldMasterMkLst>
        <pc:sldLayoutChg chg="modTransition">
          <pc:chgData name="Khả Hân Trương" userId="baf72aab7afdd37c" providerId="LiveId" clId="{D23BC487-F7F0-4435-8CCF-0790A10EC5CF}" dt="2024-11-27T16:46:52.597" v="3690"/>
          <pc:sldLayoutMkLst>
            <pc:docMk/>
            <pc:sldMasterMk cId="4076005049" sldId="2147483693"/>
            <pc:sldLayoutMk cId="827947559" sldId="2147483694"/>
          </pc:sldLayoutMkLst>
        </pc:sldLayoutChg>
        <pc:sldLayoutChg chg="modTransition">
          <pc:chgData name="Khả Hân Trương" userId="baf72aab7afdd37c" providerId="LiveId" clId="{D23BC487-F7F0-4435-8CCF-0790A10EC5CF}" dt="2024-11-27T16:46:52.597" v="3690"/>
          <pc:sldLayoutMkLst>
            <pc:docMk/>
            <pc:sldMasterMk cId="4076005049" sldId="2147483693"/>
            <pc:sldLayoutMk cId="3180987925" sldId="2147483695"/>
          </pc:sldLayoutMkLst>
        </pc:sldLayoutChg>
        <pc:sldLayoutChg chg="modTransition">
          <pc:chgData name="Khả Hân Trương" userId="baf72aab7afdd37c" providerId="LiveId" clId="{D23BC487-F7F0-4435-8CCF-0790A10EC5CF}" dt="2024-11-27T16:46:52.597" v="3690"/>
          <pc:sldLayoutMkLst>
            <pc:docMk/>
            <pc:sldMasterMk cId="4076005049" sldId="2147483693"/>
            <pc:sldLayoutMk cId="1049608849" sldId="2147483696"/>
          </pc:sldLayoutMkLst>
        </pc:sldLayoutChg>
        <pc:sldLayoutChg chg="del modTransition">
          <pc:chgData name="Khả Hân Trương" userId="baf72aab7afdd37c" providerId="LiveId" clId="{D23BC487-F7F0-4435-8CCF-0790A10EC5CF}" dt="2024-11-27T16:52:48.110" v="3738" actId="2696"/>
          <pc:sldLayoutMkLst>
            <pc:docMk/>
            <pc:sldMasterMk cId="4076005049" sldId="2147483693"/>
            <pc:sldLayoutMk cId="1863255467" sldId="2147483697"/>
          </pc:sldLayoutMkLst>
        </pc:sldLayoutChg>
        <pc:sldLayoutChg chg="modTransition">
          <pc:chgData name="Khả Hân Trương" userId="baf72aab7afdd37c" providerId="LiveId" clId="{D23BC487-F7F0-4435-8CCF-0790A10EC5CF}" dt="2024-11-27T16:46:52.597" v="3690"/>
          <pc:sldLayoutMkLst>
            <pc:docMk/>
            <pc:sldMasterMk cId="4076005049" sldId="2147483693"/>
            <pc:sldLayoutMk cId="2966110254" sldId="2147483698"/>
          </pc:sldLayoutMkLst>
        </pc:sldLayoutChg>
        <pc:sldLayoutChg chg="add del modTransition">
          <pc:chgData name="Khả Hân Trương" userId="baf72aab7afdd37c" providerId="LiveId" clId="{D23BC487-F7F0-4435-8CCF-0790A10EC5CF}" dt="2024-11-27T16:53:03.780" v="3741" actId="2696"/>
          <pc:sldLayoutMkLst>
            <pc:docMk/>
            <pc:sldMasterMk cId="4076005049" sldId="2147483693"/>
            <pc:sldLayoutMk cId="4160252294" sldId="2147483699"/>
          </pc:sldLayoutMkLst>
        </pc:sldLayoutChg>
        <pc:sldLayoutChg chg="del modTransition">
          <pc:chgData name="Khả Hân Trương" userId="baf72aab7afdd37c" providerId="LiveId" clId="{D23BC487-F7F0-4435-8CCF-0790A10EC5CF}" dt="2024-11-27T16:53:19.058" v="3745" actId="2696"/>
          <pc:sldLayoutMkLst>
            <pc:docMk/>
            <pc:sldMasterMk cId="4076005049" sldId="2147483693"/>
            <pc:sldLayoutMk cId="3917695101" sldId="2147483700"/>
          </pc:sldLayoutMkLst>
        </pc:sldLayoutChg>
        <pc:sldLayoutChg chg="del modTransition">
          <pc:chgData name="Khả Hân Trương" userId="baf72aab7afdd37c" providerId="LiveId" clId="{D23BC487-F7F0-4435-8CCF-0790A10EC5CF}" dt="2024-11-27T16:53:30.477" v="3746" actId="2696"/>
          <pc:sldLayoutMkLst>
            <pc:docMk/>
            <pc:sldMasterMk cId="4076005049" sldId="2147483693"/>
            <pc:sldLayoutMk cId="1169397555" sldId="2147483701"/>
          </pc:sldLayoutMkLst>
        </pc:sldLayoutChg>
        <pc:sldLayoutChg chg="del modTransition">
          <pc:chgData name="Khả Hân Trương" userId="baf72aab7afdd37c" providerId="LiveId" clId="{D23BC487-F7F0-4435-8CCF-0790A10EC5CF}" dt="2024-11-27T17:56:29.448" v="4080" actId="47"/>
          <pc:sldLayoutMkLst>
            <pc:docMk/>
            <pc:sldMasterMk cId="4076005049" sldId="2147483693"/>
            <pc:sldLayoutMk cId="1515284139" sldId="2147483702"/>
          </pc:sldLayoutMkLst>
        </pc:sldLayoutChg>
        <pc:sldLayoutChg chg="del modTransition">
          <pc:chgData name="Khả Hân Trương" userId="baf72aab7afdd37c" providerId="LiveId" clId="{D23BC487-F7F0-4435-8CCF-0790A10EC5CF}" dt="2024-11-27T17:56:29.448" v="4080" actId="47"/>
          <pc:sldLayoutMkLst>
            <pc:docMk/>
            <pc:sldMasterMk cId="4076005049" sldId="2147483693"/>
            <pc:sldLayoutMk cId="664202217" sldId="2147483703"/>
          </pc:sldLayoutMkLst>
        </pc:sldLayoutChg>
        <pc:sldLayoutChg chg="del modTransition">
          <pc:chgData name="Khả Hân Trương" userId="baf72aab7afdd37c" providerId="LiveId" clId="{D23BC487-F7F0-4435-8CCF-0790A10EC5CF}" dt="2024-11-27T16:53:43.629" v="3748" actId="2696"/>
          <pc:sldLayoutMkLst>
            <pc:docMk/>
            <pc:sldMasterMk cId="4076005049" sldId="2147483693"/>
            <pc:sldLayoutMk cId="464820657" sldId="2147483704"/>
          </pc:sldLayoutMkLst>
        </pc:sldLayoutChg>
      </pc:sldMasterChg>
      <pc:sldMasterChg chg="modTransition delSldLayout modSldLayout">
        <pc:chgData name="Khả Hân Trương" userId="baf72aab7afdd37c" providerId="LiveId" clId="{D23BC487-F7F0-4435-8CCF-0790A10EC5CF}" dt="2024-11-27T17:56:29.448" v="4080" actId="47"/>
        <pc:sldMasterMkLst>
          <pc:docMk/>
          <pc:sldMasterMk cId="2238681428" sldId="2147483705"/>
        </pc:sldMasterMkLst>
        <pc:sldLayoutChg chg="del modTransition">
          <pc:chgData name="Khả Hân Trương" userId="baf72aab7afdd37c" providerId="LiveId" clId="{D23BC487-F7F0-4435-8CCF-0790A10EC5CF}" dt="2024-11-27T16:52:37.392" v="3735" actId="2696"/>
          <pc:sldLayoutMkLst>
            <pc:docMk/>
            <pc:sldMasterMk cId="2238681428" sldId="2147483705"/>
            <pc:sldLayoutMk cId="3660828545" sldId="2147483706"/>
          </pc:sldLayoutMkLst>
        </pc:sldLayoutChg>
        <pc:sldLayoutChg chg="modTransition">
          <pc:chgData name="Khả Hân Trương" userId="baf72aab7afdd37c" providerId="LiveId" clId="{D23BC487-F7F0-4435-8CCF-0790A10EC5CF}" dt="2024-11-27T16:46:52.597" v="3690"/>
          <pc:sldLayoutMkLst>
            <pc:docMk/>
            <pc:sldMasterMk cId="2238681428" sldId="2147483705"/>
            <pc:sldLayoutMk cId="3839437774" sldId="2147483707"/>
          </pc:sldLayoutMkLst>
        </pc:sldLayoutChg>
        <pc:sldLayoutChg chg="modTransition">
          <pc:chgData name="Khả Hân Trương" userId="baf72aab7afdd37c" providerId="LiveId" clId="{D23BC487-F7F0-4435-8CCF-0790A10EC5CF}" dt="2024-11-27T16:46:52.597" v="3690"/>
          <pc:sldLayoutMkLst>
            <pc:docMk/>
            <pc:sldMasterMk cId="2238681428" sldId="2147483705"/>
            <pc:sldLayoutMk cId="3030208088" sldId="2147483708"/>
          </pc:sldLayoutMkLst>
        </pc:sldLayoutChg>
        <pc:sldLayoutChg chg="modTransition">
          <pc:chgData name="Khả Hân Trương" userId="baf72aab7afdd37c" providerId="LiveId" clId="{D23BC487-F7F0-4435-8CCF-0790A10EC5CF}" dt="2024-11-27T16:46:52.597" v="3690"/>
          <pc:sldLayoutMkLst>
            <pc:docMk/>
            <pc:sldMasterMk cId="2238681428" sldId="2147483705"/>
            <pc:sldLayoutMk cId="3307016733" sldId="2147483709"/>
          </pc:sldLayoutMkLst>
        </pc:sldLayoutChg>
        <pc:sldLayoutChg chg="modTransition">
          <pc:chgData name="Khả Hân Trương" userId="baf72aab7afdd37c" providerId="LiveId" clId="{D23BC487-F7F0-4435-8CCF-0790A10EC5CF}" dt="2024-11-27T16:46:52.597" v="3690"/>
          <pc:sldLayoutMkLst>
            <pc:docMk/>
            <pc:sldMasterMk cId="2238681428" sldId="2147483705"/>
            <pc:sldLayoutMk cId="907610569" sldId="2147483710"/>
          </pc:sldLayoutMkLst>
        </pc:sldLayoutChg>
        <pc:sldLayoutChg chg="modTransition">
          <pc:chgData name="Khả Hân Trương" userId="baf72aab7afdd37c" providerId="LiveId" clId="{D23BC487-F7F0-4435-8CCF-0790A10EC5CF}" dt="2024-11-27T16:46:52.597" v="3690"/>
          <pc:sldLayoutMkLst>
            <pc:docMk/>
            <pc:sldMasterMk cId="2238681428" sldId="2147483705"/>
            <pc:sldLayoutMk cId="241592673" sldId="2147483711"/>
          </pc:sldLayoutMkLst>
        </pc:sldLayoutChg>
        <pc:sldLayoutChg chg="del modTransition">
          <pc:chgData name="Khả Hân Trương" userId="baf72aab7afdd37c" providerId="LiveId" clId="{D23BC487-F7F0-4435-8CCF-0790A10EC5CF}" dt="2024-11-27T16:51:59.890" v="3724" actId="2696"/>
          <pc:sldLayoutMkLst>
            <pc:docMk/>
            <pc:sldMasterMk cId="2238681428" sldId="2147483705"/>
            <pc:sldLayoutMk cId="1205071974" sldId="2147483712"/>
          </pc:sldLayoutMkLst>
        </pc:sldLayoutChg>
        <pc:sldLayoutChg chg="modTransition">
          <pc:chgData name="Khả Hân Trương" userId="baf72aab7afdd37c" providerId="LiveId" clId="{D23BC487-F7F0-4435-8CCF-0790A10EC5CF}" dt="2024-11-27T16:46:52.597" v="3690"/>
          <pc:sldLayoutMkLst>
            <pc:docMk/>
            <pc:sldMasterMk cId="2238681428" sldId="2147483705"/>
            <pc:sldLayoutMk cId="110496756" sldId="2147483713"/>
          </pc:sldLayoutMkLst>
        </pc:sldLayoutChg>
        <pc:sldLayoutChg chg="modTransition">
          <pc:chgData name="Khả Hân Trương" userId="baf72aab7afdd37c" providerId="LiveId" clId="{D23BC487-F7F0-4435-8CCF-0790A10EC5CF}" dt="2024-11-27T16:46:52.597" v="3690"/>
          <pc:sldLayoutMkLst>
            <pc:docMk/>
            <pc:sldMasterMk cId="2238681428" sldId="2147483705"/>
            <pc:sldLayoutMk cId="855588570" sldId="2147483714"/>
          </pc:sldLayoutMkLst>
        </pc:sldLayoutChg>
        <pc:sldLayoutChg chg="del modTransition">
          <pc:chgData name="Khả Hân Trương" userId="baf72aab7afdd37c" providerId="LiveId" clId="{D23BC487-F7F0-4435-8CCF-0790A10EC5CF}" dt="2024-11-27T17:56:29.448" v="4080" actId="47"/>
          <pc:sldLayoutMkLst>
            <pc:docMk/>
            <pc:sldMasterMk cId="2238681428" sldId="2147483705"/>
            <pc:sldLayoutMk cId="640610584" sldId="2147483715"/>
          </pc:sldLayoutMkLst>
        </pc:sldLayoutChg>
        <pc:sldLayoutChg chg="del modTransition">
          <pc:chgData name="Khả Hân Trương" userId="baf72aab7afdd37c" providerId="LiveId" clId="{D23BC487-F7F0-4435-8CCF-0790A10EC5CF}" dt="2024-11-27T16:52:16.432" v="3729" actId="2696"/>
          <pc:sldLayoutMkLst>
            <pc:docMk/>
            <pc:sldMasterMk cId="2238681428" sldId="2147483705"/>
            <pc:sldLayoutMk cId="1969619360" sldId="2147483716"/>
          </pc:sldLayoutMkLst>
        </pc:sldLayoutChg>
        <pc:sldLayoutChg chg="modTransition">
          <pc:chgData name="Khả Hân Trương" userId="baf72aab7afdd37c" providerId="LiveId" clId="{D23BC487-F7F0-4435-8CCF-0790A10EC5CF}" dt="2024-11-27T16:46:52.597" v="3690"/>
          <pc:sldLayoutMkLst>
            <pc:docMk/>
            <pc:sldMasterMk cId="2238681428" sldId="2147483705"/>
            <pc:sldLayoutMk cId="3485464097" sldId="2147483717"/>
          </pc:sldLayoutMkLst>
        </pc:sldLayoutChg>
        <pc:sldLayoutChg chg="modTransition">
          <pc:chgData name="Khả Hân Trương" userId="baf72aab7afdd37c" providerId="LiveId" clId="{D23BC487-F7F0-4435-8CCF-0790A10EC5CF}" dt="2024-11-27T16:46:52.597" v="3690"/>
          <pc:sldLayoutMkLst>
            <pc:docMk/>
            <pc:sldMasterMk cId="2238681428" sldId="2147483705"/>
            <pc:sldLayoutMk cId="505289142" sldId="2147483718"/>
          </pc:sldLayoutMkLst>
        </pc:sldLayoutChg>
        <pc:sldLayoutChg chg="del modTransition">
          <pc:chgData name="Khả Hân Trương" userId="baf72aab7afdd37c" providerId="LiveId" clId="{D23BC487-F7F0-4435-8CCF-0790A10EC5CF}" dt="2024-11-27T17:56:29.448" v="4080" actId="47"/>
          <pc:sldLayoutMkLst>
            <pc:docMk/>
            <pc:sldMasterMk cId="2238681428" sldId="2147483705"/>
            <pc:sldLayoutMk cId="891383306" sldId="2147483719"/>
          </pc:sldLayoutMkLst>
        </pc:sldLayoutChg>
        <pc:sldLayoutChg chg="modTransition">
          <pc:chgData name="Khả Hân Trương" userId="baf72aab7afdd37c" providerId="LiveId" clId="{D23BC487-F7F0-4435-8CCF-0790A10EC5CF}" dt="2024-11-27T16:46:52.597" v="3690"/>
          <pc:sldLayoutMkLst>
            <pc:docMk/>
            <pc:sldMasterMk cId="2238681428" sldId="2147483705"/>
            <pc:sldLayoutMk cId="425264267" sldId="2147483720"/>
          </pc:sldLayoutMkLst>
        </pc:sldLayoutChg>
      </pc:sldMasterChg>
      <pc:sldMasterChg chg="del delSldLayout">
        <pc:chgData name="Khả Hân Trương" userId="baf72aab7afdd37c" providerId="LiveId" clId="{D23BC487-F7F0-4435-8CCF-0790A10EC5CF}" dt="2024-11-26T14:25:49.426" v="505" actId="2696"/>
        <pc:sldMasterMkLst>
          <pc:docMk/>
          <pc:sldMasterMk cId="3138102771" sldId="2147483705"/>
        </pc:sldMasterMkLst>
        <pc:sldLayoutChg chg="del">
          <pc:chgData name="Khả Hân Trương" userId="baf72aab7afdd37c" providerId="LiveId" clId="{D23BC487-F7F0-4435-8CCF-0790A10EC5CF}" dt="2024-11-26T14:25:49.426" v="505" actId="2696"/>
          <pc:sldLayoutMkLst>
            <pc:docMk/>
            <pc:sldMasterMk cId="3138102771" sldId="2147483705"/>
            <pc:sldLayoutMk cId="36250413" sldId="2147483706"/>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3292111403" sldId="2147483707"/>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4239947348" sldId="2147483708"/>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11710676" sldId="2147483709"/>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1500325183" sldId="2147483710"/>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3621121457" sldId="2147483711"/>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3868663545" sldId="2147483712"/>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2415538448" sldId="2147483713"/>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3951421180" sldId="2147483714"/>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2072710573" sldId="2147483715"/>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1346836881" sldId="2147483716"/>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4084074318" sldId="2147483717"/>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2820720088" sldId="2147483718"/>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3497547114" sldId="2147483719"/>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662267926" sldId="2147483720"/>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4114426711" sldId="2147483721"/>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402861641" sldId="2147483722"/>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1489916216" sldId="2147483723"/>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4153426879" sldId="2147483724"/>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4252896591" sldId="2147483725"/>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2694284674" sldId="2147483726"/>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4042530136" sldId="2147483727"/>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3850068993" sldId="2147483728"/>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795295890" sldId="2147483729"/>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1212460314" sldId="2147483730"/>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4157596224" sldId="2147483731"/>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1435292097" sldId="2147483732"/>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167874765" sldId="2147483733"/>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1743742397" sldId="2147483734"/>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20854901" sldId="2147483735"/>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2830334500" sldId="2147483736"/>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665509192" sldId="2147483737"/>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2573577859" sldId="2147483738"/>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473138051" sldId="2147483739"/>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3571015903" sldId="2147483740"/>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344446994" sldId="2147483741"/>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2201941117" sldId="2147483742"/>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835476937" sldId="2147483743"/>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3815249295" sldId="2147483744"/>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1787171248" sldId="2147483745"/>
          </pc:sldLayoutMkLst>
        </pc:sldLayoutChg>
      </pc:sldMasterChg>
      <pc:sldMasterChg chg="modTransition delSldLayout modSldLayout">
        <pc:chgData name="Khả Hân Trương" userId="baf72aab7afdd37c" providerId="LiveId" clId="{D23BC487-F7F0-4435-8CCF-0790A10EC5CF}" dt="2024-11-27T17:56:29.448" v="4080" actId="47"/>
        <pc:sldMasterMkLst>
          <pc:docMk/>
          <pc:sldMasterMk cId="1204437180" sldId="2147483721"/>
        </pc:sldMasterMkLst>
        <pc:sldLayoutChg chg="del modTransition">
          <pc:chgData name="Khả Hân Trương" userId="baf72aab7afdd37c" providerId="LiveId" clId="{D23BC487-F7F0-4435-8CCF-0790A10EC5CF}" dt="2024-11-27T16:54:50.128" v="3761" actId="2696"/>
          <pc:sldLayoutMkLst>
            <pc:docMk/>
            <pc:sldMasterMk cId="1204437180" sldId="2147483721"/>
            <pc:sldLayoutMk cId="2123813644" sldId="2147483722"/>
          </pc:sldLayoutMkLst>
        </pc:sldLayoutChg>
        <pc:sldLayoutChg chg="modTransition">
          <pc:chgData name="Khả Hân Trương" userId="baf72aab7afdd37c" providerId="LiveId" clId="{D23BC487-F7F0-4435-8CCF-0790A10EC5CF}" dt="2024-11-27T16:46:52.597" v="3690"/>
          <pc:sldLayoutMkLst>
            <pc:docMk/>
            <pc:sldMasterMk cId="1204437180" sldId="2147483721"/>
            <pc:sldLayoutMk cId="2516992229" sldId="2147483723"/>
          </pc:sldLayoutMkLst>
        </pc:sldLayoutChg>
        <pc:sldLayoutChg chg="del modTransition">
          <pc:chgData name="Khả Hân Trương" userId="baf72aab7afdd37c" providerId="LiveId" clId="{D23BC487-F7F0-4435-8CCF-0790A10EC5CF}" dt="2024-11-27T16:53:49.677" v="3750" actId="2696"/>
          <pc:sldLayoutMkLst>
            <pc:docMk/>
            <pc:sldMasterMk cId="1204437180" sldId="2147483721"/>
            <pc:sldLayoutMk cId="2984060807" sldId="2147483724"/>
          </pc:sldLayoutMkLst>
        </pc:sldLayoutChg>
        <pc:sldLayoutChg chg="del modTransition">
          <pc:chgData name="Khả Hân Trương" userId="baf72aab7afdd37c" providerId="LiveId" clId="{D23BC487-F7F0-4435-8CCF-0790A10EC5CF}" dt="2024-11-27T17:56:29.448" v="4080" actId="47"/>
          <pc:sldLayoutMkLst>
            <pc:docMk/>
            <pc:sldMasterMk cId="1204437180" sldId="2147483721"/>
            <pc:sldLayoutMk cId="3490920473" sldId="2147483725"/>
          </pc:sldLayoutMkLst>
        </pc:sldLayoutChg>
        <pc:sldLayoutChg chg="del modTransition">
          <pc:chgData name="Khả Hân Trương" userId="baf72aab7afdd37c" providerId="LiveId" clId="{D23BC487-F7F0-4435-8CCF-0790A10EC5CF}" dt="2024-11-27T17:56:29.448" v="4080" actId="47"/>
          <pc:sldLayoutMkLst>
            <pc:docMk/>
            <pc:sldMasterMk cId="1204437180" sldId="2147483721"/>
            <pc:sldLayoutMk cId="2324993990" sldId="2147483726"/>
          </pc:sldLayoutMkLst>
        </pc:sldLayoutChg>
        <pc:sldLayoutChg chg="del modTransition">
          <pc:chgData name="Khả Hân Trương" userId="baf72aab7afdd37c" providerId="LiveId" clId="{D23BC487-F7F0-4435-8CCF-0790A10EC5CF}" dt="2024-11-27T16:54:10.980" v="3752" actId="2696"/>
          <pc:sldLayoutMkLst>
            <pc:docMk/>
            <pc:sldMasterMk cId="1204437180" sldId="2147483721"/>
            <pc:sldLayoutMk cId="3309574350" sldId="2147483727"/>
          </pc:sldLayoutMkLst>
        </pc:sldLayoutChg>
        <pc:sldLayoutChg chg="del modTransition">
          <pc:chgData name="Khả Hân Trương" userId="baf72aab7afdd37c" providerId="LiveId" clId="{D23BC487-F7F0-4435-8CCF-0790A10EC5CF}" dt="2024-11-27T16:54:15.938" v="3753" actId="2696"/>
          <pc:sldLayoutMkLst>
            <pc:docMk/>
            <pc:sldMasterMk cId="1204437180" sldId="2147483721"/>
            <pc:sldLayoutMk cId="1801777744" sldId="2147483728"/>
          </pc:sldLayoutMkLst>
        </pc:sldLayoutChg>
        <pc:sldLayoutChg chg="modTransition">
          <pc:chgData name="Khả Hân Trương" userId="baf72aab7afdd37c" providerId="LiveId" clId="{D23BC487-F7F0-4435-8CCF-0790A10EC5CF}" dt="2024-11-27T16:46:52.597" v="3690"/>
          <pc:sldLayoutMkLst>
            <pc:docMk/>
            <pc:sldMasterMk cId="1204437180" sldId="2147483721"/>
            <pc:sldLayoutMk cId="3331417069" sldId="2147483729"/>
          </pc:sldLayoutMkLst>
        </pc:sldLayoutChg>
        <pc:sldLayoutChg chg="del modTransition">
          <pc:chgData name="Khả Hân Trương" userId="baf72aab7afdd37c" providerId="LiveId" clId="{D23BC487-F7F0-4435-8CCF-0790A10EC5CF}" dt="2024-11-27T17:56:29.448" v="4080" actId="47"/>
          <pc:sldLayoutMkLst>
            <pc:docMk/>
            <pc:sldMasterMk cId="1204437180" sldId="2147483721"/>
            <pc:sldLayoutMk cId="3886207859" sldId="2147483730"/>
          </pc:sldLayoutMkLst>
        </pc:sldLayoutChg>
        <pc:sldLayoutChg chg="del">
          <pc:chgData name="Khả Hân Trương" userId="baf72aab7afdd37c" providerId="LiveId" clId="{D23BC487-F7F0-4435-8CCF-0790A10EC5CF}" dt="2024-11-27T16:44:16.122" v="3683" actId="2696"/>
          <pc:sldLayoutMkLst>
            <pc:docMk/>
            <pc:sldMasterMk cId="1204437180" sldId="2147483721"/>
            <pc:sldLayoutMk cId="4231771276" sldId="2147483731"/>
          </pc:sldLayoutMkLst>
        </pc:sldLayoutChg>
      </pc:sldMasterChg>
      <pc:sldMasterChg chg="modTransition modSldLayout">
        <pc:chgData name="Khả Hân Trương" userId="baf72aab7afdd37c" providerId="LiveId" clId="{D23BC487-F7F0-4435-8CCF-0790A10EC5CF}" dt="2024-11-27T16:46:52.597" v="3690"/>
        <pc:sldMasterMkLst>
          <pc:docMk/>
          <pc:sldMasterMk cId="723133696" sldId="2147483732"/>
        </pc:sldMasterMkLst>
        <pc:sldLayoutChg chg="modTransition">
          <pc:chgData name="Khả Hân Trương" userId="baf72aab7afdd37c" providerId="LiveId" clId="{D23BC487-F7F0-4435-8CCF-0790A10EC5CF}" dt="2024-11-27T16:46:52.597" v="3690"/>
          <pc:sldLayoutMkLst>
            <pc:docMk/>
            <pc:sldMasterMk cId="723133696" sldId="2147483732"/>
            <pc:sldLayoutMk cId="2865739057" sldId="2147483733"/>
          </pc:sldLayoutMkLst>
        </pc:sldLayoutChg>
        <pc:sldLayoutChg chg="modTransition">
          <pc:chgData name="Khả Hân Trương" userId="baf72aab7afdd37c" providerId="LiveId" clId="{D23BC487-F7F0-4435-8CCF-0790A10EC5CF}" dt="2024-11-27T16:46:52.597" v="3690"/>
          <pc:sldLayoutMkLst>
            <pc:docMk/>
            <pc:sldMasterMk cId="723133696" sldId="2147483732"/>
            <pc:sldLayoutMk cId="3953891955" sldId="2147483734"/>
          </pc:sldLayoutMkLst>
        </pc:sldLayoutChg>
        <pc:sldLayoutChg chg="modTransition">
          <pc:chgData name="Khả Hân Trương" userId="baf72aab7afdd37c" providerId="LiveId" clId="{D23BC487-F7F0-4435-8CCF-0790A10EC5CF}" dt="2024-11-27T16:46:52.597" v="3690"/>
          <pc:sldLayoutMkLst>
            <pc:docMk/>
            <pc:sldMasterMk cId="723133696" sldId="2147483732"/>
            <pc:sldLayoutMk cId="2092381395" sldId="2147483735"/>
          </pc:sldLayoutMkLst>
        </pc:sldLayoutChg>
        <pc:sldLayoutChg chg="modTransition">
          <pc:chgData name="Khả Hân Trương" userId="baf72aab7afdd37c" providerId="LiveId" clId="{D23BC487-F7F0-4435-8CCF-0790A10EC5CF}" dt="2024-11-27T16:46:52.597" v="3690"/>
          <pc:sldLayoutMkLst>
            <pc:docMk/>
            <pc:sldMasterMk cId="723133696" sldId="2147483732"/>
            <pc:sldLayoutMk cId="1647121238" sldId="2147483736"/>
          </pc:sldLayoutMkLst>
        </pc:sldLayoutChg>
        <pc:sldLayoutChg chg="modTransition">
          <pc:chgData name="Khả Hân Trương" userId="baf72aab7afdd37c" providerId="LiveId" clId="{D23BC487-F7F0-4435-8CCF-0790A10EC5CF}" dt="2024-11-27T16:46:52.597" v="3690"/>
          <pc:sldLayoutMkLst>
            <pc:docMk/>
            <pc:sldMasterMk cId="723133696" sldId="2147483732"/>
            <pc:sldLayoutMk cId="3551755581" sldId="2147483737"/>
          </pc:sldLayoutMkLst>
        </pc:sldLayoutChg>
        <pc:sldLayoutChg chg="modTransition">
          <pc:chgData name="Khả Hân Trương" userId="baf72aab7afdd37c" providerId="LiveId" clId="{D23BC487-F7F0-4435-8CCF-0790A10EC5CF}" dt="2024-11-27T16:46:52.597" v="3690"/>
          <pc:sldLayoutMkLst>
            <pc:docMk/>
            <pc:sldMasterMk cId="723133696" sldId="2147483732"/>
            <pc:sldLayoutMk cId="456004379" sldId="2147483738"/>
          </pc:sldLayoutMkLst>
        </pc:sldLayoutChg>
        <pc:sldLayoutChg chg="modTransition">
          <pc:chgData name="Khả Hân Trương" userId="baf72aab7afdd37c" providerId="LiveId" clId="{D23BC487-F7F0-4435-8CCF-0790A10EC5CF}" dt="2024-11-27T16:46:52.597" v="3690"/>
          <pc:sldLayoutMkLst>
            <pc:docMk/>
            <pc:sldMasterMk cId="723133696" sldId="2147483732"/>
            <pc:sldLayoutMk cId="893416932" sldId="2147483739"/>
          </pc:sldLayoutMkLst>
        </pc:sldLayoutChg>
        <pc:sldLayoutChg chg="modTransition">
          <pc:chgData name="Khả Hân Trương" userId="baf72aab7afdd37c" providerId="LiveId" clId="{D23BC487-F7F0-4435-8CCF-0790A10EC5CF}" dt="2024-11-27T16:46:52.597" v="3690"/>
          <pc:sldLayoutMkLst>
            <pc:docMk/>
            <pc:sldMasterMk cId="723133696" sldId="2147483732"/>
            <pc:sldLayoutMk cId="984004166" sldId="2147483740"/>
          </pc:sldLayoutMkLst>
        </pc:sldLayoutChg>
        <pc:sldLayoutChg chg="modTransition">
          <pc:chgData name="Khả Hân Trương" userId="baf72aab7afdd37c" providerId="LiveId" clId="{D23BC487-F7F0-4435-8CCF-0790A10EC5CF}" dt="2024-11-27T16:46:52.597" v="3690"/>
          <pc:sldLayoutMkLst>
            <pc:docMk/>
            <pc:sldMasterMk cId="723133696" sldId="2147483732"/>
            <pc:sldLayoutMk cId="2196287547" sldId="2147483741"/>
          </pc:sldLayoutMkLst>
        </pc:sldLayoutChg>
        <pc:sldLayoutChg chg="modTransition">
          <pc:chgData name="Khả Hân Trương" userId="baf72aab7afdd37c" providerId="LiveId" clId="{D23BC487-F7F0-4435-8CCF-0790A10EC5CF}" dt="2024-11-27T16:46:52.597" v="3690"/>
          <pc:sldLayoutMkLst>
            <pc:docMk/>
            <pc:sldMasterMk cId="723133696" sldId="2147483732"/>
            <pc:sldLayoutMk cId="1514123069" sldId="2147483742"/>
          </pc:sldLayoutMkLst>
        </pc:sldLayoutChg>
        <pc:sldLayoutChg chg="modTransition">
          <pc:chgData name="Khả Hân Trương" userId="baf72aab7afdd37c" providerId="LiveId" clId="{D23BC487-F7F0-4435-8CCF-0790A10EC5CF}" dt="2024-11-27T16:46:52.597" v="3690"/>
          <pc:sldLayoutMkLst>
            <pc:docMk/>
            <pc:sldMasterMk cId="723133696" sldId="2147483732"/>
            <pc:sldLayoutMk cId="867401165" sldId="2147483743"/>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Chỗ dành sẵn cho Đầu trang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vi-VN"/>
          </a:p>
        </p:txBody>
      </p:sp>
      <p:sp>
        <p:nvSpPr>
          <p:cNvPr id="3" name="Chỗ dành sẵn cho Ngày tháng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70A96BD-9801-424E-8CF5-E511C521EC6C}" type="datetimeFigureOut">
              <a:rPr lang="vi-VN" smtClean="0"/>
              <a:t>27/11/2024</a:t>
            </a:fld>
            <a:endParaRPr lang="vi-VN"/>
          </a:p>
        </p:txBody>
      </p:sp>
      <p:sp>
        <p:nvSpPr>
          <p:cNvPr id="4" name="Chỗ dành sẵn cho Hình ảnh của Bản chiế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vi-VN"/>
          </a:p>
        </p:txBody>
      </p:sp>
      <p:sp>
        <p:nvSpPr>
          <p:cNvPr id="5" name="Chỗ dành sẵn cho Ghi chú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vi-VN"/>
              <a:t>Bấm để chỉnh sửa kiểu văn bản của Bản cái</a:t>
            </a:r>
          </a:p>
          <a:p>
            <a:pPr lvl="1"/>
            <a:r>
              <a:rPr lang="vi-VN"/>
              <a:t>Mức hai</a:t>
            </a:r>
          </a:p>
          <a:p>
            <a:pPr lvl="2"/>
            <a:r>
              <a:rPr lang="vi-VN"/>
              <a:t>Mức ba</a:t>
            </a:r>
          </a:p>
          <a:p>
            <a:pPr lvl="3"/>
            <a:r>
              <a:rPr lang="vi-VN"/>
              <a:t>Mức bốn</a:t>
            </a:r>
          </a:p>
          <a:p>
            <a:pPr lvl="4"/>
            <a:r>
              <a:rPr lang="vi-VN"/>
              <a:t>Mức năm</a:t>
            </a:r>
          </a:p>
        </p:txBody>
      </p:sp>
      <p:sp>
        <p:nvSpPr>
          <p:cNvPr id="6" name="Chỗ dành sẵn cho Chân trang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vi-VN"/>
          </a:p>
        </p:txBody>
      </p:sp>
      <p:sp>
        <p:nvSpPr>
          <p:cNvPr id="7" name="Chỗ dành sẵn cho Số hiệu Bản chiế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36BB85-C4B2-49DF-AE8C-3E4FC18F84A9}" type="slidenum">
              <a:rPr lang="vi-VN" smtClean="0"/>
              <a:t>‹#›</a:t>
            </a:fld>
            <a:endParaRPr lang="vi-VN"/>
          </a:p>
        </p:txBody>
      </p:sp>
    </p:spTree>
    <p:extLst>
      <p:ext uri="{BB962C8B-B14F-4D97-AF65-F5344CB8AC3E}">
        <p14:creationId xmlns:p14="http://schemas.microsoft.com/office/powerpoint/2010/main" val="21648408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hỗ dành sẵn cho Hình ảnh của Bản chiếu 1"/>
          <p:cNvSpPr>
            <a:spLocks noGrp="1" noRot="1" noChangeAspect="1"/>
          </p:cNvSpPr>
          <p:nvPr>
            <p:ph type="sldImg"/>
          </p:nvPr>
        </p:nvSpPr>
        <p:spPr/>
      </p:sp>
      <p:sp>
        <p:nvSpPr>
          <p:cNvPr id="3" name="Chỗ dành sẵn cho Ghi chú 2"/>
          <p:cNvSpPr>
            <a:spLocks noGrp="1"/>
          </p:cNvSpPr>
          <p:nvPr>
            <p:ph type="body" idx="1"/>
          </p:nvPr>
        </p:nvSpPr>
        <p:spPr/>
        <p:txBody>
          <a:bodyPr/>
          <a:lstStyle/>
          <a:p>
            <a:endParaRPr lang="vi-VN" dirty="0"/>
          </a:p>
        </p:txBody>
      </p:sp>
      <p:sp>
        <p:nvSpPr>
          <p:cNvPr id="4" name="Chỗ dành sẵn cho Số hiệu Bản chiếu 3"/>
          <p:cNvSpPr>
            <a:spLocks noGrp="1"/>
          </p:cNvSpPr>
          <p:nvPr>
            <p:ph type="sldNum" sz="quarter" idx="5"/>
          </p:nvPr>
        </p:nvSpPr>
        <p:spPr/>
        <p:txBody>
          <a:bodyPr/>
          <a:lstStyle/>
          <a:p>
            <a:fld id="{5C36BB85-C4B2-49DF-AE8C-3E4FC18F84A9}" type="slidenum">
              <a:rPr lang="vi-VN" smtClean="0"/>
              <a:t>25</a:t>
            </a:fld>
            <a:endParaRPr lang="vi-VN"/>
          </a:p>
        </p:txBody>
      </p:sp>
    </p:spTree>
    <p:extLst>
      <p:ext uri="{BB962C8B-B14F-4D97-AF65-F5344CB8AC3E}">
        <p14:creationId xmlns:p14="http://schemas.microsoft.com/office/powerpoint/2010/main" val="8027335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11/27/2024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1500">
        <p159:morph option="byObject"/>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1500">
        <p159:morph option="byObject"/>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1500">
        <p159:morph option="byObject"/>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11/27/2024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1500">
        <p159:morph option="byObject"/>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11/27/2024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1500">
        <p159:morph option="byObject"/>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11/27/2024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1500">
        <p159:morph option="byObject"/>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1500">
        <p159:morph option="byObject"/>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1500">
        <p159:morph option="byObject"/>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1500">
        <p159:morph option="byObject"/>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1500">
        <p159:morph option="byObject"/>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1500">
        <p159:morph option="byObject"/>
      </p:transition>
    </mc:Choice>
    <mc:Fallback>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Default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827947559"/>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1500">
        <p159:morph option="byObject"/>
      </p:transition>
    </mc:Choice>
    <mc:Fallback>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ver Slide">
    <p:spTree>
      <p:nvGrpSpPr>
        <p:cNvPr id="1" name=""/>
        <p:cNvGrpSpPr/>
        <p:nvPr/>
      </p:nvGrpSpPr>
      <p:grpSpPr>
        <a:xfrm>
          <a:off x="0" y="0"/>
          <a:ext cx="0" cy="0"/>
          <a:chOff x="0" y="0"/>
          <a:chExt cx="0" cy="0"/>
        </a:xfrm>
      </p:grpSpPr>
      <p:sp>
        <p:nvSpPr>
          <p:cNvPr id="8" name="Marcador de posición de imagen 7">
            <a:extLst>
              <a:ext uri="{FF2B5EF4-FFF2-40B4-BE49-F238E27FC236}">
                <a16:creationId xmlns:a16="http://schemas.microsoft.com/office/drawing/2014/main" id="{B967B02C-C8EC-C19C-F02A-781D1B543A87}"/>
              </a:ext>
            </a:extLst>
          </p:cNvPr>
          <p:cNvSpPr>
            <a:spLocks noGrp="1"/>
          </p:cNvSpPr>
          <p:nvPr>
            <p:ph type="pic" sz="quarter" idx="10"/>
          </p:nvPr>
        </p:nvSpPr>
        <p:spPr>
          <a:xfrm>
            <a:off x="9267125" y="5143500"/>
            <a:ext cx="8003084" cy="4572000"/>
          </a:xfrm>
          <a:prstGeom prst="flowChartAlternateProcess">
            <a:avLst/>
          </a:prstGeom>
          <a:solidFill>
            <a:schemeClr val="bg2">
              <a:lumMod val="95000"/>
            </a:schemeClr>
          </a:solidFill>
        </p:spPr>
        <p:txBody>
          <a:bodyPr/>
          <a:lstStyle/>
          <a:p>
            <a:endParaRPr lang="es-SV" dirty="0"/>
          </a:p>
        </p:txBody>
      </p:sp>
      <p:sp>
        <p:nvSpPr>
          <p:cNvPr id="9" name="Marcador de posición de imagen 7">
            <a:extLst>
              <a:ext uri="{FF2B5EF4-FFF2-40B4-BE49-F238E27FC236}">
                <a16:creationId xmlns:a16="http://schemas.microsoft.com/office/drawing/2014/main" id="{5087886D-9FF0-CFA7-85E6-7A7FEC4EC751}"/>
              </a:ext>
            </a:extLst>
          </p:cNvPr>
          <p:cNvSpPr>
            <a:spLocks noGrp="1"/>
          </p:cNvSpPr>
          <p:nvPr>
            <p:ph type="pic" sz="quarter" idx="11"/>
          </p:nvPr>
        </p:nvSpPr>
        <p:spPr>
          <a:xfrm>
            <a:off x="4739269" y="5143500"/>
            <a:ext cx="4290999" cy="4572000"/>
          </a:xfrm>
          <a:prstGeom prst="flowChartAlternateProcess">
            <a:avLst/>
          </a:prstGeom>
          <a:solidFill>
            <a:schemeClr val="bg2">
              <a:lumMod val="95000"/>
            </a:schemeClr>
          </a:solidFill>
        </p:spPr>
        <p:txBody>
          <a:bodyPr/>
          <a:lstStyle/>
          <a:p>
            <a:endParaRPr lang="es-SV"/>
          </a:p>
        </p:txBody>
      </p:sp>
      <p:sp>
        <p:nvSpPr>
          <p:cNvPr id="11" name="Marcador de posición de imagen 7">
            <a:extLst>
              <a:ext uri="{FF2B5EF4-FFF2-40B4-BE49-F238E27FC236}">
                <a16:creationId xmlns:a16="http://schemas.microsoft.com/office/drawing/2014/main" id="{ED74D6DE-AE15-B1B7-7730-14CEBD3D9E3D}"/>
              </a:ext>
            </a:extLst>
          </p:cNvPr>
          <p:cNvSpPr>
            <a:spLocks noGrp="1"/>
          </p:cNvSpPr>
          <p:nvPr>
            <p:ph type="pic" sz="quarter" idx="12"/>
          </p:nvPr>
        </p:nvSpPr>
        <p:spPr>
          <a:xfrm>
            <a:off x="1017791" y="5143500"/>
            <a:ext cx="3455710" cy="4572000"/>
          </a:xfrm>
          <a:prstGeom prst="flowChartAlternateProcess">
            <a:avLst/>
          </a:prstGeom>
          <a:solidFill>
            <a:schemeClr val="bg2">
              <a:lumMod val="95000"/>
            </a:schemeClr>
          </a:solidFill>
        </p:spPr>
        <p:txBody>
          <a:bodyPr/>
          <a:lstStyle/>
          <a:p>
            <a:endParaRPr lang="es-SV"/>
          </a:p>
        </p:txBody>
      </p:sp>
    </p:spTree>
    <p:extLst>
      <p:ext uri="{BB962C8B-B14F-4D97-AF65-F5344CB8AC3E}">
        <p14:creationId xmlns:p14="http://schemas.microsoft.com/office/powerpoint/2010/main" val="3180987925"/>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1500">
        <p159:morph option="byObject"/>
      </p:transition>
    </mc:Choice>
    <mc:Fallback>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Image Left + Text Right">
    <p:spTree>
      <p:nvGrpSpPr>
        <p:cNvPr id="1" name=""/>
        <p:cNvGrpSpPr/>
        <p:nvPr/>
      </p:nvGrpSpPr>
      <p:grpSpPr>
        <a:xfrm>
          <a:off x="0" y="0"/>
          <a:ext cx="0" cy="0"/>
          <a:chOff x="0" y="0"/>
          <a:chExt cx="0" cy="0"/>
        </a:xfrm>
      </p:grpSpPr>
      <p:sp>
        <p:nvSpPr>
          <p:cNvPr id="2" name="Picture Placeholder 9">
            <a:extLst>
              <a:ext uri="{FF2B5EF4-FFF2-40B4-BE49-F238E27FC236}">
                <a16:creationId xmlns:a16="http://schemas.microsoft.com/office/drawing/2014/main" id="{DE284D11-ED32-5A10-47AA-0760F671D1EE}"/>
              </a:ext>
            </a:extLst>
          </p:cNvPr>
          <p:cNvSpPr>
            <a:spLocks noGrp="1"/>
          </p:cNvSpPr>
          <p:nvPr>
            <p:ph type="pic" sz="quarter" idx="14"/>
          </p:nvPr>
        </p:nvSpPr>
        <p:spPr>
          <a:xfrm>
            <a:off x="1140916" y="1123523"/>
            <a:ext cx="8042048" cy="8039954"/>
          </a:xfrm>
          <a:prstGeom prst="ellipse">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horz" lIns="182843" tIns="91422" rIns="182843" bIns="91422" rtlCol="0" anchor="ctr">
            <a:normAutofit/>
          </a:bodyPr>
          <a:lstStyle>
            <a:lvl1pPr>
              <a:defRPr lang="en-US" sz="1800" b="0" i="0" dirty="0">
                <a:solidFill>
                  <a:schemeClr val="tx1"/>
                </a:solidFill>
                <a:latin typeface="DM Sans" pitchFamily="2" charset="0"/>
                <a:cs typeface="Heebo Light" pitchFamily="2" charset="-79"/>
              </a:defRPr>
            </a:lvl1pPr>
          </a:lstStyle>
          <a:p>
            <a:pPr marL="0" lvl="0" indent="0" algn="ctr">
              <a:buNone/>
            </a:pPr>
            <a:endParaRPr lang="en-US" dirty="0"/>
          </a:p>
        </p:txBody>
      </p:sp>
    </p:spTree>
    <p:extLst>
      <p:ext uri="{BB962C8B-B14F-4D97-AF65-F5344CB8AC3E}">
        <p14:creationId xmlns:p14="http://schemas.microsoft.com/office/powerpoint/2010/main" val="1049608849"/>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1500">
        <p159:morph option="byObject"/>
      </p:transition>
    </mc:Choice>
    <mc:Fallback>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Meet Our CEO">
    <p:spTree>
      <p:nvGrpSpPr>
        <p:cNvPr id="1" name=""/>
        <p:cNvGrpSpPr/>
        <p:nvPr/>
      </p:nvGrpSpPr>
      <p:grpSpPr>
        <a:xfrm>
          <a:off x="0" y="0"/>
          <a:ext cx="0" cy="0"/>
          <a:chOff x="0" y="0"/>
          <a:chExt cx="0" cy="0"/>
        </a:xfrm>
      </p:grpSpPr>
      <p:sp>
        <p:nvSpPr>
          <p:cNvPr id="3" name="Picture Placeholder 72">
            <a:extLst>
              <a:ext uri="{FF2B5EF4-FFF2-40B4-BE49-F238E27FC236}">
                <a16:creationId xmlns:a16="http://schemas.microsoft.com/office/drawing/2014/main" id="{49BF7B70-C718-3F3C-344B-936FA4309FB0}"/>
              </a:ext>
            </a:extLst>
          </p:cNvPr>
          <p:cNvSpPr>
            <a:spLocks noGrp="1"/>
          </p:cNvSpPr>
          <p:nvPr>
            <p:ph type="pic" sz="quarter" idx="20"/>
          </p:nvPr>
        </p:nvSpPr>
        <p:spPr>
          <a:xfrm>
            <a:off x="9571545" y="1246366"/>
            <a:ext cx="8003084" cy="7794268"/>
          </a:xfrm>
          <a:custGeom>
            <a:avLst/>
            <a:gdLst>
              <a:gd name="connsiteX0" fmla="*/ 2669601 w 4021235"/>
              <a:gd name="connsiteY0" fmla="*/ 3908605 h 3917333"/>
              <a:gd name="connsiteX1" fmla="*/ 2645910 w 4021235"/>
              <a:gd name="connsiteY1" fmla="*/ 3909852 h 3917333"/>
              <a:gd name="connsiteX2" fmla="*/ 2669601 w 4021235"/>
              <a:gd name="connsiteY2" fmla="*/ 3908605 h 3917333"/>
              <a:gd name="connsiteX3" fmla="*/ 2306754 w 4021235"/>
              <a:gd name="connsiteY3" fmla="*/ 3898631 h 3917333"/>
              <a:gd name="connsiteX4" fmla="*/ 2306754 w 4021235"/>
              <a:gd name="connsiteY4" fmla="*/ 3899878 h 3917333"/>
              <a:gd name="connsiteX5" fmla="*/ 2308002 w 4021235"/>
              <a:gd name="connsiteY5" fmla="*/ 3899878 h 3917333"/>
              <a:gd name="connsiteX6" fmla="*/ 2308002 w 4021235"/>
              <a:gd name="connsiteY6" fmla="*/ 3901125 h 3917333"/>
              <a:gd name="connsiteX7" fmla="*/ 2309249 w 4021235"/>
              <a:gd name="connsiteY7" fmla="*/ 3901125 h 3917333"/>
              <a:gd name="connsiteX8" fmla="*/ 2308002 w 4021235"/>
              <a:gd name="connsiteY8" fmla="*/ 3899878 h 3917333"/>
              <a:gd name="connsiteX9" fmla="*/ 2306754 w 4021235"/>
              <a:gd name="connsiteY9" fmla="*/ 3898631 h 3917333"/>
              <a:gd name="connsiteX10" fmla="*/ 2776833 w 4021235"/>
              <a:gd name="connsiteY10" fmla="*/ 3897384 h 3917333"/>
              <a:gd name="connsiteX11" fmla="*/ 2770600 w 4021235"/>
              <a:gd name="connsiteY11" fmla="*/ 3898631 h 3917333"/>
              <a:gd name="connsiteX12" fmla="*/ 2778080 w 4021235"/>
              <a:gd name="connsiteY12" fmla="*/ 3897384 h 3917333"/>
              <a:gd name="connsiteX13" fmla="*/ 3134868 w 4021235"/>
              <a:gd name="connsiteY13" fmla="*/ 3826494 h 3917333"/>
              <a:gd name="connsiteX14" fmla="*/ 3135940 w 4021235"/>
              <a:gd name="connsiteY14" fmla="*/ 3827566 h 3917333"/>
              <a:gd name="connsiteX15" fmla="*/ 3133445 w 4021235"/>
              <a:gd name="connsiteY15" fmla="*/ 3828812 h 3917333"/>
              <a:gd name="connsiteX16" fmla="*/ 3129705 w 4021235"/>
              <a:gd name="connsiteY16" fmla="*/ 3828812 h 3917333"/>
              <a:gd name="connsiteX17" fmla="*/ 3132967 w 4021235"/>
              <a:gd name="connsiteY17" fmla="*/ 3827182 h 3917333"/>
              <a:gd name="connsiteX18" fmla="*/ 3145915 w 4021235"/>
              <a:gd name="connsiteY18" fmla="*/ 3822579 h 3917333"/>
              <a:gd name="connsiteX19" fmla="*/ 3135783 w 4021235"/>
              <a:gd name="connsiteY19" fmla="*/ 3826163 h 3917333"/>
              <a:gd name="connsiteX20" fmla="*/ 3134868 w 4021235"/>
              <a:gd name="connsiteY20" fmla="*/ 3826494 h 3917333"/>
              <a:gd name="connsiteX21" fmla="*/ 3134692 w 4021235"/>
              <a:gd name="connsiteY21" fmla="*/ 3826319 h 3917333"/>
              <a:gd name="connsiteX22" fmla="*/ 3138434 w 4021235"/>
              <a:gd name="connsiteY22" fmla="*/ 3825072 h 3917333"/>
              <a:gd name="connsiteX23" fmla="*/ 3145915 w 4021235"/>
              <a:gd name="connsiteY23" fmla="*/ 3822579 h 3917333"/>
              <a:gd name="connsiteX24" fmla="*/ 1874672 w 4021235"/>
              <a:gd name="connsiteY24" fmla="*/ 3820673 h 3917333"/>
              <a:gd name="connsiteX25" fmla="*/ 1875193 w 4021235"/>
              <a:gd name="connsiteY25" fmla="*/ 3820825 h 3917333"/>
              <a:gd name="connsiteX26" fmla="*/ 1876576 w 4021235"/>
              <a:gd name="connsiteY26" fmla="*/ 3821332 h 3917333"/>
              <a:gd name="connsiteX27" fmla="*/ 1844907 w 4021235"/>
              <a:gd name="connsiteY27" fmla="*/ 3811109 h 3917333"/>
              <a:gd name="connsiteX28" fmla="*/ 1857873 w 4021235"/>
              <a:gd name="connsiteY28" fmla="*/ 3815098 h 3917333"/>
              <a:gd name="connsiteX29" fmla="*/ 1867887 w 4021235"/>
              <a:gd name="connsiteY29" fmla="*/ 3818324 h 3917333"/>
              <a:gd name="connsiteX30" fmla="*/ 1874672 w 4021235"/>
              <a:gd name="connsiteY30" fmla="*/ 3820673 h 3917333"/>
              <a:gd name="connsiteX31" fmla="*/ 1864108 w 4021235"/>
              <a:gd name="connsiteY31" fmla="*/ 3817592 h 3917333"/>
              <a:gd name="connsiteX32" fmla="*/ 1847897 w 4021235"/>
              <a:gd name="connsiteY32" fmla="*/ 3812604 h 3917333"/>
              <a:gd name="connsiteX33" fmla="*/ 1834182 w 4021235"/>
              <a:gd name="connsiteY33" fmla="*/ 3807618 h 3917333"/>
              <a:gd name="connsiteX34" fmla="*/ 1840416 w 4021235"/>
              <a:gd name="connsiteY34" fmla="*/ 3808864 h 3917333"/>
              <a:gd name="connsiteX35" fmla="*/ 1844907 w 4021235"/>
              <a:gd name="connsiteY35" fmla="*/ 3811109 h 3917333"/>
              <a:gd name="connsiteX36" fmla="*/ 1841663 w 4021235"/>
              <a:gd name="connsiteY36" fmla="*/ 3810111 h 3917333"/>
              <a:gd name="connsiteX37" fmla="*/ 1834182 w 4021235"/>
              <a:gd name="connsiteY37" fmla="*/ 3807618 h 3917333"/>
              <a:gd name="connsiteX38" fmla="*/ 3228210 w 4021235"/>
              <a:gd name="connsiteY38" fmla="*/ 3793903 h 3917333"/>
              <a:gd name="connsiteX39" fmla="*/ 3226963 w 4021235"/>
              <a:gd name="connsiteY39" fmla="*/ 3795150 h 3917333"/>
              <a:gd name="connsiteX40" fmla="*/ 3225716 w 4021235"/>
              <a:gd name="connsiteY40" fmla="*/ 3795150 h 3917333"/>
              <a:gd name="connsiteX41" fmla="*/ 1776825 w 4021235"/>
              <a:gd name="connsiteY41" fmla="*/ 3787669 h 3917333"/>
              <a:gd name="connsiteX42" fmla="*/ 1770590 w 4021235"/>
              <a:gd name="connsiteY42" fmla="*/ 3791410 h 3917333"/>
              <a:gd name="connsiteX43" fmla="*/ 1769343 w 4021235"/>
              <a:gd name="connsiteY43" fmla="*/ 3791410 h 3917333"/>
              <a:gd name="connsiteX44" fmla="*/ 1767243 w 4021235"/>
              <a:gd name="connsiteY44" fmla="*/ 3784783 h 3917333"/>
              <a:gd name="connsiteX45" fmla="*/ 1768097 w 4021235"/>
              <a:gd name="connsiteY45" fmla="*/ 3785176 h 3917333"/>
              <a:gd name="connsiteX46" fmla="*/ 1767240 w 4021235"/>
              <a:gd name="connsiteY46" fmla="*/ 3784785 h 3917333"/>
              <a:gd name="connsiteX47" fmla="*/ 1677990 w 4021235"/>
              <a:gd name="connsiteY47" fmla="*/ 3744032 h 3917333"/>
              <a:gd name="connsiteX48" fmla="*/ 1678321 w 4021235"/>
              <a:gd name="connsiteY48" fmla="*/ 3744032 h 3917333"/>
              <a:gd name="connsiteX49" fmla="*/ 1678596 w 4021235"/>
              <a:gd name="connsiteY49" fmla="*/ 3744309 h 3917333"/>
              <a:gd name="connsiteX50" fmla="*/ 1651629 w 4021235"/>
              <a:gd name="connsiteY50" fmla="*/ 3743580 h 3917333"/>
              <a:gd name="connsiteX51" fmla="*/ 1674579 w 4021235"/>
              <a:gd name="connsiteY51" fmla="*/ 3751513 h 3917333"/>
              <a:gd name="connsiteX52" fmla="*/ 1679567 w 4021235"/>
              <a:gd name="connsiteY52" fmla="*/ 3754006 h 3917333"/>
              <a:gd name="connsiteX53" fmla="*/ 1680813 w 4021235"/>
              <a:gd name="connsiteY53" fmla="*/ 3755253 h 3917333"/>
              <a:gd name="connsiteX54" fmla="*/ 1674579 w 4021235"/>
              <a:gd name="connsiteY54" fmla="*/ 3754006 h 3917333"/>
              <a:gd name="connsiteX55" fmla="*/ 1674579 w 4021235"/>
              <a:gd name="connsiteY55" fmla="*/ 3752760 h 3917333"/>
              <a:gd name="connsiteX56" fmla="*/ 1643838 w 4021235"/>
              <a:gd name="connsiteY56" fmla="*/ 3740464 h 3917333"/>
              <a:gd name="connsiteX57" fmla="*/ 1651629 w 4021235"/>
              <a:gd name="connsiteY57" fmla="*/ 3743580 h 3917333"/>
              <a:gd name="connsiteX58" fmla="*/ 1649330 w 4021235"/>
              <a:gd name="connsiteY58" fmla="*/ 3742786 h 3917333"/>
              <a:gd name="connsiteX59" fmla="*/ 1390287 w 4021235"/>
              <a:gd name="connsiteY59" fmla="*/ 3615616 h 3917333"/>
              <a:gd name="connsiteX60" fmla="*/ 1391535 w 4021235"/>
              <a:gd name="connsiteY60" fmla="*/ 3615616 h 3917333"/>
              <a:gd name="connsiteX61" fmla="*/ 1391535 w 4021235"/>
              <a:gd name="connsiteY61" fmla="*/ 3616239 h 3917333"/>
              <a:gd name="connsiteX62" fmla="*/ 1391535 w 4021235"/>
              <a:gd name="connsiteY62" fmla="*/ 3616862 h 3917333"/>
              <a:gd name="connsiteX63" fmla="*/ 1391119 w 4021235"/>
              <a:gd name="connsiteY63" fmla="*/ 3616447 h 3917333"/>
              <a:gd name="connsiteX64" fmla="*/ 1389666 w 4021235"/>
              <a:gd name="connsiteY64" fmla="*/ 3615616 h 3917333"/>
              <a:gd name="connsiteX65" fmla="*/ 1390287 w 4021235"/>
              <a:gd name="connsiteY65" fmla="*/ 3615616 h 3917333"/>
              <a:gd name="connsiteX66" fmla="*/ 1390287 w 4021235"/>
              <a:gd name="connsiteY66" fmla="*/ 3616862 h 3917333"/>
              <a:gd name="connsiteX67" fmla="*/ 1389042 w 4021235"/>
              <a:gd name="connsiteY67" fmla="*/ 3614369 h 3917333"/>
              <a:gd name="connsiteX68" fmla="*/ 1389666 w 4021235"/>
              <a:gd name="connsiteY68" fmla="*/ 3615616 h 3917333"/>
              <a:gd name="connsiteX69" fmla="*/ 1389042 w 4021235"/>
              <a:gd name="connsiteY69" fmla="*/ 3615616 h 3917333"/>
              <a:gd name="connsiteX70" fmla="*/ 1387794 w 4021235"/>
              <a:gd name="connsiteY70" fmla="*/ 3614369 h 3917333"/>
              <a:gd name="connsiteX71" fmla="*/ 1387794 w 4021235"/>
              <a:gd name="connsiteY71" fmla="*/ 3616862 h 3917333"/>
              <a:gd name="connsiteX72" fmla="*/ 1389042 w 4021235"/>
              <a:gd name="connsiteY72" fmla="*/ 3616862 h 3917333"/>
              <a:gd name="connsiteX73" fmla="*/ 1389042 w 4021235"/>
              <a:gd name="connsiteY73" fmla="*/ 3615616 h 3917333"/>
              <a:gd name="connsiteX74" fmla="*/ 1390287 w 4021235"/>
              <a:gd name="connsiteY74" fmla="*/ 3616862 h 3917333"/>
              <a:gd name="connsiteX75" fmla="*/ 1391535 w 4021235"/>
              <a:gd name="connsiteY75" fmla="*/ 3616862 h 3917333"/>
              <a:gd name="connsiteX76" fmla="*/ 1391950 w 4021235"/>
              <a:gd name="connsiteY76" fmla="*/ 3616031 h 3917333"/>
              <a:gd name="connsiteX77" fmla="*/ 1392158 w 4021235"/>
              <a:gd name="connsiteY77" fmla="*/ 3615616 h 3917333"/>
              <a:gd name="connsiteX78" fmla="*/ 1392366 w 4021235"/>
              <a:gd name="connsiteY78" fmla="*/ 3615200 h 3917333"/>
              <a:gd name="connsiteX79" fmla="*/ 1392782 w 4021235"/>
              <a:gd name="connsiteY79" fmla="*/ 3615616 h 3917333"/>
              <a:gd name="connsiteX80" fmla="*/ 1392782 w 4021235"/>
              <a:gd name="connsiteY80" fmla="*/ 3614369 h 3917333"/>
              <a:gd name="connsiteX81" fmla="*/ 1394028 w 4021235"/>
              <a:gd name="connsiteY81" fmla="*/ 3614369 h 3917333"/>
              <a:gd name="connsiteX82" fmla="*/ 1621887 w 4021235"/>
              <a:gd name="connsiteY82" fmla="*/ 3718414 h 3917333"/>
              <a:gd name="connsiteX83" fmla="*/ 1677990 w 4021235"/>
              <a:gd name="connsiteY83" fmla="*/ 3744032 h 3917333"/>
              <a:gd name="connsiteX84" fmla="*/ 1677074 w 4021235"/>
              <a:gd name="connsiteY84" fmla="*/ 3744032 h 3917333"/>
              <a:gd name="connsiteX85" fmla="*/ 1679567 w 4021235"/>
              <a:gd name="connsiteY85" fmla="*/ 3745279 h 3917333"/>
              <a:gd name="connsiteX86" fmla="*/ 1678596 w 4021235"/>
              <a:gd name="connsiteY86" fmla="*/ 3744309 h 3917333"/>
              <a:gd name="connsiteX87" fmla="*/ 1767240 w 4021235"/>
              <a:gd name="connsiteY87" fmla="*/ 3784785 h 3917333"/>
              <a:gd name="connsiteX88" fmla="*/ 1766850 w 4021235"/>
              <a:gd name="connsiteY88" fmla="*/ 3785176 h 3917333"/>
              <a:gd name="connsiteX89" fmla="*/ 1761861 w 4021235"/>
              <a:gd name="connsiteY89" fmla="*/ 3788916 h 3917333"/>
              <a:gd name="connsiteX90" fmla="*/ 1761861 w 4021235"/>
              <a:gd name="connsiteY90" fmla="*/ 3787669 h 3917333"/>
              <a:gd name="connsiteX91" fmla="*/ 1760615 w 4021235"/>
              <a:gd name="connsiteY91" fmla="*/ 3787669 h 3917333"/>
              <a:gd name="connsiteX92" fmla="*/ 1759368 w 4021235"/>
              <a:gd name="connsiteY92" fmla="*/ 3787669 h 3917333"/>
              <a:gd name="connsiteX93" fmla="*/ 1759368 w 4021235"/>
              <a:gd name="connsiteY93" fmla="*/ 3787202 h 3917333"/>
              <a:gd name="connsiteX94" fmla="*/ 1759368 w 4021235"/>
              <a:gd name="connsiteY94" fmla="*/ 3786422 h 3917333"/>
              <a:gd name="connsiteX95" fmla="*/ 1759368 w 4021235"/>
              <a:gd name="connsiteY95" fmla="*/ 3785176 h 3917333"/>
              <a:gd name="connsiteX96" fmla="*/ 1758122 w 4021235"/>
              <a:gd name="connsiteY96" fmla="*/ 3786422 h 3917333"/>
              <a:gd name="connsiteX97" fmla="*/ 1758122 w 4021235"/>
              <a:gd name="connsiteY97" fmla="*/ 3785176 h 3917333"/>
              <a:gd name="connsiteX98" fmla="*/ 1756875 w 4021235"/>
              <a:gd name="connsiteY98" fmla="*/ 3786422 h 3917333"/>
              <a:gd name="connsiteX99" fmla="*/ 1756875 w 4021235"/>
              <a:gd name="connsiteY99" fmla="*/ 3785176 h 3917333"/>
              <a:gd name="connsiteX100" fmla="*/ 1755628 w 4021235"/>
              <a:gd name="connsiteY100" fmla="*/ 3787669 h 3917333"/>
              <a:gd name="connsiteX101" fmla="*/ 1755628 w 4021235"/>
              <a:gd name="connsiteY101" fmla="*/ 3786422 h 3917333"/>
              <a:gd name="connsiteX102" fmla="*/ 1753133 w 4021235"/>
              <a:gd name="connsiteY102" fmla="*/ 3787669 h 3917333"/>
              <a:gd name="connsiteX103" fmla="*/ 1755628 w 4021235"/>
              <a:gd name="connsiteY103" fmla="*/ 3780189 h 3917333"/>
              <a:gd name="connsiteX104" fmla="*/ 1715727 w 4021235"/>
              <a:gd name="connsiteY104" fmla="*/ 3765228 h 3917333"/>
              <a:gd name="connsiteX105" fmla="*/ 1719467 w 4021235"/>
              <a:gd name="connsiteY105" fmla="*/ 3767721 h 3917333"/>
              <a:gd name="connsiteX106" fmla="*/ 1702011 w 4021235"/>
              <a:gd name="connsiteY106" fmla="*/ 3761487 h 3917333"/>
              <a:gd name="connsiteX107" fmla="*/ 1692035 w 4021235"/>
              <a:gd name="connsiteY107" fmla="*/ 3757747 h 3917333"/>
              <a:gd name="connsiteX108" fmla="*/ 1683307 w 4021235"/>
              <a:gd name="connsiteY108" fmla="*/ 3754006 h 3917333"/>
              <a:gd name="connsiteX109" fmla="*/ 1682238 w 4021235"/>
              <a:gd name="connsiteY109" fmla="*/ 3753472 h 3917333"/>
              <a:gd name="connsiteX110" fmla="*/ 1681529 w 4021235"/>
              <a:gd name="connsiteY110" fmla="*/ 3753472 h 3917333"/>
              <a:gd name="connsiteX111" fmla="*/ 1681529 w 4021235"/>
              <a:gd name="connsiteY111" fmla="*/ 3753117 h 3917333"/>
              <a:gd name="connsiteX112" fmla="*/ 1680813 w 4021235"/>
              <a:gd name="connsiteY112" fmla="*/ 3752760 h 3917333"/>
              <a:gd name="connsiteX113" fmla="*/ 1682060 w 4021235"/>
              <a:gd name="connsiteY113" fmla="*/ 3754006 h 3917333"/>
              <a:gd name="connsiteX114" fmla="*/ 1680813 w 4021235"/>
              <a:gd name="connsiteY114" fmla="*/ 3754006 h 3917333"/>
              <a:gd name="connsiteX115" fmla="*/ 1679567 w 4021235"/>
              <a:gd name="connsiteY115" fmla="*/ 3752760 h 3917333"/>
              <a:gd name="connsiteX116" fmla="*/ 1677074 w 4021235"/>
              <a:gd name="connsiteY116" fmla="*/ 3751513 h 3917333"/>
              <a:gd name="connsiteX117" fmla="*/ 1674579 w 4021235"/>
              <a:gd name="connsiteY117" fmla="*/ 3751513 h 3917333"/>
              <a:gd name="connsiteX118" fmla="*/ 1625951 w 4021235"/>
              <a:gd name="connsiteY118" fmla="*/ 3731565 h 3917333"/>
              <a:gd name="connsiteX119" fmla="*/ 1610988 w 4021235"/>
              <a:gd name="connsiteY119" fmla="*/ 3726578 h 3917333"/>
              <a:gd name="connsiteX120" fmla="*/ 1643838 w 4021235"/>
              <a:gd name="connsiteY120" fmla="*/ 3740464 h 3917333"/>
              <a:gd name="connsiteX121" fmla="*/ 1612234 w 4021235"/>
              <a:gd name="connsiteY121" fmla="*/ 3727824 h 3917333"/>
              <a:gd name="connsiteX122" fmla="*/ 1573580 w 4021235"/>
              <a:gd name="connsiteY122" fmla="*/ 3709123 h 3917333"/>
              <a:gd name="connsiteX123" fmla="*/ 1559866 w 4021235"/>
              <a:gd name="connsiteY123" fmla="*/ 3702889 h 3917333"/>
              <a:gd name="connsiteX124" fmla="*/ 1559866 w 4021235"/>
              <a:gd name="connsiteY124" fmla="*/ 3700396 h 3917333"/>
              <a:gd name="connsiteX125" fmla="*/ 1522458 w 4021235"/>
              <a:gd name="connsiteY125" fmla="*/ 3684188 h 3917333"/>
              <a:gd name="connsiteX126" fmla="*/ 1522458 w 4021235"/>
              <a:gd name="connsiteY126" fmla="*/ 3685434 h 3917333"/>
              <a:gd name="connsiteX127" fmla="*/ 1522458 w 4021235"/>
              <a:gd name="connsiteY127" fmla="*/ 3686681 h 3917333"/>
              <a:gd name="connsiteX128" fmla="*/ 1516223 w 4021235"/>
              <a:gd name="connsiteY128" fmla="*/ 3682941 h 3917333"/>
              <a:gd name="connsiteX129" fmla="*/ 1498768 w 4021235"/>
              <a:gd name="connsiteY129" fmla="*/ 3672967 h 3917333"/>
              <a:gd name="connsiteX130" fmla="*/ 1488793 w 4021235"/>
              <a:gd name="connsiteY130" fmla="*/ 3667980 h 3917333"/>
              <a:gd name="connsiteX131" fmla="*/ 1485051 w 4021235"/>
              <a:gd name="connsiteY131" fmla="*/ 3665486 h 3917333"/>
              <a:gd name="connsiteX132" fmla="*/ 1477571 w 4021235"/>
              <a:gd name="connsiteY132" fmla="*/ 3661746 h 3917333"/>
              <a:gd name="connsiteX133" fmla="*/ 1472583 w 4021235"/>
              <a:gd name="connsiteY133" fmla="*/ 3659252 h 3917333"/>
              <a:gd name="connsiteX134" fmla="*/ 1457619 w 4021235"/>
              <a:gd name="connsiteY134" fmla="*/ 3653019 h 3917333"/>
              <a:gd name="connsiteX135" fmla="*/ 1458867 w 4021235"/>
              <a:gd name="connsiteY135" fmla="*/ 3653019 h 3917333"/>
              <a:gd name="connsiteX136" fmla="*/ 1460114 w 4021235"/>
              <a:gd name="connsiteY136" fmla="*/ 3653019 h 3917333"/>
              <a:gd name="connsiteX137" fmla="*/ 1453879 w 4021235"/>
              <a:gd name="connsiteY137" fmla="*/ 3650525 h 3917333"/>
              <a:gd name="connsiteX138" fmla="*/ 1458867 w 4021235"/>
              <a:gd name="connsiteY138" fmla="*/ 3653019 h 3917333"/>
              <a:gd name="connsiteX139" fmla="*/ 1438916 w 4021235"/>
              <a:gd name="connsiteY139" fmla="*/ 3644291 h 3917333"/>
              <a:gd name="connsiteX140" fmla="*/ 1417719 w 4021235"/>
              <a:gd name="connsiteY140" fmla="*/ 3631824 h 3917333"/>
              <a:gd name="connsiteX141" fmla="*/ 1400264 w 4021235"/>
              <a:gd name="connsiteY141" fmla="*/ 3623096 h 3917333"/>
              <a:gd name="connsiteX142" fmla="*/ 1392782 w 4021235"/>
              <a:gd name="connsiteY142" fmla="*/ 3620603 h 3917333"/>
              <a:gd name="connsiteX143" fmla="*/ 1386547 w 4021235"/>
              <a:gd name="connsiteY143" fmla="*/ 3616862 h 3917333"/>
              <a:gd name="connsiteX144" fmla="*/ 1387794 w 4021235"/>
              <a:gd name="connsiteY144" fmla="*/ 3614369 h 3917333"/>
              <a:gd name="connsiteX145" fmla="*/ 1387794 w 4021235"/>
              <a:gd name="connsiteY145" fmla="*/ 3609382 h 3917333"/>
              <a:gd name="connsiteX146" fmla="*/ 1387794 w 4021235"/>
              <a:gd name="connsiteY146" fmla="*/ 3610629 h 3917333"/>
              <a:gd name="connsiteX147" fmla="*/ 1389042 w 4021235"/>
              <a:gd name="connsiteY147" fmla="*/ 3611876 h 3917333"/>
              <a:gd name="connsiteX148" fmla="*/ 1387794 w 4021235"/>
              <a:gd name="connsiteY148" fmla="*/ 3609382 h 3917333"/>
              <a:gd name="connsiteX149" fmla="*/ 1092280 w 4021235"/>
              <a:gd name="connsiteY149" fmla="*/ 3532082 h 3917333"/>
              <a:gd name="connsiteX150" fmla="*/ 1093401 w 4021235"/>
              <a:gd name="connsiteY150" fmla="*/ 3532465 h 3917333"/>
              <a:gd name="connsiteX151" fmla="*/ 1102255 w 4021235"/>
              <a:gd name="connsiteY151" fmla="*/ 3535823 h 3917333"/>
              <a:gd name="connsiteX152" fmla="*/ 829186 w 4021235"/>
              <a:gd name="connsiteY152" fmla="*/ 3409900 h 3917333"/>
              <a:gd name="connsiteX153" fmla="*/ 851755 w 4021235"/>
              <a:gd name="connsiteY153" fmla="*/ 3423652 h 3917333"/>
              <a:gd name="connsiteX154" fmla="*/ 848980 w 4021235"/>
              <a:gd name="connsiteY154" fmla="*/ 3422056 h 3917333"/>
              <a:gd name="connsiteX155" fmla="*/ 829186 w 4021235"/>
              <a:gd name="connsiteY155" fmla="*/ 3409900 h 3917333"/>
              <a:gd name="connsiteX156" fmla="*/ 776816 w 4021235"/>
              <a:gd name="connsiteY156" fmla="*/ 3377484 h 3917333"/>
              <a:gd name="connsiteX157" fmla="*/ 793583 w 4021235"/>
              <a:gd name="connsiteY157" fmla="*/ 3387543 h 3917333"/>
              <a:gd name="connsiteX158" fmla="*/ 799261 w 4021235"/>
              <a:gd name="connsiteY158" fmla="*/ 3391198 h 3917333"/>
              <a:gd name="connsiteX159" fmla="*/ 776816 w 4021235"/>
              <a:gd name="connsiteY159" fmla="*/ 3377484 h 3917333"/>
              <a:gd name="connsiteX160" fmla="*/ 3729462 w 4021235"/>
              <a:gd name="connsiteY160" fmla="*/ 3376237 h 3917333"/>
              <a:gd name="connsiteX161" fmla="*/ 3712004 w 4021235"/>
              <a:gd name="connsiteY161" fmla="*/ 3406160 h 3917333"/>
              <a:gd name="connsiteX162" fmla="*/ 3712836 w 4021235"/>
              <a:gd name="connsiteY162" fmla="*/ 3402835 h 3917333"/>
              <a:gd name="connsiteX163" fmla="*/ 3713251 w 4021235"/>
              <a:gd name="connsiteY163" fmla="*/ 3401172 h 3917333"/>
              <a:gd name="connsiteX164" fmla="*/ 3710758 w 4021235"/>
              <a:gd name="connsiteY164" fmla="*/ 3404912 h 3917333"/>
              <a:gd name="connsiteX165" fmla="*/ 3713251 w 4021235"/>
              <a:gd name="connsiteY165" fmla="*/ 3399926 h 3917333"/>
              <a:gd name="connsiteX166" fmla="*/ 3729462 w 4021235"/>
              <a:gd name="connsiteY166" fmla="*/ 3376237 h 3917333"/>
              <a:gd name="connsiteX167" fmla="*/ 3768116 w 4021235"/>
              <a:gd name="connsiteY167" fmla="*/ 3316391 h 3917333"/>
              <a:gd name="connsiteX168" fmla="*/ 3768116 w 4021235"/>
              <a:gd name="connsiteY168" fmla="*/ 3316392 h 3917333"/>
              <a:gd name="connsiteX169" fmla="*/ 3768115 w 4021235"/>
              <a:gd name="connsiteY169" fmla="*/ 3316392 h 3917333"/>
              <a:gd name="connsiteX170" fmla="*/ 3769362 w 4021235"/>
              <a:gd name="connsiteY170" fmla="*/ 3313899 h 3917333"/>
              <a:gd name="connsiteX171" fmla="*/ 3769778 w 4021235"/>
              <a:gd name="connsiteY171" fmla="*/ 3313899 h 3917333"/>
              <a:gd name="connsiteX172" fmla="*/ 3768116 w 4021235"/>
              <a:gd name="connsiteY172" fmla="*/ 3316391 h 3917333"/>
              <a:gd name="connsiteX173" fmla="*/ 3779125 w 4021235"/>
              <a:gd name="connsiteY173" fmla="*/ 3294621 h 3917333"/>
              <a:gd name="connsiteX174" fmla="*/ 3775985 w 4021235"/>
              <a:gd name="connsiteY174" fmla="*/ 3302864 h 3917333"/>
              <a:gd name="connsiteX175" fmla="*/ 3771272 w 4021235"/>
              <a:gd name="connsiteY175" fmla="*/ 3311110 h 3917333"/>
              <a:gd name="connsiteX176" fmla="*/ 3772452 w 4021235"/>
              <a:gd name="connsiteY176" fmla="*/ 3311110 h 3917333"/>
              <a:gd name="connsiteX177" fmla="*/ 3770609 w 4021235"/>
              <a:gd name="connsiteY177" fmla="*/ 3312951 h 3917333"/>
              <a:gd name="connsiteX178" fmla="*/ 3770609 w 4021235"/>
              <a:gd name="connsiteY178" fmla="*/ 3313899 h 3917333"/>
              <a:gd name="connsiteX179" fmla="*/ 3769778 w 4021235"/>
              <a:gd name="connsiteY179" fmla="*/ 3313899 h 3917333"/>
              <a:gd name="connsiteX180" fmla="*/ 3770013 w 4021235"/>
              <a:gd name="connsiteY180" fmla="*/ 3313547 h 3917333"/>
              <a:gd name="connsiteX181" fmla="*/ 3769702 w 4021235"/>
              <a:gd name="connsiteY181" fmla="*/ 3313856 h 3917333"/>
              <a:gd name="connsiteX182" fmla="*/ 3769702 w 4021235"/>
              <a:gd name="connsiteY182" fmla="*/ 3311110 h 3917333"/>
              <a:gd name="connsiteX183" fmla="*/ 3771048 w 4021235"/>
              <a:gd name="connsiteY183" fmla="*/ 3311110 h 3917333"/>
              <a:gd name="connsiteX184" fmla="*/ 3820488 w 4021235"/>
              <a:gd name="connsiteY184" fmla="*/ 3208808 h 3917333"/>
              <a:gd name="connsiteX185" fmla="*/ 3818147 w 4021235"/>
              <a:gd name="connsiteY185" fmla="*/ 3213535 h 3917333"/>
              <a:gd name="connsiteX186" fmla="*/ 3815434 w 4021235"/>
              <a:gd name="connsiteY186" fmla="*/ 3218694 h 3917333"/>
              <a:gd name="connsiteX187" fmla="*/ 3818459 w 4021235"/>
              <a:gd name="connsiteY187" fmla="*/ 3212288 h 3917333"/>
              <a:gd name="connsiteX188" fmla="*/ 3822336 w 4021235"/>
              <a:gd name="connsiteY188" fmla="*/ 3205080 h 3917333"/>
              <a:gd name="connsiteX189" fmla="*/ 3821732 w 4021235"/>
              <a:gd name="connsiteY189" fmla="*/ 3206677 h 3917333"/>
              <a:gd name="connsiteX190" fmla="*/ 3820488 w 4021235"/>
              <a:gd name="connsiteY190" fmla="*/ 3208808 h 3917333"/>
              <a:gd name="connsiteX191" fmla="*/ 3840436 w 4021235"/>
              <a:gd name="connsiteY191" fmla="*/ 3163040 h 3917333"/>
              <a:gd name="connsiteX192" fmla="*/ 3841059 w 4021235"/>
              <a:gd name="connsiteY192" fmla="*/ 3163663 h 3917333"/>
              <a:gd name="connsiteX193" fmla="*/ 3840436 w 4021235"/>
              <a:gd name="connsiteY193" fmla="*/ 3164287 h 3917333"/>
              <a:gd name="connsiteX194" fmla="*/ 3850411 w 4021235"/>
              <a:gd name="connsiteY194" fmla="*/ 3143092 h 3917333"/>
              <a:gd name="connsiteX195" fmla="*/ 3844176 w 4021235"/>
              <a:gd name="connsiteY195" fmla="*/ 3155560 h 3917333"/>
              <a:gd name="connsiteX196" fmla="*/ 3847778 w 4021235"/>
              <a:gd name="connsiteY196" fmla="*/ 3147112 h 3917333"/>
              <a:gd name="connsiteX197" fmla="*/ 3848471 w 4021235"/>
              <a:gd name="connsiteY197" fmla="*/ 3145723 h 3917333"/>
              <a:gd name="connsiteX198" fmla="*/ 3860071 w 4021235"/>
              <a:gd name="connsiteY198" fmla="*/ 3118344 h 3917333"/>
              <a:gd name="connsiteX199" fmla="*/ 3859041 w 4021235"/>
              <a:gd name="connsiteY199" fmla="*/ 3122501 h 3917333"/>
              <a:gd name="connsiteX200" fmla="*/ 3854151 w 4021235"/>
              <a:gd name="connsiteY200" fmla="*/ 3136858 h 3917333"/>
              <a:gd name="connsiteX201" fmla="*/ 3858827 w 4021235"/>
              <a:gd name="connsiteY201" fmla="*/ 3121897 h 3917333"/>
              <a:gd name="connsiteX202" fmla="*/ 459059 w 4021235"/>
              <a:gd name="connsiteY202" fmla="*/ 3086009 h 3917333"/>
              <a:gd name="connsiteX203" fmla="*/ 467431 w 4021235"/>
              <a:gd name="connsiteY203" fmla="*/ 3096494 h 3917333"/>
              <a:gd name="connsiteX204" fmla="*/ 481303 w 4021235"/>
              <a:gd name="connsiteY204" fmla="*/ 3111923 h 3917333"/>
              <a:gd name="connsiteX205" fmla="*/ 476315 w 4021235"/>
              <a:gd name="connsiteY205" fmla="*/ 3108183 h 3917333"/>
              <a:gd name="connsiteX206" fmla="*/ 466340 w 4021235"/>
              <a:gd name="connsiteY206" fmla="*/ 3095715 h 3917333"/>
              <a:gd name="connsiteX207" fmla="*/ 456700 w 4021235"/>
              <a:gd name="connsiteY207" fmla="*/ 3082864 h 3917333"/>
              <a:gd name="connsiteX208" fmla="*/ 459059 w 4021235"/>
              <a:gd name="connsiteY208" fmla="*/ 3086009 h 3917333"/>
              <a:gd name="connsiteX209" fmla="*/ 458331 w 4021235"/>
              <a:gd name="connsiteY209" fmla="*/ 3085098 h 3917333"/>
              <a:gd name="connsiteX210" fmla="*/ 3881583 w 4021235"/>
              <a:gd name="connsiteY210" fmla="*/ 3058312 h 3917333"/>
              <a:gd name="connsiteX211" fmla="*/ 3874842 w 4021235"/>
              <a:gd name="connsiteY211" fmla="*/ 3074968 h 3917333"/>
              <a:gd name="connsiteX212" fmla="*/ 3871544 w 4021235"/>
              <a:gd name="connsiteY212" fmla="*/ 3083488 h 3917333"/>
              <a:gd name="connsiteX213" fmla="*/ 3871038 w 4021235"/>
              <a:gd name="connsiteY213" fmla="*/ 3084452 h 3917333"/>
              <a:gd name="connsiteX214" fmla="*/ 3872559 w 4021235"/>
              <a:gd name="connsiteY214" fmla="*/ 3080370 h 3917333"/>
              <a:gd name="connsiteX215" fmla="*/ 3891558 w 4021235"/>
              <a:gd name="connsiteY215" fmla="*/ 3007195 h 3917333"/>
              <a:gd name="connsiteX216" fmla="*/ 3890310 w 4021235"/>
              <a:gd name="connsiteY216" fmla="*/ 3009688 h 3917333"/>
              <a:gd name="connsiteX217" fmla="*/ 3890310 w 4021235"/>
              <a:gd name="connsiteY217" fmla="*/ 3012182 h 3917333"/>
              <a:gd name="connsiteX218" fmla="*/ 3891558 w 4021235"/>
              <a:gd name="connsiteY218" fmla="*/ 3007195 h 3917333"/>
              <a:gd name="connsiteX219" fmla="*/ 4000038 w 4021235"/>
              <a:gd name="connsiteY219" fmla="*/ 2487294 h 3917333"/>
              <a:gd name="connsiteX220" fmla="*/ 3991310 w 4021235"/>
              <a:gd name="connsiteY220" fmla="*/ 2555866 h 3917333"/>
              <a:gd name="connsiteX221" fmla="*/ 3980088 w 4021235"/>
              <a:gd name="connsiteY221" fmla="*/ 2623192 h 3917333"/>
              <a:gd name="connsiteX222" fmla="*/ 3972606 w 4021235"/>
              <a:gd name="connsiteY222" fmla="*/ 2663088 h 3917333"/>
              <a:gd name="connsiteX223" fmla="*/ 3970113 w 4021235"/>
              <a:gd name="connsiteY223" fmla="*/ 2675556 h 3917333"/>
              <a:gd name="connsiteX224" fmla="*/ 3976347 w 4021235"/>
              <a:gd name="connsiteY224" fmla="*/ 2644386 h 3917333"/>
              <a:gd name="connsiteX225" fmla="*/ 3977593 w 4021235"/>
              <a:gd name="connsiteY225" fmla="*/ 2643140 h 3917333"/>
              <a:gd name="connsiteX226" fmla="*/ 3986322 w 4021235"/>
              <a:gd name="connsiteY226" fmla="*/ 2589529 h 3917333"/>
              <a:gd name="connsiteX227" fmla="*/ 3985075 w 4021235"/>
              <a:gd name="connsiteY227" fmla="*/ 2606984 h 3917333"/>
              <a:gd name="connsiteX228" fmla="*/ 3988660 w 4021235"/>
              <a:gd name="connsiteY228" fmla="*/ 2584230 h 3917333"/>
              <a:gd name="connsiteX229" fmla="*/ 3991307 w 4021235"/>
              <a:gd name="connsiteY229" fmla="*/ 2563364 h 3917333"/>
              <a:gd name="connsiteX230" fmla="*/ 3991307 w 4021235"/>
              <a:gd name="connsiteY230" fmla="*/ 2563374 h 3917333"/>
              <a:gd name="connsiteX231" fmla="*/ 3990687 w 4021235"/>
              <a:gd name="connsiteY231" fmla="*/ 2568490 h 3917333"/>
              <a:gd name="connsiteX232" fmla="*/ 3990063 w 4021235"/>
              <a:gd name="connsiteY232" fmla="*/ 2574568 h 3917333"/>
              <a:gd name="connsiteX233" fmla="*/ 3991307 w 4021235"/>
              <a:gd name="connsiteY233" fmla="*/ 2563374 h 3917333"/>
              <a:gd name="connsiteX234" fmla="*/ 3991310 w 4021235"/>
              <a:gd name="connsiteY234" fmla="*/ 2563347 h 3917333"/>
              <a:gd name="connsiteX235" fmla="*/ 3991307 w 4021235"/>
              <a:gd name="connsiteY235" fmla="*/ 2563364 h 3917333"/>
              <a:gd name="connsiteX236" fmla="*/ 3995050 w 4021235"/>
              <a:gd name="connsiteY236" fmla="*/ 2529684 h 3917333"/>
              <a:gd name="connsiteX237" fmla="*/ 4000038 w 4021235"/>
              <a:gd name="connsiteY237" fmla="*/ 2487294 h 3917333"/>
              <a:gd name="connsiteX238" fmla="*/ 4021235 w 4021235"/>
              <a:gd name="connsiteY238" fmla="*/ 2216746 h 3917333"/>
              <a:gd name="connsiteX239" fmla="*/ 4020846 w 4021235"/>
              <a:gd name="connsiteY239" fmla="*/ 2242246 h 3917333"/>
              <a:gd name="connsiteX240" fmla="*/ 4020551 w 4021235"/>
              <a:gd name="connsiteY240" fmla="*/ 2248962 h 3917333"/>
              <a:gd name="connsiteX241" fmla="*/ 4020612 w 4021235"/>
              <a:gd name="connsiteY241" fmla="*/ 2246513 h 3917333"/>
              <a:gd name="connsiteX242" fmla="*/ 4021235 w 4021235"/>
              <a:gd name="connsiteY242" fmla="*/ 2216746 h 3917333"/>
              <a:gd name="connsiteX243" fmla="*/ 4012507 w 4021235"/>
              <a:gd name="connsiteY243" fmla="*/ 2062148 h 3917333"/>
              <a:gd name="connsiteX244" fmla="*/ 4012507 w 4021235"/>
              <a:gd name="connsiteY244" fmla="*/ 2063394 h 3917333"/>
              <a:gd name="connsiteX245" fmla="*/ 4008765 w 4021235"/>
              <a:gd name="connsiteY245" fmla="*/ 2063394 h 3917333"/>
              <a:gd name="connsiteX246" fmla="*/ 4011260 w 4021235"/>
              <a:gd name="connsiteY246" fmla="*/ 2058407 h 3917333"/>
              <a:gd name="connsiteX247" fmla="*/ 4015001 w 4021235"/>
              <a:gd name="connsiteY247" fmla="*/ 2058407 h 3917333"/>
              <a:gd name="connsiteX248" fmla="*/ 4016247 w 4021235"/>
              <a:gd name="connsiteY248" fmla="*/ 2062148 h 3917333"/>
              <a:gd name="connsiteX249" fmla="*/ 4012507 w 4021235"/>
              <a:gd name="connsiteY249" fmla="*/ 2062148 h 3917333"/>
              <a:gd name="connsiteX250" fmla="*/ 4011260 w 4021235"/>
              <a:gd name="connsiteY250" fmla="*/ 2058407 h 3917333"/>
              <a:gd name="connsiteX251" fmla="*/ 0 w 4021235"/>
              <a:gd name="connsiteY251" fmla="*/ 1749210 h 3917333"/>
              <a:gd name="connsiteX252" fmla="*/ 15 w 4021235"/>
              <a:gd name="connsiteY252" fmla="*/ 1749513 h 3917333"/>
              <a:gd name="connsiteX253" fmla="*/ 0 w 4021235"/>
              <a:gd name="connsiteY253" fmla="*/ 1750456 h 3917333"/>
              <a:gd name="connsiteX254" fmla="*/ 3973028 w 4021235"/>
              <a:gd name="connsiteY254" fmla="*/ 1733986 h 3917333"/>
              <a:gd name="connsiteX255" fmla="*/ 3975775 w 4021235"/>
              <a:gd name="connsiteY255" fmla="*/ 1735818 h 3917333"/>
              <a:gd name="connsiteX256" fmla="*/ 3975775 w 4021235"/>
              <a:gd name="connsiteY256" fmla="*/ 1738567 h 3917333"/>
              <a:gd name="connsiteX257" fmla="*/ 3973028 w 4021235"/>
              <a:gd name="connsiteY257" fmla="*/ 1733986 h 3917333"/>
              <a:gd name="connsiteX258" fmla="*/ 3971515 w 4021235"/>
              <a:gd name="connsiteY258" fmla="*/ 1732846 h 3917333"/>
              <a:gd name="connsiteX259" fmla="*/ 3972606 w 4021235"/>
              <a:gd name="connsiteY259" fmla="*/ 1737988 h 3917333"/>
              <a:gd name="connsiteX260" fmla="*/ 3971490 w 4021235"/>
              <a:gd name="connsiteY260" fmla="*/ 1733071 h 3917333"/>
              <a:gd name="connsiteX261" fmla="*/ 3975100 w 4021235"/>
              <a:gd name="connsiteY261" fmla="*/ 1699339 h 3917333"/>
              <a:gd name="connsiteX262" fmla="*/ 3975100 w 4021235"/>
              <a:gd name="connsiteY262" fmla="*/ 1700319 h 3917333"/>
              <a:gd name="connsiteX263" fmla="*/ 3973853 w 4021235"/>
              <a:gd name="connsiteY263" fmla="*/ 1700586 h 3917333"/>
              <a:gd name="connsiteX264" fmla="*/ 3963878 w 4021235"/>
              <a:gd name="connsiteY264" fmla="*/ 1698092 h 3917333"/>
              <a:gd name="connsiteX265" fmla="*/ 3963878 w 4021235"/>
              <a:gd name="connsiteY265" fmla="*/ 1699339 h 3917333"/>
              <a:gd name="connsiteX266" fmla="*/ 3965125 w 4021235"/>
              <a:gd name="connsiteY266" fmla="*/ 1699339 h 3917333"/>
              <a:gd name="connsiteX267" fmla="*/ 3963878 w 4021235"/>
              <a:gd name="connsiteY267" fmla="*/ 1698092 h 3917333"/>
              <a:gd name="connsiteX268" fmla="*/ 3940187 w 4021235"/>
              <a:gd name="connsiteY268" fmla="*/ 1592117 h 3917333"/>
              <a:gd name="connsiteX269" fmla="*/ 3941434 w 4021235"/>
              <a:gd name="connsiteY269" fmla="*/ 1594611 h 3917333"/>
              <a:gd name="connsiteX270" fmla="*/ 3940187 w 4021235"/>
              <a:gd name="connsiteY270" fmla="*/ 1593364 h 3917333"/>
              <a:gd name="connsiteX271" fmla="*/ 3940187 w 4021235"/>
              <a:gd name="connsiteY271" fmla="*/ 1589624 h 3917333"/>
              <a:gd name="connsiteX272" fmla="*/ 3940187 w 4021235"/>
              <a:gd name="connsiteY272" fmla="*/ 1592117 h 3917333"/>
              <a:gd name="connsiteX273" fmla="*/ 3939876 w 4021235"/>
              <a:gd name="connsiteY273" fmla="*/ 1591806 h 3917333"/>
              <a:gd name="connsiteX274" fmla="*/ 3939564 w 4021235"/>
              <a:gd name="connsiteY274" fmla="*/ 1590247 h 3917333"/>
              <a:gd name="connsiteX275" fmla="*/ 3935325 w 4021235"/>
              <a:gd name="connsiteY275" fmla="*/ 1569059 h 3917333"/>
              <a:gd name="connsiteX276" fmla="*/ 3941434 w 4021235"/>
              <a:gd name="connsiteY276" fmla="*/ 1590871 h 3917333"/>
              <a:gd name="connsiteX277" fmla="*/ 3941434 w 4021235"/>
              <a:gd name="connsiteY277" fmla="*/ 1593364 h 3917333"/>
              <a:gd name="connsiteX278" fmla="*/ 3936448 w 4021235"/>
              <a:gd name="connsiteY278" fmla="*/ 1574670 h 3917333"/>
              <a:gd name="connsiteX279" fmla="*/ 3935713 w 4021235"/>
              <a:gd name="connsiteY279" fmla="*/ 1570998 h 3917333"/>
              <a:gd name="connsiteX280" fmla="*/ 3935325 w 4021235"/>
              <a:gd name="connsiteY280" fmla="*/ 1569055 h 3917333"/>
              <a:gd name="connsiteX281" fmla="*/ 3935325 w 4021235"/>
              <a:gd name="connsiteY281" fmla="*/ 1569059 h 3917333"/>
              <a:gd name="connsiteX282" fmla="*/ 3935325 w 4021235"/>
              <a:gd name="connsiteY282" fmla="*/ 1569056 h 3917333"/>
              <a:gd name="connsiteX283" fmla="*/ 3935200 w 4021235"/>
              <a:gd name="connsiteY283" fmla="*/ 1568429 h 3917333"/>
              <a:gd name="connsiteX284" fmla="*/ 3935325 w 4021235"/>
              <a:gd name="connsiteY284" fmla="*/ 1569055 h 3917333"/>
              <a:gd name="connsiteX285" fmla="*/ 3935324 w 4021235"/>
              <a:gd name="connsiteY285" fmla="*/ 1569053 h 3917333"/>
              <a:gd name="connsiteX286" fmla="*/ 7332 w 4021235"/>
              <a:gd name="connsiteY286" fmla="*/ 1566500 h 3917333"/>
              <a:gd name="connsiteX287" fmla="*/ 4989 w 4021235"/>
              <a:gd name="connsiteY287" fmla="*/ 1583390 h 3917333"/>
              <a:gd name="connsiteX288" fmla="*/ 6703 w 4021235"/>
              <a:gd name="connsiteY288" fmla="*/ 1569831 h 3917333"/>
              <a:gd name="connsiteX289" fmla="*/ 3909014 w 4021235"/>
              <a:gd name="connsiteY289" fmla="*/ 1478662 h 3917333"/>
              <a:gd name="connsiteX290" fmla="*/ 3911509 w 4021235"/>
              <a:gd name="connsiteY290" fmla="*/ 1486142 h 3917333"/>
              <a:gd name="connsiteX291" fmla="*/ 3914002 w 4021235"/>
              <a:gd name="connsiteY291" fmla="*/ 1491130 h 3917333"/>
              <a:gd name="connsiteX292" fmla="*/ 3915249 w 4021235"/>
              <a:gd name="connsiteY292" fmla="*/ 1492376 h 3917333"/>
              <a:gd name="connsiteX293" fmla="*/ 3915249 w 4021235"/>
              <a:gd name="connsiteY293" fmla="*/ 1491130 h 3917333"/>
              <a:gd name="connsiteX294" fmla="*/ 3911509 w 4021235"/>
              <a:gd name="connsiteY294" fmla="*/ 1482402 h 3917333"/>
              <a:gd name="connsiteX295" fmla="*/ 24939 w 4021235"/>
              <a:gd name="connsiteY295" fmla="*/ 1437519 h 3917333"/>
              <a:gd name="connsiteX296" fmla="*/ 20361 w 4021235"/>
              <a:gd name="connsiteY296" fmla="*/ 1465240 h 3917333"/>
              <a:gd name="connsiteX297" fmla="*/ 19663 w 4021235"/>
              <a:gd name="connsiteY297" fmla="*/ 1469677 h 3917333"/>
              <a:gd name="connsiteX298" fmla="*/ 21822 w 4021235"/>
              <a:gd name="connsiteY298" fmla="*/ 1455753 h 3917333"/>
              <a:gd name="connsiteX299" fmla="*/ 24939 w 4021235"/>
              <a:gd name="connsiteY299" fmla="*/ 1437519 h 3917333"/>
              <a:gd name="connsiteX300" fmla="*/ 29927 w 4021235"/>
              <a:gd name="connsiteY300" fmla="*/ 1415077 h 3917333"/>
              <a:gd name="connsiteX301" fmla="*/ 27873 w 4021235"/>
              <a:gd name="connsiteY301" fmla="*/ 1429189 h 3917333"/>
              <a:gd name="connsiteX302" fmla="*/ 27434 w 4021235"/>
              <a:gd name="connsiteY302" fmla="*/ 1431285 h 3917333"/>
              <a:gd name="connsiteX303" fmla="*/ 60998 w 4021235"/>
              <a:gd name="connsiteY303" fmla="*/ 1296236 h 3917333"/>
              <a:gd name="connsiteX304" fmla="*/ 58391 w 4021235"/>
              <a:gd name="connsiteY304" fmla="*/ 1304270 h 3917333"/>
              <a:gd name="connsiteX305" fmla="*/ 57358 w 4021235"/>
              <a:gd name="connsiteY305" fmla="*/ 1306608 h 3917333"/>
              <a:gd name="connsiteX306" fmla="*/ 65832 w 4021235"/>
              <a:gd name="connsiteY306" fmla="*/ 1282450 h 3917333"/>
              <a:gd name="connsiteX307" fmla="*/ 60998 w 4021235"/>
              <a:gd name="connsiteY307" fmla="*/ 1296236 h 3917333"/>
              <a:gd name="connsiteX308" fmla="*/ 61878 w 4021235"/>
              <a:gd name="connsiteY308" fmla="*/ 1293517 h 3917333"/>
              <a:gd name="connsiteX309" fmla="*/ 65599 w 4021235"/>
              <a:gd name="connsiteY309" fmla="*/ 1282764 h 3917333"/>
              <a:gd name="connsiteX310" fmla="*/ 544893 w 4021235"/>
              <a:gd name="connsiteY310" fmla="*/ 598446 h 3917333"/>
              <a:gd name="connsiteX311" fmla="*/ 543509 w 4021235"/>
              <a:gd name="connsiteY311" fmla="*/ 599539 h 3917333"/>
              <a:gd name="connsiteX312" fmla="*/ 543490 w 4021235"/>
              <a:gd name="connsiteY312" fmla="*/ 599537 h 3917333"/>
              <a:gd name="connsiteX313" fmla="*/ 544893 w 4021235"/>
              <a:gd name="connsiteY313" fmla="*/ 598446 h 3917333"/>
              <a:gd name="connsiteX314" fmla="*/ 2942671 w 4021235"/>
              <a:gd name="connsiteY314" fmla="*/ 174547 h 3917333"/>
              <a:gd name="connsiteX315" fmla="*/ 2943917 w 4021235"/>
              <a:gd name="connsiteY315" fmla="*/ 175793 h 3917333"/>
              <a:gd name="connsiteX316" fmla="*/ 2942671 w 4021235"/>
              <a:gd name="connsiteY316" fmla="*/ 175793 h 3917333"/>
              <a:gd name="connsiteX317" fmla="*/ 2317977 w 4021235"/>
              <a:gd name="connsiteY317" fmla="*/ 0 h 3917333"/>
              <a:gd name="connsiteX318" fmla="*/ 2342914 w 4021235"/>
              <a:gd name="connsiteY318" fmla="*/ 0 h 3917333"/>
              <a:gd name="connsiteX319" fmla="*/ 2355383 w 4021235"/>
              <a:gd name="connsiteY319" fmla="*/ 1246 h 3917333"/>
              <a:gd name="connsiteX320" fmla="*/ 2360371 w 4021235"/>
              <a:gd name="connsiteY320" fmla="*/ 1246 h 3917333"/>
              <a:gd name="connsiteX321" fmla="*/ 2364111 w 4021235"/>
              <a:gd name="connsiteY321" fmla="*/ 1246 h 3917333"/>
              <a:gd name="connsiteX322" fmla="*/ 2370346 w 4021235"/>
              <a:gd name="connsiteY322" fmla="*/ 2493 h 3917333"/>
              <a:gd name="connsiteX323" fmla="*/ 2421469 w 4021235"/>
              <a:gd name="connsiteY323" fmla="*/ 7480 h 3917333"/>
              <a:gd name="connsiteX324" fmla="*/ 2527455 w 4021235"/>
              <a:gd name="connsiteY324" fmla="*/ 19948 h 3917333"/>
              <a:gd name="connsiteX325" fmla="*/ 2529948 w 4021235"/>
              <a:gd name="connsiteY325" fmla="*/ 19948 h 3917333"/>
              <a:gd name="connsiteX326" fmla="*/ 2532442 w 4021235"/>
              <a:gd name="connsiteY326" fmla="*/ 22441 h 3917333"/>
              <a:gd name="connsiteX327" fmla="*/ 2562369 w 4021235"/>
              <a:gd name="connsiteY327" fmla="*/ 26182 h 3917333"/>
              <a:gd name="connsiteX328" fmla="*/ 2562369 w 4021235"/>
              <a:gd name="connsiteY328" fmla="*/ 36156 h 3917333"/>
              <a:gd name="connsiteX329" fmla="*/ 2563616 w 4021235"/>
              <a:gd name="connsiteY329" fmla="*/ 33662 h 3917333"/>
              <a:gd name="connsiteX330" fmla="*/ 2564862 w 4021235"/>
              <a:gd name="connsiteY330" fmla="*/ 31169 h 3917333"/>
              <a:gd name="connsiteX331" fmla="*/ 2566109 w 4021235"/>
              <a:gd name="connsiteY331" fmla="*/ 27428 h 3917333"/>
              <a:gd name="connsiteX332" fmla="*/ 2567356 w 4021235"/>
              <a:gd name="connsiteY332" fmla="*/ 27428 h 3917333"/>
              <a:gd name="connsiteX333" fmla="*/ 2569849 w 4021235"/>
              <a:gd name="connsiteY333" fmla="*/ 28675 h 3917333"/>
              <a:gd name="connsiteX334" fmla="*/ 2577331 w 4021235"/>
              <a:gd name="connsiteY334" fmla="*/ 31169 h 3917333"/>
              <a:gd name="connsiteX335" fmla="*/ 2592293 w 4021235"/>
              <a:gd name="connsiteY335" fmla="*/ 33662 h 3917333"/>
              <a:gd name="connsiteX336" fmla="*/ 2606010 w 4021235"/>
              <a:gd name="connsiteY336" fmla="*/ 38649 h 3917333"/>
              <a:gd name="connsiteX337" fmla="*/ 2613491 w 4021235"/>
              <a:gd name="connsiteY337" fmla="*/ 39896 h 3917333"/>
              <a:gd name="connsiteX338" fmla="*/ 2618478 w 4021235"/>
              <a:gd name="connsiteY338" fmla="*/ 39896 h 3917333"/>
              <a:gd name="connsiteX339" fmla="*/ 2620972 w 4021235"/>
              <a:gd name="connsiteY339" fmla="*/ 39896 h 3917333"/>
              <a:gd name="connsiteX340" fmla="*/ 2619725 w 4021235"/>
              <a:gd name="connsiteY340" fmla="*/ 51117 h 3917333"/>
              <a:gd name="connsiteX341" fmla="*/ 2619725 w 4021235"/>
              <a:gd name="connsiteY341" fmla="*/ 52364 h 3917333"/>
              <a:gd name="connsiteX342" fmla="*/ 2623466 w 4021235"/>
              <a:gd name="connsiteY342" fmla="*/ 41143 h 3917333"/>
              <a:gd name="connsiteX343" fmla="*/ 2624713 w 4021235"/>
              <a:gd name="connsiteY343" fmla="*/ 42390 h 3917333"/>
              <a:gd name="connsiteX344" fmla="*/ 2627206 w 4021235"/>
              <a:gd name="connsiteY344" fmla="*/ 42390 h 3917333"/>
              <a:gd name="connsiteX345" fmla="*/ 2633442 w 4021235"/>
              <a:gd name="connsiteY345" fmla="*/ 43636 h 3917333"/>
              <a:gd name="connsiteX346" fmla="*/ 2644664 w 4021235"/>
              <a:gd name="connsiteY346" fmla="*/ 46130 h 3917333"/>
              <a:gd name="connsiteX347" fmla="*/ 2655885 w 4021235"/>
              <a:gd name="connsiteY347" fmla="*/ 49870 h 3917333"/>
              <a:gd name="connsiteX348" fmla="*/ 2662120 w 4021235"/>
              <a:gd name="connsiteY348" fmla="*/ 52364 h 3917333"/>
              <a:gd name="connsiteX349" fmla="*/ 2667107 w 4021235"/>
              <a:gd name="connsiteY349" fmla="*/ 53610 h 3917333"/>
              <a:gd name="connsiteX350" fmla="*/ 2668354 w 4021235"/>
              <a:gd name="connsiteY350" fmla="*/ 54857 h 3917333"/>
              <a:gd name="connsiteX351" fmla="*/ 2669601 w 4021235"/>
              <a:gd name="connsiteY351" fmla="*/ 56104 h 3917333"/>
              <a:gd name="connsiteX352" fmla="*/ 2759377 w 4021235"/>
              <a:gd name="connsiteY352" fmla="*/ 83533 h 3917333"/>
              <a:gd name="connsiteX353" fmla="*/ 2850401 w 4021235"/>
              <a:gd name="connsiteY353" fmla="*/ 122182 h 3917333"/>
              <a:gd name="connsiteX354" fmla="*/ 2849153 w 4021235"/>
              <a:gd name="connsiteY354" fmla="*/ 124676 h 3917333"/>
              <a:gd name="connsiteX355" fmla="*/ 2851648 w 4021235"/>
              <a:gd name="connsiteY355" fmla="*/ 124676 h 3917333"/>
              <a:gd name="connsiteX356" fmla="*/ 2859128 w 4021235"/>
              <a:gd name="connsiteY356" fmla="*/ 125923 h 3917333"/>
              <a:gd name="connsiteX357" fmla="*/ 2859128 w 4021235"/>
              <a:gd name="connsiteY357" fmla="*/ 127169 h 3917333"/>
              <a:gd name="connsiteX358" fmla="*/ 2860376 w 4021235"/>
              <a:gd name="connsiteY358" fmla="*/ 127169 h 3917333"/>
              <a:gd name="connsiteX359" fmla="*/ 2861623 w 4021235"/>
              <a:gd name="connsiteY359" fmla="*/ 127169 h 3917333"/>
              <a:gd name="connsiteX360" fmla="*/ 2861623 w 4021235"/>
              <a:gd name="connsiteY360" fmla="*/ 128416 h 3917333"/>
              <a:gd name="connsiteX361" fmla="*/ 2861623 w 4021235"/>
              <a:gd name="connsiteY361" fmla="*/ 129663 h 3917333"/>
              <a:gd name="connsiteX362" fmla="*/ 2862870 w 4021235"/>
              <a:gd name="connsiteY362" fmla="*/ 128416 h 3917333"/>
              <a:gd name="connsiteX363" fmla="*/ 2864116 w 4021235"/>
              <a:gd name="connsiteY363" fmla="*/ 130910 h 3917333"/>
              <a:gd name="connsiteX364" fmla="*/ 2864116 w 4021235"/>
              <a:gd name="connsiteY364" fmla="*/ 129663 h 3917333"/>
              <a:gd name="connsiteX365" fmla="*/ 2865363 w 4021235"/>
              <a:gd name="connsiteY365" fmla="*/ 129663 h 3917333"/>
              <a:gd name="connsiteX366" fmla="*/ 2866610 w 4021235"/>
              <a:gd name="connsiteY366" fmla="*/ 132157 h 3917333"/>
              <a:gd name="connsiteX367" fmla="*/ 2867858 w 4021235"/>
              <a:gd name="connsiteY367" fmla="*/ 130910 h 3917333"/>
              <a:gd name="connsiteX368" fmla="*/ 2869105 w 4021235"/>
              <a:gd name="connsiteY368" fmla="*/ 130910 h 3917333"/>
              <a:gd name="connsiteX369" fmla="*/ 2869105 w 4021235"/>
              <a:gd name="connsiteY369" fmla="*/ 132157 h 3917333"/>
              <a:gd name="connsiteX370" fmla="*/ 2870352 w 4021235"/>
              <a:gd name="connsiteY370" fmla="*/ 132157 h 3917333"/>
              <a:gd name="connsiteX371" fmla="*/ 2871598 w 4021235"/>
              <a:gd name="connsiteY371" fmla="*/ 130910 h 3917333"/>
              <a:gd name="connsiteX372" fmla="*/ 2870352 w 4021235"/>
              <a:gd name="connsiteY372" fmla="*/ 134650 h 3917333"/>
              <a:gd name="connsiteX373" fmla="*/ 2875338 w 4021235"/>
              <a:gd name="connsiteY373" fmla="*/ 137144 h 3917333"/>
              <a:gd name="connsiteX374" fmla="*/ 2892795 w 4021235"/>
              <a:gd name="connsiteY374" fmla="*/ 148364 h 3917333"/>
              <a:gd name="connsiteX375" fmla="*/ 2910252 w 4021235"/>
              <a:gd name="connsiteY375" fmla="*/ 159585 h 3917333"/>
              <a:gd name="connsiteX376" fmla="*/ 2942671 w 4021235"/>
              <a:gd name="connsiteY376" fmla="*/ 177040 h 3917333"/>
              <a:gd name="connsiteX377" fmla="*/ 2943917 w 4021235"/>
              <a:gd name="connsiteY377" fmla="*/ 177040 h 3917333"/>
              <a:gd name="connsiteX378" fmla="*/ 2945164 w 4021235"/>
              <a:gd name="connsiteY378" fmla="*/ 177040 h 3917333"/>
              <a:gd name="connsiteX379" fmla="*/ 2946411 w 4021235"/>
              <a:gd name="connsiteY379" fmla="*/ 175793 h 3917333"/>
              <a:gd name="connsiteX380" fmla="*/ 2946411 w 4021235"/>
              <a:gd name="connsiteY380" fmla="*/ 177040 h 3917333"/>
              <a:gd name="connsiteX381" fmla="*/ 2946411 w 4021235"/>
              <a:gd name="connsiteY381" fmla="*/ 178287 h 3917333"/>
              <a:gd name="connsiteX382" fmla="*/ 2946411 w 4021235"/>
              <a:gd name="connsiteY382" fmla="*/ 179534 h 3917333"/>
              <a:gd name="connsiteX383" fmla="*/ 2982571 w 4021235"/>
              <a:gd name="connsiteY383" fmla="*/ 200729 h 3917333"/>
              <a:gd name="connsiteX384" fmla="*/ 3115990 w 4021235"/>
              <a:gd name="connsiteY384" fmla="*/ 296729 h 3917333"/>
              <a:gd name="connsiteX385" fmla="*/ 3145915 w 4021235"/>
              <a:gd name="connsiteY385" fmla="*/ 321665 h 3917333"/>
              <a:gd name="connsiteX386" fmla="*/ 3177088 w 4021235"/>
              <a:gd name="connsiteY386" fmla="*/ 347847 h 3917333"/>
              <a:gd name="connsiteX387" fmla="*/ 3195791 w 4021235"/>
              <a:gd name="connsiteY387" fmla="*/ 364055 h 3917333"/>
              <a:gd name="connsiteX388" fmla="*/ 3198284 w 4021235"/>
              <a:gd name="connsiteY388" fmla="*/ 362808 h 3917333"/>
              <a:gd name="connsiteX389" fmla="*/ 3199531 w 4021235"/>
              <a:gd name="connsiteY389" fmla="*/ 360314 h 3917333"/>
              <a:gd name="connsiteX390" fmla="*/ 3241925 w 4021235"/>
              <a:gd name="connsiteY390" fmla="*/ 401458 h 3917333"/>
              <a:gd name="connsiteX391" fmla="*/ 3250653 w 4021235"/>
              <a:gd name="connsiteY391" fmla="*/ 410185 h 3917333"/>
              <a:gd name="connsiteX392" fmla="*/ 3251900 w 4021235"/>
              <a:gd name="connsiteY392" fmla="*/ 408938 h 3917333"/>
              <a:gd name="connsiteX393" fmla="*/ 3259382 w 4021235"/>
              <a:gd name="connsiteY393" fmla="*/ 415172 h 3917333"/>
              <a:gd name="connsiteX394" fmla="*/ 3256889 w 4021235"/>
              <a:gd name="connsiteY394" fmla="*/ 416419 h 3917333"/>
              <a:gd name="connsiteX395" fmla="*/ 3258135 w 4021235"/>
              <a:gd name="connsiteY395" fmla="*/ 417666 h 3917333"/>
              <a:gd name="connsiteX396" fmla="*/ 3256889 w 4021235"/>
              <a:gd name="connsiteY396" fmla="*/ 417666 h 3917333"/>
              <a:gd name="connsiteX397" fmla="*/ 3377837 w 4021235"/>
              <a:gd name="connsiteY397" fmla="*/ 533615 h 3917333"/>
              <a:gd name="connsiteX398" fmla="*/ 3427712 w 4021235"/>
              <a:gd name="connsiteY398" fmla="*/ 589719 h 3917333"/>
              <a:gd name="connsiteX399" fmla="*/ 3466366 w 4021235"/>
              <a:gd name="connsiteY399" fmla="*/ 637096 h 3917333"/>
              <a:gd name="connsiteX400" fmla="*/ 3452651 w 4021235"/>
              <a:gd name="connsiteY400" fmla="*/ 619641 h 3917333"/>
              <a:gd name="connsiteX401" fmla="*/ 3467613 w 4021235"/>
              <a:gd name="connsiteY401" fmla="*/ 640836 h 3917333"/>
              <a:gd name="connsiteX402" fmla="*/ 3495045 w 4021235"/>
              <a:gd name="connsiteY402" fmla="*/ 672005 h 3917333"/>
              <a:gd name="connsiteX403" fmla="*/ 3518737 w 4021235"/>
              <a:gd name="connsiteY403" fmla="*/ 701928 h 3917333"/>
              <a:gd name="connsiteX404" fmla="*/ 3508760 w 4021235"/>
              <a:gd name="connsiteY404" fmla="*/ 686967 h 3917333"/>
              <a:gd name="connsiteX405" fmla="*/ 3563624 w 4021235"/>
              <a:gd name="connsiteY405" fmla="*/ 760526 h 3917333"/>
              <a:gd name="connsiteX406" fmla="*/ 3615994 w 4021235"/>
              <a:gd name="connsiteY406" fmla="*/ 836578 h 3917333"/>
              <a:gd name="connsiteX407" fmla="*/ 3664623 w 4021235"/>
              <a:gd name="connsiteY407" fmla="*/ 913878 h 3917333"/>
              <a:gd name="connsiteX408" fmla="*/ 3685820 w 4021235"/>
              <a:gd name="connsiteY408" fmla="*/ 952527 h 3917333"/>
              <a:gd name="connsiteX409" fmla="*/ 3697042 w 4021235"/>
              <a:gd name="connsiteY409" fmla="*/ 971229 h 3917333"/>
              <a:gd name="connsiteX410" fmla="*/ 3698289 w 4021235"/>
              <a:gd name="connsiteY410" fmla="*/ 973722 h 3917333"/>
              <a:gd name="connsiteX411" fmla="*/ 3700783 w 4021235"/>
              <a:gd name="connsiteY411" fmla="*/ 978709 h 3917333"/>
              <a:gd name="connsiteX412" fmla="*/ 3708265 w 4021235"/>
              <a:gd name="connsiteY412" fmla="*/ 986190 h 3917333"/>
              <a:gd name="connsiteX413" fmla="*/ 3710758 w 4021235"/>
              <a:gd name="connsiteY413" fmla="*/ 987437 h 3917333"/>
              <a:gd name="connsiteX414" fmla="*/ 3712004 w 4021235"/>
              <a:gd name="connsiteY414" fmla="*/ 988684 h 3917333"/>
              <a:gd name="connsiteX415" fmla="*/ 3713251 w 4021235"/>
              <a:gd name="connsiteY415" fmla="*/ 994917 h 3917333"/>
              <a:gd name="connsiteX416" fmla="*/ 3713251 w 4021235"/>
              <a:gd name="connsiteY416" fmla="*/ 997411 h 3917333"/>
              <a:gd name="connsiteX417" fmla="*/ 3714499 w 4021235"/>
              <a:gd name="connsiteY417" fmla="*/ 1003645 h 3917333"/>
              <a:gd name="connsiteX418" fmla="*/ 3716993 w 4021235"/>
              <a:gd name="connsiteY418" fmla="*/ 1009879 h 3917333"/>
              <a:gd name="connsiteX419" fmla="*/ 3719487 w 4021235"/>
              <a:gd name="connsiteY419" fmla="*/ 1012372 h 3917333"/>
              <a:gd name="connsiteX420" fmla="*/ 3720733 w 4021235"/>
              <a:gd name="connsiteY420" fmla="*/ 1016112 h 3917333"/>
              <a:gd name="connsiteX421" fmla="*/ 3728215 w 4021235"/>
              <a:gd name="connsiteY421" fmla="*/ 1027333 h 3917333"/>
              <a:gd name="connsiteX422" fmla="*/ 3731956 w 4021235"/>
              <a:gd name="connsiteY422" fmla="*/ 1033567 h 3917333"/>
              <a:gd name="connsiteX423" fmla="*/ 3734449 w 4021235"/>
              <a:gd name="connsiteY423" fmla="*/ 1036061 h 3917333"/>
              <a:gd name="connsiteX424" fmla="*/ 3733201 w 4021235"/>
              <a:gd name="connsiteY424" fmla="*/ 1038554 h 3917333"/>
              <a:gd name="connsiteX425" fmla="*/ 3730708 w 4021235"/>
              <a:gd name="connsiteY425" fmla="*/ 1042294 h 3917333"/>
              <a:gd name="connsiteX426" fmla="*/ 3738190 w 4021235"/>
              <a:gd name="connsiteY426" fmla="*/ 1039801 h 3917333"/>
              <a:gd name="connsiteX427" fmla="*/ 3749412 w 4021235"/>
              <a:gd name="connsiteY427" fmla="*/ 1067230 h 3917333"/>
              <a:gd name="connsiteX428" fmla="*/ 3750658 w 4021235"/>
              <a:gd name="connsiteY428" fmla="*/ 1067230 h 3917333"/>
              <a:gd name="connsiteX429" fmla="*/ 3765622 w 4021235"/>
              <a:gd name="connsiteY429" fmla="*/ 1095905 h 3917333"/>
              <a:gd name="connsiteX430" fmla="*/ 3778091 w 4021235"/>
              <a:gd name="connsiteY430" fmla="*/ 1120840 h 3917333"/>
              <a:gd name="connsiteX431" fmla="*/ 3799288 w 4021235"/>
              <a:gd name="connsiteY431" fmla="*/ 1165724 h 3917333"/>
              <a:gd name="connsiteX432" fmla="*/ 3801782 w 4021235"/>
              <a:gd name="connsiteY432" fmla="*/ 1169464 h 3917333"/>
              <a:gd name="connsiteX433" fmla="*/ 3830459 w 4021235"/>
              <a:gd name="connsiteY433" fmla="*/ 1239283 h 3917333"/>
              <a:gd name="connsiteX434" fmla="*/ 3830459 w 4021235"/>
              <a:gd name="connsiteY434" fmla="*/ 1241777 h 3917333"/>
              <a:gd name="connsiteX435" fmla="*/ 3831707 w 4021235"/>
              <a:gd name="connsiteY435" fmla="*/ 1243024 h 3917333"/>
              <a:gd name="connsiteX436" fmla="*/ 3832954 w 4021235"/>
              <a:gd name="connsiteY436" fmla="*/ 1248010 h 3917333"/>
              <a:gd name="connsiteX437" fmla="*/ 3831707 w 4021235"/>
              <a:gd name="connsiteY437" fmla="*/ 1250504 h 3917333"/>
              <a:gd name="connsiteX438" fmla="*/ 3832954 w 4021235"/>
              <a:gd name="connsiteY438" fmla="*/ 1252998 h 3917333"/>
              <a:gd name="connsiteX439" fmla="*/ 3836695 w 4021235"/>
              <a:gd name="connsiteY439" fmla="*/ 1262972 h 3917333"/>
              <a:gd name="connsiteX440" fmla="*/ 3837942 w 4021235"/>
              <a:gd name="connsiteY440" fmla="*/ 1262972 h 3917333"/>
              <a:gd name="connsiteX441" fmla="*/ 3841681 w 4021235"/>
              <a:gd name="connsiteY441" fmla="*/ 1266712 h 3917333"/>
              <a:gd name="connsiteX442" fmla="*/ 3842929 w 4021235"/>
              <a:gd name="connsiteY442" fmla="*/ 1271699 h 3917333"/>
              <a:gd name="connsiteX443" fmla="*/ 3846670 w 4021235"/>
              <a:gd name="connsiteY443" fmla="*/ 1280426 h 3917333"/>
              <a:gd name="connsiteX444" fmla="*/ 3856645 w 4021235"/>
              <a:gd name="connsiteY444" fmla="*/ 1300375 h 3917333"/>
              <a:gd name="connsiteX445" fmla="*/ 3842929 w 4021235"/>
              <a:gd name="connsiteY445" fmla="*/ 1272946 h 3917333"/>
              <a:gd name="connsiteX446" fmla="*/ 3840436 w 4021235"/>
              <a:gd name="connsiteY446" fmla="*/ 1266712 h 3917333"/>
              <a:gd name="connsiteX447" fmla="*/ 3837942 w 4021235"/>
              <a:gd name="connsiteY447" fmla="*/ 1264218 h 3917333"/>
              <a:gd name="connsiteX448" fmla="*/ 3841681 w 4021235"/>
              <a:gd name="connsiteY448" fmla="*/ 1271699 h 3917333"/>
              <a:gd name="connsiteX449" fmla="*/ 3864127 w 4021235"/>
              <a:gd name="connsiteY449" fmla="*/ 1324063 h 3917333"/>
              <a:gd name="connsiteX450" fmla="*/ 3874102 w 4021235"/>
              <a:gd name="connsiteY450" fmla="*/ 1358972 h 3917333"/>
              <a:gd name="connsiteX451" fmla="*/ 3879088 w 4021235"/>
              <a:gd name="connsiteY451" fmla="*/ 1357726 h 3917333"/>
              <a:gd name="connsiteX452" fmla="*/ 3884077 w 4021235"/>
              <a:gd name="connsiteY452" fmla="*/ 1371440 h 3917333"/>
              <a:gd name="connsiteX453" fmla="*/ 3879088 w 4021235"/>
              <a:gd name="connsiteY453" fmla="*/ 1372687 h 3917333"/>
              <a:gd name="connsiteX454" fmla="*/ 3877842 w 4021235"/>
              <a:gd name="connsiteY454" fmla="*/ 1372687 h 3917333"/>
              <a:gd name="connsiteX455" fmla="*/ 3894052 w 4021235"/>
              <a:gd name="connsiteY455" fmla="*/ 1422558 h 3917333"/>
              <a:gd name="connsiteX456" fmla="*/ 3897792 w 4021235"/>
              <a:gd name="connsiteY456" fmla="*/ 1423804 h 3917333"/>
              <a:gd name="connsiteX457" fmla="*/ 3899040 w 4021235"/>
              <a:gd name="connsiteY457" fmla="*/ 1427544 h 3917333"/>
              <a:gd name="connsiteX458" fmla="*/ 3904027 w 4021235"/>
              <a:gd name="connsiteY458" fmla="*/ 1426298 h 3917333"/>
              <a:gd name="connsiteX459" fmla="*/ 3905274 w 4021235"/>
              <a:gd name="connsiteY459" fmla="*/ 1426298 h 3917333"/>
              <a:gd name="connsiteX460" fmla="*/ 3906521 w 4021235"/>
              <a:gd name="connsiteY460" fmla="*/ 1428791 h 3917333"/>
              <a:gd name="connsiteX461" fmla="*/ 3906521 w 4021235"/>
              <a:gd name="connsiteY461" fmla="*/ 1430038 h 3917333"/>
              <a:gd name="connsiteX462" fmla="*/ 3907767 w 4021235"/>
              <a:gd name="connsiteY462" fmla="*/ 1433778 h 3917333"/>
              <a:gd name="connsiteX463" fmla="*/ 3907767 w 4021235"/>
              <a:gd name="connsiteY463" fmla="*/ 1437519 h 3917333"/>
              <a:gd name="connsiteX464" fmla="*/ 3907767 w 4021235"/>
              <a:gd name="connsiteY464" fmla="*/ 1438766 h 3917333"/>
              <a:gd name="connsiteX465" fmla="*/ 3907767 w 4021235"/>
              <a:gd name="connsiteY465" fmla="*/ 1442506 h 3917333"/>
              <a:gd name="connsiteX466" fmla="*/ 3905274 w 4021235"/>
              <a:gd name="connsiteY466" fmla="*/ 1447493 h 3917333"/>
              <a:gd name="connsiteX467" fmla="*/ 3904027 w 4021235"/>
              <a:gd name="connsiteY467" fmla="*/ 1447493 h 3917333"/>
              <a:gd name="connsiteX468" fmla="*/ 3904027 w 4021235"/>
              <a:gd name="connsiteY468" fmla="*/ 1449986 h 3917333"/>
              <a:gd name="connsiteX469" fmla="*/ 3904027 w 4021235"/>
              <a:gd name="connsiteY469" fmla="*/ 1452480 h 3917333"/>
              <a:gd name="connsiteX470" fmla="*/ 3902780 w 4021235"/>
              <a:gd name="connsiteY470" fmla="*/ 1451233 h 3917333"/>
              <a:gd name="connsiteX471" fmla="*/ 3901533 w 4021235"/>
              <a:gd name="connsiteY471" fmla="*/ 1449986 h 3917333"/>
              <a:gd name="connsiteX472" fmla="*/ 3901533 w 4021235"/>
              <a:gd name="connsiteY472" fmla="*/ 1452480 h 3917333"/>
              <a:gd name="connsiteX473" fmla="*/ 3904027 w 4021235"/>
              <a:gd name="connsiteY473" fmla="*/ 1458714 h 3917333"/>
              <a:gd name="connsiteX474" fmla="*/ 3906521 w 4021235"/>
              <a:gd name="connsiteY474" fmla="*/ 1467441 h 3917333"/>
              <a:gd name="connsiteX475" fmla="*/ 3909014 w 4021235"/>
              <a:gd name="connsiteY475" fmla="*/ 1476168 h 3917333"/>
              <a:gd name="connsiteX476" fmla="*/ 3914002 w 4021235"/>
              <a:gd name="connsiteY476" fmla="*/ 1482402 h 3917333"/>
              <a:gd name="connsiteX477" fmla="*/ 3925224 w 4021235"/>
              <a:gd name="connsiteY477" fmla="*/ 1523545 h 3917333"/>
              <a:gd name="connsiteX478" fmla="*/ 3935200 w 4021235"/>
              <a:gd name="connsiteY478" fmla="*/ 1563442 h 3917333"/>
              <a:gd name="connsiteX479" fmla="*/ 3925224 w 4021235"/>
              <a:gd name="connsiteY479" fmla="*/ 1528532 h 3917333"/>
              <a:gd name="connsiteX480" fmla="*/ 3932706 w 4021235"/>
              <a:gd name="connsiteY480" fmla="*/ 1559702 h 3917333"/>
              <a:gd name="connsiteX481" fmla="*/ 3935324 w 4021235"/>
              <a:gd name="connsiteY481" fmla="*/ 1569053 h 3917333"/>
              <a:gd name="connsiteX482" fmla="*/ 3935325 w 4021235"/>
              <a:gd name="connsiteY482" fmla="*/ 1569056 h 3917333"/>
              <a:gd name="connsiteX483" fmla="*/ 3935713 w 4021235"/>
              <a:gd name="connsiteY483" fmla="*/ 1570998 h 3917333"/>
              <a:gd name="connsiteX484" fmla="*/ 3936446 w 4021235"/>
              <a:gd name="connsiteY484" fmla="*/ 1574663 h 3917333"/>
              <a:gd name="connsiteX485" fmla="*/ 3936448 w 4021235"/>
              <a:gd name="connsiteY485" fmla="*/ 1574670 h 3917333"/>
              <a:gd name="connsiteX486" fmla="*/ 3939564 w 4021235"/>
              <a:gd name="connsiteY486" fmla="*/ 1590247 h 3917333"/>
              <a:gd name="connsiteX487" fmla="*/ 3938939 w 4021235"/>
              <a:gd name="connsiteY487" fmla="*/ 1590871 h 3917333"/>
              <a:gd name="connsiteX488" fmla="*/ 3939876 w 4021235"/>
              <a:gd name="connsiteY488" fmla="*/ 1591806 h 3917333"/>
              <a:gd name="connsiteX489" fmla="*/ 3940187 w 4021235"/>
              <a:gd name="connsiteY489" fmla="*/ 1593364 h 3917333"/>
              <a:gd name="connsiteX490" fmla="*/ 3941434 w 4021235"/>
              <a:gd name="connsiteY490" fmla="*/ 1595858 h 3917333"/>
              <a:gd name="connsiteX491" fmla="*/ 3942681 w 4021235"/>
              <a:gd name="connsiteY491" fmla="*/ 1608325 h 3917333"/>
              <a:gd name="connsiteX492" fmla="*/ 3943928 w 4021235"/>
              <a:gd name="connsiteY492" fmla="*/ 1609572 h 3917333"/>
              <a:gd name="connsiteX493" fmla="*/ 3952656 w 4021235"/>
              <a:gd name="connsiteY493" fmla="*/ 1637001 h 3917333"/>
              <a:gd name="connsiteX494" fmla="*/ 3957643 w 4021235"/>
              <a:gd name="connsiteY494" fmla="*/ 1660690 h 3917333"/>
              <a:gd name="connsiteX495" fmla="*/ 3960137 w 4021235"/>
              <a:gd name="connsiteY495" fmla="*/ 1671910 h 3917333"/>
              <a:gd name="connsiteX496" fmla="*/ 3961384 w 4021235"/>
              <a:gd name="connsiteY496" fmla="*/ 1676897 h 3917333"/>
              <a:gd name="connsiteX497" fmla="*/ 3961384 w 4021235"/>
              <a:gd name="connsiteY497" fmla="*/ 1681884 h 3917333"/>
              <a:gd name="connsiteX498" fmla="*/ 3962631 w 4021235"/>
              <a:gd name="connsiteY498" fmla="*/ 1691859 h 3917333"/>
              <a:gd name="connsiteX499" fmla="*/ 3962631 w 4021235"/>
              <a:gd name="connsiteY499" fmla="*/ 1695599 h 3917333"/>
              <a:gd name="connsiteX500" fmla="*/ 3966372 w 4021235"/>
              <a:gd name="connsiteY500" fmla="*/ 1694352 h 3917333"/>
              <a:gd name="connsiteX501" fmla="*/ 3965125 w 4021235"/>
              <a:gd name="connsiteY501" fmla="*/ 1695599 h 3917333"/>
              <a:gd name="connsiteX502" fmla="*/ 3966372 w 4021235"/>
              <a:gd name="connsiteY502" fmla="*/ 1696846 h 3917333"/>
              <a:gd name="connsiteX503" fmla="*/ 3967618 w 4021235"/>
              <a:gd name="connsiteY503" fmla="*/ 1698092 h 3917333"/>
              <a:gd name="connsiteX504" fmla="*/ 3968866 w 4021235"/>
              <a:gd name="connsiteY504" fmla="*/ 1698092 h 3917333"/>
              <a:gd name="connsiteX505" fmla="*/ 3967618 w 4021235"/>
              <a:gd name="connsiteY505" fmla="*/ 1699339 h 3917333"/>
              <a:gd name="connsiteX506" fmla="*/ 3968866 w 4021235"/>
              <a:gd name="connsiteY506" fmla="*/ 1699339 h 3917333"/>
              <a:gd name="connsiteX507" fmla="*/ 3968866 w 4021235"/>
              <a:gd name="connsiteY507" fmla="*/ 1698092 h 3917333"/>
              <a:gd name="connsiteX508" fmla="*/ 3970113 w 4021235"/>
              <a:gd name="connsiteY508" fmla="*/ 1698092 h 3917333"/>
              <a:gd name="connsiteX509" fmla="*/ 3971359 w 4021235"/>
              <a:gd name="connsiteY509" fmla="*/ 1698092 h 3917333"/>
              <a:gd name="connsiteX510" fmla="*/ 3975100 w 4021235"/>
              <a:gd name="connsiteY510" fmla="*/ 1698092 h 3917333"/>
              <a:gd name="connsiteX511" fmla="*/ 3973853 w 4021235"/>
              <a:gd name="connsiteY511" fmla="*/ 1699339 h 3917333"/>
              <a:gd name="connsiteX512" fmla="*/ 3973853 w 4021235"/>
              <a:gd name="connsiteY512" fmla="*/ 1700586 h 3917333"/>
              <a:gd name="connsiteX513" fmla="*/ 3975100 w 4021235"/>
              <a:gd name="connsiteY513" fmla="*/ 1700586 h 3917333"/>
              <a:gd name="connsiteX514" fmla="*/ 3975100 w 4021235"/>
              <a:gd name="connsiteY514" fmla="*/ 1700319 h 3917333"/>
              <a:gd name="connsiteX515" fmla="*/ 3976035 w 4021235"/>
              <a:gd name="connsiteY515" fmla="*/ 1700118 h 3917333"/>
              <a:gd name="connsiteX516" fmla="*/ 3976347 w 4021235"/>
              <a:gd name="connsiteY516" fmla="*/ 1700586 h 3917333"/>
              <a:gd name="connsiteX517" fmla="*/ 3965125 w 4021235"/>
              <a:gd name="connsiteY517" fmla="*/ 1704326 h 3917333"/>
              <a:gd name="connsiteX518" fmla="*/ 3965125 w 4021235"/>
              <a:gd name="connsiteY518" fmla="*/ 1705573 h 3917333"/>
              <a:gd name="connsiteX519" fmla="*/ 3968398 w 4021235"/>
              <a:gd name="connsiteY519" fmla="*/ 1719443 h 3917333"/>
              <a:gd name="connsiteX520" fmla="*/ 3971490 w 4021235"/>
              <a:gd name="connsiteY520" fmla="*/ 1733071 h 3917333"/>
              <a:gd name="connsiteX521" fmla="*/ 3971359 w 4021235"/>
              <a:gd name="connsiteY521" fmla="*/ 1734248 h 3917333"/>
              <a:gd name="connsiteX522" fmla="*/ 3972606 w 4021235"/>
              <a:gd name="connsiteY522" fmla="*/ 1737988 h 3917333"/>
              <a:gd name="connsiteX523" fmla="*/ 3973853 w 4021235"/>
              <a:gd name="connsiteY523" fmla="*/ 1741729 h 3917333"/>
              <a:gd name="connsiteX524" fmla="*/ 3973853 w 4021235"/>
              <a:gd name="connsiteY524" fmla="*/ 1751703 h 3917333"/>
              <a:gd name="connsiteX525" fmla="*/ 3976347 w 4021235"/>
              <a:gd name="connsiteY525" fmla="*/ 1769158 h 3917333"/>
              <a:gd name="connsiteX526" fmla="*/ 3978841 w 4021235"/>
              <a:gd name="connsiteY526" fmla="*/ 1786613 h 3917333"/>
              <a:gd name="connsiteX527" fmla="*/ 3980088 w 4021235"/>
              <a:gd name="connsiteY527" fmla="*/ 1785366 h 3917333"/>
              <a:gd name="connsiteX528" fmla="*/ 3981335 w 4021235"/>
              <a:gd name="connsiteY528" fmla="*/ 1785366 h 3917333"/>
              <a:gd name="connsiteX529" fmla="*/ 3990063 w 4021235"/>
              <a:gd name="connsiteY529" fmla="*/ 1785366 h 3917333"/>
              <a:gd name="connsiteX530" fmla="*/ 3992557 w 4021235"/>
              <a:gd name="connsiteY530" fmla="*/ 1804067 h 3917333"/>
              <a:gd name="connsiteX531" fmla="*/ 3983828 w 4021235"/>
              <a:gd name="connsiteY531" fmla="*/ 1805314 h 3917333"/>
              <a:gd name="connsiteX532" fmla="*/ 3983828 w 4021235"/>
              <a:gd name="connsiteY532" fmla="*/ 1810301 h 3917333"/>
              <a:gd name="connsiteX533" fmla="*/ 3995050 w 4021235"/>
              <a:gd name="connsiteY533" fmla="*/ 1835236 h 3917333"/>
              <a:gd name="connsiteX534" fmla="*/ 3995050 w 4021235"/>
              <a:gd name="connsiteY534" fmla="*/ 1836483 h 3917333"/>
              <a:gd name="connsiteX535" fmla="*/ 3997543 w 4021235"/>
              <a:gd name="connsiteY535" fmla="*/ 1837730 h 3917333"/>
              <a:gd name="connsiteX536" fmla="*/ 3998791 w 4021235"/>
              <a:gd name="connsiteY536" fmla="*/ 1841470 h 3917333"/>
              <a:gd name="connsiteX537" fmla="*/ 3990063 w 4021235"/>
              <a:gd name="connsiteY537" fmla="*/ 1843964 h 3917333"/>
              <a:gd name="connsiteX538" fmla="*/ 3990063 w 4021235"/>
              <a:gd name="connsiteY538" fmla="*/ 1842717 h 3917333"/>
              <a:gd name="connsiteX539" fmla="*/ 3988816 w 4021235"/>
              <a:gd name="connsiteY539" fmla="*/ 1841470 h 3917333"/>
              <a:gd name="connsiteX540" fmla="*/ 3988816 w 4021235"/>
              <a:gd name="connsiteY540" fmla="*/ 1843964 h 3917333"/>
              <a:gd name="connsiteX541" fmla="*/ 3987568 w 4021235"/>
              <a:gd name="connsiteY541" fmla="*/ 1843964 h 3917333"/>
              <a:gd name="connsiteX542" fmla="*/ 3993804 w 4021235"/>
              <a:gd name="connsiteY542" fmla="*/ 1898821 h 3917333"/>
              <a:gd name="connsiteX543" fmla="*/ 4000038 w 4021235"/>
              <a:gd name="connsiteY543" fmla="*/ 1954926 h 3917333"/>
              <a:gd name="connsiteX544" fmla="*/ 4008765 w 4021235"/>
              <a:gd name="connsiteY544" fmla="*/ 2058407 h 3917333"/>
              <a:gd name="connsiteX545" fmla="*/ 4008765 w 4021235"/>
              <a:gd name="connsiteY545" fmla="*/ 2063394 h 3917333"/>
              <a:gd name="connsiteX546" fmla="*/ 4012507 w 4021235"/>
              <a:gd name="connsiteY546" fmla="*/ 2117005 h 3917333"/>
              <a:gd name="connsiteX547" fmla="*/ 4015001 w 4021235"/>
              <a:gd name="connsiteY547" fmla="*/ 2164382 h 3917333"/>
              <a:gd name="connsiteX548" fmla="*/ 4015001 w 4021235"/>
              <a:gd name="connsiteY548" fmla="*/ 2230461 h 3917333"/>
              <a:gd name="connsiteX549" fmla="*/ 4013754 w 4021235"/>
              <a:gd name="connsiteY549" fmla="*/ 2307760 h 3917333"/>
              <a:gd name="connsiteX550" fmla="*/ 4003779 w 4021235"/>
              <a:gd name="connsiteY550" fmla="*/ 2439917 h 3917333"/>
              <a:gd name="connsiteX551" fmla="*/ 4002532 w 4021235"/>
              <a:gd name="connsiteY551" fmla="*/ 2462359 h 3917333"/>
              <a:gd name="connsiteX552" fmla="*/ 4003779 w 4021235"/>
              <a:gd name="connsiteY552" fmla="*/ 2474826 h 3917333"/>
              <a:gd name="connsiteX553" fmla="*/ 4003779 w 4021235"/>
              <a:gd name="connsiteY553" fmla="*/ 2467346 h 3917333"/>
              <a:gd name="connsiteX554" fmla="*/ 4003779 w 4021235"/>
              <a:gd name="connsiteY554" fmla="*/ 2462359 h 3917333"/>
              <a:gd name="connsiteX555" fmla="*/ 4003779 w 4021235"/>
              <a:gd name="connsiteY555" fmla="*/ 2454878 h 3917333"/>
              <a:gd name="connsiteX556" fmla="*/ 4005026 w 4021235"/>
              <a:gd name="connsiteY556" fmla="*/ 2449891 h 3917333"/>
              <a:gd name="connsiteX557" fmla="*/ 4006272 w 4021235"/>
              <a:gd name="connsiteY557" fmla="*/ 2442411 h 3917333"/>
              <a:gd name="connsiteX558" fmla="*/ 4005026 w 4021235"/>
              <a:gd name="connsiteY558" fmla="*/ 2433683 h 3917333"/>
              <a:gd name="connsiteX559" fmla="*/ 4007518 w 4021235"/>
              <a:gd name="connsiteY559" fmla="*/ 2413735 h 3917333"/>
              <a:gd name="connsiteX560" fmla="*/ 4011260 w 4021235"/>
              <a:gd name="connsiteY560" fmla="*/ 2367605 h 3917333"/>
              <a:gd name="connsiteX561" fmla="*/ 4012507 w 4021235"/>
              <a:gd name="connsiteY561" fmla="*/ 2356384 h 3917333"/>
              <a:gd name="connsiteX562" fmla="*/ 4015001 w 4021235"/>
              <a:gd name="connsiteY562" fmla="*/ 2300280 h 3917333"/>
              <a:gd name="connsiteX563" fmla="*/ 4019988 w 4021235"/>
              <a:gd name="connsiteY563" fmla="*/ 2164382 h 3917333"/>
              <a:gd name="connsiteX564" fmla="*/ 4018740 w 4021235"/>
              <a:gd name="connsiteY564" fmla="*/ 2266617 h 3917333"/>
              <a:gd name="connsiteX565" fmla="*/ 4019988 w 4021235"/>
              <a:gd name="connsiteY565" fmla="*/ 2261786 h 3917333"/>
              <a:gd name="connsiteX566" fmla="*/ 4020551 w 4021235"/>
              <a:gd name="connsiteY566" fmla="*/ 2248962 h 3917333"/>
              <a:gd name="connsiteX567" fmla="*/ 4019988 w 4021235"/>
              <a:gd name="connsiteY567" fmla="*/ 2271604 h 3917333"/>
              <a:gd name="connsiteX568" fmla="*/ 4016247 w 4021235"/>
              <a:gd name="connsiteY568" fmla="*/ 2320228 h 3917333"/>
              <a:gd name="connsiteX569" fmla="*/ 4013754 w 4021235"/>
              <a:gd name="connsiteY569" fmla="*/ 2398774 h 3917333"/>
              <a:gd name="connsiteX570" fmla="*/ 4011260 w 4021235"/>
              <a:gd name="connsiteY570" fmla="*/ 2408748 h 3917333"/>
              <a:gd name="connsiteX571" fmla="*/ 4015001 w 4021235"/>
              <a:gd name="connsiteY571" fmla="*/ 2368852 h 3917333"/>
              <a:gd name="connsiteX572" fmla="*/ 4011260 w 4021235"/>
              <a:gd name="connsiteY572" fmla="*/ 2396280 h 3917333"/>
              <a:gd name="connsiteX573" fmla="*/ 4007518 w 4021235"/>
              <a:gd name="connsiteY573" fmla="*/ 2443658 h 3917333"/>
              <a:gd name="connsiteX574" fmla="*/ 4007518 w 4021235"/>
              <a:gd name="connsiteY574" fmla="*/ 2464852 h 3917333"/>
              <a:gd name="connsiteX575" fmla="*/ 4007518 w 4021235"/>
              <a:gd name="connsiteY575" fmla="*/ 2474826 h 3917333"/>
              <a:gd name="connsiteX576" fmla="*/ 4007518 w 4021235"/>
              <a:gd name="connsiteY576" fmla="*/ 2484800 h 3917333"/>
              <a:gd name="connsiteX577" fmla="*/ 4007518 w 4021235"/>
              <a:gd name="connsiteY577" fmla="*/ 2487294 h 3917333"/>
              <a:gd name="connsiteX578" fmla="*/ 4006272 w 4021235"/>
              <a:gd name="connsiteY578" fmla="*/ 2489788 h 3917333"/>
              <a:gd name="connsiteX579" fmla="*/ 4005026 w 4021235"/>
              <a:gd name="connsiteY579" fmla="*/ 2489788 h 3917333"/>
              <a:gd name="connsiteX580" fmla="*/ 4001285 w 4021235"/>
              <a:gd name="connsiteY580" fmla="*/ 2518463 h 3917333"/>
              <a:gd name="connsiteX581" fmla="*/ 4000662 w 4021235"/>
              <a:gd name="connsiteY581" fmla="*/ 2520645 h 3917333"/>
              <a:gd name="connsiteX582" fmla="*/ 4001965 w 4021235"/>
              <a:gd name="connsiteY582" fmla="*/ 2508034 h 3917333"/>
              <a:gd name="connsiteX583" fmla="*/ 4003779 w 4021235"/>
              <a:gd name="connsiteY583" fmla="*/ 2493528 h 3917333"/>
              <a:gd name="connsiteX584" fmla="*/ 4003779 w 4021235"/>
              <a:gd name="connsiteY584" fmla="*/ 2491034 h 3917333"/>
              <a:gd name="connsiteX585" fmla="*/ 4002337 w 4021235"/>
              <a:gd name="connsiteY585" fmla="*/ 2504437 h 3917333"/>
              <a:gd name="connsiteX586" fmla="*/ 4001965 w 4021235"/>
              <a:gd name="connsiteY586" fmla="*/ 2508034 h 3917333"/>
              <a:gd name="connsiteX587" fmla="*/ 3998791 w 4021235"/>
              <a:gd name="connsiteY587" fmla="*/ 2533424 h 3917333"/>
              <a:gd name="connsiteX588" fmla="*/ 3996297 w 4021235"/>
              <a:gd name="connsiteY588" fmla="*/ 2539658 h 3917333"/>
              <a:gd name="connsiteX589" fmla="*/ 3993804 w 4021235"/>
              <a:gd name="connsiteY589" fmla="*/ 2572074 h 3917333"/>
              <a:gd name="connsiteX590" fmla="*/ 3986322 w 4021235"/>
              <a:gd name="connsiteY590" fmla="*/ 2616958 h 3917333"/>
              <a:gd name="connsiteX591" fmla="*/ 3977593 w 4021235"/>
              <a:gd name="connsiteY591" fmla="*/ 2664335 h 3917333"/>
              <a:gd name="connsiteX592" fmla="*/ 3962631 w 4021235"/>
              <a:gd name="connsiteY592" fmla="*/ 2739140 h 3917333"/>
              <a:gd name="connsiteX593" fmla="*/ 3966372 w 4021235"/>
              <a:gd name="connsiteY593" fmla="*/ 2736647 h 3917333"/>
              <a:gd name="connsiteX594" fmla="*/ 3962631 w 4021235"/>
              <a:gd name="connsiteY594" fmla="*/ 2750362 h 3917333"/>
              <a:gd name="connsiteX595" fmla="*/ 3955150 w 4021235"/>
              <a:gd name="connsiteY595" fmla="*/ 2784024 h 3917333"/>
              <a:gd name="connsiteX596" fmla="*/ 3953903 w 4021235"/>
              <a:gd name="connsiteY596" fmla="*/ 2791504 h 3917333"/>
              <a:gd name="connsiteX597" fmla="*/ 3955150 w 4021235"/>
              <a:gd name="connsiteY597" fmla="*/ 2785271 h 3917333"/>
              <a:gd name="connsiteX598" fmla="*/ 3956397 w 4021235"/>
              <a:gd name="connsiteY598" fmla="*/ 2782777 h 3917333"/>
              <a:gd name="connsiteX599" fmla="*/ 3955150 w 4021235"/>
              <a:gd name="connsiteY599" fmla="*/ 2789011 h 3917333"/>
              <a:gd name="connsiteX600" fmla="*/ 3952656 w 4021235"/>
              <a:gd name="connsiteY600" fmla="*/ 2793998 h 3917333"/>
              <a:gd name="connsiteX601" fmla="*/ 3951409 w 4021235"/>
              <a:gd name="connsiteY601" fmla="*/ 2797738 h 3917333"/>
              <a:gd name="connsiteX602" fmla="*/ 3950162 w 4021235"/>
              <a:gd name="connsiteY602" fmla="*/ 2800232 h 3917333"/>
              <a:gd name="connsiteX603" fmla="*/ 3923977 w 4021235"/>
              <a:gd name="connsiteY603" fmla="*/ 2912441 h 3917333"/>
              <a:gd name="connsiteX604" fmla="*/ 3918989 w 4021235"/>
              <a:gd name="connsiteY604" fmla="*/ 2933636 h 3917333"/>
              <a:gd name="connsiteX605" fmla="*/ 3914002 w 4021235"/>
              <a:gd name="connsiteY605" fmla="*/ 2957324 h 3917333"/>
              <a:gd name="connsiteX606" fmla="*/ 3909014 w 4021235"/>
              <a:gd name="connsiteY606" fmla="*/ 2957324 h 3917333"/>
              <a:gd name="connsiteX607" fmla="*/ 3910262 w 4021235"/>
              <a:gd name="connsiteY607" fmla="*/ 2956078 h 3917333"/>
              <a:gd name="connsiteX608" fmla="*/ 3909014 w 4021235"/>
              <a:gd name="connsiteY608" fmla="*/ 2956078 h 3917333"/>
              <a:gd name="connsiteX609" fmla="*/ 3905274 w 4021235"/>
              <a:gd name="connsiteY609" fmla="*/ 2964805 h 3917333"/>
              <a:gd name="connsiteX610" fmla="*/ 3909014 w 4021235"/>
              <a:gd name="connsiteY610" fmla="*/ 2957324 h 3917333"/>
              <a:gd name="connsiteX611" fmla="*/ 3911509 w 4021235"/>
              <a:gd name="connsiteY611" fmla="*/ 2958571 h 3917333"/>
              <a:gd name="connsiteX612" fmla="*/ 3911509 w 4021235"/>
              <a:gd name="connsiteY612" fmla="*/ 2959818 h 3917333"/>
              <a:gd name="connsiteX613" fmla="*/ 3911509 w 4021235"/>
              <a:gd name="connsiteY613" fmla="*/ 2961064 h 3917333"/>
              <a:gd name="connsiteX614" fmla="*/ 3909014 w 4021235"/>
              <a:gd name="connsiteY614" fmla="*/ 2966052 h 3917333"/>
              <a:gd name="connsiteX615" fmla="*/ 3906521 w 4021235"/>
              <a:gd name="connsiteY615" fmla="*/ 2977272 h 3917333"/>
              <a:gd name="connsiteX616" fmla="*/ 3900285 w 4021235"/>
              <a:gd name="connsiteY616" fmla="*/ 2993480 h 3917333"/>
              <a:gd name="connsiteX617" fmla="*/ 3894052 w 4021235"/>
              <a:gd name="connsiteY617" fmla="*/ 3009688 h 3917333"/>
              <a:gd name="connsiteX618" fmla="*/ 3894052 w 4021235"/>
              <a:gd name="connsiteY618" fmla="*/ 3013429 h 3917333"/>
              <a:gd name="connsiteX619" fmla="*/ 3889064 w 4021235"/>
              <a:gd name="connsiteY619" fmla="*/ 3030883 h 3917333"/>
              <a:gd name="connsiteX620" fmla="*/ 3876595 w 4021235"/>
              <a:gd name="connsiteY620" fmla="*/ 3069533 h 3917333"/>
              <a:gd name="connsiteX621" fmla="*/ 3872559 w 4021235"/>
              <a:gd name="connsiteY621" fmla="*/ 3080370 h 3917333"/>
              <a:gd name="connsiteX622" fmla="*/ 3870361 w 4021235"/>
              <a:gd name="connsiteY622" fmla="*/ 3085741 h 3917333"/>
              <a:gd name="connsiteX623" fmla="*/ 3871038 w 4021235"/>
              <a:gd name="connsiteY623" fmla="*/ 3084452 h 3917333"/>
              <a:gd name="connsiteX624" fmla="*/ 3870775 w 4021235"/>
              <a:gd name="connsiteY624" fmla="*/ 3085159 h 3917333"/>
              <a:gd name="connsiteX625" fmla="*/ 3868802 w 4021235"/>
              <a:gd name="connsiteY625" fmla="*/ 3090572 h 3917333"/>
              <a:gd name="connsiteX626" fmla="*/ 3871544 w 4021235"/>
              <a:gd name="connsiteY626" fmla="*/ 3083488 h 3917333"/>
              <a:gd name="connsiteX627" fmla="*/ 3873615 w 4021235"/>
              <a:gd name="connsiteY627" fmla="*/ 3079546 h 3917333"/>
              <a:gd name="connsiteX628" fmla="*/ 3865373 w 4021235"/>
              <a:gd name="connsiteY628" fmla="*/ 3104442 h 3917333"/>
              <a:gd name="connsiteX629" fmla="*/ 3865373 w 4021235"/>
              <a:gd name="connsiteY629" fmla="*/ 3103196 h 3917333"/>
              <a:gd name="connsiteX630" fmla="*/ 3860071 w 4021235"/>
              <a:gd name="connsiteY630" fmla="*/ 3118344 h 3917333"/>
              <a:gd name="connsiteX631" fmla="*/ 3860542 w 4021235"/>
              <a:gd name="connsiteY631" fmla="*/ 3116442 h 3917333"/>
              <a:gd name="connsiteX632" fmla="*/ 3864127 w 4021235"/>
              <a:gd name="connsiteY632" fmla="*/ 3104442 h 3917333"/>
              <a:gd name="connsiteX633" fmla="*/ 3849163 w 4021235"/>
              <a:gd name="connsiteY633" fmla="*/ 3144339 h 3917333"/>
              <a:gd name="connsiteX634" fmla="*/ 3848471 w 4021235"/>
              <a:gd name="connsiteY634" fmla="*/ 3145723 h 3917333"/>
              <a:gd name="connsiteX635" fmla="*/ 3848228 w 4021235"/>
              <a:gd name="connsiteY635" fmla="*/ 3146053 h 3917333"/>
              <a:gd name="connsiteX636" fmla="*/ 3847778 w 4021235"/>
              <a:gd name="connsiteY636" fmla="*/ 3147112 h 3917333"/>
              <a:gd name="connsiteX637" fmla="*/ 3844176 w 4021235"/>
              <a:gd name="connsiteY637" fmla="*/ 3154313 h 3917333"/>
              <a:gd name="connsiteX638" fmla="*/ 3842929 w 4021235"/>
              <a:gd name="connsiteY638" fmla="*/ 3159300 h 3917333"/>
              <a:gd name="connsiteX639" fmla="*/ 3844176 w 4021235"/>
              <a:gd name="connsiteY639" fmla="*/ 3155560 h 3917333"/>
              <a:gd name="connsiteX640" fmla="*/ 3841681 w 4021235"/>
              <a:gd name="connsiteY640" fmla="*/ 3164287 h 3917333"/>
              <a:gd name="connsiteX641" fmla="*/ 3841059 w 4021235"/>
              <a:gd name="connsiteY641" fmla="*/ 3163663 h 3917333"/>
              <a:gd name="connsiteX642" fmla="*/ 3841681 w 4021235"/>
              <a:gd name="connsiteY642" fmla="*/ 3163040 h 3917333"/>
              <a:gd name="connsiteX643" fmla="*/ 3840436 w 4021235"/>
              <a:gd name="connsiteY643" fmla="*/ 3161794 h 3917333"/>
              <a:gd name="connsiteX644" fmla="*/ 3840436 w 4021235"/>
              <a:gd name="connsiteY644" fmla="*/ 3163040 h 3917333"/>
              <a:gd name="connsiteX645" fmla="*/ 3835448 w 4021235"/>
              <a:gd name="connsiteY645" fmla="*/ 3175508 h 3917333"/>
              <a:gd name="connsiteX646" fmla="*/ 3839188 w 4021235"/>
              <a:gd name="connsiteY646" fmla="*/ 3165534 h 3917333"/>
              <a:gd name="connsiteX647" fmla="*/ 3815498 w 4021235"/>
              <a:gd name="connsiteY647" fmla="*/ 3216651 h 3917333"/>
              <a:gd name="connsiteX648" fmla="*/ 3814192 w 4021235"/>
              <a:gd name="connsiteY648" fmla="*/ 3221054 h 3917333"/>
              <a:gd name="connsiteX649" fmla="*/ 3815434 w 4021235"/>
              <a:gd name="connsiteY649" fmla="*/ 3218694 h 3917333"/>
              <a:gd name="connsiteX650" fmla="*/ 3810509 w 4021235"/>
              <a:gd name="connsiteY650" fmla="*/ 3229119 h 3917333"/>
              <a:gd name="connsiteX651" fmla="*/ 3804276 w 4021235"/>
              <a:gd name="connsiteY651" fmla="*/ 3239093 h 3917333"/>
              <a:gd name="connsiteX652" fmla="*/ 3809263 w 4021235"/>
              <a:gd name="connsiteY652" fmla="*/ 3227872 h 3917333"/>
              <a:gd name="connsiteX653" fmla="*/ 3805523 w 4021235"/>
              <a:gd name="connsiteY653" fmla="*/ 3234106 h 3917333"/>
              <a:gd name="connsiteX654" fmla="*/ 3803029 w 4021235"/>
              <a:gd name="connsiteY654" fmla="*/ 3240340 h 3917333"/>
              <a:gd name="connsiteX655" fmla="*/ 3801782 w 4021235"/>
              <a:gd name="connsiteY655" fmla="*/ 3241586 h 3917333"/>
              <a:gd name="connsiteX656" fmla="*/ 3800534 w 4021235"/>
              <a:gd name="connsiteY656" fmla="*/ 3242833 h 3917333"/>
              <a:gd name="connsiteX657" fmla="*/ 3799288 w 4021235"/>
              <a:gd name="connsiteY657" fmla="*/ 3242833 h 3917333"/>
              <a:gd name="connsiteX658" fmla="*/ 3798041 w 4021235"/>
              <a:gd name="connsiteY658" fmla="*/ 3245327 h 3917333"/>
              <a:gd name="connsiteX659" fmla="*/ 3788066 w 4021235"/>
              <a:gd name="connsiteY659" fmla="*/ 3265275 h 3917333"/>
              <a:gd name="connsiteX660" fmla="*/ 3779337 w 4021235"/>
              <a:gd name="connsiteY660" fmla="*/ 3288964 h 3917333"/>
              <a:gd name="connsiteX661" fmla="*/ 3768116 w 4021235"/>
              <a:gd name="connsiteY661" fmla="*/ 3312652 h 3917333"/>
              <a:gd name="connsiteX662" fmla="*/ 3769362 w 4021235"/>
              <a:gd name="connsiteY662" fmla="*/ 3312652 h 3917333"/>
              <a:gd name="connsiteX663" fmla="*/ 3768116 w 4021235"/>
              <a:gd name="connsiteY663" fmla="*/ 3313899 h 3917333"/>
              <a:gd name="connsiteX664" fmla="*/ 3765622 w 4021235"/>
              <a:gd name="connsiteY664" fmla="*/ 3318886 h 3917333"/>
              <a:gd name="connsiteX665" fmla="*/ 3768115 w 4021235"/>
              <a:gd name="connsiteY665" fmla="*/ 3316392 h 3917333"/>
              <a:gd name="connsiteX666" fmla="*/ 3765622 w 4021235"/>
              <a:gd name="connsiteY666" fmla="*/ 3320133 h 3917333"/>
              <a:gd name="connsiteX667" fmla="*/ 3755291 w 4021235"/>
              <a:gd name="connsiteY667" fmla="*/ 3335053 h 3917333"/>
              <a:gd name="connsiteX668" fmla="*/ 3757143 w 4021235"/>
              <a:gd name="connsiteY668" fmla="*/ 3333089 h 3917333"/>
              <a:gd name="connsiteX669" fmla="*/ 3755573 w 4021235"/>
              <a:gd name="connsiteY669" fmla="*/ 3335087 h 3917333"/>
              <a:gd name="connsiteX670" fmla="*/ 3754539 w 4021235"/>
              <a:gd name="connsiteY670" fmla="*/ 3336140 h 3917333"/>
              <a:gd name="connsiteX671" fmla="*/ 3754400 w 4021235"/>
              <a:gd name="connsiteY671" fmla="*/ 3336340 h 3917333"/>
              <a:gd name="connsiteX672" fmla="*/ 3738190 w 4021235"/>
              <a:gd name="connsiteY672" fmla="*/ 3363770 h 3917333"/>
              <a:gd name="connsiteX673" fmla="*/ 3740840 w 4021235"/>
              <a:gd name="connsiteY673" fmla="*/ 3359717 h 3917333"/>
              <a:gd name="connsiteX674" fmla="*/ 3745081 w 4021235"/>
              <a:gd name="connsiteY674" fmla="*/ 3354123 h 3917333"/>
              <a:gd name="connsiteX675" fmla="*/ 3744424 w 4021235"/>
              <a:gd name="connsiteY675" fmla="*/ 3355042 h 3917333"/>
              <a:gd name="connsiteX676" fmla="*/ 3748165 w 4021235"/>
              <a:gd name="connsiteY676" fmla="*/ 3350055 h 3917333"/>
              <a:gd name="connsiteX677" fmla="*/ 3745081 w 4021235"/>
              <a:gd name="connsiteY677" fmla="*/ 3354123 h 3917333"/>
              <a:gd name="connsiteX678" fmla="*/ 3763128 w 4021235"/>
              <a:gd name="connsiteY678" fmla="*/ 3328860 h 3917333"/>
              <a:gd name="connsiteX679" fmla="*/ 3733201 w 4021235"/>
              <a:gd name="connsiteY679" fmla="*/ 3372497 h 3917333"/>
              <a:gd name="connsiteX680" fmla="*/ 3733201 w 4021235"/>
              <a:gd name="connsiteY680" fmla="*/ 3371250 h 3917333"/>
              <a:gd name="connsiteX681" fmla="*/ 3730708 w 4021235"/>
              <a:gd name="connsiteY681" fmla="*/ 3377484 h 3917333"/>
              <a:gd name="connsiteX682" fmla="*/ 3729462 w 4021235"/>
              <a:gd name="connsiteY682" fmla="*/ 3376237 h 3917333"/>
              <a:gd name="connsiteX683" fmla="*/ 3726968 w 4021235"/>
              <a:gd name="connsiteY683" fmla="*/ 3374990 h 3917333"/>
              <a:gd name="connsiteX684" fmla="*/ 3712575 w 4021235"/>
              <a:gd name="connsiteY684" fmla="*/ 3396022 h 3917333"/>
              <a:gd name="connsiteX685" fmla="*/ 3710758 w 4021235"/>
              <a:gd name="connsiteY685" fmla="*/ 3398679 h 3917333"/>
              <a:gd name="connsiteX686" fmla="*/ 3708265 w 4021235"/>
              <a:gd name="connsiteY686" fmla="*/ 3403666 h 3917333"/>
              <a:gd name="connsiteX687" fmla="*/ 3708265 w 4021235"/>
              <a:gd name="connsiteY687" fmla="*/ 3404912 h 3917333"/>
              <a:gd name="connsiteX688" fmla="*/ 3709511 w 4021235"/>
              <a:gd name="connsiteY688" fmla="*/ 3404912 h 3917333"/>
              <a:gd name="connsiteX689" fmla="*/ 3570555 w 4021235"/>
              <a:gd name="connsiteY689" fmla="*/ 3489974 h 3917333"/>
              <a:gd name="connsiteX690" fmla="*/ 2953892 w 4021235"/>
              <a:gd name="connsiteY690" fmla="*/ 3867462 h 3917333"/>
              <a:gd name="connsiteX691" fmla="*/ 2942671 w 4021235"/>
              <a:gd name="connsiteY691" fmla="*/ 3869956 h 3917333"/>
              <a:gd name="connsiteX692" fmla="*/ 2943917 w 4021235"/>
              <a:gd name="connsiteY692" fmla="*/ 3873696 h 3917333"/>
              <a:gd name="connsiteX693" fmla="*/ 2953892 w 4021235"/>
              <a:gd name="connsiteY693" fmla="*/ 3867462 h 3917333"/>
              <a:gd name="connsiteX694" fmla="*/ 3132198 w 4021235"/>
              <a:gd name="connsiteY694" fmla="*/ 3822579 h 3917333"/>
              <a:gd name="connsiteX695" fmla="*/ 3709511 w 4021235"/>
              <a:gd name="connsiteY695" fmla="*/ 3404912 h 3917333"/>
              <a:gd name="connsiteX696" fmla="*/ 3710758 w 4021235"/>
              <a:gd name="connsiteY696" fmla="*/ 3404912 h 3917333"/>
              <a:gd name="connsiteX697" fmla="*/ 3712004 w 4021235"/>
              <a:gd name="connsiteY697" fmla="*/ 3406160 h 3917333"/>
              <a:gd name="connsiteX698" fmla="*/ 3712004 w 4021235"/>
              <a:gd name="connsiteY698" fmla="*/ 3412393 h 3917333"/>
              <a:gd name="connsiteX699" fmla="*/ 3712004 w 4021235"/>
              <a:gd name="connsiteY699" fmla="*/ 3413640 h 3917333"/>
              <a:gd name="connsiteX700" fmla="*/ 3710758 w 4021235"/>
              <a:gd name="connsiteY700" fmla="*/ 3413640 h 3917333"/>
              <a:gd name="connsiteX701" fmla="*/ 3709511 w 4021235"/>
              <a:gd name="connsiteY701" fmla="*/ 3412393 h 3917333"/>
              <a:gd name="connsiteX702" fmla="*/ 3709511 w 4021235"/>
              <a:gd name="connsiteY702" fmla="*/ 3413640 h 3917333"/>
              <a:gd name="connsiteX703" fmla="*/ 3709927 w 4021235"/>
              <a:gd name="connsiteY703" fmla="*/ 3414056 h 3917333"/>
              <a:gd name="connsiteX704" fmla="*/ 3710758 w 4021235"/>
              <a:gd name="connsiteY704" fmla="*/ 3414887 h 3917333"/>
              <a:gd name="connsiteX705" fmla="*/ 3709511 w 4021235"/>
              <a:gd name="connsiteY705" fmla="*/ 3414887 h 3917333"/>
              <a:gd name="connsiteX706" fmla="*/ 3708265 w 4021235"/>
              <a:gd name="connsiteY706" fmla="*/ 3414887 h 3917333"/>
              <a:gd name="connsiteX707" fmla="*/ 3709511 w 4021235"/>
              <a:gd name="connsiteY707" fmla="*/ 3416134 h 3917333"/>
              <a:gd name="connsiteX708" fmla="*/ 3707018 w 4021235"/>
              <a:gd name="connsiteY708" fmla="*/ 3414887 h 3917333"/>
              <a:gd name="connsiteX709" fmla="*/ 3707018 w 4021235"/>
              <a:gd name="connsiteY709" fmla="*/ 3416134 h 3917333"/>
              <a:gd name="connsiteX710" fmla="*/ 3708265 w 4021235"/>
              <a:gd name="connsiteY710" fmla="*/ 3416134 h 3917333"/>
              <a:gd name="connsiteX711" fmla="*/ 3709511 w 4021235"/>
              <a:gd name="connsiteY711" fmla="*/ 3417380 h 3917333"/>
              <a:gd name="connsiteX712" fmla="*/ 3708265 w 4021235"/>
              <a:gd name="connsiteY712" fmla="*/ 3418627 h 3917333"/>
              <a:gd name="connsiteX713" fmla="*/ 3703277 w 4021235"/>
              <a:gd name="connsiteY713" fmla="*/ 3416134 h 3917333"/>
              <a:gd name="connsiteX714" fmla="*/ 3695796 w 4021235"/>
              <a:gd name="connsiteY714" fmla="*/ 3427354 h 3917333"/>
              <a:gd name="connsiteX715" fmla="*/ 3703277 w 4021235"/>
              <a:gd name="connsiteY715" fmla="*/ 3414887 h 3917333"/>
              <a:gd name="connsiteX716" fmla="*/ 3699536 w 4021235"/>
              <a:gd name="connsiteY716" fmla="*/ 3413640 h 3917333"/>
              <a:gd name="connsiteX717" fmla="*/ 3693302 w 4021235"/>
              <a:gd name="connsiteY717" fmla="*/ 3426108 h 3917333"/>
              <a:gd name="connsiteX718" fmla="*/ 3685820 w 4021235"/>
              <a:gd name="connsiteY718" fmla="*/ 3434835 h 3917333"/>
              <a:gd name="connsiteX719" fmla="*/ 3658389 w 4021235"/>
              <a:gd name="connsiteY719" fmla="*/ 3470991 h 3917333"/>
              <a:gd name="connsiteX720" fmla="*/ 3649660 w 4021235"/>
              <a:gd name="connsiteY720" fmla="*/ 3487199 h 3917333"/>
              <a:gd name="connsiteX721" fmla="*/ 3645920 w 4021235"/>
              <a:gd name="connsiteY721" fmla="*/ 3490939 h 3917333"/>
              <a:gd name="connsiteX722" fmla="*/ 3644673 w 4021235"/>
              <a:gd name="connsiteY722" fmla="*/ 3489692 h 3917333"/>
              <a:gd name="connsiteX723" fmla="*/ 3617241 w 4021235"/>
              <a:gd name="connsiteY723" fmla="*/ 3522108 h 3917333"/>
              <a:gd name="connsiteX724" fmla="*/ 3606019 w 4021235"/>
              <a:gd name="connsiteY724" fmla="*/ 3537070 h 3917333"/>
              <a:gd name="connsiteX725" fmla="*/ 3594698 w 4021235"/>
              <a:gd name="connsiteY725" fmla="*/ 3549419 h 3917333"/>
              <a:gd name="connsiteX726" fmla="*/ 3596512 w 4021235"/>
              <a:gd name="connsiteY726" fmla="*/ 3547141 h 3917333"/>
              <a:gd name="connsiteX727" fmla="*/ 3592303 w 4021235"/>
              <a:gd name="connsiteY727" fmla="*/ 3552031 h 3917333"/>
              <a:gd name="connsiteX728" fmla="*/ 3594698 w 4021235"/>
              <a:gd name="connsiteY728" fmla="*/ 3549419 h 3917333"/>
              <a:gd name="connsiteX729" fmla="*/ 3593238 w 4021235"/>
              <a:gd name="connsiteY729" fmla="*/ 3551252 h 3917333"/>
              <a:gd name="connsiteX730" fmla="*/ 3581081 w 4021235"/>
              <a:gd name="connsiteY730" fmla="*/ 3564498 h 3917333"/>
              <a:gd name="connsiteX731" fmla="*/ 3571106 w 4021235"/>
              <a:gd name="connsiteY731" fmla="*/ 3573226 h 3917333"/>
              <a:gd name="connsiteX732" fmla="*/ 3546168 w 4021235"/>
              <a:gd name="connsiteY732" fmla="*/ 3599408 h 3917333"/>
              <a:gd name="connsiteX733" fmla="*/ 3524970 w 4021235"/>
              <a:gd name="connsiteY733" fmla="*/ 3618109 h 3917333"/>
              <a:gd name="connsiteX734" fmla="*/ 3514995 w 4021235"/>
              <a:gd name="connsiteY734" fmla="*/ 3626837 h 3917333"/>
              <a:gd name="connsiteX735" fmla="*/ 3514995 w 4021235"/>
              <a:gd name="connsiteY735" fmla="*/ 3625590 h 3917333"/>
              <a:gd name="connsiteX736" fmla="*/ 3495045 w 4021235"/>
              <a:gd name="connsiteY736" fmla="*/ 3643044 h 3917333"/>
              <a:gd name="connsiteX737" fmla="*/ 3470108 w 4021235"/>
              <a:gd name="connsiteY737" fmla="*/ 3665486 h 3917333"/>
              <a:gd name="connsiteX738" fmla="*/ 3467613 w 4021235"/>
              <a:gd name="connsiteY738" fmla="*/ 3664240 h 3917333"/>
              <a:gd name="connsiteX739" fmla="*/ 3460133 w 4021235"/>
              <a:gd name="connsiteY739" fmla="*/ 3670474 h 3917333"/>
              <a:gd name="connsiteX740" fmla="*/ 3450156 w 4021235"/>
              <a:gd name="connsiteY740" fmla="*/ 3675460 h 3917333"/>
              <a:gd name="connsiteX741" fmla="*/ 3446416 w 4021235"/>
              <a:gd name="connsiteY741" fmla="*/ 3677954 h 3917333"/>
              <a:gd name="connsiteX742" fmla="*/ 3443299 w 4021235"/>
              <a:gd name="connsiteY742" fmla="*/ 3679201 h 3917333"/>
              <a:gd name="connsiteX743" fmla="*/ 3440181 w 4021235"/>
              <a:gd name="connsiteY743" fmla="*/ 3680448 h 3917333"/>
              <a:gd name="connsiteX744" fmla="*/ 3438934 w 4021235"/>
              <a:gd name="connsiteY744" fmla="*/ 3682941 h 3917333"/>
              <a:gd name="connsiteX745" fmla="*/ 3426465 w 4021235"/>
              <a:gd name="connsiteY745" fmla="*/ 3692915 h 3917333"/>
              <a:gd name="connsiteX746" fmla="*/ 3402775 w 4021235"/>
              <a:gd name="connsiteY746" fmla="*/ 3707876 h 3917333"/>
              <a:gd name="connsiteX747" fmla="*/ 3365368 w 4021235"/>
              <a:gd name="connsiteY747" fmla="*/ 3730318 h 3917333"/>
              <a:gd name="connsiteX748" fmla="*/ 3304271 w 4021235"/>
              <a:gd name="connsiteY748" fmla="*/ 3760240 h 3917333"/>
              <a:gd name="connsiteX749" fmla="*/ 3289307 w 4021235"/>
              <a:gd name="connsiteY749" fmla="*/ 3767721 h 3917333"/>
              <a:gd name="connsiteX750" fmla="*/ 3288060 w 4021235"/>
              <a:gd name="connsiteY750" fmla="*/ 3767721 h 3917333"/>
              <a:gd name="connsiteX751" fmla="*/ 3229456 w 4021235"/>
              <a:gd name="connsiteY751" fmla="*/ 3792656 h 3917333"/>
              <a:gd name="connsiteX752" fmla="*/ 3228210 w 4021235"/>
              <a:gd name="connsiteY752" fmla="*/ 3793903 h 3917333"/>
              <a:gd name="connsiteX753" fmla="*/ 3228210 w 4021235"/>
              <a:gd name="connsiteY753" fmla="*/ 3792656 h 3917333"/>
              <a:gd name="connsiteX754" fmla="*/ 3184569 w 4021235"/>
              <a:gd name="connsiteY754" fmla="*/ 3813851 h 3917333"/>
              <a:gd name="connsiteX755" fmla="*/ 3183321 w 4021235"/>
              <a:gd name="connsiteY755" fmla="*/ 3813851 h 3917333"/>
              <a:gd name="connsiteX756" fmla="*/ 3182074 w 4021235"/>
              <a:gd name="connsiteY756" fmla="*/ 3811358 h 3917333"/>
              <a:gd name="connsiteX757" fmla="*/ 3179580 w 4021235"/>
              <a:gd name="connsiteY757" fmla="*/ 3812604 h 3917333"/>
              <a:gd name="connsiteX758" fmla="*/ 3174594 w 4021235"/>
              <a:gd name="connsiteY758" fmla="*/ 3815098 h 3917333"/>
              <a:gd name="connsiteX759" fmla="*/ 3173346 w 4021235"/>
              <a:gd name="connsiteY759" fmla="*/ 3815098 h 3917333"/>
              <a:gd name="connsiteX760" fmla="*/ 3172164 w 4021235"/>
              <a:gd name="connsiteY760" fmla="*/ 3813916 h 3917333"/>
              <a:gd name="connsiteX761" fmla="*/ 3170730 w 4021235"/>
              <a:gd name="connsiteY761" fmla="*/ 3813916 h 3917333"/>
              <a:gd name="connsiteX762" fmla="*/ 3171304 w 4021235"/>
              <a:gd name="connsiteY762" fmla="*/ 3813055 h 3917333"/>
              <a:gd name="connsiteX763" fmla="*/ 3170852 w 4021235"/>
              <a:gd name="connsiteY763" fmla="*/ 3812604 h 3917333"/>
              <a:gd name="connsiteX764" fmla="*/ 3169605 w 4021235"/>
              <a:gd name="connsiteY764" fmla="*/ 3812604 h 3917333"/>
              <a:gd name="connsiteX765" fmla="*/ 3169605 w 4021235"/>
              <a:gd name="connsiteY765" fmla="*/ 3811358 h 3917333"/>
              <a:gd name="connsiteX766" fmla="*/ 3168359 w 4021235"/>
              <a:gd name="connsiteY766" fmla="*/ 3815098 h 3917333"/>
              <a:gd name="connsiteX767" fmla="*/ 3169605 w 4021235"/>
              <a:gd name="connsiteY767" fmla="*/ 3815098 h 3917333"/>
              <a:gd name="connsiteX768" fmla="*/ 3170852 w 4021235"/>
              <a:gd name="connsiteY768" fmla="*/ 3815098 h 3917333"/>
              <a:gd name="connsiteX769" fmla="*/ 3167112 w 4021235"/>
              <a:gd name="connsiteY769" fmla="*/ 3816345 h 3917333"/>
              <a:gd name="connsiteX770" fmla="*/ 3159630 w 4021235"/>
              <a:gd name="connsiteY770" fmla="*/ 3817592 h 3917333"/>
              <a:gd name="connsiteX771" fmla="*/ 3154642 w 4021235"/>
              <a:gd name="connsiteY771" fmla="*/ 3818838 h 3917333"/>
              <a:gd name="connsiteX772" fmla="*/ 3135940 w 4021235"/>
              <a:gd name="connsiteY772" fmla="*/ 3823826 h 3917333"/>
              <a:gd name="connsiteX773" fmla="*/ 3134692 w 4021235"/>
              <a:gd name="connsiteY773" fmla="*/ 3826319 h 3917333"/>
              <a:gd name="connsiteX774" fmla="*/ 3132967 w 4021235"/>
              <a:gd name="connsiteY774" fmla="*/ 3827182 h 3917333"/>
              <a:gd name="connsiteX775" fmla="*/ 3128459 w 4021235"/>
              <a:gd name="connsiteY775" fmla="*/ 3828812 h 3917333"/>
              <a:gd name="connsiteX776" fmla="*/ 3129705 w 4021235"/>
              <a:gd name="connsiteY776" fmla="*/ 3828812 h 3917333"/>
              <a:gd name="connsiteX777" fmla="*/ 3125965 w 4021235"/>
              <a:gd name="connsiteY777" fmla="*/ 3830059 h 3917333"/>
              <a:gd name="connsiteX778" fmla="*/ 3124718 w 4021235"/>
              <a:gd name="connsiteY778" fmla="*/ 3831306 h 3917333"/>
              <a:gd name="connsiteX779" fmla="*/ 3124718 w 4021235"/>
              <a:gd name="connsiteY779" fmla="*/ 3830059 h 3917333"/>
              <a:gd name="connsiteX780" fmla="*/ 3123470 w 4021235"/>
              <a:gd name="connsiteY780" fmla="*/ 3831306 h 3917333"/>
              <a:gd name="connsiteX781" fmla="*/ 3122223 w 4021235"/>
              <a:gd name="connsiteY781" fmla="*/ 3828812 h 3917333"/>
              <a:gd name="connsiteX782" fmla="*/ 3122223 w 4021235"/>
              <a:gd name="connsiteY782" fmla="*/ 3830059 h 3917333"/>
              <a:gd name="connsiteX783" fmla="*/ 3122223 w 4021235"/>
              <a:gd name="connsiteY783" fmla="*/ 3831306 h 3917333"/>
              <a:gd name="connsiteX784" fmla="*/ 3119730 w 4021235"/>
              <a:gd name="connsiteY784" fmla="*/ 3831306 h 3917333"/>
              <a:gd name="connsiteX785" fmla="*/ 3114743 w 4021235"/>
              <a:gd name="connsiteY785" fmla="*/ 3832553 h 3917333"/>
              <a:gd name="connsiteX786" fmla="*/ 3104768 w 4021235"/>
              <a:gd name="connsiteY786" fmla="*/ 3836293 h 3917333"/>
              <a:gd name="connsiteX787" fmla="*/ 3079829 w 4021235"/>
              <a:gd name="connsiteY787" fmla="*/ 3843774 h 3917333"/>
              <a:gd name="connsiteX788" fmla="*/ 3046164 w 4021235"/>
              <a:gd name="connsiteY788" fmla="*/ 3852501 h 3917333"/>
              <a:gd name="connsiteX789" fmla="*/ 3041175 w 4021235"/>
              <a:gd name="connsiteY789" fmla="*/ 3853748 h 3917333"/>
              <a:gd name="connsiteX790" fmla="*/ 3036187 w 4021235"/>
              <a:gd name="connsiteY790" fmla="*/ 3853748 h 3917333"/>
              <a:gd name="connsiteX791" fmla="*/ 3027460 w 4021235"/>
              <a:gd name="connsiteY791" fmla="*/ 3856241 h 3917333"/>
              <a:gd name="connsiteX792" fmla="*/ 3016237 w 4021235"/>
              <a:gd name="connsiteY792" fmla="*/ 3858735 h 3917333"/>
              <a:gd name="connsiteX793" fmla="*/ 3033694 w 4021235"/>
              <a:gd name="connsiteY793" fmla="*/ 3856241 h 3917333"/>
              <a:gd name="connsiteX794" fmla="*/ 2990053 w 4021235"/>
              <a:gd name="connsiteY794" fmla="*/ 3863722 h 3917333"/>
              <a:gd name="connsiteX795" fmla="*/ 2941424 w 4021235"/>
              <a:gd name="connsiteY795" fmla="*/ 3874943 h 3917333"/>
              <a:gd name="connsiteX796" fmla="*/ 2938931 w 4021235"/>
              <a:gd name="connsiteY796" fmla="*/ 3877436 h 3917333"/>
              <a:gd name="connsiteX797" fmla="*/ 2938931 w 4021235"/>
              <a:gd name="connsiteY797" fmla="*/ 3876190 h 3917333"/>
              <a:gd name="connsiteX798" fmla="*/ 2937684 w 4021235"/>
              <a:gd name="connsiteY798" fmla="*/ 3876190 h 3917333"/>
              <a:gd name="connsiteX799" fmla="*/ 2937684 w 4021235"/>
              <a:gd name="connsiteY799" fmla="*/ 3874943 h 3917333"/>
              <a:gd name="connsiteX800" fmla="*/ 2909005 w 4021235"/>
              <a:gd name="connsiteY800" fmla="*/ 3881176 h 3917333"/>
              <a:gd name="connsiteX801" fmla="*/ 2917734 w 4021235"/>
              <a:gd name="connsiteY801" fmla="*/ 3879930 h 3917333"/>
              <a:gd name="connsiteX802" fmla="*/ 2892795 w 4021235"/>
              <a:gd name="connsiteY802" fmla="*/ 3883670 h 3917333"/>
              <a:gd name="connsiteX803" fmla="*/ 2892285 w 4021235"/>
              <a:gd name="connsiteY803" fmla="*/ 3883772 h 3917333"/>
              <a:gd name="connsiteX804" fmla="*/ 2890897 w 4021235"/>
              <a:gd name="connsiteY804" fmla="*/ 3884440 h 3917333"/>
              <a:gd name="connsiteX805" fmla="*/ 2887093 w 4021235"/>
              <a:gd name="connsiteY805" fmla="*/ 3886271 h 3917333"/>
              <a:gd name="connsiteX806" fmla="*/ 2884653 w 4021235"/>
              <a:gd name="connsiteY806" fmla="*/ 3886271 h 3917333"/>
              <a:gd name="connsiteX807" fmla="*/ 2883359 w 4021235"/>
              <a:gd name="connsiteY807" fmla="*/ 3886271 h 3917333"/>
              <a:gd name="connsiteX808" fmla="*/ 2883287 w 4021235"/>
              <a:gd name="connsiteY808" fmla="*/ 3886271 h 3917333"/>
              <a:gd name="connsiteX809" fmla="*/ 2882067 w 4021235"/>
              <a:gd name="connsiteY809" fmla="*/ 3886271 h 3917333"/>
              <a:gd name="connsiteX810" fmla="*/ 2882019 w 4021235"/>
              <a:gd name="connsiteY810" fmla="*/ 3886271 h 3917333"/>
              <a:gd name="connsiteX811" fmla="*/ 2880773 w 4021235"/>
              <a:gd name="connsiteY811" fmla="*/ 3886271 h 3917333"/>
              <a:gd name="connsiteX812" fmla="*/ 2879482 w 4021235"/>
              <a:gd name="connsiteY812" fmla="*/ 3886271 h 3917333"/>
              <a:gd name="connsiteX813" fmla="*/ 2881238 w 4021235"/>
              <a:gd name="connsiteY813" fmla="*/ 3885426 h 3917333"/>
              <a:gd name="connsiteX814" fmla="*/ 2845413 w 4021235"/>
              <a:gd name="connsiteY814" fmla="*/ 3889904 h 3917333"/>
              <a:gd name="connsiteX815" fmla="*/ 2834191 w 4021235"/>
              <a:gd name="connsiteY815" fmla="*/ 3891151 h 3917333"/>
              <a:gd name="connsiteX816" fmla="*/ 2808006 w 4021235"/>
              <a:gd name="connsiteY816" fmla="*/ 3894891 h 3917333"/>
              <a:gd name="connsiteX817" fmla="*/ 2801772 w 4021235"/>
              <a:gd name="connsiteY817" fmla="*/ 3894891 h 3917333"/>
              <a:gd name="connsiteX818" fmla="*/ 2796784 w 4021235"/>
              <a:gd name="connsiteY818" fmla="*/ 3894891 h 3917333"/>
              <a:gd name="connsiteX819" fmla="*/ 2793044 w 4021235"/>
              <a:gd name="connsiteY819" fmla="*/ 3894891 h 3917333"/>
              <a:gd name="connsiteX820" fmla="*/ 2783069 w 4021235"/>
              <a:gd name="connsiteY820" fmla="*/ 3897384 h 3917333"/>
              <a:gd name="connsiteX821" fmla="*/ 2786809 w 4021235"/>
              <a:gd name="connsiteY821" fmla="*/ 3897384 h 3917333"/>
              <a:gd name="connsiteX822" fmla="*/ 2775587 w 4021235"/>
              <a:gd name="connsiteY822" fmla="*/ 3898631 h 3917333"/>
              <a:gd name="connsiteX823" fmla="*/ 2770600 w 4021235"/>
              <a:gd name="connsiteY823" fmla="*/ 3899878 h 3917333"/>
              <a:gd name="connsiteX824" fmla="*/ 2769352 w 4021235"/>
              <a:gd name="connsiteY824" fmla="*/ 3897384 h 3917333"/>
              <a:gd name="connsiteX825" fmla="*/ 2768105 w 4021235"/>
              <a:gd name="connsiteY825" fmla="*/ 3902372 h 3917333"/>
              <a:gd name="connsiteX826" fmla="*/ 2766858 w 4021235"/>
              <a:gd name="connsiteY826" fmla="*/ 3901125 h 3917333"/>
              <a:gd name="connsiteX827" fmla="*/ 2764365 w 4021235"/>
              <a:gd name="connsiteY827" fmla="*/ 3901125 h 3917333"/>
              <a:gd name="connsiteX828" fmla="*/ 2755636 w 4021235"/>
              <a:gd name="connsiteY828" fmla="*/ 3901125 h 3917333"/>
              <a:gd name="connsiteX829" fmla="*/ 2743168 w 4021235"/>
              <a:gd name="connsiteY829" fmla="*/ 3902372 h 3917333"/>
              <a:gd name="connsiteX830" fmla="*/ 2720723 w 4021235"/>
              <a:gd name="connsiteY830" fmla="*/ 3904865 h 3917333"/>
              <a:gd name="connsiteX831" fmla="*/ 2685811 w 4021235"/>
              <a:gd name="connsiteY831" fmla="*/ 3908605 h 3917333"/>
              <a:gd name="connsiteX832" fmla="*/ 2683317 w 4021235"/>
              <a:gd name="connsiteY832" fmla="*/ 3908605 h 3917333"/>
              <a:gd name="connsiteX833" fmla="*/ 2637181 w 4021235"/>
              <a:gd name="connsiteY833" fmla="*/ 3911099 h 3917333"/>
              <a:gd name="connsiteX834" fmla="*/ 2637181 w 4021235"/>
              <a:gd name="connsiteY834" fmla="*/ 3909852 h 3917333"/>
              <a:gd name="connsiteX835" fmla="*/ 2632195 w 4021235"/>
              <a:gd name="connsiteY835" fmla="*/ 3914839 h 3917333"/>
              <a:gd name="connsiteX836" fmla="*/ 2632195 w 4021235"/>
              <a:gd name="connsiteY836" fmla="*/ 3913592 h 3917333"/>
              <a:gd name="connsiteX837" fmla="*/ 2630947 w 4021235"/>
              <a:gd name="connsiteY837" fmla="*/ 3913592 h 3917333"/>
              <a:gd name="connsiteX838" fmla="*/ 2630947 w 4021235"/>
              <a:gd name="connsiteY838" fmla="*/ 3914839 h 3917333"/>
              <a:gd name="connsiteX839" fmla="*/ 2629700 w 4021235"/>
              <a:gd name="connsiteY839" fmla="*/ 3914839 h 3917333"/>
              <a:gd name="connsiteX840" fmla="*/ 2629700 w 4021235"/>
              <a:gd name="connsiteY840" fmla="*/ 3913592 h 3917333"/>
              <a:gd name="connsiteX841" fmla="*/ 2628453 w 4021235"/>
              <a:gd name="connsiteY841" fmla="*/ 3913592 h 3917333"/>
              <a:gd name="connsiteX842" fmla="*/ 2627206 w 4021235"/>
              <a:gd name="connsiteY842" fmla="*/ 3913592 h 3917333"/>
              <a:gd name="connsiteX843" fmla="*/ 2625960 w 4021235"/>
              <a:gd name="connsiteY843" fmla="*/ 3914839 h 3917333"/>
              <a:gd name="connsiteX844" fmla="*/ 2625960 w 4021235"/>
              <a:gd name="connsiteY844" fmla="*/ 3913592 h 3917333"/>
              <a:gd name="connsiteX845" fmla="*/ 2624713 w 4021235"/>
              <a:gd name="connsiteY845" fmla="*/ 3916086 h 3917333"/>
              <a:gd name="connsiteX846" fmla="*/ 2623466 w 4021235"/>
              <a:gd name="connsiteY846" fmla="*/ 3914839 h 3917333"/>
              <a:gd name="connsiteX847" fmla="*/ 2622220 w 4021235"/>
              <a:gd name="connsiteY847" fmla="*/ 3916086 h 3917333"/>
              <a:gd name="connsiteX848" fmla="*/ 2620972 w 4021235"/>
              <a:gd name="connsiteY848" fmla="*/ 3909852 h 3917333"/>
              <a:gd name="connsiteX849" fmla="*/ 2604763 w 4021235"/>
              <a:gd name="connsiteY849" fmla="*/ 3909852 h 3917333"/>
              <a:gd name="connsiteX850" fmla="*/ 2586060 w 4021235"/>
              <a:gd name="connsiteY850" fmla="*/ 3908605 h 3917333"/>
              <a:gd name="connsiteX851" fmla="*/ 2539924 w 4021235"/>
              <a:gd name="connsiteY851" fmla="*/ 3911099 h 3917333"/>
              <a:gd name="connsiteX852" fmla="*/ 2539924 w 4021235"/>
              <a:gd name="connsiteY852" fmla="*/ 3908605 h 3917333"/>
              <a:gd name="connsiteX853" fmla="*/ 2539924 w 4021235"/>
              <a:gd name="connsiteY853" fmla="*/ 3909852 h 3917333"/>
              <a:gd name="connsiteX854" fmla="*/ 2539924 w 4021235"/>
              <a:gd name="connsiteY854" fmla="*/ 3911099 h 3917333"/>
              <a:gd name="connsiteX855" fmla="*/ 2539924 w 4021235"/>
              <a:gd name="connsiteY855" fmla="*/ 3912346 h 3917333"/>
              <a:gd name="connsiteX856" fmla="*/ 2534937 w 4021235"/>
              <a:gd name="connsiteY856" fmla="*/ 3916086 h 3917333"/>
              <a:gd name="connsiteX857" fmla="*/ 2533690 w 4021235"/>
              <a:gd name="connsiteY857" fmla="*/ 3916086 h 3917333"/>
              <a:gd name="connsiteX858" fmla="*/ 2533690 w 4021235"/>
              <a:gd name="connsiteY858" fmla="*/ 3914839 h 3917333"/>
              <a:gd name="connsiteX859" fmla="*/ 2532442 w 4021235"/>
              <a:gd name="connsiteY859" fmla="*/ 3914839 h 3917333"/>
              <a:gd name="connsiteX860" fmla="*/ 2532442 w 4021235"/>
              <a:gd name="connsiteY860" fmla="*/ 3916086 h 3917333"/>
              <a:gd name="connsiteX861" fmla="*/ 2531195 w 4021235"/>
              <a:gd name="connsiteY861" fmla="*/ 3913592 h 3917333"/>
              <a:gd name="connsiteX862" fmla="*/ 2531195 w 4021235"/>
              <a:gd name="connsiteY862" fmla="*/ 3914839 h 3917333"/>
              <a:gd name="connsiteX863" fmla="*/ 2531195 w 4021235"/>
              <a:gd name="connsiteY863" fmla="*/ 3916086 h 3917333"/>
              <a:gd name="connsiteX864" fmla="*/ 2531195 w 4021235"/>
              <a:gd name="connsiteY864" fmla="*/ 3917333 h 3917333"/>
              <a:gd name="connsiteX865" fmla="*/ 2529948 w 4021235"/>
              <a:gd name="connsiteY865" fmla="*/ 3917333 h 3917333"/>
              <a:gd name="connsiteX866" fmla="*/ 2529948 w 4021235"/>
              <a:gd name="connsiteY866" fmla="*/ 3916086 h 3917333"/>
              <a:gd name="connsiteX867" fmla="*/ 2527455 w 4021235"/>
              <a:gd name="connsiteY867" fmla="*/ 3916086 h 3917333"/>
              <a:gd name="connsiteX868" fmla="*/ 2526209 w 4021235"/>
              <a:gd name="connsiteY868" fmla="*/ 3916086 h 3917333"/>
              <a:gd name="connsiteX869" fmla="*/ 2523715 w 4021235"/>
              <a:gd name="connsiteY869" fmla="*/ 3914839 h 3917333"/>
              <a:gd name="connsiteX870" fmla="*/ 2521220 w 4021235"/>
              <a:gd name="connsiteY870" fmla="*/ 3913592 h 3917333"/>
              <a:gd name="connsiteX871" fmla="*/ 2518727 w 4021235"/>
              <a:gd name="connsiteY871" fmla="*/ 3909852 h 3917333"/>
              <a:gd name="connsiteX872" fmla="*/ 2518727 w 4021235"/>
              <a:gd name="connsiteY872" fmla="*/ 3908605 h 3917333"/>
              <a:gd name="connsiteX873" fmla="*/ 2472591 w 4021235"/>
              <a:gd name="connsiteY873" fmla="*/ 3907358 h 3917333"/>
              <a:gd name="connsiteX874" fmla="*/ 2465111 w 4021235"/>
              <a:gd name="connsiteY874" fmla="*/ 3908605 h 3917333"/>
              <a:gd name="connsiteX875" fmla="*/ 2412740 w 4021235"/>
              <a:gd name="connsiteY875" fmla="*/ 3906112 h 3917333"/>
              <a:gd name="connsiteX876" fmla="*/ 2409542 w 4021235"/>
              <a:gd name="connsiteY876" fmla="*/ 3906039 h 3917333"/>
              <a:gd name="connsiteX877" fmla="*/ 2405883 w 4021235"/>
              <a:gd name="connsiteY877" fmla="*/ 3905956 h 3917333"/>
              <a:gd name="connsiteX878" fmla="*/ 2391543 w 4021235"/>
              <a:gd name="connsiteY878" fmla="*/ 3904865 h 3917333"/>
              <a:gd name="connsiteX879" fmla="*/ 2390297 w 4021235"/>
              <a:gd name="connsiteY879" fmla="*/ 3906112 h 3917333"/>
              <a:gd name="connsiteX880" fmla="*/ 2389050 w 4021235"/>
              <a:gd name="connsiteY880" fmla="*/ 3906112 h 3917333"/>
              <a:gd name="connsiteX881" fmla="*/ 2386557 w 4021235"/>
              <a:gd name="connsiteY881" fmla="*/ 3906112 h 3917333"/>
              <a:gd name="connsiteX882" fmla="*/ 2382815 w 4021235"/>
              <a:gd name="connsiteY882" fmla="*/ 3906112 h 3917333"/>
              <a:gd name="connsiteX883" fmla="*/ 2376581 w 4021235"/>
              <a:gd name="connsiteY883" fmla="*/ 3906112 h 3917333"/>
              <a:gd name="connsiteX884" fmla="*/ 2352889 w 4021235"/>
              <a:gd name="connsiteY884" fmla="*/ 3904865 h 3917333"/>
              <a:gd name="connsiteX885" fmla="*/ 2352889 w 4021235"/>
              <a:gd name="connsiteY885" fmla="*/ 3903618 h 3917333"/>
              <a:gd name="connsiteX886" fmla="*/ 2352889 w 4021235"/>
              <a:gd name="connsiteY886" fmla="*/ 3902372 h 3917333"/>
              <a:gd name="connsiteX887" fmla="*/ 2339175 w 4021235"/>
              <a:gd name="connsiteY887" fmla="*/ 3902372 h 3917333"/>
              <a:gd name="connsiteX888" fmla="*/ 2316729 w 4021235"/>
              <a:gd name="connsiteY888" fmla="*/ 3901125 h 3917333"/>
              <a:gd name="connsiteX889" fmla="*/ 2314236 w 4021235"/>
              <a:gd name="connsiteY889" fmla="*/ 3901125 h 3917333"/>
              <a:gd name="connsiteX890" fmla="*/ 2324211 w 4021235"/>
              <a:gd name="connsiteY890" fmla="*/ 3902372 h 3917333"/>
              <a:gd name="connsiteX891" fmla="*/ 2310496 w 4021235"/>
              <a:gd name="connsiteY891" fmla="*/ 3902372 h 3917333"/>
              <a:gd name="connsiteX892" fmla="*/ 2299274 w 4021235"/>
              <a:gd name="connsiteY892" fmla="*/ 3901125 h 3917333"/>
              <a:gd name="connsiteX893" fmla="*/ 2291792 w 4021235"/>
              <a:gd name="connsiteY893" fmla="*/ 3899878 h 3917333"/>
              <a:gd name="connsiteX894" fmla="*/ 2290545 w 4021235"/>
              <a:gd name="connsiteY894" fmla="*/ 3898631 h 3917333"/>
              <a:gd name="connsiteX895" fmla="*/ 2291792 w 4021235"/>
              <a:gd name="connsiteY895" fmla="*/ 3897384 h 3917333"/>
              <a:gd name="connsiteX896" fmla="*/ 2283063 w 4021235"/>
              <a:gd name="connsiteY896" fmla="*/ 3897384 h 3917333"/>
              <a:gd name="connsiteX897" fmla="*/ 2261866 w 4021235"/>
              <a:gd name="connsiteY897" fmla="*/ 3896138 h 3917333"/>
              <a:gd name="connsiteX898" fmla="*/ 2255632 w 4021235"/>
              <a:gd name="connsiteY898" fmla="*/ 3894891 h 3917333"/>
              <a:gd name="connsiteX899" fmla="*/ 2243163 w 4021235"/>
              <a:gd name="connsiteY899" fmla="*/ 3894891 h 3917333"/>
              <a:gd name="connsiteX900" fmla="*/ 2245657 w 4021235"/>
              <a:gd name="connsiteY900" fmla="*/ 3892398 h 3917333"/>
              <a:gd name="connsiteX901" fmla="*/ 2239423 w 4021235"/>
              <a:gd name="connsiteY901" fmla="*/ 3892398 h 3917333"/>
              <a:gd name="connsiteX902" fmla="*/ 2236928 w 4021235"/>
              <a:gd name="connsiteY902" fmla="*/ 3893644 h 3917333"/>
              <a:gd name="connsiteX903" fmla="*/ 2168350 w 4021235"/>
              <a:gd name="connsiteY903" fmla="*/ 3883670 h 3917333"/>
              <a:gd name="connsiteX904" fmla="*/ 2155880 w 4021235"/>
              <a:gd name="connsiteY904" fmla="*/ 3882423 h 3917333"/>
              <a:gd name="connsiteX905" fmla="*/ 2107251 w 4021235"/>
              <a:gd name="connsiteY905" fmla="*/ 3871202 h 3917333"/>
              <a:gd name="connsiteX906" fmla="*/ 2132190 w 4021235"/>
              <a:gd name="connsiteY906" fmla="*/ 3874943 h 3917333"/>
              <a:gd name="connsiteX907" fmla="*/ 2120968 w 4021235"/>
              <a:gd name="connsiteY907" fmla="*/ 3872449 h 3917333"/>
              <a:gd name="connsiteX908" fmla="*/ 2093981 w 4021235"/>
              <a:gd name="connsiteY908" fmla="*/ 3867676 h 3917333"/>
              <a:gd name="connsiteX909" fmla="*/ 2088587 w 4021235"/>
              <a:gd name="connsiteY909" fmla="*/ 3866722 h 3917333"/>
              <a:gd name="connsiteX910" fmla="*/ 1967599 w 4021235"/>
              <a:gd name="connsiteY910" fmla="*/ 3842527 h 3917333"/>
              <a:gd name="connsiteX911" fmla="*/ 1958871 w 4021235"/>
              <a:gd name="connsiteY911" fmla="*/ 3840033 h 3917333"/>
              <a:gd name="connsiteX912" fmla="*/ 1970093 w 4021235"/>
              <a:gd name="connsiteY912" fmla="*/ 3850008 h 3917333"/>
              <a:gd name="connsiteX913" fmla="*/ 1933934 w 4021235"/>
              <a:gd name="connsiteY913" fmla="*/ 3837540 h 3917333"/>
              <a:gd name="connsiteX914" fmla="*/ 1894033 w 4021235"/>
              <a:gd name="connsiteY914" fmla="*/ 3826319 h 3917333"/>
              <a:gd name="connsiteX915" fmla="*/ 1875193 w 4021235"/>
              <a:gd name="connsiteY915" fmla="*/ 3820825 h 3917333"/>
              <a:gd name="connsiteX916" fmla="*/ 1871900 w 4021235"/>
              <a:gd name="connsiteY916" fmla="*/ 3819618 h 3917333"/>
              <a:gd name="connsiteX917" fmla="*/ 1867887 w 4021235"/>
              <a:gd name="connsiteY917" fmla="*/ 3818324 h 3917333"/>
              <a:gd name="connsiteX918" fmla="*/ 1844157 w 4021235"/>
              <a:gd name="connsiteY918" fmla="*/ 3810111 h 3917333"/>
              <a:gd name="connsiteX919" fmla="*/ 1837922 w 4021235"/>
              <a:gd name="connsiteY919" fmla="*/ 3807618 h 3917333"/>
              <a:gd name="connsiteX920" fmla="*/ 1835429 w 4021235"/>
              <a:gd name="connsiteY920" fmla="*/ 3806371 h 3917333"/>
              <a:gd name="connsiteX921" fmla="*/ 1834182 w 4021235"/>
              <a:gd name="connsiteY921" fmla="*/ 3806371 h 3917333"/>
              <a:gd name="connsiteX922" fmla="*/ 1824207 w 4021235"/>
              <a:gd name="connsiteY922" fmla="*/ 3803877 h 3917333"/>
              <a:gd name="connsiteX923" fmla="*/ 1830441 w 4021235"/>
              <a:gd name="connsiteY923" fmla="*/ 3805124 h 3917333"/>
              <a:gd name="connsiteX924" fmla="*/ 1834182 w 4021235"/>
              <a:gd name="connsiteY924" fmla="*/ 3805124 h 3917333"/>
              <a:gd name="connsiteX925" fmla="*/ 1824207 w 4021235"/>
              <a:gd name="connsiteY925" fmla="*/ 3802630 h 3917333"/>
              <a:gd name="connsiteX926" fmla="*/ 1810490 w 4021235"/>
              <a:gd name="connsiteY926" fmla="*/ 3796396 h 3917333"/>
              <a:gd name="connsiteX927" fmla="*/ 1796775 w 4021235"/>
              <a:gd name="connsiteY927" fmla="*/ 3793903 h 3917333"/>
              <a:gd name="connsiteX928" fmla="*/ 1796083 w 4021235"/>
              <a:gd name="connsiteY928" fmla="*/ 3794596 h 3917333"/>
              <a:gd name="connsiteX929" fmla="*/ 1795529 w 4021235"/>
              <a:gd name="connsiteY929" fmla="*/ 3795150 h 3917333"/>
              <a:gd name="connsiteX930" fmla="*/ 1795529 w 4021235"/>
              <a:gd name="connsiteY930" fmla="*/ 3794526 h 3917333"/>
              <a:gd name="connsiteX931" fmla="*/ 1795529 w 4021235"/>
              <a:gd name="connsiteY931" fmla="*/ 3793903 h 3917333"/>
              <a:gd name="connsiteX932" fmla="*/ 1790540 w 4021235"/>
              <a:gd name="connsiteY932" fmla="*/ 3793903 h 3917333"/>
              <a:gd name="connsiteX933" fmla="*/ 1773085 w 4021235"/>
              <a:gd name="connsiteY933" fmla="*/ 3791410 h 3917333"/>
              <a:gd name="connsiteX934" fmla="*/ 1778072 w 4021235"/>
              <a:gd name="connsiteY934" fmla="*/ 3787669 h 3917333"/>
              <a:gd name="connsiteX935" fmla="*/ 1776825 w 4021235"/>
              <a:gd name="connsiteY935" fmla="*/ 3787669 h 3917333"/>
              <a:gd name="connsiteX936" fmla="*/ 1773085 w 4021235"/>
              <a:gd name="connsiteY936" fmla="*/ 3786422 h 3917333"/>
              <a:gd name="connsiteX937" fmla="*/ 1769343 w 4021235"/>
              <a:gd name="connsiteY937" fmla="*/ 3787669 h 3917333"/>
              <a:gd name="connsiteX938" fmla="*/ 1768097 w 4021235"/>
              <a:gd name="connsiteY938" fmla="*/ 3787669 h 3917333"/>
              <a:gd name="connsiteX939" fmla="*/ 1768097 w 4021235"/>
              <a:gd name="connsiteY939" fmla="*/ 3785176 h 3917333"/>
              <a:gd name="connsiteX940" fmla="*/ 1768097 w 4021235"/>
              <a:gd name="connsiteY940" fmla="*/ 3783929 h 3917333"/>
              <a:gd name="connsiteX941" fmla="*/ 1767243 w 4021235"/>
              <a:gd name="connsiteY941" fmla="*/ 3784783 h 3917333"/>
              <a:gd name="connsiteX942" fmla="*/ 1680923 w 4021235"/>
              <a:gd name="connsiteY942" fmla="*/ 3745080 h 3917333"/>
              <a:gd name="connsiteX943" fmla="*/ 1537982 w 4021235"/>
              <a:gd name="connsiteY943" fmla="*/ 3679334 h 3917333"/>
              <a:gd name="connsiteX944" fmla="*/ 1394028 w 4021235"/>
              <a:gd name="connsiteY944" fmla="*/ 3613122 h 3917333"/>
              <a:gd name="connsiteX945" fmla="*/ 1392782 w 4021235"/>
              <a:gd name="connsiteY945" fmla="*/ 3614369 h 3917333"/>
              <a:gd name="connsiteX946" fmla="*/ 1392366 w 4021235"/>
              <a:gd name="connsiteY946" fmla="*/ 3615200 h 3917333"/>
              <a:gd name="connsiteX947" fmla="*/ 1391535 w 4021235"/>
              <a:gd name="connsiteY947" fmla="*/ 3614369 h 3917333"/>
              <a:gd name="connsiteX948" fmla="*/ 1389042 w 4021235"/>
              <a:gd name="connsiteY948" fmla="*/ 3613122 h 3917333"/>
              <a:gd name="connsiteX949" fmla="*/ 1387794 w 4021235"/>
              <a:gd name="connsiteY949" fmla="*/ 3613122 h 3917333"/>
              <a:gd name="connsiteX950" fmla="*/ 1386547 w 4021235"/>
              <a:gd name="connsiteY950" fmla="*/ 3611876 h 3917333"/>
              <a:gd name="connsiteX951" fmla="*/ 1385300 w 4021235"/>
              <a:gd name="connsiteY951" fmla="*/ 3610629 h 3917333"/>
              <a:gd name="connsiteX952" fmla="*/ 1371585 w 4021235"/>
              <a:gd name="connsiteY952" fmla="*/ 3608135 h 3917333"/>
              <a:gd name="connsiteX953" fmla="*/ 1321710 w 4021235"/>
              <a:gd name="connsiteY953" fmla="*/ 3596914 h 3917333"/>
              <a:gd name="connsiteX954" fmla="*/ 1334177 w 4021235"/>
              <a:gd name="connsiteY954" fmla="*/ 3599408 h 3917333"/>
              <a:gd name="connsiteX955" fmla="*/ 1259364 w 4021235"/>
              <a:gd name="connsiteY955" fmla="*/ 3581953 h 3917333"/>
              <a:gd name="connsiteX956" fmla="*/ 1233180 w 4021235"/>
              <a:gd name="connsiteY956" fmla="*/ 3574472 h 3917333"/>
              <a:gd name="connsiteX957" fmla="*/ 1229438 w 4021235"/>
              <a:gd name="connsiteY957" fmla="*/ 3575719 h 3917333"/>
              <a:gd name="connsiteX958" fmla="*/ 1192033 w 4021235"/>
              <a:gd name="connsiteY958" fmla="*/ 3564498 h 3917333"/>
              <a:gd name="connsiteX959" fmla="*/ 1184551 w 4021235"/>
              <a:gd name="connsiteY959" fmla="*/ 3563252 h 3917333"/>
              <a:gd name="connsiteX960" fmla="*/ 1137168 w 4021235"/>
              <a:gd name="connsiteY960" fmla="*/ 3548290 h 3917333"/>
              <a:gd name="connsiteX961" fmla="*/ 1202008 w 4021235"/>
              <a:gd name="connsiteY961" fmla="*/ 3565745 h 3917333"/>
              <a:gd name="connsiteX962" fmla="*/ 1235673 w 4021235"/>
              <a:gd name="connsiteY962" fmla="*/ 3574472 h 3917333"/>
              <a:gd name="connsiteX963" fmla="*/ 1164601 w 4021235"/>
              <a:gd name="connsiteY963" fmla="*/ 3553278 h 3917333"/>
              <a:gd name="connsiteX964" fmla="*/ 1112230 w 4021235"/>
              <a:gd name="connsiteY964" fmla="*/ 3537070 h 3917333"/>
              <a:gd name="connsiteX965" fmla="*/ 1135922 w 4021235"/>
              <a:gd name="connsiteY965" fmla="*/ 3545797 h 3917333"/>
              <a:gd name="connsiteX966" fmla="*/ 1117841 w 4021235"/>
              <a:gd name="connsiteY966" fmla="*/ 3540810 h 3917333"/>
              <a:gd name="connsiteX967" fmla="*/ 1093401 w 4021235"/>
              <a:gd name="connsiteY967" fmla="*/ 3532465 h 3917333"/>
              <a:gd name="connsiteX968" fmla="*/ 1066096 w 4021235"/>
              <a:gd name="connsiteY968" fmla="*/ 3522108 h 3917333"/>
              <a:gd name="connsiteX969" fmla="*/ 1032429 w 4021235"/>
              <a:gd name="connsiteY969" fmla="*/ 3508394 h 3917333"/>
              <a:gd name="connsiteX970" fmla="*/ 973825 w 4021235"/>
              <a:gd name="connsiteY970" fmla="*/ 3484706 h 3917333"/>
              <a:gd name="connsiteX971" fmla="*/ 977566 w 4021235"/>
              <a:gd name="connsiteY971" fmla="*/ 3484706 h 3917333"/>
              <a:gd name="connsiteX972" fmla="*/ 936419 w 4021235"/>
              <a:gd name="connsiteY972" fmla="*/ 3466004 h 3917333"/>
              <a:gd name="connsiteX973" fmla="*/ 900258 w 4021235"/>
              <a:gd name="connsiteY973" fmla="*/ 3449796 h 3917333"/>
              <a:gd name="connsiteX974" fmla="*/ 925196 w 4021235"/>
              <a:gd name="connsiteY974" fmla="*/ 3459770 h 3917333"/>
              <a:gd name="connsiteX975" fmla="*/ 896519 w 4021235"/>
              <a:gd name="connsiteY975" fmla="*/ 3444809 h 3917333"/>
              <a:gd name="connsiteX976" fmla="*/ 864098 w 4021235"/>
              <a:gd name="connsiteY976" fmla="*/ 3428601 h 3917333"/>
              <a:gd name="connsiteX977" fmla="*/ 881555 w 4021235"/>
              <a:gd name="connsiteY977" fmla="*/ 3439822 h 3917333"/>
              <a:gd name="connsiteX978" fmla="*/ 859111 w 4021235"/>
              <a:gd name="connsiteY978" fmla="*/ 3428134 h 3917333"/>
              <a:gd name="connsiteX979" fmla="*/ 851755 w 4021235"/>
              <a:gd name="connsiteY979" fmla="*/ 3423652 h 3917333"/>
              <a:gd name="connsiteX980" fmla="*/ 860358 w 4021235"/>
              <a:gd name="connsiteY980" fmla="*/ 3428601 h 3917333"/>
              <a:gd name="connsiteX981" fmla="*/ 814222 w 4021235"/>
              <a:gd name="connsiteY981" fmla="*/ 3399926 h 3917333"/>
              <a:gd name="connsiteX982" fmla="*/ 793583 w 4021235"/>
              <a:gd name="connsiteY982" fmla="*/ 3387543 h 3917333"/>
              <a:gd name="connsiteX983" fmla="*/ 776504 w 4021235"/>
              <a:gd name="connsiteY983" fmla="*/ 3376549 h 3917333"/>
              <a:gd name="connsiteX984" fmla="*/ 763100 w 4021235"/>
              <a:gd name="connsiteY984" fmla="*/ 3367510 h 3917333"/>
              <a:gd name="connsiteX985" fmla="*/ 733174 w 4021235"/>
              <a:gd name="connsiteY985" fmla="*/ 3347562 h 3917333"/>
              <a:gd name="connsiteX986" fmla="*/ 711978 w 4021235"/>
              <a:gd name="connsiteY986" fmla="*/ 3330107 h 3917333"/>
              <a:gd name="connsiteX987" fmla="*/ 705743 w 4021235"/>
              <a:gd name="connsiteY987" fmla="*/ 3326366 h 3917333"/>
              <a:gd name="connsiteX988" fmla="*/ 687039 w 4021235"/>
              <a:gd name="connsiteY988" fmla="*/ 3312652 h 3917333"/>
              <a:gd name="connsiteX989" fmla="*/ 678311 w 4021235"/>
              <a:gd name="connsiteY989" fmla="*/ 3303925 h 3917333"/>
              <a:gd name="connsiteX990" fmla="*/ 637164 w 4021235"/>
              <a:gd name="connsiteY990" fmla="*/ 3271509 h 3917333"/>
              <a:gd name="connsiteX991" fmla="*/ 610980 w 4021235"/>
              <a:gd name="connsiteY991" fmla="*/ 3247820 h 3917333"/>
              <a:gd name="connsiteX992" fmla="*/ 517462 w 4021235"/>
              <a:gd name="connsiteY992" fmla="*/ 3153066 h 3917333"/>
              <a:gd name="connsiteX993" fmla="*/ 472575 w 4021235"/>
              <a:gd name="connsiteY993" fmla="*/ 3100702 h 3917333"/>
              <a:gd name="connsiteX994" fmla="*/ 445142 w 4021235"/>
              <a:gd name="connsiteY994" fmla="*/ 3067040 h 3917333"/>
              <a:gd name="connsiteX995" fmla="*/ 456700 w 4021235"/>
              <a:gd name="connsiteY995" fmla="*/ 3082864 h 3917333"/>
              <a:gd name="connsiteX996" fmla="*/ 443896 w 4021235"/>
              <a:gd name="connsiteY996" fmla="*/ 3065793 h 3917333"/>
              <a:gd name="connsiteX997" fmla="*/ 450129 w 4021235"/>
              <a:gd name="connsiteY997" fmla="*/ 3074520 h 3917333"/>
              <a:gd name="connsiteX998" fmla="*/ 405242 w 4021235"/>
              <a:gd name="connsiteY998" fmla="*/ 3013429 h 3917333"/>
              <a:gd name="connsiteX999" fmla="*/ 372824 w 4021235"/>
              <a:gd name="connsiteY999" fmla="*/ 2967298 h 3917333"/>
              <a:gd name="connsiteX1000" fmla="*/ 342897 w 4021235"/>
              <a:gd name="connsiteY1000" fmla="*/ 2918674 h 3917333"/>
              <a:gd name="connsiteX1001" fmla="*/ 324195 w 4021235"/>
              <a:gd name="connsiteY1001" fmla="*/ 2886259 h 3917333"/>
              <a:gd name="connsiteX1002" fmla="*/ 302998 w 4021235"/>
              <a:gd name="connsiteY1002" fmla="*/ 2848856 h 3917333"/>
              <a:gd name="connsiteX1003" fmla="*/ 309231 w 4021235"/>
              <a:gd name="connsiteY1003" fmla="*/ 2858830 h 3917333"/>
              <a:gd name="connsiteX1004" fmla="*/ 293021 w 4021235"/>
              <a:gd name="connsiteY1004" fmla="*/ 2828908 h 3917333"/>
              <a:gd name="connsiteX1005" fmla="*/ 278059 w 4021235"/>
              <a:gd name="connsiteY1005" fmla="*/ 2800232 h 3917333"/>
              <a:gd name="connsiteX1006" fmla="*/ 259355 w 4021235"/>
              <a:gd name="connsiteY1006" fmla="*/ 2761582 h 3917333"/>
              <a:gd name="connsiteX1007" fmla="*/ 240652 w 4021235"/>
              <a:gd name="connsiteY1007" fmla="*/ 2721686 h 3917333"/>
              <a:gd name="connsiteX1008" fmla="*/ 223195 w 4021235"/>
              <a:gd name="connsiteY1008" fmla="*/ 2681789 h 3917333"/>
              <a:gd name="connsiteX1009" fmla="*/ 206986 w 4021235"/>
              <a:gd name="connsiteY1009" fmla="*/ 2640646 h 3917333"/>
              <a:gd name="connsiteX1010" fmla="*/ 193270 w 4021235"/>
              <a:gd name="connsiteY1010" fmla="*/ 2603243 h 3917333"/>
              <a:gd name="connsiteX1011" fmla="*/ 187036 w 4021235"/>
              <a:gd name="connsiteY1011" fmla="*/ 2587035 h 3917333"/>
              <a:gd name="connsiteX1012" fmla="*/ 184123 w 4021235"/>
              <a:gd name="connsiteY1012" fmla="*/ 2578858 h 3917333"/>
              <a:gd name="connsiteX1013" fmla="*/ 183669 w 4021235"/>
              <a:gd name="connsiteY1013" fmla="*/ 2577466 h 3917333"/>
              <a:gd name="connsiteX1014" fmla="*/ 188282 w 4021235"/>
              <a:gd name="connsiteY1014" fmla="*/ 2589529 h 3917333"/>
              <a:gd name="connsiteX1015" fmla="*/ 183374 w 4021235"/>
              <a:gd name="connsiteY1015" fmla="*/ 2576555 h 3917333"/>
              <a:gd name="connsiteX1016" fmla="*/ 183669 w 4021235"/>
              <a:gd name="connsiteY1016" fmla="*/ 2577466 h 3917333"/>
              <a:gd name="connsiteX1017" fmla="*/ 172072 w 4021235"/>
              <a:gd name="connsiteY1017" fmla="*/ 2547139 h 3917333"/>
              <a:gd name="connsiteX1018" fmla="*/ 172072 w 4021235"/>
              <a:gd name="connsiteY1018" fmla="*/ 2540905 h 3917333"/>
              <a:gd name="connsiteX1019" fmla="*/ 145889 w 4021235"/>
              <a:gd name="connsiteY1019" fmla="*/ 2466099 h 3917333"/>
              <a:gd name="connsiteX1020" fmla="*/ 124691 w 4021235"/>
              <a:gd name="connsiteY1020" fmla="*/ 2403761 h 3917333"/>
              <a:gd name="connsiteX1021" fmla="*/ 53617 w 4021235"/>
              <a:gd name="connsiteY1021" fmla="*/ 2131966 h 3917333"/>
              <a:gd name="connsiteX1022" fmla="*/ 6236 w 4021235"/>
              <a:gd name="connsiteY1022" fmla="*/ 1853938 h 3917333"/>
              <a:gd name="connsiteX1023" fmla="*/ 2495 w 4021235"/>
              <a:gd name="connsiteY1023" fmla="*/ 1795340 h 3917333"/>
              <a:gd name="connsiteX1024" fmla="*/ 1248 w 4021235"/>
              <a:gd name="connsiteY1024" fmla="*/ 1776015 h 3917333"/>
              <a:gd name="connsiteX1025" fmla="*/ 15 w 4021235"/>
              <a:gd name="connsiteY1025" fmla="*/ 1749513 h 3917333"/>
              <a:gd name="connsiteX1026" fmla="*/ 1403 w 4021235"/>
              <a:gd name="connsiteY1026" fmla="*/ 1656638 h 3917333"/>
              <a:gd name="connsiteX1027" fmla="*/ 7482 w 4021235"/>
              <a:gd name="connsiteY1027" fmla="*/ 1572169 h 3917333"/>
              <a:gd name="connsiteX1028" fmla="*/ 7619 w 4021235"/>
              <a:gd name="connsiteY1028" fmla="*/ 1564981 h 3917333"/>
              <a:gd name="connsiteX1029" fmla="*/ 7332 w 4021235"/>
              <a:gd name="connsiteY1029" fmla="*/ 1566500 h 3917333"/>
              <a:gd name="connsiteX1030" fmla="*/ 8729 w 4021235"/>
              <a:gd name="connsiteY1030" fmla="*/ 1556429 h 3917333"/>
              <a:gd name="connsiteX1031" fmla="*/ 12470 w 4021235"/>
              <a:gd name="connsiteY1031" fmla="*/ 1517312 h 3917333"/>
              <a:gd name="connsiteX1032" fmla="*/ 15432 w 4021235"/>
              <a:gd name="connsiteY1032" fmla="*/ 1496584 h 3917333"/>
              <a:gd name="connsiteX1033" fmla="*/ 19663 w 4021235"/>
              <a:gd name="connsiteY1033" fmla="*/ 1469677 h 3917333"/>
              <a:gd name="connsiteX1034" fmla="*/ 18706 w 4021235"/>
              <a:gd name="connsiteY1034" fmla="*/ 1475857 h 3917333"/>
              <a:gd name="connsiteX1035" fmla="*/ 16211 w 4021235"/>
              <a:gd name="connsiteY1035" fmla="*/ 1493623 h 3917333"/>
              <a:gd name="connsiteX1036" fmla="*/ 24939 w 4021235"/>
              <a:gd name="connsiteY1036" fmla="*/ 1447493 h 3917333"/>
              <a:gd name="connsiteX1037" fmla="*/ 27434 w 4021235"/>
              <a:gd name="connsiteY1037" fmla="*/ 1432220 h 3917333"/>
              <a:gd name="connsiteX1038" fmla="*/ 27873 w 4021235"/>
              <a:gd name="connsiteY1038" fmla="*/ 1429189 h 3917333"/>
              <a:gd name="connsiteX1039" fmla="*/ 36940 w 4021235"/>
              <a:gd name="connsiteY1039" fmla="*/ 1386090 h 3917333"/>
              <a:gd name="connsiteX1040" fmla="*/ 43642 w 4021235"/>
              <a:gd name="connsiteY1040" fmla="*/ 1357726 h 3917333"/>
              <a:gd name="connsiteX1041" fmla="*/ 52371 w 4021235"/>
              <a:gd name="connsiteY1041" fmla="*/ 1327803 h 3917333"/>
              <a:gd name="connsiteX1042" fmla="*/ 67335 w 4021235"/>
              <a:gd name="connsiteY1042" fmla="*/ 1280426 h 3917333"/>
              <a:gd name="connsiteX1043" fmla="*/ 65832 w 4021235"/>
              <a:gd name="connsiteY1043" fmla="*/ 1282450 h 3917333"/>
              <a:gd name="connsiteX1044" fmla="*/ 98195 w 4021235"/>
              <a:gd name="connsiteY1044" fmla="*/ 1190192 h 3917333"/>
              <a:gd name="connsiteX1045" fmla="*/ 152122 w 4021235"/>
              <a:gd name="connsiteY1045" fmla="*/ 1070970 h 3917333"/>
              <a:gd name="connsiteX1046" fmla="*/ 148382 w 4021235"/>
              <a:gd name="connsiteY1046" fmla="*/ 1082191 h 3917333"/>
              <a:gd name="connsiteX1047" fmla="*/ 169579 w 4021235"/>
              <a:gd name="connsiteY1047" fmla="*/ 1039801 h 3917333"/>
              <a:gd name="connsiteX1048" fmla="*/ 170826 w 4021235"/>
              <a:gd name="connsiteY1048" fmla="*/ 1041048 h 3917333"/>
              <a:gd name="connsiteX1049" fmla="*/ 192023 w 4021235"/>
              <a:gd name="connsiteY1049" fmla="*/ 1002398 h 3917333"/>
              <a:gd name="connsiteX1050" fmla="*/ 200751 w 4021235"/>
              <a:gd name="connsiteY1050" fmla="*/ 984943 h 3917333"/>
              <a:gd name="connsiteX1051" fmla="*/ 214467 w 4021235"/>
              <a:gd name="connsiteY1051" fmla="*/ 962502 h 3917333"/>
              <a:gd name="connsiteX1052" fmla="*/ 234417 w 4021235"/>
              <a:gd name="connsiteY1052" fmla="*/ 933826 h 3917333"/>
              <a:gd name="connsiteX1053" fmla="*/ 326688 w 4021235"/>
              <a:gd name="connsiteY1053" fmla="*/ 810396 h 3917333"/>
              <a:gd name="connsiteX1054" fmla="*/ 428932 w 4021235"/>
              <a:gd name="connsiteY1054" fmla="*/ 699434 h 3917333"/>
              <a:gd name="connsiteX1055" fmla="*/ 451376 w 4021235"/>
              <a:gd name="connsiteY1055" fmla="*/ 679486 h 3917333"/>
              <a:gd name="connsiteX1056" fmla="*/ 470079 w 4021235"/>
              <a:gd name="connsiteY1056" fmla="*/ 662031 h 3917333"/>
              <a:gd name="connsiteX1057" fmla="*/ 496264 w 4021235"/>
              <a:gd name="connsiteY1057" fmla="*/ 638343 h 3917333"/>
              <a:gd name="connsiteX1058" fmla="*/ 463846 w 4021235"/>
              <a:gd name="connsiteY1058" fmla="*/ 665772 h 3917333"/>
              <a:gd name="connsiteX1059" fmla="*/ 503435 w 4021235"/>
              <a:gd name="connsiteY1059" fmla="*/ 631174 h 3917333"/>
              <a:gd name="connsiteX1060" fmla="*/ 543509 w 4021235"/>
              <a:gd name="connsiteY1060" fmla="*/ 599539 h 3917333"/>
              <a:gd name="connsiteX1061" fmla="*/ 544893 w 4021235"/>
              <a:gd name="connsiteY1061" fmla="*/ 599693 h 3917333"/>
              <a:gd name="connsiteX1062" fmla="*/ 572326 w 4021235"/>
              <a:gd name="connsiteY1062" fmla="*/ 578498 h 3917333"/>
              <a:gd name="connsiteX1063" fmla="*/ 569831 w 4021235"/>
              <a:gd name="connsiteY1063" fmla="*/ 578498 h 3917333"/>
              <a:gd name="connsiteX1064" fmla="*/ 610980 w 4021235"/>
              <a:gd name="connsiteY1064" fmla="*/ 549823 h 3917333"/>
              <a:gd name="connsiteX1065" fmla="*/ 620955 w 4021235"/>
              <a:gd name="connsiteY1065" fmla="*/ 543589 h 3917333"/>
              <a:gd name="connsiteX1066" fmla="*/ 623448 w 4021235"/>
              <a:gd name="connsiteY1066" fmla="*/ 542342 h 3917333"/>
              <a:gd name="connsiteX1067" fmla="*/ 624694 w 4021235"/>
              <a:gd name="connsiteY1067" fmla="*/ 541095 h 3917333"/>
              <a:gd name="connsiteX1068" fmla="*/ 628435 w 4021235"/>
              <a:gd name="connsiteY1068" fmla="*/ 536108 h 3917333"/>
              <a:gd name="connsiteX1069" fmla="*/ 648385 w 4021235"/>
              <a:gd name="connsiteY1069" fmla="*/ 519900 h 3917333"/>
              <a:gd name="connsiteX1070" fmla="*/ 725693 w 4021235"/>
              <a:gd name="connsiteY1070" fmla="*/ 456315 h 3917333"/>
              <a:gd name="connsiteX1071" fmla="*/ 874073 w 4021235"/>
              <a:gd name="connsiteY1071" fmla="*/ 352834 h 3917333"/>
              <a:gd name="connsiteX1072" fmla="*/ 1002504 w 4021235"/>
              <a:gd name="connsiteY1072" fmla="*/ 280521 h 3917333"/>
              <a:gd name="connsiteX1073" fmla="*/ 1099761 w 4021235"/>
              <a:gd name="connsiteY1073" fmla="*/ 234391 h 3917333"/>
              <a:gd name="connsiteX1074" fmla="*/ 1180811 w 4021235"/>
              <a:gd name="connsiteY1074" fmla="*/ 198235 h 3917333"/>
              <a:gd name="connsiteX1075" fmla="*/ 1298017 w 4021235"/>
              <a:gd name="connsiteY1075" fmla="*/ 154598 h 3917333"/>
              <a:gd name="connsiteX1076" fmla="*/ 1336671 w 4021235"/>
              <a:gd name="connsiteY1076" fmla="*/ 140884 h 3917333"/>
              <a:gd name="connsiteX1077" fmla="*/ 1386547 w 4021235"/>
              <a:gd name="connsiteY1077" fmla="*/ 125923 h 3917333"/>
              <a:gd name="connsiteX1078" fmla="*/ 1387794 w 4021235"/>
              <a:gd name="connsiteY1078" fmla="*/ 124676 h 3917333"/>
              <a:gd name="connsiteX1079" fmla="*/ 1456372 w 4021235"/>
              <a:gd name="connsiteY1079" fmla="*/ 104728 h 3917333"/>
              <a:gd name="connsiteX1080" fmla="*/ 1501261 w 4021235"/>
              <a:gd name="connsiteY1080" fmla="*/ 92260 h 3917333"/>
              <a:gd name="connsiteX1081" fmla="*/ 1543655 w 4021235"/>
              <a:gd name="connsiteY1081" fmla="*/ 83533 h 3917333"/>
              <a:gd name="connsiteX1082" fmla="*/ 1547397 w 4021235"/>
              <a:gd name="connsiteY1082" fmla="*/ 82286 h 3917333"/>
              <a:gd name="connsiteX1083" fmla="*/ 1552383 w 4021235"/>
              <a:gd name="connsiteY1083" fmla="*/ 82286 h 3917333"/>
              <a:gd name="connsiteX1084" fmla="*/ 1553630 w 4021235"/>
              <a:gd name="connsiteY1084" fmla="*/ 82286 h 3917333"/>
              <a:gd name="connsiteX1085" fmla="*/ 1554877 w 4021235"/>
              <a:gd name="connsiteY1085" fmla="*/ 83533 h 3917333"/>
              <a:gd name="connsiteX1086" fmla="*/ 1554877 w 4021235"/>
              <a:gd name="connsiteY1086" fmla="*/ 82286 h 3917333"/>
              <a:gd name="connsiteX1087" fmla="*/ 1553630 w 4021235"/>
              <a:gd name="connsiteY1087" fmla="*/ 82286 h 3917333"/>
              <a:gd name="connsiteX1088" fmla="*/ 1553630 w 4021235"/>
              <a:gd name="connsiteY1088" fmla="*/ 81039 h 3917333"/>
              <a:gd name="connsiteX1089" fmla="*/ 1553630 w 4021235"/>
              <a:gd name="connsiteY1089" fmla="*/ 79792 h 3917333"/>
              <a:gd name="connsiteX1090" fmla="*/ 1553630 w 4021235"/>
              <a:gd name="connsiteY1090" fmla="*/ 78546 h 3917333"/>
              <a:gd name="connsiteX1091" fmla="*/ 1558619 w 4021235"/>
              <a:gd name="connsiteY1091" fmla="*/ 83533 h 3917333"/>
              <a:gd name="connsiteX1092" fmla="*/ 1558619 w 4021235"/>
              <a:gd name="connsiteY1092" fmla="*/ 79792 h 3917333"/>
              <a:gd name="connsiteX1093" fmla="*/ 1559866 w 4021235"/>
              <a:gd name="connsiteY1093" fmla="*/ 79792 h 3917333"/>
              <a:gd name="connsiteX1094" fmla="*/ 1564852 w 4021235"/>
              <a:gd name="connsiteY1094" fmla="*/ 79792 h 3917333"/>
              <a:gd name="connsiteX1095" fmla="*/ 1573580 w 4021235"/>
              <a:gd name="connsiteY1095" fmla="*/ 77299 h 3917333"/>
              <a:gd name="connsiteX1096" fmla="*/ 1596026 w 4021235"/>
              <a:gd name="connsiteY1096" fmla="*/ 73559 h 3917333"/>
              <a:gd name="connsiteX1097" fmla="*/ 1598519 w 4021235"/>
              <a:gd name="connsiteY1097" fmla="*/ 73559 h 3917333"/>
              <a:gd name="connsiteX1098" fmla="*/ 1615976 w 4021235"/>
              <a:gd name="connsiteY1098" fmla="*/ 69818 h 3917333"/>
              <a:gd name="connsiteX1099" fmla="*/ 1614728 w 4021235"/>
              <a:gd name="connsiteY1099" fmla="*/ 69818 h 3917333"/>
              <a:gd name="connsiteX1100" fmla="*/ 1663357 w 4021235"/>
              <a:gd name="connsiteY1100" fmla="*/ 57351 h 3917333"/>
              <a:gd name="connsiteX1101" fmla="*/ 1709492 w 4021235"/>
              <a:gd name="connsiteY1101" fmla="*/ 48623 h 3917333"/>
              <a:gd name="connsiteX1102" fmla="*/ 1709492 w 4021235"/>
              <a:gd name="connsiteY1102" fmla="*/ 49870 h 3917333"/>
              <a:gd name="connsiteX1103" fmla="*/ 1710739 w 4021235"/>
              <a:gd name="connsiteY1103" fmla="*/ 49870 h 3917333"/>
              <a:gd name="connsiteX1104" fmla="*/ 1713233 w 4021235"/>
              <a:gd name="connsiteY1104" fmla="*/ 47377 h 3917333"/>
              <a:gd name="connsiteX1105" fmla="*/ 1713233 w 4021235"/>
              <a:gd name="connsiteY1105" fmla="*/ 48623 h 3917333"/>
              <a:gd name="connsiteX1106" fmla="*/ 1714479 w 4021235"/>
              <a:gd name="connsiteY1106" fmla="*/ 48623 h 3917333"/>
              <a:gd name="connsiteX1107" fmla="*/ 1715727 w 4021235"/>
              <a:gd name="connsiteY1107" fmla="*/ 47377 h 3917333"/>
              <a:gd name="connsiteX1108" fmla="*/ 1715727 w 4021235"/>
              <a:gd name="connsiteY1108" fmla="*/ 48623 h 3917333"/>
              <a:gd name="connsiteX1109" fmla="*/ 1716974 w 4021235"/>
              <a:gd name="connsiteY1109" fmla="*/ 47377 h 3917333"/>
              <a:gd name="connsiteX1110" fmla="*/ 1718221 w 4021235"/>
              <a:gd name="connsiteY1110" fmla="*/ 47377 h 3917333"/>
              <a:gd name="connsiteX1111" fmla="*/ 1719467 w 4021235"/>
              <a:gd name="connsiteY1111" fmla="*/ 46130 h 3917333"/>
              <a:gd name="connsiteX1112" fmla="*/ 1720714 w 4021235"/>
              <a:gd name="connsiteY1112" fmla="*/ 47377 h 3917333"/>
              <a:gd name="connsiteX1113" fmla="*/ 1760615 w 4021235"/>
              <a:gd name="connsiteY1113" fmla="*/ 39896 h 3917333"/>
              <a:gd name="connsiteX1114" fmla="*/ 1788047 w 4021235"/>
              <a:gd name="connsiteY1114" fmla="*/ 34909 h 3917333"/>
              <a:gd name="connsiteX1115" fmla="*/ 1801762 w 4021235"/>
              <a:gd name="connsiteY1115" fmla="*/ 32415 h 3917333"/>
              <a:gd name="connsiteX1116" fmla="*/ 1816726 w 4021235"/>
              <a:gd name="connsiteY1116" fmla="*/ 31169 h 3917333"/>
              <a:gd name="connsiteX1117" fmla="*/ 1830441 w 4021235"/>
              <a:gd name="connsiteY1117" fmla="*/ 31169 h 3917333"/>
              <a:gd name="connsiteX1118" fmla="*/ 1836676 w 4021235"/>
              <a:gd name="connsiteY1118" fmla="*/ 29922 h 3917333"/>
              <a:gd name="connsiteX1119" fmla="*/ 1844157 w 4021235"/>
              <a:gd name="connsiteY1119" fmla="*/ 28675 h 3917333"/>
              <a:gd name="connsiteX1120" fmla="*/ 1871588 w 4021235"/>
              <a:gd name="connsiteY1120" fmla="*/ 24935 h 3917333"/>
              <a:gd name="connsiteX1121" fmla="*/ 1926452 w 4021235"/>
              <a:gd name="connsiteY1121" fmla="*/ 17454 h 3917333"/>
              <a:gd name="connsiteX1122" fmla="*/ 1928945 w 4021235"/>
              <a:gd name="connsiteY1122" fmla="*/ 17454 h 3917333"/>
              <a:gd name="connsiteX1123" fmla="*/ 2059869 w 4021235"/>
              <a:gd name="connsiteY1123" fmla="*/ 6233 h 3917333"/>
              <a:gd name="connsiteX1124" fmla="*/ 2309249 w 4021235"/>
              <a:gd name="connsiteY1124" fmla="*/ 1246 h 3917333"/>
              <a:gd name="connsiteX1125" fmla="*/ 2317977 w 4021235"/>
              <a:gd name="connsiteY1125" fmla="*/ 0 h 39173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Lst>
            <a:rect l="l" t="t" r="r" b="b"/>
            <a:pathLst>
              <a:path w="4021235" h="3917333">
                <a:moveTo>
                  <a:pt x="2669601" y="3908605"/>
                </a:moveTo>
                <a:cubicBezTo>
                  <a:pt x="2662120" y="3908605"/>
                  <a:pt x="2654639" y="3908605"/>
                  <a:pt x="2645910" y="3909852"/>
                </a:cubicBezTo>
                <a:cubicBezTo>
                  <a:pt x="2645910" y="3909852"/>
                  <a:pt x="2658379" y="3909852"/>
                  <a:pt x="2669601" y="3908605"/>
                </a:cubicBezTo>
                <a:close/>
                <a:moveTo>
                  <a:pt x="2306754" y="3898631"/>
                </a:moveTo>
                <a:cubicBezTo>
                  <a:pt x="2306754" y="3899878"/>
                  <a:pt x="2306754" y="3899878"/>
                  <a:pt x="2306754" y="3899878"/>
                </a:cubicBezTo>
                <a:cubicBezTo>
                  <a:pt x="2308002" y="3899878"/>
                  <a:pt x="2308002" y="3899878"/>
                  <a:pt x="2308002" y="3899878"/>
                </a:cubicBezTo>
                <a:lnTo>
                  <a:pt x="2308002" y="3901125"/>
                </a:lnTo>
                <a:lnTo>
                  <a:pt x="2309249" y="3901125"/>
                </a:lnTo>
                <a:lnTo>
                  <a:pt x="2308002" y="3899878"/>
                </a:lnTo>
                <a:cubicBezTo>
                  <a:pt x="2306754" y="3899878"/>
                  <a:pt x="2306754" y="3899878"/>
                  <a:pt x="2306754" y="3898631"/>
                </a:cubicBezTo>
                <a:close/>
                <a:moveTo>
                  <a:pt x="2776833" y="3897384"/>
                </a:moveTo>
                <a:cubicBezTo>
                  <a:pt x="2775587" y="3897384"/>
                  <a:pt x="2773094" y="3898631"/>
                  <a:pt x="2770600" y="3898631"/>
                </a:cubicBezTo>
                <a:cubicBezTo>
                  <a:pt x="2773094" y="3898631"/>
                  <a:pt x="2775587" y="3897384"/>
                  <a:pt x="2778080" y="3897384"/>
                </a:cubicBezTo>
                <a:close/>
                <a:moveTo>
                  <a:pt x="3134868" y="3826494"/>
                </a:moveTo>
                <a:lnTo>
                  <a:pt x="3135940" y="3827566"/>
                </a:lnTo>
                <a:cubicBezTo>
                  <a:pt x="3133445" y="3828812"/>
                  <a:pt x="3134692" y="3828812"/>
                  <a:pt x="3133445" y="3828812"/>
                </a:cubicBezTo>
                <a:lnTo>
                  <a:pt x="3129705" y="3828812"/>
                </a:lnTo>
                <a:lnTo>
                  <a:pt x="3132967" y="3827182"/>
                </a:lnTo>
                <a:close/>
                <a:moveTo>
                  <a:pt x="3145915" y="3822579"/>
                </a:moveTo>
                <a:cubicBezTo>
                  <a:pt x="3140927" y="3824449"/>
                  <a:pt x="3138122" y="3825384"/>
                  <a:pt x="3135783" y="3826163"/>
                </a:cubicBezTo>
                <a:lnTo>
                  <a:pt x="3134868" y="3826494"/>
                </a:lnTo>
                <a:lnTo>
                  <a:pt x="3134692" y="3826319"/>
                </a:lnTo>
                <a:cubicBezTo>
                  <a:pt x="3134692" y="3826319"/>
                  <a:pt x="3135940" y="3825072"/>
                  <a:pt x="3138434" y="3825072"/>
                </a:cubicBezTo>
                <a:cubicBezTo>
                  <a:pt x="3140927" y="3823826"/>
                  <a:pt x="3143420" y="3823826"/>
                  <a:pt x="3145915" y="3822579"/>
                </a:cubicBezTo>
                <a:close/>
                <a:moveTo>
                  <a:pt x="1874672" y="3820673"/>
                </a:moveTo>
                <a:lnTo>
                  <a:pt x="1875193" y="3820825"/>
                </a:lnTo>
                <a:lnTo>
                  <a:pt x="1876576" y="3821332"/>
                </a:lnTo>
                <a:close/>
                <a:moveTo>
                  <a:pt x="1844907" y="3811109"/>
                </a:moveTo>
                <a:lnTo>
                  <a:pt x="1857873" y="3815098"/>
                </a:lnTo>
                <a:lnTo>
                  <a:pt x="1867887" y="3818324"/>
                </a:lnTo>
                <a:lnTo>
                  <a:pt x="1874672" y="3820673"/>
                </a:lnTo>
                <a:lnTo>
                  <a:pt x="1864108" y="3817592"/>
                </a:lnTo>
                <a:cubicBezTo>
                  <a:pt x="1857873" y="3816345"/>
                  <a:pt x="1852886" y="3815098"/>
                  <a:pt x="1847897" y="3812604"/>
                </a:cubicBezTo>
                <a:close/>
                <a:moveTo>
                  <a:pt x="1834182" y="3807618"/>
                </a:moveTo>
                <a:cubicBezTo>
                  <a:pt x="1834182" y="3806371"/>
                  <a:pt x="1837922" y="3808864"/>
                  <a:pt x="1840416" y="3808864"/>
                </a:cubicBezTo>
                <a:lnTo>
                  <a:pt x="1844907" y="3811109"/>
                </a:lnTo>
                <a:lnTo>
                  <a:pt x="1841663" y="3810111"/>
                </a:lnTo>
                <a:cubicBezTo>
                  <a:pt x="1837922" y="3808864"/>
                  <a:pt x="1834182" y="3806371"/>
                  <a:pt x="1834182" y="3807618"/>
                </a:cubicBezTo>
                <a:close/>
                <a:moveTo>
                  <a:pt x="3228210" y="3793903"/>
                </a:moveTo>
                <a:cubicBezTo>
                  <a:pt x="3228210" y="3793903"/>
                  <a:pt x="3226963" y="3793903"/>
                  <a:pt x="3226963" y="3795150"/>
                </a:cubicBezTo>
                <a:lnTo>
                  <a:pt x="3225716" y="3795150"/>
                </a:lnTo>
                <a:close/>
                <a:moveTo>
                  <a:pt x="1776825" y="3787669"/>
                </a:moveTo>
                <a:lnTo>
                  <a:pt x="1770590" y="3791410"/>
                </a:lnTo>
                <a:lnTo>
                  <a:pt x="1769343" y="3791410"/>
                </a:lnTo>
                <a:close/>
                <a:moveTo>
                  <a:pt x="1767243" y="3784783"/>
                </a:moveTo>
                <a:lnTo>
                  <a:pt x="1768097" y="3785176"/>
                </a:lnTo>
                <a:lnTo>
                  <a:pt x="1767240" y="3784785"/>
                </a:lnTo>
                <a:close/>
                <a:moveTo>
                  <a:pt x="1677990" y="3744032"/>
                </a:moveTo>
                <a:lnTo>
                  <a:pt x="1678321" y="3744032"/>
                </a:lnTo>
                <a:lnTo>
                  <a:pt x="1678596" y="3744309"/>
                </a:lnTo>
                <a:close/>
                <a:moveTo>
                  <a:pt x="1651629" y="3743580"/>
                </a:moveTo>
                <a:lnTo>
                  <a:pt x="1674579" y="3751513"/>
                </a:lnTo>
                <a:cubicBezTo>
                  <a:pt x="1677074" y="3752760"/>
                  <a:pt x="1678321" y="3754006"/>
                  <a:pt x="1679567" y="3754006"/>
                </a:cubicBezTo>
                <a:cubicBezTo>
                  <a:pt x="1679567" y="3755253"/>
                  <a:pt x="1679567" y="3755253"/>
                  <a:pt x="1680813" y="3755253"/>
                </a:cubicBezTo>
                <a:cubicBezTo>
                  <a:pt x="1678321" y="3754006"/>
                  <a:pt x="1677074" y="3754006"/>
                  <a:pt x="1674579" y="3754006"/>
                </a:cubicBezTo>
                <a:lnTo>
                  <a:pt x="1674579" y="3752760"/>
                </a:lnTo>
                <a:close/>
                <a:moveTo>
                  <a:pt x="1643838" y="3740464"/>
                </a:moveTo>
                <a:lnTo>
                  <a:pt x="1651629" y="3743580"/>
                </a:lnTo>
                <a:lnTo>
                  <a:pt x="1649330" y="3742786"/>
                </a:lnTo>
                <a:close/>
                <a:moveTo>
                  <a:pt x="1390287" y="3615616"/>
                </a:moveTo>
                <a:lnTo>
                  <a:pt x="1391535" y="3615616"/>
                </a:lnTo>
                <a:lnTo>
                  <a:pt x="1391535" y="3616239"/>
                </a:lnTo>
                <a:lnTo>
                  <a:pt x="1391535" y="3616862"/>
                </a:lnTo>
                <a:lnTo>
                  <a:pt x="1391119" y="3616447"/>
                </a:lnTo>
                <a:close/>
                <a:moveTo>
                  <a:pt x="1389666" y="3615616"/>
                </a:moveTo>
                <a:lnTo>
                  <a:pt x="1390287" y="3615616"/>
                </a:lnTo>
                <a:lnTo>
                  <a:pt x="1390287" y="3616862"/>
                </a:lnTo>
                <a:close/>
                <a:moveTo>
                  <a:pt x="1389042" y="3614369"/>
                </a:moveTo>
                <a:lnTo>
                  <a:pt x="1389666" y="3615616"/>
                </a:lnTo>
                <a:lnTo>
                  <a:pt x="1389042" y="3615616"/>
                </a:lnTo>
                <a:close/>
                <a:moveTo>
                  <a:pt x="1387794" y="3614369"/>
                </a:moveTo>
                <a:cubicBezTo>
                  <a:pt x="1387794" y="3615616"/>
                  <a:pt x="1387794" y="3616862"/>
                  <a:pt x="1387794" y="3616862"/>
                </a:cubicBezTo>
                <a:cubicBezTo>
                  <a:pt x="1389042" y="3616862"/>
                  <a:pt x="1389042" y="3616862"/>
                  <a:pt x="1389042" y="3616862"/>
                </a:cubicBezTo>
                <a:lnTo>
                  <a:pt x="1389042" y="3615616"/>
                </a:lnTo>
                <a:lnTo>
                  <a:pt x="1390287" y="3616862"/>
                </a:lnTo>
                <a:cubicBezTo>
                  <a:pt x="1391535" y="3616862"/>
                  <a:pt x="1391535" y="3616862"/>
                  <a:pt x="1391535" y="3616862"/>
                </a:cubicBezTo>
                <a:lnTo>
                  <a:pt x="1391950" y="3616031"/>
                </a:lnTo>
                <a:lnTo>
                  <a:pt x="1392158" y="3615616"/>
                </a:lnTo>
                <a:lnTo>
                  <a:pt x="1392366" y="3615200"/>
                </a:lnTo>
                <a:lnTo>
                  <a:pt x="1392782" y="3615616"/>
                </a:lnTo>
                <a:cubicBezTo>
                  <a:pt x="1392782" y="3615616"/>
                  <a:pt x="1392782" y="3615616"/>
                  <a:pt x="1392782" y="3614369"/>
                </a:cubicBezTo>
                <a:cubicBezTo>
                  <a:pt x="1394028" y="3614369"/>
                  <a:pt x="1394028" y="3614369"/>
                  <a:pt x="1394028" y="3614369"/>
                </a:cubicBezTo>
                <a:lnTo>
                  <a:pt x="1621887" y="3718414"/>
                </a:lnTo>
                <a:lnTo>
                  <a:pt x="1677990" y="3744032"/>
                </a:lnTo>
                <a:lnTo>
                  <a:pt x="1677074" y="3744032"/>
                </a:lnTo>
                <a:cubicBezTo>
                  <a:pt x="1677074" y="3744032"/>
                  <a:pt x="1678321" y="3744032"/>
                  <a:pt x="1679567" y="3745279"/>
                </a:cubicBezTo>
                <a:lnTo>
                  <a:pt x="1678596" y="3744309"/>
                </a:lnTo>
                <a:lnTo>
                  <a:pt x="1767240" y="3784785"/>
                </a:lnTo>
                <a:lnTo>
                  <a:pt x="1766850" y="3785176"/>
                </a:lnTo>
                <a:cubicBezTo>
                  <a:pt x="1764355" y="3793903"/>
                  <a:pt x="1761861" y="3788916"/>
                  <a:pt x="1761861" y="3788916"/>
                </a:cubicBezTo>
                <a:cubicBezTo>
                  <a:pt x="1761861" y="3787669"/>
                  <a:pt x="1761861" y="3787669"/>
                  <a:pt x="1761861" y="3787669"/>
                </a:cubicBezTo>
                <a:cubicBezTo>
                  <a:pt x="1761861" y="3787669"/>
                  <a:pt x="1761861" y="3787669"/>
                  <a:pt x="1760615" y="3787669"/>
                </a:cubicBezTo>
                <a:cubicBezTo>
                  <a:pt x="1760615" y="3787669"/>
                  <a:pt x="1760615" y="3787669"/>
                  <a:pt x="1759368" y="3787669"/>
                </a:cubicBezTo>
                <a:lnTo>
                  <a:pt x="1759368" y="3787202"/>
                </a:lnTo>
                <a:lnTo>
                  <a:pt x="1759368" y="3786422"/>
                </a:lnTo>
                <a:lnTo>
                  <a:pt x="1759368" y="3785176"/>
                </a:lnTo>
                <a:cubicBezTo>
                  <a:pt x="1759368" y="3785176"/>
                  <a:pt x="1759368" y="3786422"/>
                  <a:pt x="1758122" y="3786422"/>
                </a:cubicBezTo>
                <a:lnTo>
                  <a:pt x="1758122" y="3785176"/>
                </a:lnTo>
                <a:cubicBezTo>
                  <a:pt x="1758122" y="3785176"/>
                  <a:pt x="1758122" y="3786422"/>
                  <a:pt x="1756875" y="3786422"/>
                </a:cubicBezTo>
                <a:lnTo>
                  <a:pt x="1756875" y="3785176"/>
                </a:lnTo>
                <a:cubicBezTo>
                  <a:pt x="1756875" y="3786422"/>
                  <a:pt x="1755628" y="3788916"/>
                  <a:pt x="1755628" y="3787669"/>
                </a:cubicBezTo>
                <a:cubicBezTo>
                  <a:pt x="1755628" y="3786422"/>
                  <a:pt x="1755628" y="3786422"/>
                  <a:pt x="1755628" y="3786422"/>
                </a:cubicBezTo>
                <a:cubicBezTo>
                  <a:pt x="1755628" y="3786422"/>
                  <a:pt x="1754381" y="3787669"/>
                  <a:pt x="1753133" y="3787669"/>
                </a:cubicBezTo>
                <a:lnTo>
                  <a:pt x="1755628" y="3780189"/>
                </a:lnTo>
                <a:cubicBezTo>
                  <a:pt x="1744406" y="3777695"/>
                  <a:pt x="1731936" y="3772708"/>
                  <a:pt x="1715727" y="3765228"/>
                </a:cubicBezTo>
                <a:cubicBezTo>
                  <a:pt x="1711986" y="3765228"/>
                  <a:pt x="1714479" y="3765228"/>
                  <a:pt x="1719467" y="3767721"/>
                </a:cubicBezTo>
                <a:cubicBezTo>
                  <a:pt x="1714479" y="3765228"/>
                  <a:pt x="1709492" y="3763981"/>
                  <a:pt x="1702011" y="3761487"/>
                </a:cubicBezTo>
                <a:cubicBezTo>
                  <a:pt x="1698271" y="3758994"/>
                  <a:pt x="1695777" y="3758994"/>
                  <a:pt x="1692035" y="3757747"/>
                </a:cubicBezTo>
                <a:cubicBezTo>
                  <a:pt x="1689542" y="3756500"/>
                  <a:pt x="1685802" y="3755253"/>
                  <a:pt x="1683307" y="3754006"/>
                </a:cubicBezTo>
                <a:lnTo>
                  <a:pt x="1682238" y="3753472"/>
                </a:lnTo>
                <a:lnTo>
                  <a:pt x="1681529" y="3753472"/>
                </a:lnTo>
                <a:lnTo>
                  <a:pt x="1681529" y="3753117"/>
                </a:lnTo>
                <a:lnTo>
                  <a:pt x="1680813" y="3752760"/>
                </a:lnTo>
                <a:cubicBezTo>
                  <a:pt x="1680813" y="3754006"/>
                  <a:pt x="1680813" y="3754006"/>
                  <a:pt x="1682060" y="3754006"/>
                </a:cubicBezTo>
                <a:lnTo>
                  <a:pt x="1680813" y="3754006"/>
                </a:lnTo>
                <a:cubicBezTo>
                  <a:pt x="1680813" y="3752760"/>
                  <a:pt x="1679567" y="3752760"/>
                  <a:pt x="1679567" y="3752760"/>
                </a:cubicBezTo>
                <a:cubicBezTo>
                  <a:pt x="1678321" y="3752760"/>
                  <a:pt x="1677074" y="3752760"/>
                  <a:pt x="1677074" y="3751513"/>
                </a:cubicBezTo>
                <a:cubicBezTo>
                  <a:pt x="1675827" y="3751513"/>
                  <a:pt x="1675827" y="3751513"/>
                  <a:pt x="1674579" y="3751513"/>
                </a:cubicBezTo>
                <a:cubicBezTo>
                  <a:pt x="1658370" y="3745279"/>
                  <a:pt x="1640913" y="3737799"/>
                  <a:pt x="1625951" y="3731565"/>
                </a:cubicBezTo>
                <a:lnTo>
                  <a:pt x="1610988" y="3726578"/>
                </a:lnTo>
                <a:lnTo>
                  <a:pt x="1643838" y="3740464"/>
                </a:lnTo>
                <a:lnTo>
                  <a:pt x="1612234" y="3727824"/>
                </a:lnTo>
                <a:cubicBezTo>
                  <a:pt x="1610988" y="3726578"/>
                  <a:pt x="1584802" y="3715357"/>
                  <a:pt x="1573580" y="3709123"/>
                </a:cubicBezTo>
                <a:cubicBezTo>
                  <a:pt x="1568594" y="3706630"/>
                  <a:pt x="1563605" y="3705383"/>
                  <a:pt x="1559866" y="3702889"/>
                </a:cubicBezTo>
                <a:lnTo>
                  <a:pt x="1559866" y="3700396"/>
                </a:lnTo>
                <a:cubicBezTo>
                  <a:pt x="1546149" y="3694162"/>
                  <a:pt x="1534927" y="3689175"/>
                  <a:pt x="1522458" y="3684188"/>
                </a:cubicBezTo>
                <a:lnTo>
                  <a:pt x="1522458" y="3685434"/>
                </a:lnTo>
                <a:lnTo>
                  <a:pt x="1522458" y="3686681"/>
                </a:lnTo>
                <a:cubicBezTo>
                  <a:pt x="1521212" y="3685434"/>
                  <a:pt x="1518718" y="3684188"/>
                  <a:pt x="1516223" y="3682941"/>
                </a:cubicBezTo>
                <a:cubicBezTo>
                  <a:pt x="1508743" y="3679201"/>
                  <a:pt x="1502508" y="3675460"/>
                  <a:pt x="1498768" y="3672967"/>
                </a:cubicBezTo>
                <a:cubicBezTo>
                  <a:pt x="1493779" y="3670474"/>
                  <a:pt x="1492533" y="3669227"/>
                  <a:pt x="1488793" y="3667980"/>
                </a:cubicBezTo>
                <a:cubicBezTo>
                  <a:pt x="1485051" y="3665486"/>
                  <a:pt x="1483804" y="3665486"/>
                  <a:pt x="1485051" y="3665486"/>
                </a:cubicBezTo>
                <a:cubicBezTo>
                  <a:pt x="1485051" y="3664240"/>
                  <a:pt x="1488793" y="3665486"/>
                  <a:pt x="1477571" y="3661746"/>
                </a:cubicBezTo>
                <a:cubicBezTo>
                  <a:pt x="1476323" y="3660499"/>
                  <a:pt x="1475076" y="3659252"/>
                  <a:pt x="1472583" y="3659252"/>
                </a:cubicBezTo>
                <a:lnTo>
                  <a:pt x="1457619" y="3653019"/>
                </a:lnTo>
                <a:lnTo>
                  <a:pt x="1458867" y="3653019"/>
                </a:lnTo>
                <a:lnTo>
                  <a:pt x="1460114" y="3653019"/>
                </a:lnTo>
                <a:cubicBezTo>
                  <a:pt x="1457619" y="3651772"/>
                  <a:pt x="1455125" y="3650525"/>
                  <a:pt x="1453879" y="3650525"/>
                </a:cubicBezTo>
                <a:lnTo>
                  <a:pt x="1458867" y="3653019"/>
                </a:lnTo>
                <a:cubicBezTo>
                  <a:pt x="1453879" y="3650525"/>
                  <a:pt x="1446398" y="3648032"/>
                  <a:pt x="1438916" y="3644291"/>
                </a:cubicBezTo>
                <a:cubicBezTo>
                  <a:pt x="1431436" y="3640551"/>
                  <a:pt x="1423954" y="3636811"/>
                  <a:pt x="1417719" y="3631824"/>
                </a:cubicBezTo>
                <a:cubicBezTo>
                  <a:pt x="1410239" y="3628084"/>
                  <a:pt x="1404003" y="3625590"/>
                  <a:pt x="1400264" y="3623096"/>
                </a:cubicBezTo>
                <a:cubicBezTo>
                  <a:pt x="1396522" y="3621850"/>
                  <a:pt x="1395276" y="3620603"/>
                  <a:pt x="1392782" y="3620603"/>
                </a:cubicBezTo>
                <a:cubicBezTo>
                  <a:pt x="1394028" y="3620603"/>
                  <a:pt x="1391535" y="3619356"/>
                  <a:pt x="1386547" y="3616862"/>
                </a:cubicBezTo>
                <a:cubicBezTo>
                  <a:pt x="1386547" y="3616862"/>
                  <a:pt x="1387794" y="3615616"/>
                  <a:pt x="1387794" y="3614369"/>
                </a:cubicBezTo>
                <a:close/>
                <a:moveTo>
                  <a:pt x="1387794" y="3609382"/>
                </a:moveTo>
                <a:lnTo>
                  <a:pt x="1387794" y="3610629"/>
                </a:lnTo>
                <a:cubicBezTo>
                  <a:pt x="1387794" y="3611876"/>
                  <a:pt x="1387794" y="3611876"/>
                  <a:pt x="1389042" y="3611876"/>
                </a:cubicBezTo>
                <a:cubicBezTo>
                  <a:pt x="1387794" y="3610629"/>
                  <a:pt x="1387794" y="3610629"/>
                  <a:pt x="1387794" y="3609382"/>
                </a:cubicBezTo>
                <a:close/>
                <a:moveTo>
                  <a:pt x="1092280" y="3532082"/>
                </a:moveTo>
                <a:lnTo>
                  <a:pt x="1093401" y="3532465"/>
                </a:lnTo>
                <a:lnTo>
                  <a:pt x="1102255" y="3535823"/>
                </a:lnTo>
                <a:close/>
                <a:moveTo>
                  <a:pt x="829186" y="3409900"/>
                </a:moveTo>
                <a:lnTo>
                  <a:pt x="851755" y="3423652"/>
                </a:lnTo>
                <a:lnTo>
                  <a:pt x="848980" y="3422056"/>
                </a:lnTo>
                <a:cubicBezTo>
                  <a:pt x="842901" y="3418627"/>
                  <a:pt x="835420" y="3414263"/>
                  <a:pt x="829186" y="3409900"/>
                </a:cubicBezTo>
                <a:close/>
                <a:moveTo>
                  <a:pt x="776816" y="3377484"/>
                </a:moveTo>
                <a:lnTo>
                  <a:pt x="793583" y="3387543"/>
                </a:lnTo>
                <a:lnTo>
                  <a:pt x="799261" y="3391198"/>
                </a:lnTo>
                <a:cubicBezTo>
                  <a:pt x="791779" y="3386211"/>
                  <a:pt x="784297" y="3382471"/>
                  <a:pt x="776816" y="3377484"/>
                </a:cubicBezTo>
                <a:close/>
                <a:moveTo>
                  <a:pt x="3729462" y="3376237"/>
                </a:moveTo>
                <a:cubicBezTo>
                  <a:pt x="3723226" y="3386211"/>
                  <a:pt x="3725721" y="3383718"/>
                  <a:pt x="3712004" y="3406160"/>
                </a:cubicBezTo>
                <a:lnTo>
                  <a:pt x="3712836" y="3402835"/>
                </a:lnTo>
                <a:lnTo>
                  <a:pt x="3713251" y="3401172"/>
                </a:lnTo>
                <a:cubicBezTo>
                  <a:pt x="3713251" y="3401172"/>
                  <a:pt x="3712004" y="3402419"/>
                  <a:pt x="3710758" y="3404912"/>
                </a:cubicBezTo>
                <a:cubicBezTo>
                  <a:pt x="3712004" y="3403666"/>
                  <a:pt x="3713251" y="3402419"/>
                  <a:pt x="3713251" y="3399926"/>
                </a:cubicBezTo>
                <a:cubicBezTo>
                  <a:pt x="3718240" y="3393692"/>
                  <a:pt x="3723226" y="3386211"/>
                  <a:pt x="3729462" y="3376237"/>
                </a:cubicBezTo>
                <a:close/>
                <a:moveTo>
                  <a:pt x="3768116" y="3316391"/>
                </a:moveTo>
                <a:lnTo>
                  <a:pt x="3768116" y="3316392"/>
                </a:lnTo>
                <a:lnTo>
                  <a:pt x="3768115" y="3316392"/>
                </a:lnTo>
                <a:close/>
                <a:moveTo>
                  <a:pt x="3769362" y="3313899"/>
                </a:moveTo>
                <a:lnTo>
                  <a:pt x="3769778" y="3313899"/>
                </a:lnTo>
                <a:lnTo>
                  <a:pt x="3768116" y="3316391"/>
                </a:lnTo>
                <a:close/>
                <a:moveTo>
                  <a:pt x="3779125" y="3294621"/>
                </a:moveTo>
                <a:cubicBezTo>
                  <a:pt x="3779125" y="3297368"/>
                  <a:pt x="3777555" y="3300116"/>
                  <a:pt x="3775985" y="3302864"/>
                </a:cubicBezTo>
                <a:lnTo>
                  <a:pt x="3771272" y="3311110"/>
                </a:lnTo>
                <a:lnTo>
                  <a:pt x="3772452" y="3311110"/>
                </a:lnTo>
                <a:lnTo>
                  <a:pt x="3770609" y="3312951"/>
                </a:lnTo>
                <a:lnTo>
                  <a:pt x="3770609" y="3313899"/>
                </a:lnTo>
                <a:lnTo>
                  <a:pt x="3769778" y="3313899"/>
                </a:lnTo>
                <a:lnTo>
                  <a:pt x="3770013" y="3313547"/>
                </a:lnTo>
                <a:lnTo>
                  <a:pt x="3769702" y="3313856"/>
                </a:lnTo>
                <a:lnTo>
                  <a:pt x="3769702" y="3311110"/>
                </a:lnTo>
                <a:lnTo>
                  <a:pt x="3771048" y="3311110"/>
                </a:lnTo>
                <a:close/>
                <a:moveTo>
                  <a:pt x="3820488" y="3208808"/>
                </a:moveTo>
                <a:lnTo>
                  <a:pt x="3818147" y="3213535"/>
                </a:lnTo>
                <a:lnTo>
                  <a:pt x="3815434" y="3218694"/>
                </a:lnTo>
                <a:lnTo>
                  <a:pt x="3818459" y="3212288"/>
                </a:lnTo>
                <a:close/>
                <a:moveTo>
                  <a:pt x="3822336" y="3205080"/>
                </a:moveTo>
                <a:cubicBezTo>
                  <a:pt x="3823213" y="3203327"/>
                  <a:pt x="3823291" y="3203249"/>
                  <a:pt x="3821732" y="3206677"/>
                </a:cubicBezTo>
                <a:lnTo>
                  <a:pt x="3820488" y="3208808"/>
                </a:lnTo>
                <a:close/>
                <a:moveTo>
                  <a:pt x="3840436" y="3163040"/>
                </a:moveTo>
                <a:lnTo>
                  <a:pt x="3841059" y="3163663"/>
                </a:lnTo>
                <a:lnTo>
                  <a:pt x="3840436" y="3164287"/>
                </a:lnTo>
                <a:close/>
                <a:moveTo>
                  <a:pt x="3850411" y="3143092"/>
                </a:moveTo>
                <a:lnTo>
                  <a:pt x="3844176" y="3155560"/>
                </a:lnTo>
                <a:lnTo>
                  <a:pt x="3847778" y="3147112"/>
                </a:lnTo>
                <a:lnTo>
                  <a:pt x="3848471" y="3145723"/>
                </a:lnTo>
                <a:close/>
                <a:moveTo>
                  <a:pt x="3860071" y="3118344"/>
                </a:moveTo>
                <a:lnTo>
                  <a:pt x="3859041" y="3122501"/>
                </a:lnTo>
                <a:cubicBezTo>
                  <a:pt x="3858126" y="3125560"/>
                  <a:pt x="3856645" y="3130001"/>
                  <a:pt x="3854151" y="3136858"/>
                </a:cubicBezTo>
                <a:cubicBezTo>
                  <a:pt x="3855398" y="3133118"/>
                  <a:pt x="3856957" y="3127819"/>
                  <a:pt x="3858827" y="3121897"/>
                </a:cubicBezTo>
                <a:close/>
                <a:moveTo>
                  <a:pt x="459059" y="3086009"/>
                </a:moveTo>
                <a:lnTo>
                  <a:pt x="467431" y="3096494"/>
                </a:lnTo>
                <a:cubicBezTo>
                  <a:pt x="472575" y="3102572"/>
                  <a:pt x="476315" y="3106312"/>
                  <a:pt x="481303" y="3111923"/>
                </a:cubicBezTo>
                <a:cubicBezTo>
                  <a:pt x="481303" y="3111923"/>
                  <a:pt x="480055" y="3110676"/>
                  <a:pt x="476315" y="3108183"/>
                </a:cubicBezTo>
                <a:cubicBezTo>
                  <a:pt x="473821" y="3104442"/>
                  <a:pt x="470079" y="3100702"/>
                  <a:pt x="466340" y="3095715"/>
                </a:cubicBezTo>
                <a:close/>
                <a:moveTo>
                  <a:pt x="456700" y="3082864"/>
                </a:moveTo>
                <a:lnTo>
                  <a:pt x="459059" y="3086009"/>
                </a:lnTo>
                <a:lnTo>
                  <a:pt x="458331" y="3085098"/>
                </a:lnTo>
                <a:close/>
                <a:moveTo>
                  <a:pt x="3881583" y="3058312"/>
                </a:moveTo>
                <a:cubicBezTo>
                  <a:pt x="3879713" y="3062676"/>
                  <a:pt x="3877219" y="3068910"/>
                  <a:pt x="3874842" y="3074968"/>
                </a:cubicBezTo>
                <a:lnTo>
                  <a:pt x="3871544" y="3083488"/>
                </a:lnTo>
                <a:lnTo>
                  <a:pt x="3871038" y="3084452"/>
                </a:lnTo>
                <a:lnTo>
                  <a:pt x="3872559" y="3080370"/>
                </a:lnTo>
                <a:close/>
                <a:moveTo>
                  <a:pt x="3891558" y="3007195"/>
                </a:moveTo>
                <a:cubicBezTo>
                  <a:pt x="3890310" y="3007195"/>
                  <a:pt x="3890310" y="3008442"/>
                  <a:pt x="3890310" y="3009688"/>
                </a:cubicBezTo>
                <a:cubicBezTo>
                  <a:pt x="3890310" y="3009688"/>
                  <a:pt x="3890310" y="3010935"/>
                  <a:pt x="3890310" y="3012182"/>
                </a:cubicBezTo>
                <a:cubicBezTo>
                  <a:pt x="3890310" y="3009688"/>
                  <a:pt x="3890310" y="3008442"/>
                  <a:pt x="3891558" y="3007195"/>
                </a:cubicBezTo>
                <a:close/>
                <a:moveTo>
                  <a:pt x="4000038" y="2487294"/>
                </a:moveTo>
                <a:cubicBezTo>
                  <a:pt x="3996297" y="2509736"/>
                  <a:pt x="3995050" y="2533424"/>
                  <a:pt x="3991310" y="2555866"/>
                </a:cubicBezTo>
                <a:cubicBezTo>
                  <a:pt x="3987568" y="2578308"/>
                  <a:pt x="3983828" y="2600750"/>
                  <a:pt x="3980088" y="2623192"/>
                </a:cubicBezTo>
                <a:cubicBezTo>
                  <a:pt x="3977593" y="2636906"/>
                  <a:pt x="3975100" y="2650620"/>
                  <a:pt x="3972606" y="2663088"/>
                </a:cubicBezTo>
                <a:cubicBezTo>
                  <a:pt x="3972606" y="2666828"/>
                  <a:pt x="3971359" y="2670568"/>
                  <a:pt x="3970113" y="2675556"/>
                </a:cubicBezTo>
                <a:cubicBezTo>
                  <a:pt x="3972606" y="2670568"/>
                  <a:pt x="3973853" y="2658101"/>
                  <a:pt x="3976347" y="2644386"/>
                </a:cubicBezTo>
                <a:lnTo>
                  <a:pt x="3977593" y="2643140"/>
                </a:lnTo>
                <a:cubicBezTo>
                  <a:pt x="3981335" y="2625685"/>
                  <a:pt x="3983828" y="2606984"/>
                  <a:pt x="3986322" y="2589529"/>
                </a:cubicBezTo>
                <a:cubicBezTo>
                  <a:pt x="3987568" y="2582048"/>
                  <a:pt x="3978841" y="2639400"/>
                  <a:pt x="3985075" y="2606984"/>
                </a:cubicBezTo>
                <a:cubicBezTo>
                  <a:pt x="3986322" y="2600126"/>
                  <a:pt x="3987568" y="2592022"/>
                  <a:pt x="3988660" y="2584230"/>
                </a:cubicBezTo>
                <a:lnTo>
                  <a:pt x="3991307" y="2563364"/>
                </a:lnTo>
                <a:lnTo>
                  <a:pt x="3991307" y="2563374"/>
                </a:lnTo>
                <a:lnTo>
                  <a:pt x="3990687" y="2568490"/>
                </a:lnTo>
                <a:cubicBezTo>
                  <a:pt x="3990375" y="2569892"/>
                  <a:pt x="3990063" y="2571451"/>
                  <a:pt x="3990063" y="2574568"/>
                </a:cubicBezTo>
                <a:lnTo>
                  <a:pt x="3991307" y="2563374"/>
                </a:lnTo>
                <a:lnTo>
                  <a:pt x="3991310" y="2563347"/>
                </a:lnTo>
                <a:lnTo>
                  <a:pt x="3991307" y="2563364"/>
                </a:lnTo>
                <a:lnTo>
                  <a:pt x="3995050" y="2529684"/>
                </a:lnTo>
                <a:cubicBezTo>
                  <a:pt x="3996297" y="2515970"/>
                  <a:pt x="3998791" y="2502255"/>
                  <a:pt x="4000038" y="2487294"/>
                </a:cubicBezTo>
                <a:close/>
                <a:moveTo>
                  <a:pt x="4021235" y="2216746"/>
                </a:moveTo>
                <a:cubicBezTo>
                  <a:pt x="4021235" y="2225785"/>
                  <a:pt x="4021079" y="2234512"/>
                  <a:pt x="4020846" y="2242246"/>
                </a:cubicBezTo>
                <a:lnTo>
                  <a:pt x="4020551" y="2248962"/>
                </a:lnTo>
                <a:lnTo>
                  <a:pt x="4020612" y="2246513"/>
                </a:lnTo>
                <a:cubicBezTo>
                  <a:pt x="4020924" y="2236071"/>
                  <a:pt x="4021235" y="2224850"/>
                  <a:pt x="4021235" y="2216746"/>
                </a:cubicBezTo>
                <a:close/>
                <a:moveTo>
                  <a:pt x="4012507" y="2062148"/>
                </a:moveTo>
                <a:cubicBezTo>
                  <a:pt x="4012507" y="2062148"/>
                  <a:pt x="4012507" y="2062148"/>
                  <a:pt x="4012507" y="2063394"/>
                </a:cubicBezTo>
                <a:lnTo>
                  <a:pt x="4008765" y="2063394"/>
                </a:lnTo>
                <a:close/>
                <a:moveTo>
                  <a:pt x="4011260" y="2058407"/>
                </a:moveTo>
                <a:lnTo>
                  <a:pt x="4015001" y="2058407"/>
                </a:lnTo>
                <a:cubicBezTo>
                  <a:pt x="4015001" y="2059654"/>
                  <a:pt x="4016247" y="2059654"/>
                  <a:pt x="4016247" y="2062148"/>
                </a:cubicBezTo>
                <a:lnTo>
                  <a:pt x="4012507" y="2062148"/>
                </a:lnTo>
                <a:cubicBezTo>
                  <a:pt x="4011260" y="2062148"/>
                  <a:pt x="4011260" y="2059654"/>
                  <a:pt x="4011260" y="2058407"/>
                </a:cubicBezTo>
                <a:close/>
                <a:moveTo>
                  <a:pt x="0" y="1749210"/>
                </a:moveTo>
                <a:lnTo>
                  <a:pt x="15" y="1749513"/>
                </a:lnTo>
                <a:lnTo>
                  <a:pt x="0" y="1750456"/>
                </a:lnTo>
                <a:close/>
                <a:moveTo>
                  <a:pt x="3973028" y="1733986"/>
                </a:moveTo>
                <a:cubicBezTo>
                  <a:pt x="3973028" y="1734902"/>
                  <a:pt x="3975775" y="1734902"/>
                  <a:pt x="3975775" y="1735818"/>
                </a:cubicBezTo>
                <a:cubicBezTo>
                  <a:pt x="3975775" y="1736734"/>
                  <a:pt x="3975775" y="1737651"/>
                  <a:pt x="3975775" y="1738567"/>
                </a:cubicBezTo>
                <a:cubicBezTo>
                  <a:pt x="3975775" y="1736734"/>
                  <a:pt x="3975775" y="1734902"/>
                  <a:pt x="3973028" y="1733986"/>
                </a:cubicBezTo>
                <a:close/>
                <a:moveTo>
                  <a:pt x="3971515" y="1732846"/>
                </a:moveTo>
                <a:lnTo>
                  <a:pt x="3972606" y="1737988"/>
                </a:lnTo>
                <a:lnTo>
                  <a:pt x="3971490" y="1733071"/>
                </a:lnTo>
                <a:close/>
                <a:moveTo>
                  <a:pt x="3975100" y="1699339"/>
                </a:moveTo>
                <a:lnTo>
                  <a:pt x="3975100" y="1700319"/>
                </a:lnTo>
                <a:lnTo>
                  <a:pt x="3973853" y="1700586"/>
                </a:lnTo>
                <a:close/>
                <a:moveTo>
                  <a:pt x="3963878" y="1698092"/>
                </a:moveTo>
                <a:cubicBezTo>
                  <a:pt x="3963878" y="1699339"/>
                  <a:pt x="3963878" y="1699339"/>
                  <a:pt x="3963878" y="1699339"/>
                </a:cubicBezTo>
                <a:cubicBezTo>
                  <a:pt x="3963878" y="1699339"/>
                  <a:pt x="3963878" y="1699339"/>
                  <a:pt x="3965125" y="1699339"/>
                </a:cubicBezTo>
                <a:cubicBezTo>
                  <a:pt x="3963878" y="1699339"/>
                  <a:pt x="3963878" y="1698092"/>
                  <a:pt x="3963878" y="1698092"/>
                </a:cubicBezTo>
                <a:close/>
                <a:moveTo>
                  <a:pt x="3940187" y="1592117"/>
                </a:moveTo>
                <a:cubicBezTo>
                  <a:pt x="3940187" y="1593364"/>
                  <a:pt x="3940187" y="1593364"/>
                  <a:pt x="3941434" y="1594611"/>
                </a:cubicBezTo>
                <a:cubicBezTo>
                  <a:pt x="3941434" y="1594611"/>
                  <a:pt x="3940187" y="1594611"/>
                  <a:pt x="3940187" y="1593364"/>
                </a:cubicBezTo>
                <a:close/>
                <a:moveTo>
                  <a:pt x="3940187" y="1589624"/>
                </a:moveTo>
                <a:lnTo>
                  <a:pt x="3940187" y="1592117"/>
                </a:lnTo>
                <a:lnTo>
                  <a:pt x="3939876" y="1591806"/>
                </a:lnTo>
                <a:lnTo>
                  <a:pt x="3939564" y="1590247"/>
                </a:lnTo>
                <a:close/>
                <a:moveTo>
                  <a:pt x="3935325" y="1569059"/>
                </a:moveTo>
                <a:lnTo>
                  <a:pt x="3941434" y="1590871"/>
                </a:lnTo>
                <a:cubicBezTo>
                  <a:pt x="3941434" y="1592117"/>
                  <a:pt x="3941434" y="1593364"/>
                  <a:pt x="3941434" y="1593364"/>
                </a:cubicBezTo>
                <a:lnTo>
                  <a:pt x="3936448" y="1574670"/>
                </a:lnTo>
                <a:lnTo>
                  <a:pt x="3935713" y="1570998"/>
                </a:lnTo>
                <a:close/>
                <a:moveTo>
                  <a:pt x="3935325" y="1569055"/>
                </a:moveTo>
                <a:lnTo>
                  <a:pt x="3935325" y="1569059"/>
                </a:lnTo>
                <a:lnTo>
                  <a:pt x="3935325" y="1569056"/>
                </a:lnTo>
                <a:close/>
                <a:moveTo>
                  <a:pt x="3935200" y="1568429"/>
                </a:moveTo>
                <a:lnTo>
                  <a:pt x="3935325" y="1569055"/>
                </a:lnTo>
                <a:lnTo>
                  <a:pt x="3935324" y="1569053"/>
                </a:lnTo>
                <a:close/>
                <a:moveTo>
                  <a:pt x="7332" y="1566500"/>
                </a:moveTo>
                <a:lnTo>
                  <a:pt x="4989" y="1583390"/>
                </a:lnTo>
                <a:cubicBezTo>
                  <a:pt x="4989" y="1583390"/>
                  <a:pt x="5924" y="1575286"/>
                  <a:pt x="6703" y="1569831"/>
                </a:cubicBezTo>
                <a:close/>
                <a:moveTo>
                  <a:pt x="3909014" y="1478662"/>
                </a:moveTo>
                <a:cubicBezTo>
                  <a:pt x="3910262" y="1481155"/>
                  <a:pt x="3911509" y="1483649"/>
                  <a:pt x="3911509" y="1486142"/>
                </a:cubicBezTo>
                <a:lnTo>
                  <a:pt x="3914002" y="1491130"/>
                </a:lnTo>
                <a:cubicBezTo>
                  <a:pt x="3914002" y="1491130"/>
                  <a:pt x="3915249" y="1491130"/>
                  <a:pt x="3915249" y="1492376"/>
                </a:cubicBezTo>
                <a:cubicBezTo>
                  <a:pt x="3914002" y="1492376"/>
                  <a:pt x="3915249" y="1491130"/>
                  <a:pt x="3915249" y="1491130"/>
                </a:cubicBezTo>
                <a:cubicBezTo>
                  <a:pt x="3914002" y="1487389"/>
                  <a:pt x="3912755" y="1484896"/>
                  <a:pt x="3911509" y="1482402"/>
                </a:cubicBezTo>
                <a:close/>
                <a:moveTo>
                  <a:pt x="24939" y="1437519"/>
                </a:moveTo>
                <a:cubicBezTo>
                  <a:pt x="23692" y="1444688"/>
                  <a:pt x="22056" y="1454662"/>
                  <a:pt x="20361" y="1465240"/>
                </a:cubicBezTo>
                <a:lnTo>
                  <a:pt x="19663" y="1469677"/>
                </a:lnTo>
                <a:lnTo>
                  <a:pt x="21822" y="1455753"/>
                </a:lnTo>
                <a:cubicBezTo>
                  <a:pt x="22914" y="1448974"/>
                  <a:pt x="24003" y="1442506"/>
                  <a:pt x="24939" y="1437519"/>
                </a:cubicBezTo>
                <a:close/>
                <a:moveTo>
                  <a:pt x="29927" y="1415077"/>
                </a:moveTo>
                <a:lnTo>
                  <a:pt x="27873" y="1429189"/>
                </a:lnTo>
                <a:lnTo>
                  <a:pt x="27434" y="1431285"/>
                </a:lnTo>
                <a:close/>
                <a:moveTo>
                  <a:pt x="60998" y="1296236"/>
                </a:moveTo>
                <a:lnTo>
                  <a:pt x="58391" y="1304270"/>
                </a:lnTo>
                <a:cubicBezTo>
                  <a:pt x="57514" y="1306920"/>
                  <a:pt x="57046" y="1308167"/>
                  <a:pt x="57358" y="1306608"/>
                </a:cubicBezTo>
                <a:close/>
                <a:moveTo>
                  <a:pt x="65832" y="1282450"/>
                </a:moveTo>
                <a:lnTo>
                  <a:pt x="60998" y="1296236"/>
                </a:lnTo>
                <a:lnTo>
                  <a:pt x="61878" y="1293517"/>
                </a:lnTo>
                <a:cubicBezTo>
                  <a:pt x="63203" y="1289465"/>
                  <a:pt x="64567" y="1285413"/>
                  <a:pt x="65599" y="1282764"/>
                </a:cubicBezTo>
                <a:close/>
                <a:moveTo>
                  <a:pt x="544893" y="598446"/>
                </a:moveTo>
                <a:lnTo>
                  <a:pt x="543509" y="599539"/>
                </a:lnTo>
                <a:lnTo>
                  <a:pt x="543490" y="599537"/>
                </a:lnTo>
                <a:cubicBezTo>
                  <a:pt x="543024" y="599693"/>
                  <a:pt x="543024" y="599693"/>
                  <a:pt x="544893" y="598446"/>
                </a:cubicBezTo>
                <a:close/>
                <a:moveTo>
                  <a:pt x="2942671" y="174547"/>
                </a:moveTo>
                <a:cubicBezTo>
                  <a:pt x="2943917" y="174547"/>
                  <a:pt x="2943917" y="175793"/>
                  <a:pt x="2943917" y="175793"/>
                </a:cubicBezTo>
                <a:cubicBezTo>
                  <a:pt x="2943917" y="175793"/>
                  <a:pt x="2942671" y="177040"/>
                  <a:pt x="2942671" y="175793"/>
                </a:cubicBezTo>
                <a:close/>
                <a:moveTo>
                  <a:pt x="2317977" y="0"/>
                </a:moveTo>
                <a:cubicBezTo>
                  <a:pt x="2325459" y="0"/>
                  <a:pt x="2334186" y="0"/>
                  <a:pt x="2342914" y="0"/>
                </a:cubicBezTo>
                <a:lnTo>
                  <a:pt x="2355383" y="1246"/>
                </a:lnTo>
                <a:cubicBezTo>
                  <a:pt x="2356631" y="1246"/>
                  <a:pt x="2357878" y="0"/>
                  <a:pt x="2360371" y="1246"/>
                </a:cubicBezTo>
                <a:lnTo>
                  <a:pt x="2364111" y="1246"/>
                </a:lnTo>
                <a:lnTo>
                  <a:pt x="2370346" y="2493"/>
                </a:lnTo>
                <a:cubicBezTo>
                  <a:pt x="2386557" y="4987"/>
                  <a:pt x="2404012" y="4987"/>
                  <a:pt x="2421469" y="7480"/>
                </a:cubicBezTo>
                <a:cubicBezTo>
                  <a:pt x="2456383" y="11220"/>
                  <a:pt x="2491295" y="16207"/>
                  <a:pt x="2527455" y="19948"/>
                </a:cubicBezTo>
                <a:lnTo>
                  <a:pt x="2529948" y="19948"/>
                </a:lnTo>
                <a:lnTo>
                  <a:pt x="2532442" y="22441"/>
                </a:lnTo>
                <a:cubicBezTo>
                  <a:pt x="2542417" y="24935"/>
                  <a:pt x="2553639" y="24935"/>
                  <a:pt x="2562369" y="26182"/>
                </a:cubicBezTo>
                <a:lnTo>
                  <a:pt x="2562369" y="36156"/>
                </a:lnTo>
                <a:cubicBezTo>
                  <a:pt x="2562369" y="36156"/>
                  <a:pt x="2562369" y="34909"/>
                  <a:pt x="2563616" y="33662"/>
                </a:cubicBezTo>
                <a:lnTo>
                  <a:pt x="2564862" y="31169"/>
                </a:lnTo>
                <a:lnTo>
                  <a:pt x="2566109" y="27428"/>
                </a:lnTo>
                <a:lnTo>
                  <a:pt x="2567356" y="27428"/>
                </a:lnTo>
                <a:lnTo>
                  <a:pt x="2569849" y="28675"/>
                </a:lnTo>
                <a:lnTo>
                  <a:pt x="2577331" y="31169"/>
                </a:lnTo>
                <a:lnTo>
                  <a:pt x="2592293" y="33662"/>
                </a:lnTo>
                <a:lnTo>
                  <a:pt x="2606010" y="38649"/>
                </a:lnTo>
                <a:lnTo>
                  <a:pt x="2613491" y="39896"/>
                </a:lnTo>
                <a:lnTo>
                  <a:pt x="2618478" y="39896"/>
                </a:lnTo>
                <a:lnTo>
                  <a:pt x="2620972" y="39896"/>
                </a:lnTo>
                <a:lnTo>
                  <a:pt x="2619725" y="51117"/>
                </a:lnTo>
                <a:cubicBezTo>
                  <a:pt x="2619725" y="51117"/>
                  <a:pt x="2619725" y="51117"/>
                  <a:pt x="2619725" y="52364"/>
                </a:cubicBezTo>
                <a:cubicBezTo>
                  <a:pt x="2619725" y="49870"/>
                  <a:pt x="2623466" y="38649"/>
                  <a:pt x="2623466" y="41143"/>
                </a:cubicBezTo>
                <a:lnTo>
                  <a:pt x="2624713" y="42390"/>
                </a:lnTo>
                <a:lnTo>
                  <a:pt x="2627206" y="42390"/>
                </a:lnTo>
                <a:lnTo>
                  <a:pt x="2633442" y="43636"/>
                </a:lnTo>
                <a:lnTo>
                  <a:pt x="2644664" y="46130"/>
                </a:lnTo>
                <a:lnTo>
                  <a:pt x="2655885" y="49870"/>
                </a:lnTo>
                <a:cubicBezTo>
                  <a:pt x="2658379" y="49870"/>
                  <a:pt x="2659625" y="51117"/>
                  <a:pt x="2662120" y="52364"/>
                </a:cubicBezTo>
                <a:cubicBezTo>
                  <a:pt x="2663367" y="52364"/>
                  <a:pt x="2664614" y="52364"/>
                  <a:pt x="2667107" y="53610"/>
                </a:cubicBezTo>
                <a:lnTo>
                  <a:pt x="2668354" y="54857"/>
                </a:lnTo>
                <a:cubicBezTo>
                  <a:pt x="2668354" y="56104"/>
                  <a:pt x="2668354" y="56104"/>
                  <a:pt x="2669601" y="56104"/>
                </a:cubicBezTo>
                <a:cubicBezTo>
                  <a:pt x="2699526" y="63584"/>
                  <a:pt x="2729451" y="73559"/>
                  <a:pt x="2759377" y="83533"/>
                </a:cubicBezTo>
                <a:cubicBezTo>
                  <a:pt x="2789302" y="97247"/>
                  <a:pt x="2820476" y="109715"/>
                  <a:pt x="2850401" y="122182"/>
                </a:cubicBezTo>
                <a:lnTo>
                  <a:pt x="2849153" y="124676"/>
                </a:lnTo>
                <a:cubicBezTo>
                  <a:pt x="2850401" y="124676"/>
                  <a:pt x="2850401" y="124676"/>
                  <a:pt x="2851648" y="124676"/>
                </a:cubicBezTo>
                <a:cubicBezTo>
                  <a:pt x="2855388" y="120936"/>
                  <a:pt x="2859128" y="125923"/>
                  <a:pt x="2859128" y="125923"/>
                </a:cubicBezTo>
                <a:cubicBezTo>
                  <a:pt x="2859128" y="125923"/>
                  <a:pt x="2859128" y="128416"/>
                  <a:pt x="2859128" y="127169"/>
                </a:cubicBezTo>
                <a:cubicBezTo>
                  <a:pt x="2859128" y="127169"/>
                  <a:pt x="2859128" y="127169"/>
                  <a:pt x="2860376" y="127169"/>
                </a:cubicBezTo>
                <a:cubicBezTo>
                  <a:pt x="2860376" y="127169"/>
                  <a:pt x="2861623" y="128416"/>
                  <a:pt x="2861623" y="127169"/>
                </a:cubicBezTo>
                <a:cubicBezTo>
                  <a:pt x="2861623" y="128416"/>
                  <a:pt x="2861623" y="128416"/>
                  <a:pt x="2861623" y="128416"/>
                </a:cubicBezTo>
                <a:cubicBezTo>
                  <a:pt x="2861623" y="129663"/>
                  <a:pt x="2862870" y="128416"/>
                  <a:pt x="2861623" y="129663"/>
                </a:cubicBezTo>
                <a:cubicBezTo>
                  <a:pt x="2862870" y="128416"/>
                  <a:pt x="2862870" y="128416"/>
                  <a:pt x="2862870" y="128416"/>
                </a:cubicBezTo>
                <a:cubicBezTo>
                  <a:pt x="2864116" y="128416"/>
                  <a:pt x="2864116" y="129663"/>
                  <a:pt x="2864116" y="130910"/>
                </a:cubicBezTo>
                <a:cubicBezTo>
                  <a:pt x="2864116" y="130910"/>
                  <a:pt x="2864116" y="130910"/>
                  <a:pt x="2864116" y="129663"/>
                </a:cubicBezTo>
                <a:cubicBezTo>
                  <a:pt x="2864116" y="130910"/>
                  <a:pt x="2865363" y="129663"/>
                  <a:pt x="2865363" y="129663"/>
                </a:cubicBezTo>
                <a:cubicBezTo>
                  <a:pt x="2865363" y="130910"/>
                  <a:pt x="2866610" y="130910"/>
                  <a:pt x="2866610" y="132157"/>
                </a:cubicBezTo>
                <a:lnTo>
                  <a:pt x="2867858" y="130910"/>
                </a:lnTo>
                <a:cubicBezTo>
                  <a:pt x="2867858" y="130910"/>
                  <a:pt x="2869105" y="128416"/>
                  <a:pt x="2869105" y="130910"/>
                </a:cubicBezTo>
                <a:lnTo>
                  <a:pt x="2869105" y="132157"/>
                </a:lnTo>
                <a:cubicBezTo>
                  <a:pt x="2869105" y="132157"/>
                  <a:pt x="2869105" y="132157"/>
                  <a:pt x="2870352" y="132157"/>
                </a:cubicBezTo>
                <a:cubicBezTo>
                  <a:pt x="2870352" y="132157"/>
                  <a:pt x="2871598" y="132157"/>
                  <a:pt x="2871598" y="130910"/>
                </a:cubicBezTo>
                <a:lnTo>
                  <a:pt x="2870352" y="134650"/>
                </a:lnTo>
                <a:cubicBezTo>
                  <a:pt x="2872845" y="134650"/>
                  <a:pt x="2874091" y="135897"/>
                  <a:pt x="2875338" y="137144"/>
                </a:cubicBezTo>
                <a:cubicBezTo>
                  <a:pt x="2881574" y="140884"/>
                  <a:pt x="2887807" y="144624"/>
                  <a:pt x="2892795" y="148364"/>
                </a:cubicBezTo>
                <a:cubicBezTo>
                  <a:pt x="2899030" y="152105"/>
                  <a:pt x="2904017" y="155845"/>
                  <a:pt x="2910252" y="159585"/>
                </a:cubicBezTo>
                <a:cubicBezTo>
                  <a:pt x="2920227" y="165819"/>
                  <a:pt x="2931449" y="170806"/>
                  <a:pt x="2942671" y="177040"/>
                </a:cubicBezTo>
                <a:cubicBezTo>
                  <a:pt x="2942671" y="177040"/>
                  <a:pt x="2942671" y="177040"/>
                  <a:pt x="2943917" y="177040"/>
                </a:cubicBezTo>
                <a:cubicBezTo>
                  <a:pt x="2943917" y="177040"/>
                  <a:pt x="2943917" y="177040"/>
                  <a:pt x="2945164" y="177040"/>
                </a:cubicBezTo>
                <a:cubicBezTo>
                  <a:pt x="2946411" y="177040"/>
                  <a:pt x="2946411" y="175793"/>
                  <a:pt x="2946411" y="175793"/>
                </a:cubicBezTo>
                <a:cubicBezTo>
                  <a:pt x="2946411" y="177040"/>
                  <a:pt x="2946411" y="177040"/>
                  <a:pt x="2946411" y="177040"/>
                </a:cubicBezTo>
                <a:lnTo>
                  <a:pt x="2946411" y="178287"/>
                </a:lnTo>
                <a:cubicBezTo>
                  <a:pt x="2946411" y="178287"/>
                  <a:pt x="2946411" y="178287"/>
                  <a:pt x="2946411" y="179534"/>
                </a:cubicBezTo>
                <a:cubicBezTo>
                  <a:pt x="2958881" y="185767"/>
                  <a:pt x="2971350" y="193248"/>
                  <a:pt x="2982571" y="200729"/>
                </a:cubicBezTo>
                <a:cubicBezTo>
                  <a:pt x="3029954" y="230651"/>
                  <a:pt x="3073594" y="261820"/>
                  <a:pt x="3115990" y="296729"/>
                </a:cubicBezTo>
                <a:cubicBezTo>
                  <a:pt x="3125965" y="304210"/>
                  <a:pt x="3135940" y="312937"/>
                  <a:pt x="3145915" y="321665"/>
                </a:cubicBezTo>
                <a:cubicBezTo>
                  <a:pt x="3157137" y="330392"/>
                  <a:pt x="3167112" y="339119"/>
                  <a:pt x="3177088" y="347847"/>
                </a:cubicBezTo>
                <a:cubicBezTo>
                  <a:pt x="3183321" y="354081"/>
                  <a:pt x="3189556" y="359068"/>
                  <a:pt x="3195791" y="364055"/>
                </a:cubicBezTo>
                <a:lnTo>
                  <a:pt x="3198284" y="362808"/>
                </a:lnTo>
                <a:lnTo>
                  <a:pt x="3199531" y="360314"/>
                </a:lnTo>
                <a:cubicBezTo>
                  <a:pt x="3214494" y="375276"/>
                  <a:pt x="3228210" y="388990"/>
                  <a:pt x="3241925" y="401458"/>
                </a:cubicBezTo>
                <a:cubicBezTo>
                  <a:pt x="3244420" y="405198"/>
                  <a:pt x="3248160" y="407691"/>
                  <a:pt x="3250653" y="410185"/>
                </a:cubicBezTo>
                <a:lnTo>
                  <a:pt x="3251900" y="408938"/>
                </a:lnTo>
                <a:cubicBezTo>
                  <a:pt x="3254395" y="411432"/>
                  <a:pt x="3256889" y="412678"/>
                  <a:pt x="3259382" y="415172"/>
                </a:cubicBezTo>
                <a:lnTo>
                  <a:pt x="3256889" y="416419"/>
                </a:lnTo>
                <a:cubicBezTo>
                  <a:pt x="3256889" y="417666"/>
                  <a:pt x="3258135" y="417666"/>
                  <a:pt x="3258135" y="417666"/>
                </a:cubicBezTo>
                <a:lnTo>
                  <a:pt x="3256889" y="417666"/>
                </a:lnTo>
                <a:cubicBezTo>
                  <a:pt x="3300529" y="457562"/>
                  <a:pt x="3341678" y="497458"/>
                  <a:pt x="3377837" y="533615"/>
                </a:cubicBezTo>
                <a:cubicBezTo>
                  <a:pt x="3395294" y="553563"/>
                  <a:pt x="3412751" y="572264"/>
                  <a:pt x="3427712" y="589719"/>
                </a:cubicBezTo>
                <a:cubicBezTo>
                  <a:pt x="3442676" y="607174"/>
                  <a:pt x="3455144" y="622135"/>
                  <a:pt x="3466366" y="637096"/>
                </a:cubicBezTo>
                <a:cubicBezTo>
                  <a:pt x="3470108" y="640836"/>
                  <a:pt x="3457638" y="627122"/>
                  <a:pt x="3452651" y="619641"/>
                </a:cubicBezTo>
                <a:cubicBezTo>
                  <a:pt x="3481330" y="653304"/>
                  <a:pt x="3466366" y="637096"/>
                  <a:pt x="3467613" y="640836"/>
                </a:cubicBezTo>
                <a:cubicBezTo>
                  <a:pt x="3476341" y="649564"/>
                  <a:pt x="3486316" y="660785"/>
                  <a:pt x="3495045" y="672005"/>
                </a:cubicBezTo>
                <a:cubicBezTo>
                  <a:pt x="3503773" y="683226"/>
                  <a:pt x="3513749" y="694447"/>
                  <a:pt x="3518737" y="701928"/>
                </a:cubicBezTo>
                <a:lnTo>
                  <a:pt x="3508760" y="686967"/>
                </a:lnTo>
                <a:cubicBezTo>
                  <a:pt x="3527464" y="711902"/>
                  <a:pt x="3546168" y="735590"/>
                  <a:pt x="3563624" y="760526"/>
                </a:cubicBezTo>
                <a:cubicBezTo>
                  <a:pt x="3581081" y="785461"/>
                  <a:pt x="3599785" y="811643"/>
                  <a:pt x="3615994" y="836578"/>
                </a:cubicBezTo>
                <a:cubicBezTo>
                  <a:pt x="3632204" y="862760"/>
                  <a:pt x="3648414" y="887696"/>
                  <a:pt x="3664623" y="913878"/>
                </a:cubicBezTo>
                <a:cubicBezTo>
                  <a:pt x="3672104" y="927592"/>
                  <a:pt x="3678339" y="940060"/>
                  <a:pt x="3685820" y="952527"/>
                </a:cubicBezTo>
                <a:cubicBezTo>
                  <a:pt x="3689561" y="958761"/>
                  <a:pt x="3693302" y="964995"/>
                  <a:pt x="3697042" y="971229"/>
                </a:cubicBezTo>
                <a:lnTo>
                  <a:pt x="3698289" y="973722"/>
                </a:lnTo>
                <a:lnTo>
                  <a:pt x="3700783" y="978709"/>
                </a:lnTo>
                <a:lnTo>
                  <a:pt x="3708265" y="986190"/>
                </a:lnTo>
                <a:lnTo>
                  <a:pt x="3710758" y="987437"/>
                </a:lnTo>
                <a:lnTo>
                  <a:pt x="3712004" y="988684"/>
                </a:lnTo>
                <a:cubicBezTo>
                  <a:pt x="3712004" y="989930"/>
                  <a:pt x="3712004" y="992424"/>
                  <a:pt x="3713251" y="994917"/>
                </a:cubicBezTo>
                <a:cubicBezTo>
                  <a:pt x="3713251" y="997411"/>
                  <a:pt x="3713251" y="996164"/>
                  <a:pt x="3713251" y="997411"/>
                </a:cubicBezTo>
                <a:cubicBezTo>
                  <a:pt x="3713251" y="998658"/>
                  <a:pt x="3713251" y="1001151"/>
                  <a:pt x="3714499" y="1003645"/>
                </a:cubicBezTo>
                <a:lnTo>
                  <a:pt x="3716993" y="1009879"/>
                </a:lnTo>
                <a:lnTo>
                  <a:pt x="3719487" y="1012372"/>
                </a:lnTo>
                <a:lnTo>
                  <a:pt x="3720733" y="1016112"/>
                </a:lnTo>
                <a:cubicBezTo>
                  <a:pt x="3723226" y="1019853"/>
                  <a:pt x="3725721" y="1023593"/>
                  <a:pt x="3728215" y="1027333"/>
                </a:cubicBezTo>
                <a:cubicBezTo>
                  <a:pt x="3729462" y="1029827"/>
                  <a:pt x="3730708" y="1031074"/>
                  <a:pt x="3731956" y="1033567"/>
                </a:cubicBezTo>
                <a:cubicBezTo>
                  <a:pt x="3733201" y="1033567"/>
                  <a:pt x="3733201" y="1034814"/>
                  <a:pt x="3734449" y="1036061"/>
                </a:cubicBezTo>
                <a:cubicBezTo>
                  <a:pt x="3734449" y="1037307"/>
                  <a:pt x="3733201" y="1037307"/>
                  <a:pt x="3733201" y="1038554"/>
                </a:cubicBezTo>
                <a:cubicBezTo>
                  <a:pt x="3731956" y="1039801"/>
                  <a:pt x="3730708" y="1041048"/>
                  <a:pt x="3730708" y="1042294"/>
                </a:cubicBezTo>
                <a:lnTo>
                  <a:pt x="3738190" y="1039801"/>
                </a:lnTo>
                <a:cubicBezTo>
                  <a:pt x="3743178" y="1049775"/>
                  <a:pt x="3746918" y="1058502"/>
                  <a:pt x="3749412" y="1067230"/>
                </a:cubicBezTo>
                <a:cubicBezTo>
                  <a:pt x="3750658" y="1067230"/>
                  <a:pt x="3750658" y="1068476"/>
                  <a:pt x="3750658" y="1067230"/>
                </a:cubicBezTo>
                <a:cubicBezTo>
                  <a:pt x="3758141" y="1078451"/>
                  <a:pt x="3761880" y="1087178"/>
                  <a:pt x="3765622" y="1095905"/>
                </a:cubicBezTo>
                <a:cubicBezTo>
                  <a:pt x="3770609" y="1104633"/>
                  <a:pt x="3773103" y="1113360"/>
                  <a:pt x="3778091" y="1120840"/>
                </a:cubicBezTo>
                <a:cubicBezTo>
                  <a:pt x="3785572" y="1137048"/>
                  <a:pt x="3791807" y="1153256"/>
                  <a:pt x="3799288" y="1165724"/>
                </a:cubicBezTo>
                <a:lnTo>
                  <a:pt x="3801782" y="1169464"/>
                </a:lnTo>
                <a:cubicBezTo>
                  <a:pt x="3809263" y="1193153"/>
                  <a:pt x="3819238" y="1214348"/>
                  <a:pt x="3830459" y="1239283"/>
                </a:cubicBezTo>
                <a:cubicBezTo>
                  <a:pt x="3830459" y="1240530"/>
                  <a:pt x="3830459" y="1241777"/>
                  <a:pt x="3830459" y="1241777"/>
                </a:cubicBezTo>
                <a:lnTo>
                  <a:pt x="3831707" y="1243024"/>
                </a:lnTo>
                <a:cubicBezTo>
                  <a:pt x="3831707" y="1244270"/>
                  <a:pt x="3832954" y="1245517"/>
                  <a:pt x="3832954" y="1248010"/>
                </a:cubicBezTo>
                <a:cubicBezTo>
                  <a:pt x="3832954" y="1248010"/>
                  <a:pt x="3831707" y="1249257"/>
                  <a:pt x="3831707" y="1250504"/>
                </a:cubicBezTo>
                <a:cubicBezTo>
                  <a:pt x="3831707" y="1251751"/>
                  <a:pt x="3832954" y="1252998"/>
                  <a:pt x="3832954" y="1252998"/>
                </a:cubicBezTo>
                <a:cubicBezTo>
                  <a:pt x="3834201" y="1256738"/>
                  <a:pt x="3835448" y="1259231"/>
                  <a:pt x="3836695" y="1262972"/>
                </a:cubicBezTo>
                <a:lnTo>
                  <a:pt x="3837942" y="1262972"/>
                </a:lnTo>
                <a:cubicBezTo>
                  <a:pt x="3840436" y="1265465"/>
                  <a:pt x="3840436" y="1266712"/>
                  <a:pt x="3841681" y="1266712"/>
                </a:cubicBezTo>
                <a:cubicBezTo>
                  <a:pt x="3841681" y="1269206"/>
                  <a:pt x="3842929" y="1270452"/>
                  <a:pt x="3842929" y="1271699"/>
                </a:cubicBezTo>
                <a:cubicBezTo>
                  <a:pt x="3844176" y="1274192"/>
                  <a:pt x="3846670" y="1277933"/>
                  <a:pt x="3846670" y="1280426"/>
                </a:cubicBezTo>
                <a:cubicBezTo>
                  <a:pt x="3850411" y="1286660"/>
                  <a:pt x="3852905" y="1292894"/>
                  <a:pt x="3856645" y="1300375"/>
                </a:cubicBezTo>
                <a:cubicBezTo>
                  <a:pt x="3851658" y="1292894"/>
                  <a:pt x="3846670" y="1280426"/>
                  <a:pt x="3842929" y="1272946"/>
                </a:cubicBezTo>
                <a:cubicBezTo>
                  <a:pt x="3842929" y="1270452"/>
                  <a:pt x="3841681" y="1269206"/>
                  <a:pt x="3840436" y="1266712"/>
                </a:cubicBezTo>
                <a:cubicBezTo>
                  <a:pt x="3839188" y="1265465"/>
                  <a:pt x="3839188" y="1265465"/>
                  <a:pt x="3837942" y="1264218"/>
                </a:cubicBezTo>
                <a:cubicBezTo>
                  <a:pt x="3840436" y="1266712"/>
                  <a:pt x="3841681" y="1267959"/>
                  <a:pt x="3841681" y="1271699"/>
                </a:cubicBezTo>
                <a:cubicBezTo>
                  <a:pt x="3850411" y="1289154"/>
                  <a:pt x="3857892" y="1306608"/>
                  <a:pt x="3864127" y="1324063"/>
                </a:cubicBezTo>
                <a:cubicBezTo>
                  <a:pt x="3866620" y="1336531"/>
                  <a:pt x="3870361" y="1347752"/>
                  <a:pt x="3874102" y="1358972"/>
                </a:cubicBezTo>
                <a:lnTo>
                  <a:pt x="3879088" y="1357726"/>
                </a:lnTo>
                <a:cubicBezTo>
                  <a:pt x="3880335" y="1362713"/>
                  <a:pt x="3882830" y="1366453"/>
                  <a:pt x="3884077" y="1371440"/>
                </a:cubicBezTo>
                <a:lnTo>
                  <a:pt x="3879088" y="1372687"/>
                </a:lnTo>
                <a:lnTo>
                  <a:pt x="3877842" y="1372687"/>
                </a:lnTo>
                <a:cubicBezTo>
                  <a:pt x="3884077" y="1390142"/>
                  <a:pt x="3889064" y="1406350"/>
                  <a:pt x="3894052" y="1422558"/>
                </a:cubicBezTo>
                <a:cubicBezTo>
                  <a:pt x="3896546" y="1422558"/>
                  <a:pt x="3897792" y="1423804"/>
                  <a:pt x="3897792" y="1423804"/>
                </a:cubicBezTo>
                <a:cubicBezTo>
                  <a:pt x="3899040" y="1426298"/>
                  <a:pt x="3899040" y="1426298"/>
                  <a:pt x="3899040" y="1427544"/>
                </a:cubicBezTo>
                <a:lnTo>
                  <a:pt x="3904027" y="1426298"/>
                </a:lnTo>
                <a:lnTo>
                  <a:pt x="3905274" y="1426298"/>
                </a:lnTo>
                <a:lnTo>
                  <a:pt x="3906521" y="1428791"/>
                </a:lnTo>
                <a:lnTo>
                  <a:pt x="3906521" y="1430038"/>
                </a:lnTo>
                <a:lnTo>
                  <a:pt x="3907767" y="1433778"/>
                </a:lnTo>
                <a:lnTo>
                  <a:pt x="3907767" y="1437519"/>
                </a:lnTo>
                <a:cubicBezTo>
                  <a:pt x="3907767" y="1437519"/>
                  <a:pt x="3907767" y="1437519"/>
                  <a:pt x="3907767" y="1438766"/>
                </a:cubicBezTo>
                <a:cubicBezTo>
                  <a:pt x="3907767" y="1440012"/>
                  <a:pt x="3907767" y="1441259"/>
                  <a:pt x="3907767" y="1442506"/>
                </a:cubicBezTo>
                <a:cubicBezTo>
                  <a:pt x="3907767" y="1442506"/>
                  <a:pt x="3906521" y="1444999"/>
                  <a:pt x="3905274" y="1447493"/>
                </a:cubicBezTo>
                <a:cubicBezTo>
                  <a:pt x="3904027" y="1447493"/>
                  <a:pt x="3904027" y="1447493"/>
                  <a:pt x="3904027" y="1447493"/>
                </a:cubicBezTo>
                <a:cubicBezTo>
                  <a:pt x="3904027" y="1448740"/>
                  <a:pt x="3904027" y="1449986"/>
                  <a:pt x="3904027" y="1449986"/>
                </a:cubicBezTo>
                <a:cubicBezTo>
                  <a:pt x="3904027" y="1451233"/>
                  <a:pt x="3904027" y="1451233"/>
                  <a:pt x="3904027" y="1452480"/>
                </a:cubicBezTo>
                <a:cubicBezTo>
                  <a:pt x="3904027" y="1452480"/>
                  <a:pt x="3902780" y="1452480"/>
                  <a:pt x="3902780" y="1451233"/>
                </a:cubicBezTo>
                <a:cubicBezTo>
                  <a:pt x="3901533" y="1451233"/>
                  <a:pt x="3901533" y="1451233"/>
                  <a:pt x="3901533" y="1449986"/>
                </a:cubicBezTo>
                <a:lnTo>
                  <a:pt x="3901533" y="1452480"/>
                </a:lnTo>
                <a:lnTo>
                  <a:pt x="3904027" y="1458714"/>
                </a:lnTo>
                <a:cubicBezTo>
                  <a:pt x="3904027" y="1461207"/>
                  <a:pt x="3905274" y="1464948"/>
                  <a:pt x="3906521" y="1467441"/>
                </a:cubicBezTo>
                <a:cubicBezTo>
                  <a:pt x="3907767" y="1469934"/>
                  <a:pt x="3907767" y="1473675"/>
                  <a:pt x="3909014" y="1476168"/>
                </a:cubicBezTo>
                <a:cubicBezTo>
                  <a:pt x="3910262" y="1478662"/>
                  <a:pt x="3911509" y="1481155"/>
                  <a:pt x="3914002" y="1482402"/>
                </a:cubicBezTo>
                <a:cubicBezTo>
                  <a:pt x="3916496" y="1496117"/>
                  <a:pt x="3921484" y="1508584"/>
                  <a:pt x="3925224" y="1523545"/>
                </a:cubicBezTo>
                <a:cubicBezTo>
                  <a:pt x="3928964" y="1536013"/>
                  <a:pt x="3931459" y="1549728"/>
                  <a:pt x="3935200" y="1563442"/>
                </a:cubicBezTo>
                <a:cubicBezTo>
                  <a:pt x="3928964" y="1539753"/>
                  <a:pt x="3927718" y="1533520"/>
                  <a:pt x="3925224" y="1528532"/>
                </a:cubicBezTo>
                <a:cubicBezTo>
                  <a:pt x="3927718" y="1538507"/>
                  <a:pt x="3930212" y="1548481"/>
                  <a:pt x="3932706" y="1559702"/>
                </a:cubicBezTo>
                <a:lnTo>
                  <a:pt x="3935324" y="1569053"/>
                </a:lnTo>
                <a:lnTo>
                  <a:pt x="3935325" y="1569056"/>
                </a:lnTo>
                <a:lnTo>
                  <a:pt x="3935713" y="1570998"/>
                </a:lnTo>
                <a:lnTo>
                  <a:pt x="3936446" y="1574663"/>
                </a:lnTo>
                <a:lnTo>
                  <a:pt x="3936448" y="1574670"/>
                </a:lnTo>
                <a:lnTo>
                  <a:pt x="3939564" y="1590247"/>
                </a:lnTo>
                <a:lnTo>
                  <a:pt x="3938939" y="1590871"/>
                </a:lnTo>
                <a:lnTo>
                  <a:pt x="3939876" y="1591806"/>
                </a:lnTo>
                <a:lnTo>
                  <a:pt x="3940187" y="1593364"/>
                </a:lnTo>
                <a:cubicBezTo>
                  <a:pt x="3941434" y="1593364"/>
                  <a:pt x="3941434" y="1594611"/>
                  <a:pt x="3941434" y="1595858"/>
                </a:cubicBezTo>
                <a:cubicBezTo>
                  <a:pt x="3941434" y="1599598"/>
                  <a:pt x="3942681" y="1603338"/>
                  <a:pt x="3942681" y="1608325"/>
                </a:cubicBezTo>
                <a:lnTo>
                  <a:pt x="3943928" y="1609572"/>
                </a:lnTo>
                <a:cubicBezTo>
                  <a:pt x="3946421" y="1614559"/>
                  <a:pt x="3948914" y="1624533"/>
                  <a:pt x="3952656" y="1637001"/>
                </a:cubicBezTo>
                <a:cubicBezTo>
                  <a:pt x="3951409" y="1635754"/>
                  <a:pt x="3955150" y="1646975"/>
                  <a:pt x="3957643" y="1660690"/>
                </a:cubicBezTo>
                <a:cubicBezTo>
                  <a:pt x="3958891" y="1663183"/>
                  <a:pt x="3958891" y="1666923"/>
                  <a:pt x="3960137" y="1671910"/>
                </a:cubicBezTo>
                <a:cubicBezTo>
                  <a:pt x="3960137" y="1673157"/>
                  <a:pt x="3961384" y="1674404"/>
                  <a:pt x="3961384" y="1676897"/>
                </a:cubicBezTo>
                <a:cubicBezTo>
                  <a:pt x="3961384" y="1678144"/>
                  <a:pt x="3961384" y="1679391"/>
                  <a:pt x="3961384" y="1681884"/>
                </a:cubicBezTo>
                <a:cubicBezTo>
                  <a:pt x="3962631" y="1685625"/>
                  <a:pt x="3962631" y="1689365"/>
                  <a:pt x="3962631" y="1691859"/>
                </a:cubicBezTo>
                <a:cubicBezTo>
                  <a:pt x="3962631" y="1693105"/>
                  <a:pt x="3962631" y="1694352"/>
                  <a:pt x="3962631" y="1695599"/>
                </a:cubicBezTo>
                <a:cubicBezTo>
                  <a:pt x="3963878" y="1694352"/>
                  <a:pt x="3965125" y="1694352"/>
                  <a:pt x="3966372" y="1694352"/>
                </a:cubicBezTo>
                <a:cubicBezTo>
                  <a:pt x="3966372" y="1695599"/>
                  <a:pt x="3965125" y="1694352"/>
                  <a:pt x="3965125" y="1695599"/>
                </a:cubicBezTo>
                <a:cubicBezTo>
                  <a:pt x="3965125" y="1695599"/>
                  <a:pt x="3965125" y="1696846"/>
                  <a:pt x="3966372" y="1696846"/>
                </a:cubicBezTo>
                <a:cubicBezTo>
                  <a:pt x="3967618" y="1696846"/>
                  <a:pt x="3968866" y="1696846"/>
                  <a:pt x="3967618" y="1698092"/>
                </a:cubicBezTo>
                <a:cubicBezTo>
                  <a:pt x="3968866" y="1698092"/>
                  <a:pt x="3967618" y="1698092"/>
                  <a:pt x="3968866" y="1698092"/>
                </a:cubicBezTo>
                <a:cubicBezTo>
                  <a:pt x="3967618" y="1699339"/>
                  <a:pt x="3967618" y="1699339"/>
                  <a:pt x="3967618" y="1699339"/>
                </a:cubicBezTo>
                <a:cubicBezTo>
                  <a:pt x="3967618" y="1699339"/>
                  <a:pt x="3968866" y="1698092"/>
                  <a:pt x="3968866" y="1699339"/>
                </a:cubicBezTo>
                <a:lnTo>
                  <a:pt x="3968866" y="1698092"/>
                </a:lnTo>
                <a:cubicBezTo>
                  <a:pt x="3970113" y="1698092"/>
                  <a:pt x="3970113" y="1698092"/>
                  <a:pt x="3970113" y="1698092"/>
                </a:cubicBezTo>
                <a:lnTo>
                  <a:pt x="3971359" y="1698092"/>
                </a:lnTo>
                <a:cubicBezTo>
                  <a:pt x="3977593" y="1695599"/>
                  <a:pt x="3975100" y="1698092"/>
                  <a:pt x="3975100" y="1698092"/>
                </a:cubicBezTo>
                <a:cubicBezTo>
                  <a:pt x="3973853" y="1699339"/>
                  <a:pt x="3973853" y="1699339"/>
                  <a:pt x="3973853" y="1699339"/>
                </a:cubicBezTo>
                <a:lnTo>
                  <a:pt x="3973853" y="1700586"/>
                </a:lnTo>
                <a:cubicBezTo>
                  <a:pt x="3975100" y="1700586"/>
                  <a:pt x="3975100" y="1700586"/>
                  <a:pt x="3975100" y="1700586"/>
                </a:cubicBezTo>
                <a:lnTo>
                  <a:pt x="3975100" y="1700319"/>
                </a:lnTo>
                <a:lnTo>
                  <a:pt x="3976035" y="1700118"/>
                </a:lnTo>
                <a:cubicBezTo>
                  <a:pt x="3976970" y="1699963"/>
                  <a:pt x="3977593" y="1699963"/>
                  <a:pt x="3976347" y="1700586"/>
                </a:cubicBezTo>
                <a:lnTo>
                  <a:pt x="3965125" y="1704326"/>
                </a:lnTo>
                <a:lnTo>
                  <a:pt x="3965125" y="1705573"/>
                </a:lnTo>
                <a:cubicBezTo>
                  <a:pt x="3965748" y="1709937"/>
                  <a:pt x="3966995" y="1714300"/>
                  <a:pt x="3968398" y="1719443"/>
                </a:cubicBezTo>
                <a:lnTo>
                  <a:pt x="3971490" y="1733071"/>
                </a:lnTo>
                <a:lnTo>
                  <a:pt x="3971359" y="1734248"/>
                </a:lnTo>
                <a:lnTo>
                  <a:pt x="3972606" y="1737988"/>
                </a:lnTo>
                <a:lnTo>
                  <a:pt x="3973853" y="1741729"/>
                </a:lnTo>
                <a:lnTo>
                  <a:pt x="3973853" y="1751703"/>
                </a:lnTo>
                <a:cubicBezTo>
                  <a:pt x="3975100" y="1757937"/>
                  <a:pt x="3976347" y="1764171"/>
                  <a:pt x="3976347" y="1769158"/>
                </a:cubicBezTo>
                <a:cubicBezTo>
                  <a:pt x="3977593" y="1775392"/>
                  <a:pt x="3978841" y="1780379"/>
                  <a:pt x="3978841" y="1786613"/>
                </a:cubicBezTo>
                <a:lnTo>
                  <a:pt x="3980088" y="1785366"/>
                </a:lnTo>
                <a:lnTo>
                  <a:pt x="3981335" y="1785366"/>
                </a:lnTo>
                <a:lnTo>
                  <a:pt x="3990063" y="1785366"/>
                </a:lnTo>
                <a:cubicBezTo>
                  <a:pt x="3991310" y="1790353"/>
                  <a:pt x="3992557" y="1796587"/>
                  <a:pt x="3992557" y="1804067"/>
                </a:cubicBezTo>
                <a:lnTo>
                  <a:pt x="3983828" y="1805314"/>
                </a:lnTo>
                <a:cubicBezTo>
                  <a:pt x="3983828" y="1806561"/>
                  <a:pt x="3983828" y="1809054"/>
                  <a:pt x="3983828" y="1810301"/>
                </a:cubicBezTo>
                <a:lnTo>
                  <a:pt x="3995050" y="1835236"/>
                </a:lnTo>
                <a:lnTo>
                  <a:pt x="3995050" y="1836483"/>
                </a:lnTo>
                <a:cubicBezTo>
                  <a:pt x="3997543" y="1837730"/>
                  <a:pt x="3997543" y="1837730"/>
                  <a:pt x="3997543" y="1837730"/>
                </a:cubicBezTo>
                <a:cubicBezTo>
                  <a:pt x="3998791" y="1840224"/>
                  <a:pt x="3998791" y="1840224"/>
                  <a:pt x="3998791" y="1841470"/>
                </a:cubicBezTo>
                <a:lnTo>
                  <a:pt x="3990063" y="1843964"/>
                </a:lnTo>
                <a:lnTo>
                  <a:pt x="3990063" y="1842717"/>
                </a:lnTo>
                <a:cubicBezTo>
                  <a:pt x="3988816" y="1842717"/>
                  <a:pt x="3988816" y="1842717"/>
                  <a:pt x="3988816" y="1841470"/>
                </a:cubicBezTo>
                <a:cubicBezTo>
                  <a:pt x="3988816" y="1842717"/>
                  <a:pt x="3988816" y="1843964"/>
                  <a:pt x="3988816" y="1843964"/>
                </a:cubicBezTo>
                <a:lnTo>
                  <a:pt x="3987568" y="1843964"/>
                </a:lnTo>
                <a:cubicBezTo>
                  <a:pt x="3990063" y="1862665"/>
                  <a:pt x="3992557" y="1881367"/>
                  <a:pt x="3993804" y="1898821"/>
                </a:cubicBezTo>
                <a:cubicBezTo>
                  <a:pt x="3995050" y="1917523"/>
                  <a:pt x="3998791" y="1936224"/>
                  <a:pt x="4000038" y="1954926"/>
                </a:cubicBezTo>
                <a:cubicBezTo>
                  <a:pt x="4002532" y="1989835"/>
                  <a:pt x="4007518" y="2024745"/>
                  <a:pt x="4008765" y="2058407"/>
                </a:cubicBezTo>
                <a:cubicBezTo>
                  <a:pt x="4008765" y="2059654"/>
                  <a:pt x="4008765" y="2062148"/>
                  <a:pt x="4008765" y="2063394"/>
                </a:cubicBezTo>
                <a:cubicBezTo>
                  <a:pt x="4008765" y="2082096"/>
                  <a:pt x="4011260" y="2100797"/>
                  <a:pt x="4012507" y="2117005"/>
                </a:cubicBezTo>
                <a:cubicBezTo>
                  <a:pt x="4013754" y="2134460"/>
                  <a:pt x="4015001" y="2150668"/>
                  <a:pt x="4015001" y="2164382"/>
                </a:cubicBezTo>
                <a:cubicBezTo>
                  <a:pt x="4015001" y="2183084"/>
                  <a:pt x="4016247" y="2205526"/>
                  <a:pt x="4015001" y="2230461"/>
                </a:cubicBezTo>
                <a:cubicBezTo>
                  <a:pt x="4015001" y="2254149"/>
                  <a:pt x="4015001" y="2281578"/>
                  <a:pt x="4013754" y="2307760"/>
                </a:cubicBezTo>
                <a:cubicBezTo>
                  <a:pt x="4011260" y="2352644"/>
                  <a:pt x="4007518" y="2397527"/>
                  <a:pt x="4003779" y="2439917"/>
                </a:cubicBezTo>
                <a:cubicBezTo>
                  <a:pt x="4002532" y="2456125"/>
                  <a:pt x="4002532" y="2461112"/>
                  <a:pt x="4002532" y="2462359"/>
                </a:cubicBezTo>
                <a:cubicBezTo>
                  <a:pt x="4002532" y="2464852"/>
                  <a:pt x="4002532" y="2463606"/>
                  <a:pt x="4003779" y="2474826"/>
                </a:cubicBezTo>
                <a:cubicBezTo>
                  <a:pt x="4003779" y="2472333"/>
                  <a:pt x="4003779" y="2469840"/>
                  <a:pt x="4003779" y="2467346"/>
                </a:cubicBezTo>
                <a:cubicBezTo>
                  <a:pt x="4003779" y="2466099"/>
                  <a:pt x="4003779" y="2463606"/>
                  <a:pt x="4003779" y="2462359"/>
                </a:cubicBezTo>
                <a:cubicBezTo>
                  <a:pt x="4003779" y="2458618"/>
                  <a:pt x="4003779" y="2456125"/>
                  <a:pt x="4003779" y="2454878"/>
                </a:cubicBezTo>
                <a:cubicBezTo>
                  <a:pt x="4003779" y="2452385"/>
                  <a:pt x="4005026" y="2449891"/>
                  <a:pt x="4005026" y="2449891"/>
                </a:cubicBezTo>
                <a:cubicBezTo>
                  <a:pt x="4005026" y="2449891"/>
                  <a:pt x="4005026" y="2452385"/>
                  <a:pt x="4006272" y="2442411"/>
                </a:cubicBezTo>
                <a:lnTo>
                  <a:pt x="4005026" y="2433683"/>
                </a:lnTo>
                <a:cubicBezTo>
                  <a:pt x="4008765" y="2385060"/>
                  <a:pt x="4006272" y="2426203"/>
                  <a:pt x="4007518" y="2413735"/>
                </a:cubicBezTo>
                <a:cubicBezTo>
                  <a:pt x="4008765" y="2398774"/>
                  <a:pt x="4012507" y="2358878"/>
                  <a:pt x="4011260" y="2367605"/>
                </a:cubicBezTo>
                <a:cubicBezTo>
                  <a:pt x="4011260" y="2358878"/>
                  <a:pt x="4015001" y="2326462"/>
                  <a:pt x="4012507" y="2356384"/>
                </a:cubicBezTo>
                <a:cubicBezTo>
                  <a:pt x="4017495" y="2310254"/>
                  <a:pt x="4015001" y="2311500"/>
                  <a:pt x="4015001" y="2300280"/>
                </a:cubicBezTo>
                <a:cubicBezTo>
                  <a:pt x="4019988" y="2221733"/>
                  <a:pt x="4017495" y="2247916"/>
                  <a:pt x="4019988" y="2164382"/>
                </a:cubicBezTo>
                <a:cubicBezTo>
                  <a:pt x="4019988" y="2180590"/>
                  <a:pt x="4021235" y="2241682"/>
                  <a:pt x="4018740" y="2266617"/>
                </a:cubicBezTo>
                <a:cubicBezTo>
                  <a:pt x="4018740" y="2275344"/>
                  <a:pt x="4019365" y="2271916"/>
                  <a:pt x="4019988" y="2261786"/>
                </a:cubicBezTo>
                <a:lnTo>
                  <a:pt x="4020551" y="2248962"/>
                </a:lnTo>
                <a:lnTo>
                  <a:pt x="4019988" y="2271604"/>
                </a:lnTo>
                <a:cubicBezTo>
                  <a:pt x="4019988" y="2275344"/>
                  <a:pt x="4019988" y="2261630"/>
                  <a:pt x="4016247" y="2320228"/>
                </a:cubicBezTo>
                <a:cubicBezTo>
                  <a:pt x="4013754" y="2371345"/>
                  <a:pt x="4021235" y="2304020"/>
                  <a:pt x="4013754" y="2398774"/>
                </a:cubicBezTo>
                <a:lnTo>
                  <a:pt x="4011260" y="2408748"/>
                </a:lnTo>
                <a:cubicBezTo>
                  <a:pt x="4013754" y="2393787"/>
                  <a:pt x="4013754" y="2380072"/>
                  <a:pt x="4015001" y="2368852"/>
                </a:cubicBezTo>
                <a:cubicBezTo>
                  <a:pt x="4013754" y="2356384"/>
                  <a:pt x="4011260" y="2412488"/>
                  <a:pt x="4011260" y="2396280"/>
                </a:cubicBezTo>
                <a:cubicBezTo>
                  <a:pt x="4010013" y="2413735"/>
                  <a:pt x="4008765" y="2429943"/>
                  <a:pt x="4007518" y="2443658"/>
                </a:cubicBezTo>
                <a:cubicBezTo>
                  <a:pt x="4007518" y="2451138"/>
                  <a:pt x="4007518" y="2458618"/>
                  <a:pt x="4007518" y="2464852"/>
                </a:cubicBezTo>
                <a:cubicBezTo>
                  <a:pt x="4007518" y="2467346"/>
                  <a:pt x="4007518" y="2471086"/>
                  <a:pt x="4007518" y="2474826"/>
                </a:cubicBezTo>
                <a:cubicBezTo>
                  <a:pt x="4007518" y="2477320"/>
                  <a:pt x="4007518" y="2481060"/>
                  <a:pt x="4007518" y="2484800"/>
                </a:cubicBezTo>
                <a:lnTo>
                  <a:pt x="4007518" y="2487294"/>
                </a:lnTo>
                <a:lnTo>
                  <a:pt x="4006272" y="2489788"/>
                </a:lnTo>
                <a:lnTo>
                  <a:pt x="4005026" y="2489788"/>
                </a:lnTo>
                <a:cubicBezTo>
                  <a:pt x="4003779" y="2499762"/>
                  <a:pt x="4003779" y="2508489"/>
                  <a:pt x="4001285" y="2518463"/>
                </a:cubicBezTo>
                <a:cubicBezTo>
                  <a:pt x="3999415" y="2534047"/>
                  <a:pt x="3999727" y="2529996"/>
                  <a:pt x="4000662" y="2520645"/>
                </a:cubicBezTo>
                <a:lnTo>
                  <a:pt x="4001965" y="2508034"/>
                </a:lnTo>
                <a:lnTo>
                  <a:pt x="4003779" y="2493528"/>
                </a:lnTo>
                <a:cubicBezTo>
                  <a:pt x="4003779" y="2488541"/>
                  <a:pt x="4003779" y="2488541"/>
                  <a:pt x="4003779" y="2491034"/>
                </a:cubicBezTo>
                <a:cubicBezTo>
                  <a:pt x="4003467" y="2493839"/>
                  <a:pt x="4002921" y="2498904"/>
                  <a:pt x="4002337" y="2504437"/>
                </a:cubicBezTo>
                <a:lnTo>
                  <a:pt x="4001965" y="2508034"/>
                </a:lnTo>
                <a:lnTo>
                  <a:pt x="3998791" y="2533424"/>
                </a:lnTo>
                <a:cubicBezTo>
                  <a:pt x="4005026" y="2477320"/>
                  <a:pt x="3997543" y="2535918"/>
                  <a:pt x="3996297" y="2539658"/>
                </a:cubicBezTo>
                <a:cubicBezTo>
                  <a:pt x="3995050" y="2554620"/>
                  <a:pt x="3988816" y="2589529"/>
                  <a:pt x="3993804" y="2572074"/>
                </a:cubicBezTo>
                <a:cubicBezTo>
                  <a:pt x="3991310" y="2585788"/>
                  <a:pt x="3988816" y="2600750"/>
                  <a:pt x="3986322" y="2616958"/>
                </a:cubicBezTo>
                <a:cubicBezTo>
                  <a:pt x="3983828" y="2633166"/>
                  <a:pt x="3980088" y="2648127"/>
                  <a:pt x="3977593" y="2664335"/>
                </a:cubicBezTo>
                <a:cubicBezTo>
                  <a:pt x="3972606" y="2691764"/>
                  <a:pt x="3966372" y="2717946"/>
                  <a:pt x="3962631" y="2739140"/>
                </a:cubicBezTo>
                <a:lnTo>
                  <a:pt x="3966372" y="2736647"/>
                </a:lnTo>
                <a:lnTo>
                  <a:pt x="3962631" y="2750362"/>
                </a:lnTo>
                <a:cubicBezTo>
                  <a:pt x="3958891" y="2764076"/>
                  <a:pt x="3956397" y="2775297"/>
                  <a:pt x="3955150" y="2784024"/>
                </a:cubicBezTo>
                <a:cubicBezTo>
                  <a:pt x="3955150" y="2790258"/>
                  <a:pt x="3953903" y="2791504"/>
                  <a:pt x="3953903" y="2791504"/>
                </a:cubicBezTo>
                <a:cubicBezTo>
                  <a:pt x="3955150" y="2790258"/>
                  <a:pt x="3955150" y="2787764"/>
                  <a:pt x="3955150" y="2785271"/>
                </a:cubicBezTo>
                <a:cubicBezTo>
                  <a:pt x="3956397" y="2782777"/>
                  <a:pt x="3956397" y="2781530"/>
                  <a:pt x="3956397" y="2782777"/>
                </a:cubicBezTo>
                <a:cubicBezTo>
                  <a:pt x="3956397" y="2784024"/>
                  <a:pt x="3955150" y="2785271"/>
                  <a:pt x="3955150" y="2789011"/>
                </a:cubicBezTo>
                <a:cubicBezTo>
                  <a:pt x="3955150" y="2790258"/>
                  <a:pt x="3955150" y="2791504"/>
                  <a:pt x="3952656" y="2793998"/>
                </a:cubicBezTo>
                <a:cubicBezTo>
                  <a:pt x="3952656" y="2796492"/>
                  <a:pt x="3952656" y="2797738"/>
                  <a:pt x="3951409" y="2797738"/>
                </a:cubicBezTo>
                <a:cubicBezTo>
                  <a:pt x="3950162" y="2797738"/>
                  <a:pt x="3950162" y="2800232"/>
                  <a:pt x="3950162" y="2800232"/>
                </a:cubicBezTo>
                <a:cubicBezTo>
                  <a:pt x="3945175" y="2822674"/>
                  <a:pt x="3931459" y="2880025"/>
                  <a:pt x="3923977" y="2912441"/>
                </a:cubicBezTo>
                <a:cubicBezTo>
                  <a:pt x="3926471" y="2901220"/>
                  <a:pt x="3923977" y="2909947"/>
                  <a:pt x="3918989" y="2933636"/>
                </a:cubicBezTo>
                <a:cubicBezTo>
                  <a:pt x="3917742" y="2937376"/>
                  <a:pt x="3917742" y="2937376"/>
                  <a:pt x="3914002" y="2957324"/>
                </a:cubicBezTo>
                <a:lnTo>
                  <a:pt x="3909014" y="2957324"/>
                </a:lnTo>
                <a:cubicBezTo>
                  <a:pt x="3909014" y="2956078"/>
                  <a:pt x="3909014" y="2956078"/>
                  <a:pt x="3910262" y="2956078"/>
                </a:cubicBezTo>
                <a:lnTo>
                  <a:pt x="3909014" y="2956078"/>
                </a:lnTo>
                <a:cubicBezTo>
                  <a:pt x="3909014" y="2954831"/>
                  <a:pt x="3907767" y="2958571"/>
                  <a:pt x="3905274" y="2964805"/>
                </a:cubicBezTo>
                <a:cubicBezTo>
                  <a:pt x="3906521" y="2963558"/>
                  <a:pt x="3907767" y="2959818"/>
                  <a:pt x="3909014" y="2957324"/>
                </a:cubicBezTo>
                <a:cubicBezTo>
                  <a:pt x="3909014" y="2957324"/>
                  <a:pt x="3910262" y="2958571"/>
                  <a:pt x="3911509" y="2958571"/>
                </a:cubicBezTo>
                <a:lnTo>
                  <a:pt x="3911509" y="2959818"/>
                </a:lnTo>
                <a:lnTo>
                  <a:pt x="3911509" y="2961064"/>
                </a:lnTo>
                <a:cubicBezTo>
                  <a:pt x="3911509" y="2963558"/>
                  <a:pt x="3910262" y="2964805"/>
                  <a:pt x="3909014" y="2966052"/>
                </a:cubicBezTo>
                <a:cubicBezTo>
                  <a:pt x="3909014" y="2968545"/>
                  <a:pt x="3907767" y="2972286"/>
                  <a:pt x="3906521" y="2977272"/>
                </a:cubicBezTo>
                <a:cubicBezTo>
                  <a:pt x="3906521" y="2977272"/>
                  <a:pt x="3901533" y="2989740"/>
                  <a:pt x="3900285" y="2993480"/>
                </a:cubicBezTo>
                <a:cubicBezTo>
                  <a:pt x="3897792" y="3000961"/>
                  <a:pt x="3895299" y="3005948"/>
                  <a:pt x="3894052" y="3009688"/>
                </a:cubicBezTo>
                <a:cubicBezTo>
                  <a:pt x="3894052" y="3012182"/>
                  <a:pt x="3894052" y="3013429"/>
                  <a:pt x="3894052" y="3013429"/>
                </a:cubicBezTo>
                <a:cubicBezTo>
                  <a:pt x="3892805" y="3018416"/>
                  <a:pt x="3891558" y="3024650"/>
                  <a:pt x="3889064" y="3030883"/>
                </a:cubicBezTo>
                <a:cubicBezTo>
                  <a:pt x="3886571" y="3043351"/>
                  <a:pt x="3880335" y="3057066"/>
                  <a:pt x="3876595" y="3069533"/>
                </a:cubicBezTo>
                <a:lnTo>
                  <a:pt x="3872559" y="3080370"/>
                </a:lnTo>
                <a:lnTo>
                  <a:pt x="3870361" y="3085741"/>
                </a:lnTo>
                <a:lnTo>
                  <a:pt x="3871038" y="3084452"/>
                </a:lnTo>
                <a:lnTo>
                  <a:pt x="3870775" y="3085159"/>
                </a:lnTo>
                <a:cubicBezTo>
                  <a:pt x="3866523" y="3096563"/>
                  <a:pt x="3866697" y="3096066"/>
                  <a:pt x="3868802" y="3090572"/>
                </a:cubicBezTo>
                <a:lnTo>
                  <a:pt x="3871544" y="3083488"/>
                </a:lnTo>
                <a:lnTo>
                  <a:pt x="3873615" y="3079546"/>
                </a:lnTo>
                <a:cubicBezTo>
                  <a:pt x="3874725" y="3078027"/>
                  <a:pt x="3870048" y="3089481"/>
                  <a:pt x="3865373" y="3104442"/>
                </a:cubicBezTo>
                <a:lnTo>
                  <a:pt x="3865373" y="3103196"/>
                </a:lnTo>
                <a:lnTo>
                  <a:pt x="3860071" y="3118344"/>
                </a:lnTo>
                <a:lnTo>
                  <a:pt x="3860542" y="3116442"/>
                </a:lnTo>
                <a:cubicBezTo>
                  <a:pt x="3861010" y="3113793"/>
                  <a:pt x="3861010" y="3112546"/>
                  <a:pt x="3864127" y="3104442"/>
                </a:cubicBezTo>
                <a:cubicBezTo>
                  <a:pt x="3864127" y="3103196"/>
                  <a:pt x="3851658" y="3135612"/>
                  <a:pt x="3849163" y="3144339"/>
                </a:cubicBezTo>
                <a:lnTo>
                  <a:pt x="3848471" y="3145723"/>
                </a:lnTo>
                <a:lnTo>
                  <a:pt x="3848228" y="3146053"/>
                </a:lnTo>
                <a:lnTo>
                  <a:pt x="3847778" y="3147112"/>
                </a:lnTo>
                <a:lnTo>
                  <a:pt x="3844176" y="3154313"/>
                </a:lnTo>
                <a:lnTo>
                  <a:pt x="3842929" y="3159300"/>
                </a:lnTo>
                <a:lnTo>
                  <a:pt x="3844176" y="3155560"/>
                </a:lnTo>
                <a:lnTo>
                  <a:pt x="3841681" y="3164287"/>
                </a:lnTo>
                <a:lnTo>
                  <a:pt x="3841059" y="3163663"/>
                </a:lnTo>
                <a:lnTo>
                  <a:pt x="3841681" y="3163040"/>
                </a:lnTo>
                <a:lnTo>
                  <a:pt x="3840436" y="3161794"/>
                </a:lnTo>
                <a:lnTo>
                  <a:pt x="3840436" y="3163040"/>
                </a:lnTo>
                <a:lnTo>
                  <a:pt x="3835448" y="3175508"/>
                </a:lnTo>
                <a:lnTo>
                  <a:pt x="3839188" y="3165534"/>
                </a:lnTo>
                <a:cubicBezTo>
                  <a:pt x="3832954" y="3178002"/>
                  <a:pt x="3825473" y="3194210"/>
                  <a:pt x="3815498" y="3216651"/>
                </a:cubicBezTo>
                <a:cubicBezTo>
                  <a:pt x="3813627" y="3221327"/>
                  <a:pt x="3813471" y="3222184"/>
                  <a:pt x="3814192" y="3221054"/>
                </a:cubicBezTo>
                <a:lnTo>
                  <a:pt x="3815434" y="3218694"/>
                </a:lnTo>
                <a:lnTo>
                  <a:pt x="3810509" y="3229119"/>
                </a:lnTo>
                <a:cubicBezTo>
                  <a:pt x="3808016" y="3234106"/>
                  <a:pt x="3804276" y="3237846"/>
                  <a:pt x="3804276" y="3239093"/>
                </a:cubicBezTo>
                <a:cubicBezTo>
                  <a:pt x="3803029" y="3240340"/>
                  <a:pt x="3805523" y="3237846"/>
                  <a:pt x="3809263" y="3227872"/>
                </a:cubicBezTo>
                <a:cubicBezTo>
                  <a:pt x="3809263" y="3227872"/>
                  <a:pt x="3808016" y="3231612"/>
                  <a:pt x="3805523" y="3234106"/>
                </a:cubicBezTo>
                <a:cubicBezTo>
                  <a:pt x="3805523" y="3235353"/>
                  <a:pt x="3803029" y="3237846"/>
                  <a:pt x="3803029" y="3240340"/>
                </a:cubicBezTo>
                <a:lnTo>
                  <a:pt x="3801782" y="3241586"/>
                </a:lnTo>
                <a:cubicBezTo>
                  <a:pt x="3801782" y="3241586"/>
                  <a:pt x="3801782" y="3241586"/>
                  <a:pt x="3800534" y="3242833"/>
                </a:cubicBezTo>
                <a:cubicBezTo>
                  <a:pt x="3799288" y="3242833"/>
                  <a:pt x="3799288" y="3242833"/>
                  <a:pt x="3799288" y="3242833"/>
                </a:cubicBezTo>
                <a:lnTo>
                  <a:pt x="3798041" y="3245327"/>
                </a:lnTo>
                <a:cubicBezTo>
                  <a:pt x="3793054" y="3254054"/>
                  <a:pt x="3789312" y="3262782"/>
                  <a:pt x="3788066" y="3265275"/>
                </a:cubicBezTo>
                <a:cubicBezTo>
                  <a:pt x="3786819" y="3272756"/>
                  <a:pt x="3783078" y="3278990"/>
                  <a:pt x="3779337" y="3288964"/>
                </a:cubicBezTo>
                <a:cubicBezTo>
                  <a:pt x="3775597" y="3296444"/>
                  <a:pt x="3771855" y="3306418"/>
                  <a:pt x="3768116" y="3312652"/>
                </a:cubicBezTo>
                <a:lnTo>
                  <a:pt x="3769362" y="3312652"/>
                </a:lnTo>
                <a:cubicBezTo>
                  <a:pt x="3768116" y="3313899"/>
                  <a:pt x="3768116" y="3313899"/>
                  <a:pt x="3768116" y="3313899"/>
                </a:cubicBezTo>
                <a:cubicBezTo>
                  <a:pt x="3766869" y="3316392"/>
                  <a:pt x="3765622" y="3317639"/>
                  <a:pt x="3765622" y="3318886"/>
                </a:cubicBezTo>
                <a:lnTo>
                  <a:pt x="3768115" y="3316392"/>
                </a:lnTo>
                <a:lnTo>
                  <a:pt x="3765622" y="3320133"/>
                </a:lnTo>
                <a:lnTo>
                  <a:pt x="3755291" y="3335053"/>
                </a:lnTo>
                <a:lnTo>
                  <a:pt x="3757143" y="3333089"/>
                </a:lnTo>
                <a:cubicBezTo>
                  <a:pt x="3755573" y="3334088"/>
                  <a:pt x="3755573" y="3335087"/>
                  <a:pt x="3755573" y="3335087"/>
                </a:cubicBezTo>
                <a:lnTo>
                  <a:pt x="3754539" y="3336140"/>
                </a:lnTo>
                <a:lnTo>
                  <a:pt x="3754400" y="3336340"/>
                </a:lnTo>
                <a:cubicBezTo>
                  <a:pt x="3746918" y="3347562"/>
                  <a:pt x="3740683" y="3360029"/>
                  <a:pt x="3738190" y="3363770"/>
                </a:cubicBezTo>
                <a:cubicBezTo>
                  <a:pt x="3738813" y="3363147"/>
                  <a:pt x="3739437" y="3361899"/>
                  <a:pt x="3740840" y="3359717"/>
                </a:cubicBezTo>
                <a:lnTo>
                  <a:pt x="3745081" y="3354123"/>
                </a:lnTo>
                <a:lnTo>
                  <a:pt x="3744424" y="3355042"/>
                </a:lnTo>
                <a:cubicBezTo>
                  <a:pt x="3745671" y="3353795"/>
                  <a:pt x="3746918" y="3351302"/>
                  <a:pt x="3748165" y="3350055"/>
                </a:cubicBezTo>
                <a:lnTo>
                  <a:pt x="3745081" y="3354123"/>
                </a:lnTo>
                <a:lnTo>
                  <a:pt x="3763128" y="3328860"/>
                </a:lnTo>
                <a:cubicBezTo>
                  <a:pt x="3738190" y="3363770"/>
                  <a:pt x="3733201" y="3374990"/>
                  <a:pt x="3733201" y="3372497"/>
                </a:cubicBezTo>
                <a:cubicBezTo>
                  <a:pt x="3733201" y="3372497"/>
                  <a:pt x="3733201" y="3372497"/>
                  <a:pt x="3733201" y="3371250"/>
                </a:cubicBezTo>
                <a:cubicBezTo>
                  <a:pt x="3731956" y="3373744"/>
                  <a:pt x="3730708" y="3374990"/>
                  <a:pt x="3730708" y="3377484"/>
                </a:cubicBezTo>
                <a:lnTo>
                  <a:pt x="3729462" y="3376237"/>
                </a:lnTo>
                <a:cubicBezTo>
                  <a:pt x="3718240" y="3391198"/>
                  <a:pt x="3720733" y="3384964"/>
                  <a:pt x="3726968" y="3374990"/>
                </a:cubicBezTo>
                <a:lnTo>
                  <a:pt x="3712575" y="3396022"/>
                </a:lnTo>
                <a:lnTo>
                  <a:pt x="3710758" y="3398679"/>
                </a:lnTo>
                <a:lnTo>
                  <a:pt x="3708265" y="3403666"/>
                </a:lnTo>
                <a:cubicBezTo>
                  <a:pt x="3708265" y="3403666"/>
                  <a:pt x="3710758" y="3404912"/>
                  <a:pt x="3708265" y="3404912"/>
                </a:cubicBezTo>
                <a:lnTo>
                  <a:pt x="3709511" y="3404912"/>
                </a:lnTo>
                <a:lnTo>
                  <a:pt x="3570555" y="3489974"/>
                </a:lnTo>
                <a:lnTo>
                  <a:pt x="2953892" y="3867462"/>
                </a:lnTo>
                <a:cubicBezTo>
                  <a:pt x="2948906" y="3868709"/>
                  <a:pt x="2946411" y="3869956"/>
                  <a:pt x="2942671" y="3869956"/>
                </a:cubicBezTo>
                <a:lnTo>
                  <a:pt x="2943917" y="3873696"/>
                </a:lnTo>
                <a:lnTo>
                  <a:pt x="2953892" y="3867462"/>
                </a:lnTo>
                <a:lnTo>
                  <a:pt x="3132198" y="3822579"/>
                </a:lnTo>
                <a:lnTo>
                  <a:pt x="3709511" y="3404912"/>
                </a:lnTo>
                <a:lnTo>
                  <a:pt x="3710758" y="3404912"/>
                </a:lnTo>
                <a:lnTo>
                  <a:pt x="3712004" y="3406160"/>
                </a:lnTo>
                <a:cubicBezTo>
                  <a:pt x="3716993" y="3411146"/>
                  <a:pt x="3712004" y="3412393"/>
                  <a:pt x="3712004" y="3412393"/>
                </a:cubicBezTo>
                <a:cubicBezTo>
                  <a:pt x="3712004" y="3412393"/>
                  <a:pt x="3710758" y="3412393"/>
                  <a:pt x="3712004" y="3413640"/>
                </a:cubicBezTo>
                <a:cubicBezTo>
                  <a:pt x="3709511" y="3412393"/>
                  <a:pt x="3710758" y="3413640"/>
                  <a:pt x="3710758" y="3413640"/>
                </a:cubicBezTo>
                <a:lnTo>
                  <a:pt x="3709511" y="3412393"/>
                </a:lnTo>
                <a:lnTo>
                  <a:pt x="3709511" y="3413640"/>
                </a:lnTo>
                <a:lnTo>
                  <a:pt x="3709927" y="3414056"/>
                </a:lnTo>
                <a:lnTo>
                  <a:pt x="3710758" y="3414887"/>
                </a:lnTo>
                <a:cubicBezTo>
                  <a:pt x="3710758" y="3414887"/>
                  <a:pt x="3710758" y="3414887"/>
                  <a:pt x="3709511" y="3414887"/>
                </a:cubicBezTo>
                <a:lnTo>
                  <a:pt x="3708265" y="3414887"/>
                </a:lnTo>
                <a:cubicBezTo>
                  <a:pt x="3708265" y="3414887"/>
                  <a:pt x="3709511" y="3414887"/>
                  <a:pt x="3709511" y="3416134"/>
                </a:cubicBezTo>
                <a:cubicBezTo>
                  <a:pt x="3708265" y="3414887"/>
                  <a:pt x="3708265" y="3416134"/>
                  <a:pt x="3707018" y="3414887"/>
                </a:cubicBezTo>
                <a:cubicBezTo>
                  <a:pt x="3707018" y="3414887"/>
                  <a:pt x="3707018" y="3414887"/>
                  <a:pt x="3707018" y="3416134"/>
                </a:cubicBezTo>
                <a:lnTo>
                  <a:pt x="3708265" y="3416134"/>
                </a:lnTo>
                <a:cubicBezTo>
                  <a:pt x="3708265" y="3416134"/>
                  <a:pt x="3710758" y="3418627"/>
                  <a:pt x="3709511" y="3417380"/>
                </a:cubicBezTo>
                <a:lnTo>
                  <a:pt x="3708265" y="3418627"/>
                </a:lnTo>
                <a:lnTo>
                  <a:pt x="3703277" y="3416134"/>
                </a:lnTo>
                <a:cubicBezTo>
                  <a:pt x="3700783" y="3418627"/>
                  <a:pt x="3698289" y="3422367"/>
                  <a:pt x="3695796" y="3427354"/>
                </a:cubicBezTo>
                <a:cubicBezTo>
                  <a:pt x="3698289" y="3423614"/>
                  <a:pt x="3699536" y="3419874"/>
                  <a:pt x="3703277" y="3414887"/>
                </a:cubicBezTo>
                <a:lnTo>
                  <a:pt x="3699536" y="3413640"/>
                </a:lnTo>
                <a:lnTo>
                  <a:pt x="3693302" y="3426108"/>
                </a:lnTo>
                <a:lnTo>
                  <a:pt x="3685820" y="3434835"/>
                </a:lnTo>
                <a:cubicBezTo>
                  <a:pt x="3673350" y="3449796"/>
                  <a:pt x="3655895" y="3473485"/>
                  <a:pt x="3658389" y="3470991"/>
                </a:cubicBezTo>
                <a:cubicBezTo>
                  <a:pt x="3688314" y="3433588"/>
                  <a:pt x="3647167" y="3488446"/>
                  <a:pt x="3649660" y="3487199"/>
                </a:cubicBezTo>
                <a:cubicBezTo>
                  <a:pt x="3648414" y="3488446"/>
                  <a:pt x="3645920" y="3490939"/>
                  <a:pt x="3645920" y="3490939"/>
                </a:cubicBezTo>
                <a:lnTo>
                  <a:pt x="3644673" y="3489692"/>
                </a:lnTo>
                <a:cubicBezTo>
                  <a:pt x="3634698" y="3503407"/>
                  <a:pt x="3624723" y="3514628"/>
                  <a:pt x="3617241" y="3522108"/>
                </a:cubicBezTo>
                <a:cubicBezTo>
                  <a:pt x="3609760" y="3530836"/>
                  <a:pt x="3606019" y="3535823"/>
                  <a:pt x="3606019" y="3537070"/>
                </a:cubicBezTo>
                <a:lnTo>
                  <a:pt x="3594698" y="3549419"/>
                </a:lnTo>
                <a:lnTo>
                  <a:pt x="3596512" y="3547141"/>
                </a:lnTo>
                <a:cubicBezTo>
                  <a:pt x="3596589" y="3546966"/>
                  <a:pt x="3595421" y="3548291"/>
                  <a:pt x="3592303" y="3552031"/>
                </a:cubicBezTo>
                <a:lnTo>
                  <a:pt x="3594698" y="3549419"/>
                </a:lnTo>
                <a:lnTo>
                  <a:pt x="3593238" y="3551252"/>
                </a:lnTo>
                <a:cubicBezTo>
                  <a:pt x="3589498" y="3555771"/>
                  <a:pt x="3583574" y="3562628"/>
                  <a:pt x="3581081" y="3564498"/>
                </a:cubicBezTo>
                <a:lnTo>
                  <a:pt x="3571106" y="3573226"/>
                </a:lnTo>
                <a:lnTo>
                  <a:pt x="3546168" y="3599408"/>
                </a:lnTo>
                <a:cubicBezTo>
                  <a:pt x="3541181" y="3605642"/>
                  <a:pt x="3532452" y="3611876"/>
                  <a:pt x="3524970" y="3618109"/>
                </a:cubicBezTo>
                <a:lnTo>
                  <a:pt x="3514995" y="3626837"/>
                </a:lnTo>
                <a:lnTo>
                  <a:pt x="3514995" y="3625590"/>
                </a:lnTo>
                <a:cubicBezTo>
                  <a:pt x="3508760" y="3631824"/>
                  <a:pt x="3501280" y="3638058"/>
                  <a:pt x="3495045" y="3643044"/>
                </a:cubicBezTo>
                <a:cubicBezTo>
                  <a:pt x="3485070" y="3651772"/>
                  <a:pt x="3476341" y="3659252"/>
                  <a:pt x="3470108" y="3665486"/>
                </a:cubicBezTo>
                <a:lnTo>
                  <a:pt x="3467613" y="3664240"/>
                </a:lnTo>
                <a:lnTo>
                  <a:pt x="3460133" y="3670474"/>
                </a:lnTo>
                <a:cubicBezTo>
                  <a:pt x="3456391" y="3672967"/>
                  <a:pt x="3453898" y="3672967"/>
                  <a:pt x="3450156" y="3675460"/>
                </a:cubicBezTo>
                <a:cubicBezTo>
                  <a:pt x="3450156" y="3676707"/>
                  <a:pt x="3448909" y="3677954"/>
                  <a:pt x="3446416" y="3677954"/>
                </a:cubicBezTo>
                <a:lnTo>
                  <a:pt x="3443299" y="3679201"/>
                </a:lnTo>
                <a:lnTo>
                  <a:pt x="3440181" y="3680448"/>
                </a:lnTo>
                <a:cubicBezTo>
                  <a:pt x="3440181" y="3680448"/>
                  <a:pt x="3440181" y="3681694"/>
                  <a:pt x="3438934" y="3682941"/>
                </a:cubicBezTo>
                <a:cubicBezTo>
                  <a:pt x="3437687" y="3684188"/>
                  <a:pt x="3432701" y="3687928"/>
                  <a:pt x="3426465" y="3692915"/>
                </a:cubicBezTo>
                <a:cubicBezTo>
                  <a:pt x="3420231" y="3696656"/>
                  <a:pt x="3411504" y="3702889"/>
                  <a:pt x="3402775" y="3707876"/>
                </a:cubicBezTo>
                <a:cubicBezTo>
                  <a:pt x="3386565" y="3717850"/>
                  <a:pt x="3370355" y="3729071"/>
                  <a:pt x="3365368" y="3730318"/>
                </a:cubicBezTo>
                <a:cubicBezTo>
                  <a:pt x="3347911" y="3739046"/>
                  <a:pt x="3295543" y="3766474"/>
                  <a:pt x="3304271" y="3760240"/>
                </a:cubicBezTo>
                <a:cubicBezTo>
                  <a:pt x="3299282" y="3762734"/>
                  <a:pt x="3294296" y="3765228"/>
                  <a:pt x="3289307" y="3767721"/>
                </a:cubicBezTo>
                <a:lnTo>
                  <a:pt x="3288060" y="3767721"/>
                </a:lnTo>
                <a:cubicBezTo>
                  <a:pt x="3263122" y="3777695"/>
                  <a:pt x="3239431" y="3787669"/>
                  <a:pt x="3229456" y="3792656"/>
                </a:cubicBezTo>
                <a:cubicBezTo>
                  <a:pt x="3228210" y="3792656"/>
                  <a:pt x="3228210" y="3793903"/>
                  <a:pt x="3228210" y="3793903"/>
                </a:cubicBezTo>
                <a:lnTo>
                  <a:pt x="3228210" y="3792656"/>
                </a:lnTo>
                <a:cubicBezTo>
                  <a:pt x="3226963" y="3796396"/>
                  <a:pt x="3200778" y="3808864"/>
                  <a:pt x="3184569" y="3813851"/>
                </a:cubicBezTo>
                <a:lnTo>
                  <a:pt x="3183321" y="3813851"/>
                </a:lnTo>
                <a:lnTo>
                  <a:pt x="3182074" y="3811358"/>
                </a:lnTo>
                <a:lnTo>
                  <a:pt x="3179580" y="3812604"/>
                </a:lnTo>
                <a:cubicBezTo>
                  <a:pt x="3177088" y="3812604"/>
                  <a:pt x="3175841" y="3815098"/>
                  <a:pt x="3174594" y="3815098"/>
                </a:cubicBezTo>
                <a:lnTo>
                  <a:pt x="3173346" y="3815098"/>
                </a:lnTo>
                <a:lnTo>
                  <a:pt x="3172164" y="3813916"/>
                </a:lnTo>
                <a:lnTo>
                  <a:pt x="3170730" y="3813916"/>
                </a:lnTo>
                <a:lnTo>
                  <a:pt x="3171304" y="3813055"/>
                </a:lnTo>
                <a:lnTo>
                  <a:pt x="3170852" y="3812604"/>
                </a:lnTo>
                <a:lnTo>
                  <a:pt x="3169605" y="3812604"/>
                </a:lnTo>
                <a:lnTo>
                  <a:pt x="3169605" y="3811358"/>
                </a:lnTo>
                <a:cubicBezTo>
                  <a:pt x="3167112" y="3817592"/>
                  <a:pt x="3169605" y="3812604"/>
                  <a:pt x="3168359" y="3815098"/>
                </a:cubicBezTo>
                <a:lnTo>
                  <a:pt x="3169605" y="3815098"/>
                </a:lnTo>
                <a:cubicBezTo>
                  <a:pt x="3169605" y="3815098"/>
                  <a:pt x="3169605" y="3815098"/>
                  <a:pt x="3170852" y="3815098"/>
                </a:cubicBezTo>
                <a:cubicBezTo>
                  <a:pt x="3169605" y="3815098"/>
                  <a:pt x="3167112" y="3815098"/>
                  <a:pt x="3167112" y="3816345"/>
                </a:cubicBezTo>
                <a:cubicBezTo>
                  <a:pt x="3164619" y="3816345"/>
                  <a:pt x="3162124" y="3817592"/>
                  <a:pt x="3159630" y="3817592"/>
                </a:cubicBezTo>
                <a:cubicBezTo>
                  <a:pt x="3155890" y="3818838"/>
                  <a:pt x="3154642" y="3818838"/>
                  <a:pt x="3154642" y="3818838"/>
                </a:cubicBezTo>
                <a:cubicBezTo>
                  <a:pt x="3144667" y="3822579"/>
                  <a:pt x="3138434" y="3823826"/>
                  <a:pt x="3135940" y="3823826"/>
                </a:cubicBezTo>
                <a:cubicBezTo>
                  <a:pt x="3134692" y="3825072"/>
                  <a:pt x="3134692" y="3826319"/>
                  <a:pt x="3134692" y="3826319"/>
                </a:cubicBezTo>
                <a:lnTo>
                  <a:pt x="3132967" y="3827182"/>
                </a:lnTo>
                <a:lnTo>
                  <a:pt x="3128459" y="3828812"/>
                </a:lnTo>
                <a:lnTo>
                  <a:pt x="3129705" y="3828812"/>
                </a:lnTo>
                <a:cubicBezTo>
                  <a:pt x="3128459" y="3830059"/>
                  <a:pt x="3128459" y="3830059"/>
                  <a:pt x="3125965" y="3830059"/>
                </a:cubicBezTo>
                <a:cubicBezTo>
                  <a:pt x="3125965" y="3830059"/>
                  <a:pt x="3125965" y="3831306"/>
                  <a:pt x="3124718" y="3831306"/>
                </a:cubicBezTo>
                <a:lnTo>
                  <a:pt x="3124718" y="3830059"/>
                </a:lnTo>
                <a:cubicBezTo>
                  <a:pt x="3124718" y="3831306"/>
                  <a:pt x="3124718" y="3831306"/>
                  <a:pt x="3123470" y="3831306"/>
                </a:cubicBezTo>
                <a:lnTo>
                  <a:pt x="3122223" y="3828812"/>
                </a:lnTo>
                <a:lnTo>
                  <a:pt x="3122223" y="3830059"/>
                </a:lnTo>
                <a:cubicBezTo>
                  <a:pt x="3122223" y="3831306"/>
                  <a:pt x="3122223" y="3831306"/>
                  <a:pt x="3122223" y="3831306"/>
                </a:cubicBezTo>
                <a:lnTo>
                  <a:pt x="3119730" y="3831306"/>
                </a:lnTo>
                <a:cubicBezTo>
                  <a:pt x="3118483" y="3832553"/>
                  <a:pt x="3115990" y="3832553"/>
                  <a:pt x="3114743" y="3832553"/>
                </a:cubicBezTo>
                <a:cubicBezTo>
                  <a:pt x="3112248" y="3833800"/>
                  <a:pt x="3108508" y="3835046"/>
                  <a:pt x="3104768" y="3836293"/>
                </a:cubicBezTo>
                <a:cubicBezTo>
                  <a:pt x="3097286" y="3837540"/>
                  <a:pt x="3089804" y="3841280"/>
                  <a:pt x="3079829" y="3843774"/>
                </a:cubicBezTo>
                <a:cubicBezTo>
                  <a:pt x="3074841" y="3845020"/>
                  <a:pt x="3061126" y="3850008"/>
                  <a:pt x="3046164" y="3852501"/>
                </a:cubicBezTo>
                <a:cubicBezTo>
                  <a:pt x="3043669" y="3852501"/>
                  <a:pt x="3042422" y="3852501"/>
                  <a:pt x="3041175" y="3853748"/>
                </a:cubicBezTo>
                <a:cubicBezTo>
                  <a:pt x="3038682" y="3853748"/>
                  <a:pt x="3037435" y="3853748"/>
                  <a:pt x="3036187" y="3853748"/>
                </a:cubicBezTo>
                <a:cubicBezTo>
                  <a:pt x="3032447" y="3854994"/>
                  <a:pt x="3029954" y="3856241"/>
                  <a:pt x="3027460" y="3856241"/>
                </a:cubicBezTo>
                <a:cubicBezTo>
                  <a:pt x="3021225" y="3857488"/>
                  <a:pt x="3017485" y="3858735"/>
                  <a:pt x="3016237" y="3858735"/>
                </a:cubicBezTo>
                <a:lnTo>
                  <a:pt x="3033694" y="3856241"/>
                </a:lnTo>
                <a:lnTo>
                  <a:pt x="2990053" y="3863722"/>
                </a:lnTo>
                <a:cubicBezTo>
                  <a:pt x="2982571" y="3866215"/>
                  <a:pt x="2965115" y="3869956"/>
                  <a:pt x="2941424" y="3874943"/>
                </a:cubicBezTo>
                <a:cubicBezTo>
                  <a:pt x="2941424" y="3874943"/>
                  <a:pt x="2940178" y="3876190"/>
                  <a:pt x="2938931" y="3877436"/>
                </a:cubicBezTo>
                <a:lnTo>
                  <a:pt x="2938931" y="3876190"/>
                </a:lnTo>
                <a:cubicBezTo>
                  <a:pt x="2937684" y="3876190"/>
                  <a:pt x="2937684" y="3876190"/>
                  <a:pt x="2937684" y="3876190"/>
                </a:cubicBezTo>
                <a:lnTo>
                  <a:pt x="2937684" y="3874943"/>
                </a:lnTo>
                <a:cubicBezTo>
                  <a:pt x="2927709" y="3877436"/>
                  <a:pt x="2918980" y="3879930"/>
                  <a:pt x="2909005" y="3881176"/>
                </a:cubicBezTo>
                <a:cubicBezTo>
                  <a:pt x="2916486" y="3879930"/>
                  <a:pt x="2920227" y="3878683"/>
                  <a:pt x="2917734" y="3879930"/>
                </a:cubicBezTo>
                <a:cubicBezTo>
                  <a:pt x="2909005" y="3881176"/>
                  <a:pt x="2901524" y="3882423"/>
                  <a:pt x="2892795" y="3883670"/>
                </a:cubicBezTo>
                <a:lnTo>
                  <a:pt x="2892285" y="3883772"/>
                </a:lnTo>
                <a:lnTo>
                  <a:pt x="2890897" y="3884440"/>
                </a:lnTo>
                <a:lnTo>
                  <a:pt x="2887093" y="3886271"/>
                </a:lnTo>
                <a:lnTo>
                  <a:pt x="2884653" y="3886271"/>
                </a:lnTo>
                <a:lnTo>
                  <a:pt x="2883359" y="3886271"/>
                </a:lnTo>
                <a:lnTo>
                  <a:pt x="2883287" y="3886271"/>
                </a:lnTo>
                <a:lnTo>
                  <a:pt x="2882067" y="3886271"/>
                </a:lnTo>
                <a:lnTo>
                  <a:pt x="2882019" y="3886271"/>
                </a:lnTo>
                <a:lnTo>
                  <a:pt x="2880773" y="3886271"/>
                </a:lnTo>
                <a:lnTo>
                  <a:pt x="2879482" y="3886271"/>
                </a:lnTo>
                <a:lnTo>
                  <a:pt x="2881238" y="3885426"/>
                </a:lnTo>
                <a:lnTo>
                  <a:pt x="2845413" y="3889904"/>
                </a:lnTo>
                <a:cubicBezTo>
                  <a:pt x="2834191" y="3891151"/>
                  <a:pt x="2829204" y="3892398"/>
                  <a:pt x="2834191" y="3891151"/>
                </a:cubicBezTo>
                <a:cubicBezTo>
                  <a:pt x="2820476" y="3893644"/>
                  <a:pt x="2815487" y="3893644"/>
                  <a:pt x="2808006" y="3894891"/>
                </a:cubicBezTo>
                <a:cubicBezTo>
                  <a:pt x="2805512" y="3894891"/>
                  <a:pt x="2804266" y="3894891"/>
                  <a:pt x="2801772" y="3894891"/>
                </a:cubicBezTo>
                <a:cubicBezTo>
                  <a:pt x="2799279" y="3894891"/>
                  <a:pt x="2798031" y="3894891"/>
                  <a:pt x="2796784" y="3894891"/>
                </a:cubicBezTo>
                <a:cubicBezTo>
                  <a:pt x="2795537" y="3894891"/>
                  <a:pt x="2794290" y="3894891"/>
                  <a:pt x="2793044" y="3894891"/>
                </a:cubicBezTo>
                <a:cubicBezTo>
                  <a:pt x="2790550" y="3896138"/>
                  <a:pt x="2786809" y="3896138"/>
                  <a:pt x="2783069" y="3897384"/>
                </a:cubicBezTo>
                <a:lnTo>
                  <a:pt x="2786809" y="3897384"/>
                </a:lnTo>
                <a:cubicBezTo>
                  <a:pt x="2783069" y="3897384"/>
                  <a:pt x="2779327" y="3897384"/>
                  <a:pt x="2775587" y="3898631"/>
                </a:cubicBezTo>
                <a:cubicBezTo>
                  <a:pt x="2774340" y="3898631"/>
                  <a:pt x="2773094" y="3898631"/>
                  <a:pt x="2770600" y="3899878"/>
                </a:cubicBezTo>
                <a:cubicBezTo>
                  <a:pt x="2769352" y="3898631"/>
                  <a:pt x="2769352" y="3897384"/>
                  <a:pt x="2769352" y="3897384"/>
                </a:cubicBezTo>
                <a:lnTo>
                  <a:pt x="2768105" y="3902372"/>
                </a:lnTo>
                <a:cubicBezTo>
                  <a:pt x="2766858" y="3901125"/>
                  <a:pt x="2766858" y="3901125"/>
                  <a:pt x="2766858" y="3901125"/>
                </a:cubicBezTo>
                <a:cubicBezTo>
                  <a:pt x="2765611" y="3901125"/>
                  <a:pt x="2765611" y="3901125"/>
                  <a:pt x="2764365" y="3901125"/>
                </a:cubicBezTo>
                <a:cubicBezTo>
                  <a:pt x="2761872" y="3901125"/>
                  <a:pt x="2758130" y="3901125"/>
                  <a:pt x="2755636" y="3901125"/>
                </a:cubicBezTo>
                <a:cubicBezTo>
                  <a:pt x="2750650" y="3901125"/>
                  <a:pt x="2746908" y="3902372"/>
                  <a:pt x="2743168" y="3902372"/>
                </a:cubicBezTo>
                <a:cubicBezTo>
                  <a:pt x="2735686" y="3902372"/>
                  <a:pt x="2728205" y="3903618"/>
                  <a:pt x="2720723" y="3904865"/>
                </a:cubicBezTo>
                <a:cubicBezTo>
                  <a:pt x="2710749" y="3906112"/>
                  <a:pt x="2699526" y="3907358"/>
                  <a:pt x="2685811" y="3908605"/>
                </a:cubicBezTo>
                <a:cubicBezTo>
                  <a:pt x="2684564" y="3908605"/>
                  <a:pt x="2684564" y="3908605"/>
                  <a:pt x="2683317" y="3908605"/>
                </a:cubicBezTo>
                <a:cubicBezTo>
                  <a:pt x="2669601" y="3911099"/>
                  <a:pt x="2653392" y="3911099"/>
                  <a:pt x="2637181" y="3911099"/>
                </a:cubicBezTo>
                <a:lnTo>
                  <a:pt x="2637181" y="3909852"/>
                </a:lnTo>
                <a:cubicBezTo>
                  <a:pt x="2637181" y="3918580"/>
                  <a:pt x="2632195" y="3914839"/>
                  <a:pt x="2632195" y="3914839"/>
                </a:cubicBezTo>
                <a:cubicBezTo>
                  <a:pt x="2632195" y="3913592"/>
                  <a:pt x="2632195" y="3913592"/>
                  <a:pt x="2632195" y="3913592"/>
                </a:cubicBezTo>
                <a:cubicBezTo>
                  <a:pt x="2632195" y="3913592"/>
                  <a:pt x="2632195" y="3913592"/>
                  <a:pt x="2630947" y="3913592"/>
                </a:cubicBezTo>
                <a:cubicBezTo>
                  <a:pt x="2630947" y="3913592"/>
                  <a:pt x="2630947" y="3913592"/>
                  <a:pt x="2630947" y="3914839"/>
                </a:cubicBezTo>
                <a:cubicBezTo>
                  <a:pt x="2629700" y="3913592"/>
                  <a:pt x="2629700" y="3913592"/>
                  <a:pt x="2629700" y="3914839"/>
                </a:cubicBezTo>
                <a:cubicBezTo>
                  <a:pt x="2629700" y="3913592"/>
                  <a:pt x="2629700" y="3913592"/>
                  <a:pt x="2629700" y="3913592"/>
                </a:cubicBezTo>
                <a:lnTo>
                  <a:pt x="2628453" y="3913592"/>
                </a:lnTo>
                <a:cubicBezTo>
                  <a:pt x="2628453" y="3914839"/>
                  <a:pt x="2627206" y="3912346"/>
                  <a:pt x="2627206" y="3913592"/>
                </a:cubicBezTo>
                <a:cubicBezTo>
                  <a:pt x="2627206" y="3913592"/>
                  <a:pt x="2627206" y="3914839"/>
                  <a:pt x="2625960" y="3914839"/>
                </a:cubicBezTo>
                <a:cubicBezTo>
                  <a:pt x="2625960" y="3914839"/>
                  <a:pt x="2625960" y="3914839"/>
                  <a:pt x="2625960" y="3913592"/>
                </a:cubicBezTo>
                <a:cubicBezTo>
                  <a:pt x="2624713" y="3913592"/>
                  <a:pt x="2625960" y="3917333"/>
                  <a:pt x="2624713" y="3916086"/>
                </a:cubicBezTo>
                <a:cubicBezTo>
                  <a:pt x="2624713" y="3914839"/>
                  <a:pt x="2623466" y="3914839"/>
                  <a:pt x="2623466" y="3914839"/>
                </a:cubicBezTo>
                <a:cubicBezTo>
                  <a:pt x="2623466" y="3914839"/>
                  <a:pt x="2623466" y="3916086"/>
                  <a:pt x="2622220" y="3916086"/>
                </a:cubicBezTo>
                <a:lnTo>
                  <a:pt x="2620972" y="3909852"/>
                </a:lnTo>
                <a:cubicBezTo>
                  <a:pt x="2613491" y="3909852"/>
                  <a:pt x="2608503" y="3909852"/>
                  <a:pt x="2604763" y="3909852"/>
                </a:cubicBezTo>
                <a:cubicBezTo>
                  <a:pt x="2637181" y="3907358"/>
                  <a:pt x="2563616" y="3909852"/>
                  <a:pt x="2586060" y="3908605"/>
                </a:cubicBezTo>
                <a:cubicBezTo>
                  <a:pt x="2547405" y="3908605"/>
                  <a:pt x="2562369" y="3909852"/>
                  <a:pt x="2539924" y="3911099"/>
                </a:cubicBezTo>
                <a:cubicBezTo>
                  <a:pt x="2546159" y="3911099"/>
                  <a:pt x="2542417" y="3908605"/>
                  <a:pt x="2539924" y="3908605"/>
                </a:cubicBezTo>
                <a:lnTo>
                  <a:pt x="2539924" y="3909852"/>
                </a:lnTo>
                <a:lnTo>
                  <a:pt x="2539924" y="3911099"/>
                </a:lnTo>
                <a:cubicBezTo>
                  <a:pt x="2539924" y="3911099"/>
                  <a:pt x="2539924" y="3911099"/>
                  <a:pt x="2539924" y="3912346"/>
                </a:cubicBezTo>
                <a:cubicBezTo>
                  <a:pt x="2537430" y="3919826"/>
                  <a:pt x="2534937" y="3916086"/>
                  <a:pt x="2534937" y="3916086"/>
                </a:cubicBezTo>
                <a:cubicBezTo>
                  <a:pt x="2534937" y="3914839"/>
                  <a:pt x="2533690" y="3914839"/>
                  <a:pt x="2533690" y="3916086"/>
                </a:cubicBezTo>
                <a:lnTo>
                  <a:pt x="2533690" y="3914839"/>
                </a:lnTo>
                <a:cubicBezTo>
                  <a:pt x="2533690" y="3916086"/>
                  <a:pt x="2533690" y="3914839"/>
                  <a:pt x="2532442" y="3914839"/>
                </a:cubicBezTo>
                <a:cubicBezTo>
                  <a:pt x="2532442" y="3914839"/>
                  <a:pt x="2532442" y="3914839"/>
                  <a:pt x="2532442" y="3916086"/>
                </a:cubicBezTo>
                <a:cubicBezTo>
                  <a:pt x="2531195" y="3914839"/>
                  <a:pt x="2531195" y="3914839"/>
                  <a:pt x="2531195" y="3913592"/>
                </a:cubicBezTo>
                <a:lnTo>
                  <a:pt x="2531195" y="3914839"/>
                </a:lnTo>
                <a:lnTo>
                  <a:pt x="2531195" y="3916086"/>
                </a:lnTo>
                <a:lnTo>
                  <a:pt x="2531195" y="3917333"/>
                </a:lnTo>
                <a:lnTo>
                  <a:pt x="2529948" y="3917333"/>
                </a:lnTo>
                <a:cubicBezTo>
                  <a:pt x="2529948" y="3916086"/>
                  <a:pt x="2529948" y="3916086"/>
                  <a:pt x="2529948" y="3916086"/>
                </a:cubicBezTo>
                <a:cubicBezTo>
                  <a:pt x="2529948" y="3916086"/>
                  <a:pt x="2528702" y="3916086"/>
                  <a:pt x="2527455" y="3916086"/>
                </a:cubicBezTo>
                <a:lnTo>
                  <a:pt x="2526209" y="3916086"/>
                </a:lnTo>
                <a:cubicBezTo>
                  <a:pt x="2524962" y="3916086"/>
                  <a:pt x="2524962" y="3916086"/>
                  <a:pt x="2523715" y="3914839"/>
                </a:cubicBezTo>
                <a:cubicBezTo>
                  <a:pt x="2523715" y="3914839"/>
                  <a:pt x="2522467" y="3914839"/>
                  <a:pt x="2521220" y="3913592"/>
                </a:cubicBezTo>
                <a:cubicBezTo>
                  <a:pt x="2521220" y="3913592"/>
                  <a:pt x="2519973" y="3912346"/>
                  <a:pt x="2518727" y="3909852"/>
                </a:cubicBezTo>
                <a:cubicBezTo>
                  <a:pt x="2518727" y="3909852"/>
                  <a:pt x="2518727" y="3909852"/>
                  <a:pt x="2518727" y="3908605"/>
                </a:cubicBezTo>
                <a:lnTo>
                  <a:pt x="2472591" y="3907358"/>
                </a:lnTo>
                <a:cubicBezTo>
                  <a:pt x="2467605" y="3907358"/>
                  <a:pt x="2485061" y="3908605"/>
                  <a:pt x="2465111" y="3908605"/>
                </a:cubicBezTo>
                <a:cubicBezTo>
                  <a:pt x="2458876" y="3907358"/>
                  <a:pt x="2426457" y="3907358"/>
                  <a:pt x="2412740" y="3906112"/>
                </a:cubicBezTo>
                <a:lnTo>
                  <a:pt x="2409542" y="3906039"/>
                </a:lnTo>
                <a:lnTo>
                  <a:pt x="2405883" y="3905956"/>
                </a:lnTo>
                <a:cubicBezTo>
                  <a:pt x="2402142" y="3905800"/>
                  <a:pt x="2397155" y="3905488"/>
                  <a:pt x="2391543" y="3904865"/>
                </a:cubicBezTo>
                <a:cubicBezTo>
                  <a:pt x="2391543" y="3906112"/>
                  <a:pt x="2390297" y="3906112"/>
                  <a:pt x="2390297" y="3906112"/>
                </a:cubicBezTo>
                <a:lnTo>
                  <a:pt x="2389050" y="3906112"/>
                </a:lnTo>
                <a:lnTo>
                  <a:pt x="2386557" y="3906112"/>
                </a:lnTo>
                <a:lnTo>
                  <a:pt x="2382815" y="3906112"/>
                </a:lnTo>
                <a:lnTo>
                  <a:pt x="2376581" y="3906112"/>
                </a:lnTo>
                <a:cubicBezTo>
                  <a:pt x="2367853" y="3906112"/>
                  <a:pt x="2360371" y="3904865"/>
                  <a:pt x="2352889" y="3904865"/>
                </a:cubicBezTo>
                <a:lnTo>
                  <a:pt x="2352889" y="3903618"/>
                </a:lnTo>
                <a:lnTo>
                  <a:pt x="2352889" y="3902372"/>
                </a:lnTo>
                <a:cubicBezTo>
                  <a:pt x="2347903" y="3902372"/>
                  <a:pt x="2344161" y="3902372"/>
                  <a:pt x="2339175" y="3902372"/>
                </a:cubicBezTo>
                <a:cubicBezTo>
                  <a:pt x="2329199" y="3901125"/>
                  <a:pt x="2320471" y="3901125"/>
                  <a:pt x="2316729" y="3901125"/>
                </a:cubicBezTo>
                <a:cubicBezTo>
                  <a:pt x="2312989" y="3901125"/>
                  <a:pt x="2312989" y="3901125"/>
                  <a:pt x="2314236" y="3901125"/>
                </a:cubicBezTo>
                <a:cubicBezTo>
                  <a:pt x="2315484" y="3901125"/>
                  <a:pt x="2319224" y="3901125"/>
                  <a:pt x="2324211" y="3902372"/>
                </a:cubicBezTo>
                <a:cubicBezTo>
                  <a:pt x="2320471" y="3902372"/>
                  <a:pt x="2319224" y="3902372"/>
                  <a:pt x="2310496" y="3902372"/>
                </a:cubicBezTo>
                <a:cubicBezTo>
                  <a:pt x="2308002" y="3902372"/>
                  <a:pt x="2303014" y="3902372"/>
                  <a:pt x="2299274" y="3901125"/>
                </a:cubicBezTo>
                <a:cubicBezTo>
                  <a:pt x="2295532" y="3901125"/>
                  <a:pt x="2294285" y="3899878"/>
                  <a:pt x="2291792" y="3899878"/>
                </a:cubicBezTo>
                <a:lnTo>
                  <a:pt x="2290545" y="3898631"/>
                </a:lnTo>
                <a:lnTo>
                  <a:pt x="2291792" y="3897384"/>
                </a:lnTo>
                <a:cubicBezTo>
                  <a:pt x="2289299" y="3897384"/>
                  <a:pt x="2285557" y="3897384"/>
                  <a:pt x="2283063" y="3897384"/>
                </a:cubicBezTo>
                <a:cubicBezTo>
                  <a:pt x="2275582" y="3897384"/>
                  <a:pt x="2268102" y="3896138"/>
                  <a:pt x="2261866" y="3896138"/>
                </a:cubicBezTo>
                <a:cubicBezTo>
                  <a:pt x="2259373" y="3896138"/>
                  <a:pt x="2258126" y="3896138"/>
                  <a:pt x="2255632" y="3894891"/>
                </a:cubicBezTo>
                <a:lnTo>
                  <a:pt x="2243163" y="3894891"/>
                </a:lnTo>
                <a:lnTo>
                  <a:pt x="2245657" y="3892398"/>
                </a:lnTo>
                <a:cubicBezTo>
                  <a:pt x="2243163" y="3892398"/>
                  <a:pt x="2241916" y="3892398"/>
                  <a:pt x="2239423" y="3892398"/>
                </a:cubicBezTo>
                <a:cubicBezTo>
                  <a:pt x="2204509" y="3888657"/>
                  <a:pt x="2228201" y="3891151"/>
                  <a:pt x="2236928" y="3893644"/>
                </a:cubicBezTo>
                <a:cubicBezTo>
                  <a:pt x="2213237" y="3889904"/>
                  <a:pt x="2190794" y="3887410"/>
                  <a:pt x="2168350" y="3883670"/>
                </a:cubicBezTo>
                <a:cubicBezTo>
                  <a:pt x="2138425" y="3878683"/>
                  <a:pt x="2205756" y="3889904"/>
                  <a:pt x="2155880" y="3882423"/>
                </a:cubicBezTo>
                <a:cubicBezTo>
                  <a:pt x="2174584" y="3884917"/>
                  <a:pt x="2137177" y="3877436"/>
                  <a:pt x="2107251" y="3871202"/>
                </a:cubicBezTo>
                <a:cubicBezTo>
                  <a:pt x="2114733" y="3872449"/>
                  <a:pt x="2110993" y="3871202"/>
                  <a:pt x="2132190" y="3874943"/>
                </a:cubicBezTo>
                <a:cubicBezTo>
                  <a:pt x="2138425" y="3876190"/>
                  <a:pt x="2134683" y="3874943"/>
                  <a:pt x="2120968" y="3872449"/>
                </a:cubicBezTo>
                <a:lnTo>
                  <a:pt x="2093981" y="3867676"/>
                </a:lnTo>
                <a:lnTo>
                  <a:pt x="2088587" y="3866722"/>
                </a:lnTo>
                <a:cubicBezTo>
                  <a:pt x="2059480" y="3861462"/>
                  <a:pt x="2034932" y="3856553"/>
                  <a:pt x="1967599" y="3842527"/>
                </a:cubicBezTo>
                <a:cubicBezTo>
                  <a:pt x="1963859" y="3841280"/>
                  <a:pt x="1961366" y="3841280"/>
                  <a:pt x="1958871" y="3840033"/>
                </a:cubicBezTo>
                <a:lnTo>
                  <a:pt x="1970093" y="3850008"/>
                </a:lnTo>
                <a:lnTo>
                  <a:pt x="1933934" y="3837540"/>
                </a:lnTo>
                <a:cubicBezTo>
                  <a:pt x="1915230" y="3832553"/>
                  <a:pt x="1899020" y="3827566"/>
                  <a:pt x="1894033" y="3826319"/>
                </a:cubicBezTo>
                <a:lnTo>
                  <a:pt x="1875193" y="3820825"/>
                </a:lnTo>
                <a:lnTo>
                  <a:pt x="1871900" y="3819618"/>
                </a:lnTo>
                <a:lnTo>
                  <a:pt x="1867887" y="3818324"/>
                </a:lnTo>
                <a:lnTo>
                  <a:pt x="1844157" y="3810111"/>
                </a:lnTo>
                <a:cubicBezTo>
                  <a:pt x="1841663" y="3808864"/>
                  <a:pt x="1840416" y="3808864"/>
                  <a:pt x="1837922" y="3807618"/>
                </a:cubicBezTo>
                <a:cubicBezTo>
                  <a:pt x="1837922" y="3807618"/>
                  <a:pt x="1836676" y="3807618"/>
                  <a:pt x="1835429" y="3806371"/>
                </a:cubicBezTo>
                <a:cubicBezTo>
                  <a:pt x="1834182" y="3806371"/>
                  <a:pt x="1834182" y="3806371"/>
                  <a:pt x="1834182" y="3806371"/>
                </a:cubicBezTo>
                <a:cubicBezTo>
                  <a:pt x="1830441" y="3805124"/>
                  <a:pt x="1827947" y="3805124"/>
                  <a:pt x="1824207" y="3803877"/>
                </a:cubicBezTo>
                <a:cubicBezTo>
                  <a:pt x="1826701" y="3803877"/>
                  <a:pt x="1829194" y="3805124"/>
                  <a:pt x="1830441" y="3805124"/>
                </a:cubicBezTo>
                <a:cubicBezTo>
                  <a:pt x="1831688" y="3805124"/>
                  <a:pt x="1832934" y="3805124"/>
                  <a:pt x="1834182" y="3805124"/>
                </a:cubicBezTo>
                <a:cubicBezTo>
                  <a:pt x="1830441" y="3803877"/>
                  <a:pt x="1827947" y="3803877"/>
                  <a:pt x="1824207" y="3802630"/>
                </a:cubicBezTo>
                <a:cubicBezTo>
                  <a:pt x="1820465" y="3801384"/>
                  <a:pt x="1815479" y="3798890"/>
                  <a:pt x="1810490" y="3796396"/>
                </a:cubicBezTo>
                <a:cubicBezTo>
                  <a:pt x="1805504" y="3795150"/>
                  <a:pt x="1801762" y="3795150"/>
                  <a:pt x="1796775" y="3793903"/>
                </a:cubicBezTo>
                <a:lnTo>
                  <a:pt x="1796083" y="3794596"/>
                </a:lnTo>
                <a:lnTo>
                  <a:pt x="1795529" y="3795150"/>
                </a:lnTo>
                <a:lnTo>
                  <a:pt x="1795529" y="3794526"/>
                </a:lnTo>
                <a:lnTo>
                  <a:pt x="1795529" y="3793903"/>
                </a:lnTo>
                <a:cubicBezTo>
                  <a:pt x="1793034" y="3793903"/>
                  <a:pt x="1791787" y="3793903"/>
                  <a:pt x="1790540" y="3793903"/>
                </a:cubicBezTo>
                <a:lnTo>
                  <a:pt x="1773085" y="3791410"/>
                </a:lnTo>
                <a:lnTo>
                  <a:pt x="1778072" y="3787669"/>
                </a:lnTo>
                <a:cubicBezTo>
                  <a:pt x="1776825" y="3787669"/>
                  <a:pt x="1776825" y="3787669"/>
                  <a:pt x="1776825" y="3787669"/>
                </a:cubicBezTo>
                <a:lnTo>
                  <a:pt x="1773085" y="3786422"/>
                </a:lnTo>
                <a:cubicBezTo>
                  <a:pt x="1771837" y="3787669"/>
                  <a:pt x="1769343" y="3787669"/>
                  <a:pt x="1769343" y="3787669"/>
                </a:cubicBezTo>
                <a:lnTo>
                  <a:pt x="1768097" y="3787669"/>
                </a:lnTo>
                <a:lnTo>
                  <a:pt x="1768097" y="3785176"/>
                </a:lnTo>
                <a:lnTo>
                  <a:pt x="1768097" y="3783929"/>
                </a:lnTo>
                <a:lnTo>
                  <a:pt x="1767243" y="3784783"/>
                </a:lnTo>
                <a:lnTo>
                  <a:pt x="1680923" y="3745080"/>
                </a:lnTo>
                <a:lnTo>
                  <a:pt x="1537982" y="3679334"/>
                </a:lnTo>
                <a:lnTo>
                  <a:pt x="1394028" y="3613122"/>
                </a:lnTo>
                <a:lnTo>
                  <a:pt x="1392782" y="3614369"/>
                </a:lnTo>
                <a:lnTo>
                  <a:pt x="1392366" y="3615200"/>
                </a:lnTo>
                <a:lnTo>
                  <a:pt x="1391535" y="3614369"/>
                </a:lnTo>
                <a:lnTo>
                  <a:pt x="1389042" y="3613122"/>
                </a:lnTo>
                <a:lnTo>
                  <a:pt x="1387794" y="3613122"/>
                </a:lnTo>
                <a:lnTo>
                  <a:pt x="1386547" y="3611876"/>
                </a:lnTo>
                <a:lnTo>
                  <a:pt x="1385300" y="3610629"/>
                </a:lnTo>
                <a:cubicBezTo>
                  <a:pt x="1380314" y="3610629"/>
                  <a:pt x="1376572" y="3609382"/>
                  <a:pt x="1371585" y="3608135"/>
                </a:cubicBezTo>
                <a:cubicBezTo>
                  <a:pt x="1355375" y="3604395"/>
                  <a:pt x="1337918" y="3600654"/>
                  <a:pt x="1321710" y="3596914"/>
                </a:cubicBezTo>
                <a:cubicBezTo>
                  <a:pt x="1325450" y="3598161"/>
                  <a:pt x="1330438" y="3599408"/>
                  <a:pt x="1334177" y="3599408"/>
                </a:cubicBezTo>
                <a:cubicBezTo>
                  <a:pt x="1281809" y="3586940"/>
                  <a:pt x="1312981" y="3594421"/>
                  <a:pt x="1259364" y="3581953"/>
                </a:cubicBezTo>
                <a:cubicBezTo>
                  <a:pt x="1253130" y="3580706"/>
                  <a:pt x="1271832" y="3585694"/>
                  <a:pt x="1233180" y="3574472"/>
                </a:cubicBezTo>
                <a:cubicBezTo>
                  <a:pt x="1199515" y="3565745"/>
                  <a:pt x="1235673" y="3575719"/>
                  <a:pt x="1229438" y="3575719"/>
                </a:cubicBezTo>
                <a:cubicBezTo>
                  <a:pt x="1218216" y="3571979"/>
                  <a:pt x="1206994" y="3568239"/>
                  <a:pt x="1192033" y="3564498"/>
                </a:cubicBezTo>
                <a:cubicBezTo>
                  <a:pt x="1189538" y="3563252"/>
                  <a:pt x="1187044" y="3563252"/>
                  <a:pt x="1184551" y="3563252"/>
                </a:cubicBezTo>
                <a:cubicBezTo>
                  <a:pt x="1184551" y="3563252"/>
                  <a:pt x="1159612" y="3555771"/>
                  <a:pt x="1137168" y="3548290"/>
                </a:cubicBezTo>
                <a:cubicBezTo>
                  <a:pt x="1177069" y="3559512"/>
                  <a:pt x="1179562" y="3560758"/>
                  <a:pt x="1202008" y="3565745"/>
                </a:cubicBezTo>
                <a:cubicBezTo>
                  <a:pt x="1218216" y="3570732"/>
                  <a:pt x="1234427" y="3574472"/>
                  <a:pt x="1235673" y="3574472"/>
                </a:cubicBezTo>
                <a:cubicBezTo>
                  <a:pt x="1203254" y="3565745"/>
                  <a:pt x="1182056" y="3559512"/>
                  <a:pt x="1164601" y="3553278"/>
                </a:cubicBezTo>
                <a:cubicBezTo>
                  <a:pt x="1147143" y="3548290"/>
                  <a:pt x="1130934" y="3544550"/>
                  <a:pt x="1112230" y="3537070"/>
                </a:cubicBezTo>
                <a:cubicBezTo>
                  <a:pt x="1115971" y="3538316"/>
                  <a:pt x="1107243" y="3535823"/>
                  <a:pt x="1135922" y="3545797"/>
                </a:cubicBezTo>
                <a:cubicBezTo>
                  <a:pt x="1130311" y="3544550"/>
                  <a:pt x="1124700" y="3542992"/>
                  <a:pt x="1117841" y="3540810"/>
                </a:cubicBezTo>
                <a:lnTo>
                  <a:pt x="1093401" y="3532465"/>
                </a:lnTo>
                <a:lnTo>
                  <a:pt x="1066096" y="3522108"/>
                </a:lnTo>
                <a:cubicBezTo>
                  <a:pt x="1053626" y="3517122"/>
                  <a:pt x="1043651" y="3513381"/>
                  <a:pt x="1032429" y="3508394"/>
                </a:cubicBezTo>
                <a:cubicBezTo>
                  <a:pt x="1009986" y="3499667"/>
                  <a:pt x="991282" y="3490939"/>
                  <a:pt x="973825" y="3484706"/>
                </a:cubicBezTo>
                <a:cubicBezTo>
                  <a:pt x="976320" y="3484706"/>
                  <a:pt x="973825" y="3483459"/>
                  <a:pt x="977566" y="3484706"/>
                </a:cubicBezTo>
                <a:cubicBezTo>
                  <a:pt x="951381" y="3473485"/>
                  <a:pt x="943899" y="3469744"/>
                  <a:pt x="936419" y="3466004"/>
                </a:cubicBezTo>
                <a:cubicBezTo>
                  <a:pt x="928937" y="3463510"/>
                  <a:pt x="922702" y="3459770"/>
                  <a:pt x="900258" y="3449796"/>
                </a:cubicBezTo>
                <a:lnTo>
                  <a:pt x="925196" y="3459770"/>
                </a:lnTo>
                <a:cubicBezTo>
                  <a:pt x="917716" y="3456030"/>
                  <a:pt x="907741" y="3451043"/>
                  <a:pt x="896519" y="3444809"/>
                </a:cubicBezTo>
                <a:cubicBezTo>
                  <a:pt x="886544" y="3439822"/>
                  <a:pt x="874073" y="3434835"/>
                  <a:pt x="864098" y="3428601"/>
                </a:cubicBezTo>
                <a:cubicBezTo>
                  <a:pt x="849136" y="3421120"/>
                  <a:pt x="879062" y="3437328"/>
                  <a:pt x="881555" y="3439822"/>
                </a:cubicBezTo>
                <a:cubicBezTo>
                  <a:pt x="875320" y="3436082"/>
                  <a:pt x="867840" y="3432654"/>
                  <a:pt x="859111" y="3428134"/>
                </a:cubicBezTo>
                <a:lnTo>
                  <a:pt x="851755" y="3423652"/>
                </a:lnTo>
                <a:lnTo>
                  <a:pt x="860358" y="3428601"/>
                </a:lnTo>
                <a:cubicBezTo>
                  <a:pt x="839161" y="3416134"/>
                  <a:pt x="825444" y="3407406"/>
                  <a:pt x="814222" y="3399926"/>
                </a:cubicBezTo>
                <a:lnTo>
                  <a:pt x="793583" y="3387543"/>
                </a:lnTo>
                <a:lnTo>
                  <a:pt x="776504" y="3376549"/>
                </a:lnTo>
                <a:cubicBezTo>
                  <a:pt x="770893" y="3372808"/>
                  <a:pt x="766842" y="3370003"/>
                  <a:pt x="763100" y="3367510"/>
                </a:cubicBezTo>
                <a:cubicBezTo>
                  <a:pt x="755618" y="3362523"/>
                  <a:pt x="749385" y="3358782"/>
                  <a:pt x="733174" y="3347562"/>
                </a:cubicBezTo>
                <a:cubicBezTo>
                  <a:pt x="735668" y="3347562"/>
                  <a:pt x="739410" y="3351302"/>
                  <a:pt x="711978" y="3330107"/>
                </a:cubicBezTo>
                <a:lnTo>
                  <a:pt x="705743" y="3326366"/>
                </a:lnTo>
                <a:cubicBezTo>
                  <a:pt x="687039" y="3313899"/>
                  <a:pt x="687039" y="3312652"/>
                  <a:pt x="687039" y="3312652"/>
                </a:cubicBezTo>
                <a:cubicBezTo>
                  <a:pt x="688286" y="3312652"/>
                  <a:pt x="689534" y="3313899"/>
                  <a:pt x="678311" y="3303925"/>
                </a:cubicBezTo>
                <a:cubicBezTo>
                  <a:pt x="660855" y="3290210"/>
                  <a:pt x="647139" y="3280236"/>
                  <a:pt x="637164" y="3271509"/>
                </a:cubicBezTo>
                <a:cubicBezTo>
                  <a:pt x="627189" y="3261535"/>
                  <a:pt x="618460" y="3255301"/>
                  <a:pt x="610980" y="3247820"/>
                </a:cubicBezTo>
                <a:cubicBezTo>
                  <a:pt x="587288" y="3226625"/>
                  <a:pt x="544893" y="3184235"/>
                  <a:pt x="517462" y="3153066"/>
                </a:cubicBezTo>
                <a:cubicBezTo>
                  <a:pt x="501254" y="3134365"/>
                  <a:pt x="491277" y="3121897"/>
                  <a:pt x="472575" y="3100702"/>
                </a:cubicBezTo>
                <a:cubicBezTo>
                  <a:pt x="473821" y="3101949"/>
                  <a:pt x="448883" y="3069533"/>
                  <a:pt x="445142" y="3067040"/>
                </a:cubicBezTo>
                <a:lnTo>
                  <a:pt x="456700" y="3082864"/>
                </a:lnTo>
                <a:lnTo>
                  <a:pt x="443896" y="3065793"/>
                </a:lnTo>
                <a:lnTo>
                  <a:pt x="450129" y="3074520"/>
                </a:lnTo>
                <a:cubicBezTo>
                  <a:pt x="431428" y="3049585"/>
                  <a:pt x="417710" y="3030883"/>
                  <a:pt x="405242" y="3013429"/>
                </a:cubicBezTo>
                <a:cubicBezTo>
                  <a:pt x="392774" y="2997221"/>
                  <a:pt x="384045" y="2982260"/>
                  <a:pt x="372824" y="2967298"/>
                </a:cubicBezTo>
                <a:cubicBezTo>
                  <a:pt x="364095" y="2952337"/>
                  <a:pt x="352872" y="2937376"/>
                  <a:pt x="342897" y="2918674"/>
                </a:cubicBezTo>
                <a:cubicBezTo>
                  <a:pt x="336663" y="2908700"/>
                  <a:pt x="330428" y="2898726"/>
                  <a:pt x="324195" y="2886259"/>
                </a:cubicBezTo>
                <a:cubicBezTo>
                  <a:pt x="316712" y="2876284"/>
                  <a:pt x="311725" y="2862570"/>
                  <a:pt x="302998" y="2848856"/>
                </a:cubicBezTo>
                <a:cubicBezTo>
                  <a:pt x="301750" y="2845116"/>
                  <a:pt x="312971" y="2866310"/>
                  <a:pt x="309231" y="2858830"/>
                </a:cubicBezTo>
                <a:cubicBezTo>
                  <a:pt x="299256" y="2840128"/>
                  <a:pt x="296762" y="2833894"/>
                  <a:pt x="293021" y="2828908"/>
                </a:cubicBezTo>
                <a:cubicBezTo>
                  <a:pt x="289281" y="2823920"/>
                  <a:pt x="286787" y="2817687"/>
                  <a:pt x="278059" y="2800232"/>
                </a:cubicBezTo>
                <a:lnTo>
                  <a:pt x="259355" y="2761582"/>
                </a:lnTo>
                <a:cubicBezTo>
                  <a:pt x="251874" y="2747868"/>
                  <a:pt x="246887" y="2735400"/>
                  <a:pt x="240652" y="2721686"/>
                </a:cubicBezTo>
                <a:cubicBezTo>
                  <a:pt x="234417" y="2707972"/>
                  <a:pt x="228183" y="2694257"/>
                  <a:pt x="223195" y="2681789"/>
                </a:cubicBezTo>
                <a:lnTo>
                  <a:pt x="206986" y="2640646"/>
                </a:lnTo>
                <a:cubicBezTo>
                  <a:pt x="235665" y="2710465"/>
                  <a:pt x="193270" y="2606984"/>
                  <a:pt x="193270" y="2603243"/>
                </a:cubicBezTo>
                <a:lnTo>
                  <a:pt x="187036" y="2587035"/>
                </a:lnTo>
                <a:cubicBezTo>
                  <a:pt x="185633" y="2583139"/>
                  <a:pt x="184697" y="2580509"/>
                  <a:pt x="184123" y="2578858"/>
                </a:cubicBezTo>
                <a:lnTo>
                  <a:pt x="183669" y="2577466"/>
                </a:lnTo>
                <a:lnTo>
                  <a:pt x="188282" y="2589529"/>
                </a:lnTo>
                <a:cubicBezTo>
                  <a:pt x="192958" y="2601685"/>
                  <a:pt x="183606" y="2576672"/>
                  <a:pt x="183374" y="2576555"/>
                </a:cubicBezTo>
                <a:lnTo>
                  <a:pt x="183669" y="2577466"/>
                </a:lnTo>
                <a:lnTo>
                  <a:pt x="172072" y="2547139"/>
                </a:lnTo>
                <a:lnTo>
                  <a:pt x="172072" y="2540905"/>
                </a:lnTo>
                <a:cubicBezTo>
                  <a:pt x="162097" y="2514723"/>
                  <a:pt x="154616" y="2489788"/>
                  <a:pt x="145889" y="2466099"/>
                </a:cubicBezTo>
                <a:cubicBezTo>
                  <a:pt x="138407" y="2442411"/>
                  <a:pt x="130925" y="2421216"/>
                  <a:pt x="124691" y="2403761"/>
                </a:cubicBezTo>
                <a:cubicBezTo>
                  <a:pt x="101000" y="2322721"/>
                  <a:pt x="76062" y="2227967"/>
                  <a:pt x="53617" y="2131966"/>
                </a:cubicBezTo>
                <a:cubicBezTo>
                  <a:pt x="32420" y="2037212"/>
                  <a:pt x="13717" y="1939965"/>
                  <a:pt x="6236" y="1853938"/>
                </a:cubicBezTo>
                <a:cubicBezTo>
                  <a:pt x="2495" y="1822769"/>
                  <a:pt x="2495" y="1807808"/>
                  <a:pt x="2495" y="1795340"/>
                </a:cubicBezTo>
                <a:cubicBezTo>
                  <a:pt x="2495" y="1789106"/>
                  <a:pt x="1872" y="1783184"/>
                  <a:pt x="1248" y="1776015"/>
                </a:cubicBezTo>
                <a:lnTo>
                  <a:pt x="15" y="1749513"/>
                </a:lnTo>
                <a:lnTo>
                  <a:pt x="1403" y="1656638"/>
                </a:lnTo>
                <a:cubicBezTo>
                  <a:pt x="2495" y="1625157"/>
                  <a:pt x="4365" y="1595235"/>
                  <a:pt x="7482" y="1572169"/>
                </a:cubicBezTo>
                <a:cubicBezTo>
                  <a:pt x="7794" y="1566870"/>
                  <a:pt x="7794" y="1564922"/>
                  <a:pt x="7619" y="1564981"/>
                </a:cubicBezTo>
                <a:lnTo>
                  <a:pt x="7332" y="1566500"/>
                </a:lnTo>
                <a:lnTo>
                  <a:pt x="8729" y="1556429"/>
                </a:lnTo>
                <a:cubicBezTo>
                  <a:pt x="9977" y="1546611"/>
                  <a:pt x="11223" y="1534767"/>
                  <a:pt x="12470" y="1517312"/>
                </a:cubicBezTo>
                <a:cubicBezTo>
                  <a:pt x="10600" y="1528533"/>
                  <a:pt x="12470" y="1515753"/>
                  <a:pt x="15432" y="1496584"/>
                </a:cubicBezTo>
                <a:lnTo>
                  <a:pt x="19663" y="1469677"/>
                </a:lnTo>
                <a:lnTo>
                  <a:pt x="18706" y="1475857"/>
                </a:lnTo>
                <a:cubicBezTo>
                  <a:pt x="16834" y="1488325"/>
                  <a:pt x="15587" y="1497364"/>
                  <a:pt x="16211" y="1493623"/>
                </a:cubicBezTo>
                <a:cubicBezTo>
                  <a:pt x="19952" y="1472428"/>
                  <a:pt x="22445" y="1458714"/>
                  <a:pt x="24939" y="1447493"/>
                </a:cubicBezTo>
                <a:cubicBezTo>
                  <a:pt x="25563" y="1441883"/>
                  <a:pt x="26498" y="1437207"/>
                  <a:pt x="27434" y="1432220"/>
                </a:cubicBezTo>
                <a:lnTo>
                  <a:pt x="27873" y="1429189"/>
                </a:lnTo>
                <a:lnTo>
                  <a:pt x="36940" y="1386090"/>
                </a:lnTo>
                <a:cubicBezTo>
                  <a:pt x="39279" y="1374557"/>
                  <a:pt x="41149" y="1365830"/>
                  <a:pt x="43642" y="1357726"/>
                </a:cubicBezTo>
                <a:cubicBezTo>
                  <a:pt x="47383" y="1348998"/>
                  <a:pt x="49877" y="1339024"/>
                  <a:pt x="52371" y="1327803"/>
                </a:cubicBezTo>
                <a:cubicBezTo>
                  <a:pt x="56111" y="1315336"/>
                  <a:pt x="59852" y="1300375"/>
                  <a:pt x="67335" y="1280426"/>
                </a:cubicBezTo>
                <a:lnTo>
                  <a:pt x="65832" y="1282450"/>
                </a:lnTo>
                <a:lnTo>
                  <a:pt x="98195" y="1190192"/>
                </a:lnTo>
                <a:cubicBezTo>
                  <a:pt x="113780" y="1152322"/>
                  <a:pt x="131548" y="1113984"/>
                  <a:pt x="152122" y="1070970"/>
                </a:cubicBezTo>
                <a:cubicBezTo>
                  <a:pt x="149629" y="1077204"/>
                  <a:pt x="145889" y="1085931"/>
                  <a:pt x="148382" y="1082191"/>
                </a:cubicBezTo>
                <a:cubicBezTo>
                  <a:pt x="154616" y="1067230"/>
                  <a:pt x="162097" y="1053515"/>
                  <a:pt x="169579" y="1039801"/>
                </a:cubicBezTo>
                <a:cubicBezTo>
                  <a:pt x="162097" y="1054762"/>
                  <a:pt x="174566" y="1032320"/>
                  <a:pt x="170826" y="1041048"/>
                </a:cubicBezTo>
                <a:cubicBezTo>
                  <a:pt x="173319" y="1037307"/>
                  <a:pt x="182048" y="1019853"/>
                  <a:pt x="192023" y="1002398"/>
                </a:cubicBezTo>
                <a:cubicBezTo>
                  <a:pt x="206986" y="974969"/>
                  <a:pt x="164591" y="1044788"/>
                  <a:pt x="200751" y="984943"/>
                </a:cubicBezTo>
                <a:cubicBezTo>
                  <a:pt x="194518" y="994917"/>
                  <a:pt x="205740" y="979956"/>
                  <a:pt x="214467" y="962502"/>
                </a:cubicBezTo>
                <a:cubicBezTo>
                  <a:pt x="224442" y="946294"/>
                  <a:pt x="236912" y="928839"/>
                  <a:pt x="234417" y="933826"/>
                </a:cubicBezTo>
                <a:cubicBezTo>
                  <a:pt x="265590" y="886449"/>
                  <a:pt x="295516" y="847799"/>
                  <a:pt x="326688" y="810396"/>
                </a:cubicBezTo>
                <a:cubicBezTo>
                  <a:pt x="356613" y="774240"/>
                  <a:pt x="389032" y="739331"/>
                  <a:pt x="428932" y="699434"/>
                </a:cubicBezTo>
                <a:cubicBezTo>
                  <a:pt x="431428" y="698188"/>
                  <a:pt x="448883" y="681980"/>
                  <a:pt x="451376" y="679486"/>
                </a:cubicBezTo>
                <a:lnTo>
                  <a:pt x="470079" y="662031"/>
                </a:lnTo>
                <a:cubicBezTo>
                  <a:pt x="497512" y="638343"/>
                  <a:pt x="517462" y="619641"/>
                  <a:pt x="496264" y="638343"/>
                </a:cubicBezTo>
                <a:cubicBezTo>
                  <a:pt x="481303" y="650810"/>
                  <a:pt x="477561" y="655798"/>
                  <a:pt x="463846" y="665772"/>
                </a:cubicBezTo>
                <a:cubicBezTo>
                  <a:pt x="473821" y="657045"/>
                  <a:pt x="488471" y="643954"/>
                  <a:pt x="503435" y="631174"/>
                </a:cubicBezTo>
                <a:lnTo>
                  <a:pt x="543509" y="599539"/>
                </a:lnTo>
                <a:lnTo>
                  <a:pt x="544893" y="599693"/>
                </a:lnTo>
                <a:cubicBezTo>
                  <a:pt x="553622" y="592213"/>
                  <a:pt x="562351" y="585979"/>
                  <a:pt x="572326" y="578498"/>
                </a:cubicBezTo>
                <a:lnTo>
                  <a:pt x="569831" y="578498"/>
                </a:lnTo>
                <a:cubicBezTo>
                  <a:pt x="582301" y="569771"/>
                  <a:pt x="596016" y="559797"/>
                  <a:pt x="610980" y="549823"/>
                </a:cubicBezTo>
                <a:lnTo>
                  <a:pt x="620955" y="543589"/>
                </a:lnTo>
                <a:lnTo>
                  <a:pt x="623448" y="542342"/>
                </a:lnTo>
                <a:lnTo>
                  <a:pt x="624694" y="541095"/>
                </a:lnTo>
                <a:lnTo>
                  <a:pt x="628435" y="536108"/>
                </a:lnTo>
                <a:lnTo>
                  <a:pt x="648385" y="519900"/>
                </a:lnTo>
                <a:cubicBezTo>
                  <a:pt x="673323" y="497458"/>
                  <a:pt x="699509" y="476263"/>
                  <a:pt x="725693" y="456315"/>
                </a:cubicBezTo>
                <a:cubicBezTo>
                  <a:pt x="778064" y="415172"/>
                  <a:pt x="830432" y="380263"/>
                  <a:pt x="874073" y="352834"/>
                </a:cubicBezTo>
                <a:cubicBezTo>
                  <a:pt x="917716" y="325405"/>
                  <a:pt x="991282" y="285509"/>
                  <a:pt x="1002504" y="280521"/>
                </a:cubicBezTo>
                <a:cubicBezTo>
                  <a:pt x="1033676" y="265560"/>
                  <a:pt x="1066096" y="248106"/>
                  <a:pt x="1099761" y="234391"/>
                </a:cubicBezTo>
                <a:cubicBezTo>
                  <a:pt x="1130934" y="220677"/>
                  <a:pt x="1160861" y="206962"/>
                  <a:pt x="1180811" y="198235"/>
                </a:cubicBezTo>
                <a:cubicBezTo>
                  <a:pt x="1206994" y="187014"/>
                  <a:pt x="1300511" y="152105"/>
                  <a:pt x="1298017" y="154598"/>
                </a:cubicBezTo>
                <a:lnTo>
                  <a:pt x="1336671" y="140884"/>
                </a:lnTo>
                <a:cubicBezTo>
                  <a:pt x="1369090" y="130910"/>
                  <a:pt x="1352881" y="135897"/>
                  <a:pt x="1386547" y="125923"/>
                </a:cubicBezTo>
                <a:lnTo>
                  <a:pt x="1387794" y="124676"/>
                </a:lnTo>
                <a:cubicBezTo>
                  <a:pt x="1404003" y="119689"/>
                  <a:pt x="1428941" y="112208"/>
                  <a:pt x="1456372" y="104728"/>
                </a:cubicBezTo>
                <a:cubicBezTo>
                  <a:pt x="1470089" y="99741"/>
                  <a:pt x="1485051" y="96000"/>
                  <a:pt x="1501261" y="92260"/>
                </a:cubicBezTo>
                <a:cubicBezTo>
                  <a:pt x="1514976" y="89767"/>
                  <a:pt x="1529940" y="87273"/>
                  <a:pt x="1543655" y="83533"/>
                </a:cubicBezTo>
                <a:cubicBezTo>
                  <a:pt x="1544902" y="83533"/>
                  <a:pt x="1546149" y="83533"/>
                  <a:pt x="1547397" y="82286"/>
                </a:cubicBezTo>
                <a:cubicBezTo>
                  <a:pt x="1549890" y="82286"/>
                  <a:pt x="1549890" y="82286"/>
                  <a:pt x="1552383" y="82286"/>
                </a:cubicBezTo>
                <a:cubicBezTo>
                  <a:pt x="1553630" y="82286"/>
                  <a:pt x="1553630" y="82286"/>
                  <a:pt x="1553630" y="82286"/>
                </a:cubicBezTo>
                <a:cubicBezTo>
                  <a:pt x="1554877" y="82286"/>
                  <a:pt x="1554877" y="82286"/>
                  <a:pt x="1554877" y="83533"/>
                </a:cubicBezTo>
                <a:cubicBezTo>
                  <a:pt x="1554877" y="82286"/>
                  <a:pt x="1554877" y="82286"/>
                  <a:pt x="1554877" y="82286"/>
                </a:cubicBezTo>
                <a:lnTo>
                  <a:pt x="1553630" y="82286"/>
                </a:lnTo>
                <a:cubicBezTo>
                  <a:pt x="1553630" y="82286"/>
                  <a:pt x="1553630" y="82286"/>
                  <a:pt x="1553630" y="81039"/>
                </a:cubicBezTo>
                <a:lnTo>
                  <a:pt x="1553630" y="79792"/>
                </a:lnTo>
                <a:lnTo>
                  <a:pt x="1553630" y="78546"/>
                </a:lnTo>
                <a:cubicBezTo>
                  <a:pt x="1556124" y="81039"/>
                  <a:pt x="1557372" y="82286"/>
                  <a:pt x="1558619" y="83533"/>
                </a:cubicBezTo>
                <a:cubicBezTo>
                  <a:pt x="1558619" y="82286"/>
                  <a:pt x="1558619" y="79792"/>
                  <a:pt x="1558619" y="79792"/>
                </a:cubicBezTo>
                <a:lnTo>
                  <a:pt x="1559866" y="79792"/>
                </a:lnTo>
                <a:cubicBezTo>
                  <a:pt x="1561112" y="79792"/>
                  <a:pt x="1563605" y="79792"/>
                  <a:pt x="1564852" y="79792"/>
                </a:cubicBezTo>
                <a:cubicBezTo>
                  <a:pt x="1567347" y="78546"/>
                  <a:pt x="1571087" y="78546"/>
                  <a:pt x="1573580" y="77299"/>
                </a:cubicBezTo>
                <a:cubicBezTo>
                  <a:pt x="1579816" y="76052"/>
                  <a:pt x="1587297" y="74805"/>
                  <a:pt x="1596026" y="73559"/>
                </a:cubicBezTo>
                <a:lnTo>
                  <a:pt x="1598519" y="73559"/>
                </a:lnTo>
                <a:lnTo>
                  <a:pt x="1615976" y="69818"/>
                </a:lnTo>
                <a:lnTo>
                  <a:pt x="1614728" y="69818"/>
                </a:lnTo>
                <a:cubicBezTo>
                  <a:pt x="1630938" y="66078"/>
                  <a:pt x="1647148" y="62338"/>
                  <a:pt x="1663357" y="57351"/>
                </a:cubicBezTo>
                <a:cubicBezTo>
                  <a:pt x="1678321" y="54857"/>
                  <a:pt x="1693282" y="52364"/>
                  <a:pt x="1709492" y="48623"/>
                </a:cubicBezTo>
                <a:lnTo>
                  <a:pt x="1709492" y="49870"/>
                </a:lnTo>
                <a:lnTo>
                  <a:pt x="1710739" y="49870"/>
                </a:lnTo>
                <a:cubicBezTo>
                  <a:pt x="1710739" y="46130"/>
                  <a:pt x="1713233" y="47377"/>
                  <a:pt x="1713233" y="47377"/>
                </a:cubicBezTo>
                <a:cubicBezTo>
                  <a:pt x="1713233" y="48623"/>
                  <a:pt x="1713233" y="48623"/>
                  <a:pt x="1713233" y="48623"/>
                </a:cubicBezTo>
                <a:cubicBezTo>
                  <a:pt x="1713233" y="48623"/>
                  <a:pt x="1713233" y="48623"/>
                  <a:pt x="1714479" y="48623"/>
                </a:cubicBezTo>
                <a:cubicBezTo>
                  <a:pt x="1715727" y="48623"/>
                  <a:pt x="1715727" y="48623"/>
                  <a:pt x="1715727" y="47377"/>
                </a:cubicBezTo>
                <a:lnTo>
                  <a:pt x="1715727" y="48623"/>
                </a:lnTo>
                <a:lnTo>
                  <a:pt x="1716974" y="47377"/>
                </a:lnTo>
                <a:cubicBezTo>
                  <a:pt x="1716974" y="47377"/>
                  <a:pt x="1716974" y="47377"/>
                  <a:pt x="1718221" y="47377"/>
                </a:cubicBezTo>
                <a:cubicBezTo>
                  <a:pt x="1719467" y="47377"/>
                  <a:pt x="1719467" y="46130"/>
                  <a:pt x="1719467" y="46130"/>
                </a:cubicBezTo>
                <a:lnTo>
                  <a:pt x="1720714" y="47377"/>
                </a:lnTo>
                <a:cubicBezTo>
                  <a:pt x="1733183" y="44883"/>
                  <a:pt x="1746900" y="42390"/>
                  <a:pt x="1760615" y="39896"/>
                </a:cubicBezTo>
                <a:lnTo>
                  <a:pt x="1788047" y="34909"/>
                </a:lnTo>
                <a:lnTo>
                  <a:pt x="1801762" y="32415"/>
                </a:lnTo>
                <a:lnTo>
                  <a:pt x="1816726" y="31169"/>
                </a:lnTo>
                <a:lnTo>
                  <a:pt x="1830441" y="31169"/>
                </a:lnTo>
                <a:lnTo>
                  <a:pt x="1836676" y="29922"/>
                </a:lnTo>
                <a:lnTo>
                  <a:pt x="1844157" y="28675"/>
                </a:lnTo>
                <a:cubicBezTo>
                  <a:pt x="1852886" y="27428"/>
                  <a:pt x="1861613" y="26182"/>
                  <a:pt x="1871588" y="24935"/>
                </a:cubicBezTo>
                <a:cubicBezTo>
                  <a:pt x="1889045" y="22441"/>
                  <a:pt x="1908995" y="19948"/>
                  <a:pt x="1926452" y="17454"/>
                </a:cubicBezTo>
                <a:lnTo>
                  <a:pt x="1928945" y="17454"/>
                </a:lnTo>
                <a:cubicBezTo>
                  <a:pt x="1971341" y="12467"/>
                  <a:pt x="2014982" y="8727"/>
                  <a:pt x="2059869" y="6233"/>
                </a:cubicBezTo>
                <a:cubicBezTo>
                  <a:pt x="2152140" y="3740"/>
                  <a:pt x="2219473" y="-2494"/>
                  <a:pt x="2309249" y="1246"/>
                </a:cubicBezTo>
                <a:cubicBezTo>
                  <a:pt x="2342914" y="1246"/>
                  <a:pt x="2360371" y="1246"/>
                  <a:pt x="2317977" y="0"/>
                </a:cubicBezTo>
                <a:close/>
              </a:path>
            </a:pathLst>
          </a:custGeom>
          <a:solidFill>
            <a:schemeClr val="bg1">
              <a:lumMod val="95000"/>
            </a:schemeClr>
          </a:solidFill>
        </p:spPr>
        <p:txBody>
          <a:bodyPr wrap="square" anchor="ctr">
            <a:noAutofit/>
          </a:bodyPr>
          <a:lstStyle>
            <a:lvl1pPr marL="0" indent="0" algn="ctr">
              <a:buNone/>
              <a:defRPr sz="1800" b="0" i="0"/>
            </a:lvl1pPr>
          </a:lstStyle>
          <a:p>
            <a:endParaRPr lang="en-US" dirty="0"/>
          </a:p>
        </p:txBody>
      </p:sp>
    </p:spTree>
    <p:extLst>
      <p:ext uri="{BB962C8B-B14F-4D97-AF65-F5344CB8AC3E}">
        <p14:creationId xmlns:p14="http://schemas.microsoft.com/office/powerpoint/2010/main" val="2966110254"/>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1500">
        <p159:morph option="byObject"/>
      </p:transition>
    </mc:Choice>
    <mc:Fallback>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ver Slide">
    <p:spTree>
      <p:nvGrpSpPr>
        <p:cNvPr id="1" name=""/>
        <p:cNvGrpSpPr/>
        <p:nvPr/>
      </p:nvGrpSpPr>
      <p:grpSpPr>
        <a:xfrm>
          <a:off x="0" y="0"/>
          <a:ext cx="0" cy="0"/>
          <a:chOff x="0" y="0"/>
          <a:chExt cx="0" cy="0"/>
        </a:xfrm>
      </p:grpSpPr>
      <p:sp>
        <p:nvSpPr>
          <p:cNvPr id="10" name="Picture Placeholder 23">
            <a:extLst>
              <a:ext uri="{FF2B5EF4-FFF2-40B4-BE49-F238E27FC236}">
                <a16:creationId xmlns:a16="http://schemas.microsoft.com/office/drawing/2014/main" id="{05D107E9-1003-41B7-513A-2D2CAB5AA7C0}"/>
              </a:ext>
            </a:extLst>
          </p:cNvPr>
          <p:cNvSpPr>
            <a:spLocks noGrp="1"/>
          </p:cNvSpPr>
          <p:nvPr>
            <p:ph type="pic" sz="quarter" idx="11"/>
          </p:nvPr>
        </p:nvSpPr>
        <p:spPr>
          <a:xfrm>
            <a:off x="9263609" y="1087819"/>
            <a:ext cx="8009497" cy="8111361"/>
          </a:xfrm>
          <a:custGeom>
            <a:avLst/>
            <a:gdLst>
              <a:gd name="connsiteX0" fmla="*/ 379170 w 2856253"/>
              <a:gd name="connsiteY0" fmla="*/ 0 h 2850758"/>
              <a:gd name="connsiteX1" fmla="*/ 2477082 w 2856253"/>
              <a:gd name="connsiteY1" fmla="*/ 0 h 2850758"/>
              <a:gd name="connsiteX2" fmla="*/ 2856253 w 2856253"/>
              <a:gd name="connsiteY2" fmla="*/ 378607 h 2850758"/>
              <a:gd name="connsiteX3" fmla="*/ 2856253 w 2856253"/>
              <a:gd name="connsiteY3" fmla="*/ 2473397 h 2850758"/>
              <a:gd name="connsiteX4" fmla="*/ 2477082 w 2856253"/>
              <a:gd name="connsiteY4" fmla="*/ 2850758 h 2850758"/>
              <a:gd name="connsiteX5" fmla="*/ 379170 w 2856253"/>
              <a:gd name="connsiteY5" fmla="*/ 2850758 h 2850758"/>
              <a:gd name="connsiteX6" fmla="*/ 0 w 2856253"/>
              <a:gd name="connsiteY6" fmla="*/ 2473397 h 2850758"/>
              <a:gd name="connsiteX7" fmla="*/ 0 w 2856253"/>
              <a:gd name="connsiteY7" fmla="*/ 378607 h 2850758"/>
              <a:gd name="connsiteX8" fmla="*/ 379170 w 2856253"/>
              <a:gd name="connsiteY8" fmla="*/ 0 h 2850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56253" h="2850758">
                <a:moveTo>
                  <a:pt x="379170" y="0"/>
                </a:moveTo>
                <a:lnTo>
                  <a:pt x="2477082" y="0"/>
                </a:lnTo>
                <a:cubicBezTo>
                  <a:pt x="2686624" y="0"/>
                  <a:pt x="2856253" y="169377"/>
                  <a:pt x="2856253" y="378607"/>
                </a:cubicBezTo>
                <a:lnTo>
                  <a:pt x="2856253" y="2473397"/>
                </a:lnTo>
                <a:cubicBezTo>
                  <a:pt x="2856253" y="2682627"/>
                  <a:pt x="2686624" y="2850758"/>
                  <a:pt x="2477082" y="2850758"/>
                </a:cubicBezTo>
                <a:lnTo>
                  <a:pt x="379170" y="2850758"/>
                </a:lnTo>
                <a:cubicBezTo>
                  <a:pt x="170876" y="2850758"/>
                  <a:pt x="0" y="2682627"/>
                  <a:pt x="0" y="2473397"/>
                </a:cubicBezTo>
                <a:lnTo>
                  <a:pt x="0" y="378607"/>
                </a:lnTo>
                <a:cubicBezTo>
                  <a:pt x="0" y="169377"/>
                  <a:pt x="170876" y="0"/>
                  <a:pt x="379170" y="0"/>
                </a:cubicBezTo>
                <a:close/>
              </a:path>
            </a:pathLst>
          </a:custGeom>
          <a:solidFill>
            <a:schemeClr val="bg2">
              <a:lumMod val="95000"/>
            </a:schemeClr>
          </a:solidFill>
        </p:spPr>
        <p:txBody>
          <a:bodyPr wrap="square" anchor="ctr">
            <a:noAutofit/>
          </a:bodyPr>
          <a:lstStyle>
            <a:lvl1pPr marL="0" indent="0" algn="ctr">
              <a:buNone/>
              <a:defRPr sz="1800"/>
            </a:lvl1pPr>
          </a:lstStyle>
          <a:p>
            <a:endParaRPr lang="en-US"/>
          </a:p>
        </p:txBody>
      </p:sp>
      <p:sp>
        <p:nvSpPr>
          <p:cNvPr id="11" name="Picture Placeholder 23">
            <a:extLst>
              <a:ext uri="{FF2B5EF4-FFF2-40B4-BE49-F238E27FC236}">
                <a16:creationId xmlns:a16="http://schemas.microsoft.com/office/drawing/2014/main" id="{46EE11FD-3FB3-C344-DF85-104ECD498272}"/>
              </a:ext>
            </a:extLst>
          </p:cNvPr>
          <p:cNvSpPr>
            <a:spLocks noGrp="1"/>
          </p:cNvSpPr>
          <p:nvPr>
            <p:ph type="pic" sz="quarter" idx="12"/>
          </p:nvPr>
        </p:nvSpPr>
        <p:spPr>
          <a:xfrm rot="20964313">
            <a:off x="8173904" y="1087819"/>
            <a:ext cx="8009497" cy="8111361"/>
          </a:xfrm>
          <a:custGeom>
            <a:avLst/>
            <a:gdLst>
              <a:gd name="connsiteX0" fmla="*/ 379170 w 2856253"/>
              <a:gd name="connsiteY0" fmla="*/ 0 h 2850758"/>
              <a:gd name="connsiteX1" fmla="*/ 2477082 w 2856253"/>
              <a:gd name="connsiteY1" fmla="*/ 0 h 2850758"/>
              <a:gd name="connsiteX2" fmla="*/ 2856253 w 2856253"/>
              <a:gd name="connsiteY2" fmla="*/ 378607 h 2850758"/>
              <a:gd name="connsiteX3" fmla="*/ 2856253 w 2856253"/>
              <a:gd name="connsiteY3" fmla="*/ 2473397 h 2850758"/>
              <a:gd name="connsiteX4" fmla="*/ 2477082 w 2856253"/>
              <a:gd name="connsiteY4" fmla="*/ 2850758 h 2850758"/>
              <a:gd name="connsiteX5" fmla="*/ 379170 w 2856253"/>
              <a:gd name="connsiteY5" fmla="*/ 2850758 h 2850758"/>
              <a:gd name="connsiteX6" fmla="*/ 0 w 2856253"/>
              <a:gd name="connsiteY6" fmla="*/ 2473397 h 2850758"/>
              <a:gd name="connsiteX7" fmla="*/ 0 w 2856253"/>
              <a:gd name="connsiteY7" fmla="*/ 378607 h 2850758"/>
              <a:gd name="connsiteX8" fmla="*/ 379170 w 2856253"/>
              <a:gd name="connsiteY8" fmla="*/ 0 h 2850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56253" h="2850758">
                <a:moveTo>
                  <a:pt x="379170" y="0"/>
                </a:moveTo>
                <a:lnTo>
                  <a:pt x="2477082" y="0"/>
                </a:lnTo>
                <a:cubicBezTo>
                  <a:pt x="2686624" y="0"/>
                  <a:pt x="2856253" y="169377"/>
                  <a:pt x="2856253" y="378607"/>
                </a:cubicBezTo>
                <a:lnTo>
                  <a:pt x="2856253" y="2473397"/>
                </a:lnTo>
                <a:cubicBezTo>
                  <a:pt x="2856253" y="2682627"/>
                  <a:pt x="2686624" y="2850758"/>
                  <a:pt x="2477082" y="2850758"/>
                </a:cubicBezTo>
                <a:lnTo>
                  <a:pt x="379170" y="2850758"/>
                </a:lnTo>
                <a:cubicBezTo>
                  <a:pt x="170876" y="2850758"/>
                  <a:pt x="0" y="2682627"/>
                  <a:pt x="0" y="2473397"/>
                </a:cubicBezTo>
                <a:lnTo>
                  <a:pt x="0" y="378607"/>
                </a:lnTo>
                <a:cubicBezTo>
                  <a:pt x="0" y="169377"/>
                  <a:pt x="170876" y="0"/>
                  <a:pt x="379170" y="0"/>
                </a:cubicBezTo>
                <a:close/>
              </a:path>
            </a:pathLst>
          </a:custGeom>
          <a:solidFill>
            <a:schemeClr val="bg2">
              <a:lumMod val="95000"/>
            </a:schemeClr>
          </a:solidFill>
        </p:spPr>
        <p:txBody>
          <a:bodyPr wrap="square" anchor="ctr">
            <a:noAutofit/>
          </a:bodyPr>
          <a:lstStyle>
            <a:lvl1pPr marL="0" indent="0" algn="ctr">
              <a:buNone/>
              <a:defRPr sz="1800"/>
            </a:lvl1pPr>
          </a:lstStyle>
          <a:p>
            <a:endParaRPr lang="en-US"/>
          </a:p>
        </p:txBody>
      </p:sp>
    </p:spTree>
    <p:extLst>
      <p:ext uri="{BB962C8B-B14F-4D97-AF65-F5344CB8AC3E}">
        <p14:creationId xmlns:p14="http://schemas.microsoft.com/office/powerpoint/2010/main" val="3839437774"/>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1500">
        <p159:morph option="byObject"/>
      </p:transition>
    </mc:Choice>
    <mc:Fallback>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Image Left + Text Right">
    <p:spTree>
      <p:nvGrpSpPr>
        <p:cNvPr id="1" name=""/>
        <p:cNvGrpSpPr/>
        <p:nvPr/>
      </p:nvGrpSpPr>
      <p:grpSpPr>
        <a:xfrm>
          <a:off x="0" y="0"/>
          <a:ext cx="0" cy="0"/>
          <a:chOff x="0" y="0"/>
          <a:chExt cx="0" cy="0"/>
        </a:xfrm>
      </p:grpSpPr>
      <p:sp>
        <p:nvSpPr>
          <p:cNvPr id="2" name="Picture Placeholder 51">
            <a:extLst>
              <a:ext uri="{FF2B5EF4-FFF2-40B4-BE49-F238E27FC236}">
                <a16:creationId xmlns:a16="http://schemas.microsoft.com/office/drawing/2014/main" id="{997AFCF5-A004-6133-17C7-448883B94E2A}"/>
              </a:ext>
            </a:extLst>
          </p:cNvPr>
          <p:cNvSpPr>
            <a:spLocks noGrp="1"/>
          </p:cNvSpPr>
          <p:nvPr>
            <p:ph type="pic" sz="quarter" idx="28"/>
          </p:nvPr>
        </p:nvSpPr>
        <p:spPr>
          <a:xfrm>
            <a:off x="0" y="0"/>
            <a:ext cx="5419231" cy="5143500"/>
          </a:xfrm>
          <a:custGeom>
            <a:avLst/>
            <a:gdLst>
              <a:gd name="connsiteX0" fmla="*/ 0 w 3839892"/>
              <a:gd name="connsiteY0" fmla="*/ 0 h 3839890"/>
              <a:gd name="connsiteX1" fmla="*/ 3839892 w 3839892"/>
              <a:gd name="connsiteY1" fmla="*/ 0 h 3839890"/>
              <a:gd name="connsiteX2" fmla="*/ 3839892 w 3839892"/>
              <a:gd name="connsiteY2" fmla="*/ 3839890 h 3839890"/>
              <a:gd name="connsiteX3" fmla="*/ 0 w 3839892"/>
              <a:gd name="connsiteY3" fmla="*/ 3839890 h 3839890"/>
            </a:gdLst>
            <a:ahLst/>
            <a:cxnLst>
              <a:cxn ang="0">
                <a:pos x="connsiteX0" y="connsiteY0"/>
              </a:cxn>
              <a:cxn ang="0">
                <a:pos x="connsiteX1" y="connsiteY1"/>
              </a:cxn>
              <a:cxn ang="0">
                <a:pos x="connsiteX2" y="connsiteY2"/>
              </a:cxn>
              <a:cxn ang="0">
                <a:pos x="connsiteX3" y="connsiteY3"/>
              </a:cxn>
            </a:cxnLst>
            <a:rect l="l" t="t" r="r" b="b"/>
            <a:pathLst>
              <a:path w="3839892" h="3839890">
                <a:moveTo>
                  <a:pt x="0" y="0"/>
                </a:moveTo>
                <a:lnTo>
                  <a:pt x="3839892" y="0"/>
                </a:lnTo>
                <a:lnTo>
                  <a:pt x="3839892" y="3839890"/>
                </a:lnTo>
                <a:lnTo>
                  <a:pt x="0" y="3839890"/>
                </a:lnTo>
                <a:close/>
              </a:path>
            </a:pathLst>
          </a:custGeom>
          <a:solidFill>
            <a:schemeClr val="bg1">
              <a:lumMod val="95000"/>
            </a:schemeClr>
          </a:solidFill>
        </p:spPr>
        <p:txBody>
          <a:bodyPr wrap="square" anchor="ctr">
            <a:noAutofit/>
          </a:bodyPr>
          <a:lstStyle>
            <a:lvl1pPr marL="0" indent="0" algn="ctr">
              <a:buNone/>
              <a:defRPr sz="1800" b="0" i="0"/>
            </a:lvl1pPr>
          </a:lstStyle>
          <a:p>
            <a:endParaRPr lang="en-US" dirty="0"/>
          </a:p>
        </p:txBody>
      </p:sp>
      <p:sp>
        <p:nvSpPr>
          <p:cNvPr id="6" name="Picture Placeholder 51">
            <a:extLst>
              <a:ext uri="{FF2B5EF4-FFF2-40B4-BE49-F238E27FC236}">
                <a16:creationId xmlns:a16="http://schemas.microsoft.com/office/drawing/2014/main" id="{4F61C167-8F51-B8F8-47F2-F69F46E8F429}"/>
              </a:ext>
            </a:extLst>
          </p:cNvPr>
          <p:cNvSpPr>
            <a:spLocks noGrp="1"/>
          </p:cNvSpPr>
          <p:nvPr>
            <p:ph type="pic" sz="quarter" idx="31"/>
          </p:nvPr>
        </p:nvSpPr>
        <p:spPr>
          <a:xfrm>
            <a:off x="5419231" y="5143500"/>
            <a:ext cx="5419231" cy="5143500"/>
          </a:xfrm>
          <a:custGeom>
            <a:avLst/>
            <a:gdLst>
              <a:gd name="connsiteX0" fmla="*/ 0 w 3839892"/>
              <a:gd name="connsiteY0" fmla="*/ 0 h 3839890"/>
              <a:gd name="connsiteX1" fmla="*/ 3839892 w 3839892"/>
              <a:gd name="connsiteY1" fmla="*/ 0 h 3839890"/>
              <a:gd name="connsiteX2" fmla="*/ 3839892 w 3839892"/>
              <a:gd name="connsiteY2" fmla="*/ 3839890 h 3839890"/>
              <a:gd name="connsiteX3" fmla="*/ 0 w 3839892"/>
              <a:gd name="connsiteY3" fmla="*/ 3839890 h 3839890"/>
            </a:gdLst>
            <a:ahLst/>
            <a:cxnLst>
              <a:cxn ang="0">
                <a:pos x="connsiteX0" y="connsiteY0"/>
              </a:cxn>
              <a:cxn ang="0">
                <a:pos x="connsiteX1" y="connsiteY1"/>
              </a:cxn>
              <a:cxn ang="0">
                <a:pos x="connsiteX2" y="connsiteY2"/>
              </a:cxn>
              <a:cxn ang="0">
                <a:pos x="connsiteX3" y="connsiteY3"/>
              </a:cxn>
            </a:cxnLst>
            <a:rect l="l" t="t" r="r" b="b"/>
            <a:pathLst>
              <a:path w="3839892" h="3839890">
                <a:moveTo>
                  <a:pt x="0" y="0"/>
                </a:moveTo>
                <a:lnTo>
                  <a:pt x="3839892" y="0"/>
                </a:lnTo>
                <a:lnTo>
                  <a:pt x="3839892" y="3839890"/>
                </a:lnTo>
                <a:lnTo>
                  <a:pt x="0" y="3839890"/>
                </a:lnTo>
                <a:close/>
              </a:path>
            </a:pathLst>
          </a:custGeom>
          <a:solidFill>
            <a:schemeClr val="bg1">
              <a:lumMod val="95000"/>
            </a:schemeClr>
          </a:solidFill>
        </p:spPr>
        <p:txBody>
          <a:bodyPr wrap="square" anchor="ctr">
            <a:noAutofit/>
          </a:bodyPr>
          <a:lstStyle>
            <a:lvl1pPr marL="0" indent="0" algn="ctr">
              <a:buNone/>
              <a:defRPr sz="1800" b="0" i="0"/>
            </a:lvl1pPr>
          </a:lstStyle>
          <a:p>
            <a:endParaRPr lang="en-US" dirty="0"/>
          </a:p>
        </p:txBody>
      </p:sp>
    </p:spTree>
    <p:extLst>
      <p:ext uri="{BB962C8B-B14F-4D97-AF65-F5344CB8AC3E}">
        <p14:creationId xmlns:p14="http://schemas.microsoft.com/office/powerpoint/2010/main" val="303020808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1500">
        <p159:morph option="byObject"/>
      </p:transition>
    </mc:Choice>
    <mc:Fallback>
      <p:transition spd="slow">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Image Right + Text Left">
    <p:spTree>
      <p:nvGrpSpPr>
        <p:cNvPr id="1" name=""/>
        <p:cNvGrpSpPr/>
        <p:nvPr/>
      </p:nvGrpSpPr>
      <p:grpSpPr>
        <a:xfrm>
          <a:off x="0" y="0"/>
          <a:ext cx="0" cy="0"/>
          <a:chOff x="0" y="0"/>
          <a:chExt cx="0" cy="0"/>
        </a:xfrm>
      </p:grpSpPr>
      <p:sp>
        <p:nvSpPr>
          <p:cNvPr id="5" name="Picture Placeholder 132">
            <a:extLst>
              <a:ext uri="{FF2B5EF4-FFF2-40B4-BE49-F238E27FC236}">
                <a16:creationId xmlns:a16="http://schemas.microsoft.com/office/drawing/2014/main" id="{70F844AA-7363-9CA7-FEB3-A4A47F825DC2}"/>
              </a:ext>
            </a:extLst>
          </p:cNvPr>
          <p:cNvSpPr>
            <a:spLocks noGrp="1"/>
          </p:cNvSpPr>
          <p:nvPr>
            <p:ph type="pic" sz="quarter" idx="25"/>
          </p:nvPr>
        </p:nvSpPr>
        <p:spPr>
          <a:xfrm>
            <a:off x="13205088" y="0"/>
            <a:ext cx="5082912" cy="10287000"/>
          </a:xfrm>
          <a:custGeom>
            <a:avLst/>
            <a:gdLst>
              <a:gd name="connsiteX0" fmla="*/ 0 w 5175225"/>
              <a:gd name="connsiteY0" fmla="*/ 0 h 2652929"/>
              <a:gd name="connsiteX1" fmla="*/ 5175225 w 5175225"/>
              <a:gd name="connsiteY1" fmla="*/ 0 h 2652929"/>
              <a:gd name="connsiteX2" fmla="*/ 5175225 w 5175225"/>
              <a:gd name="connsiteY2" fmla="*/ 2652929 h 2652929"/>
              <a:gd name="connsiteX3" fmla="*/ 0 w 5175225"/>
              <a:gd name="connsiteY3" fmla="*/ 2652929 h 2652929"/>
            </a:gdLst>
            <a:ahLst/>
            <a:cxnLst>
              <a:cxn ang="0">
                <a:pos x="connsiteX0" y="connsiteY0"/>
              </a:cxn>
              <a:cxn ang="0">
                <a:pos x="connsiteX1" y="connsiteY1"/>
              </a:cxn>
              <a:cxn ang="0">
                <a:pos x="connsiteX2" y="connsiteY2"/>
              </a:cxn>
              <a:cxn ang="0">
                <a:pos x="connsiteX3" y="connsiteY3"/>
              </a:cxn>
            </a:cxnLst>
            <a:rect l="l" t="t" r="r" b="b"/>
            <a:pathLst>
              <a:path w="5175225" h="2652929">
                <a:moveTo>
                  <a:pt x="0" y="0"/>
                </a:moveTo>
                <a:lnTo>
                  <a:pt x="5175225" y="0"/>
                </a:lnTo>
                <a:lnTo>
                  <a:pt x="5175225" y="2652929"/>
                </a:lnTo>
                <a:lnTo>
                  <a:pt x="0" y="2652929"/>
                </a:lnTo>
                <a:close/>
              </a:path>
            </a:pathLst>
          </a:custGeom>
          <a:solidFill>
            <a:schemeClr val="bg1">
              <a:lumMod val="95000"/>
            </a:schemeClr>
          </a:solidFill>
        </p:spPr>
        <p:txBody>
          <a:bodyPr wrap="square" anchor="ctr">
            <a:noAutofit/>
          </a:bodyPr>
          <a:lstStyle>
            <a:lvl1pPr marL="0" indent="0" algn="ctr">
              <a:buNone/>
              <a:defRPr sz="1800" b="0" i="0"/>
            </a:lvl1pPr>
          </a:lstStyle>
          <a:p>
            <a:endParaRPr lang="en-US" dirty="0"/>
          </a:p>
        </p:txBody>
      </p:sp>
      <p:sp>
        <p:nvSpPr>
          <p:cNvPr id="6" name="Picture Placeholder 132">
            <a:extLst>
              <a:ext uri="{FF2B5EF4-FFF2-40B4-BE49-F238E27FC236}">
                <a16:creationId xmlns:a16="http://schemas.microsoft.com/office/drawing/2014/main" id="{A34BEBB3-3C74-0690-FB40-EB9B8F310657}"/>
              </a:ext>
            </a:extLst>
          </p:cNvPr>
          <p:cNvSpPr>
            <a:spLocks noGrp="1"/>
          </p:cNvSpPr>
          <p:nvPr>
            <p:ph type="pic" sz="quarter" idx="26"/>
          </p:nvPr>
        </p:nvSpPr>
        <p:spPr>
          <a:xfrm>
            <a:off x="9144000" y="0"/>
            <a:ext cx="3380895" cy="10287000"/>
          </a:xfrm>
          <a:custGeom>
            <a:avLst/>
            <a:gdLst>
              <a:gd name="connsiteX0" fmla="*/ 0 w 5175225"/>
              <a:gd name="connsiteY0" fmla="*/ 0 h 2652929"/>
              <a:gd name="connsiteX1" fmla="*/ 5175225 w 5175225"/>
              <a:gd name="connsiteY1" fmla="*/ 0 h 2652929"/>
              <a:gd name="connsiteX2" fmla="*/ 5175225 w 5175225"/>
              <a:gd name="connsiteY2" fmla="*/ 2652929 h 2652929"/>
              <a:gd name="connsiteX3" fmla="*/ 0 w 5175225"/>
              <a:gd name="connsiteY3" fmla="*/ 2652929 h 2652929"/>
            </a:gdLst>
            <a:ahLst/>
            <a:cxnLst>
              <a:cxn ang="0">
                <a:pos x="connsiteX0" y="connsiteY0"/>
              </a:cxn>
              <a:cxn ang="0">
                <a:pos x="connsiteX1" y="connsiteY1"/>
              </a:cxn>
              <a:cxn ang="0">
                <a:pos x="connsiteX2" y="connsiteY2"/>
              </a:cxn>
              <a:cxn ang="0">
                <a:pos x="connsiteX3" y="connsiteY3"/>
              </a:cxn>
            </a:cxnLst>
            <a:rect l="l" t="t" r="r" b="b"/>
            <a:pathLst>
              <a:path w="5175225" h="2652929">
                <a:moveTo>
                  <a:pt x="0" y="0"/>
                </a:moveTo>
                <a:lnTo>
                  <a:pt x="5175225" y="0"/>
                </a:lnTo>
                <a:lnTo>
                  <a:pt x="5175225" y="2652929"/>
                </a:lnTo>
                <a:lnTo>
                  <a:pt x="0" y="2652929"/>
                </a:lnTo>
                <a:close/>
              </a:path>
            </a:pathLst>
          </a:custGeom>
          <a:solidFill>
            <a:schemeClr val="bg1">
              <a:lumMod val="95000"/>
            </a:schemeClr>
          </a:solidFill>
        </p:spPr>
        <p:txBody>
          <a:bodyPr wrap="square" anchor="ctr">
            <a:noAutofit/>
          </a:bodyPr>
          <a:lstStyle>
            <a:lvl1pPr marL="0" indent="0" algn="ctr">
              <a:buNone/>
              <a:defRPr sz="1800" b="0" i="0"/>
            </a:lvl1pPr>
          </a:lstStyle>
          <a:p>
            <a:endParaRPr lang="en-US" dirty="0"/>
          </a:p>
        </p:txBody>
      </p:sp>
    </p:spTree>
    <p:extLst>
      <p:ext uri="{BB962C8B-B14F-4D97-AF65-F5344CB8AC3E}">
        <p14:creationId xmlns:p14="http://schemas.microsoft.com/office/powerpoint/2010/main" val="330701673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1500">
        <p159:morph option="byObject"/>
      </p:transition>
    </mc:Choice>
    <mc:Fallback>
      <p:transition spd="slow">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5" name="Picture Placeholder 132">
            <a:extLst>
              <a:ext uri="{FF2B5EF4-FFF2-40B4-BE49-F238E27FC236}">
                <a16:creationId xmlns:a16="http://schemas.microsoft.com/office/drawing/2014/main" id="{70F844AA-7363-9CA7-FEB3-A4A47F825DC2}"/>
              </a:ext>
            </a:extLst>
          </p:cNvPr>
          <p:cNvSpPr>
            <a:spLocks noGrp="1"/>
          </p:cNvSpPr>
          <p:nvPr>
            <p:ph type="pic" sz="quarter" idx="25"/>
          </p:nvPr>
        </p:nvSpPr>
        <p:spPr>
          <a:xfrm>
            <a:off x="1" y="0"/>
            <a:ext cx="18288000" cy="10287000"/>
          </a:xfrm>
          <a:custGeom>
            <a:avLst/>
            <a:gdLst>
              <a:gd name="connsiteX0" fmla="*/ 0 w 5175225"/>
              <a:gd name="connsiteY0" fmla="*/ 0 h 2652929"/>
              <a:gd name="connsiteX1" fmla="*/ 5175225 w 5175225"/>
              <a:gd name="connsiteY1" fmla="*/ 0 h 2652929"/>
              <a:gd name="connsiteX2" fmla="*/ 5175225 w 5175225"/>
              <a:gd name="connsiteY2" fmla="*/ 2652929 h 2652929"/>
              <a:gd name="connsiteX3" fmla="*/ 0 w 5175225"/>
              <a:gd name="connsiteY3" fmla="*/ 2652929 h 2652929"/>
            </a:gdLst>
            <a:ahLst/>
            <a:cxnLst>
              <a:cxn ang="0">
                <a:pos x="connsiteX0" y="connsiteY0"/>
              </a:cxn>
              <a:cxn ang="0">
                <a:pos x="connsiteX1" y="connsiteY1"/>
              </a:cxn>
              <a:cxn ang="0">
                <a:pos x="connsiteX2" y="connsiteY2"/>
              </a:cxn>
              <a:cxn ang="0">
                <a:pos x="connsiteX3" y="connsiteY3"/>
              </a:cxn>
            </a:cxnLst>
            <a:rect l="l" t="t" r="r" b="b"/>
            <a:pathLst>
              <a:path w="5175225" h="2652929">
                <a:moveTo>
                  <a:pt x="0" y="0"/>
                </a:moveTo>
                <a:lnTo>
                  <a:pt x="5175225" y="0"/>
                </a:lnTo>
                <a:lnTo>
                  <a:pt x="5175225" y="2652929"/>
                </a:lnTo>
                <a:lnTo>
                  <a:pt x="0" y="2652929"/>
                </a:lnTo>
                <a:close/>
              </a:path>
            </a:pathLst>
          </a:custGeom>
          <a:solidFill>
            <a:schemeClr val="bg1">
              <a:lumMod val="95000"/>
            </a:schemeClr>
          </a:solidFill>
        </p:spPr>
        <p:txBody>
          <a:bodyPr wrap="square" anchor="ctr">
            <a:noAutofit/>
          </a:bodyPr>
          <a:lstStyle>
            <a:lvl1pPr marL="0" indent="0" algn="ctr">
              <a:buNone/>
              <a:defRPr sz="1800" b="0" i="0"/>
            </a:lvl1pPr>
          </a:lstStyle>
          <a:p>
            <a:endParaRPr lang="en-US" dirty="0"/>
          </a:p>
        </p:txBody>
      </p:sp>
    </p:spTree>
    <p:extLst>
      <p:ext uri="{BB962C8B-B14F-4D97-AF65-F5344CB8AC3E}">
        <p14:creationId xmlns:p14="http://schemas.microsoft.com/office/powerpoint/2010/main" val="907610569"/>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1500">
        <p159:morph option="byObject"/>
      </p:transition>
    </mc:Choice>
    <mc:Fallback>
      <p:transition spd="slow">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Meet Our CEO">
    <p:spTree>
      <p:nvGrpSpPr>
        <p:cNvPr id="1" name=""/>
        <p:cNvGrpSpPr/>
        <p:nvPr/>
      </p:nvGrpSpPr>
      <p:grpSpPr>
        <a:xfrm>
          <a:off x="0" y="0"/>
          <a:ext cx="0" cy="0"/>
          <a:chOff x="0" y="0"/>
          <a:chExt cx="0" cy="0"/>
        </a:xfrm>
      </p:grpSpPr>
      <p:sp>
        <p:nvSpPr>
          <p:cNvPr id="16" name="Picture Placeholder 74">
            <a:extLst>
              <a:ext uri="{FF2B5EF4-FFF2-40B4-BE49-F238E27FC236}">
                <a16:creationId xmlns:a16="http://schemas.microsoft.com/office/drawing/2014/main" id="{8ADC1060-FC24-E112-9CC8-FD8ED4A19D09}"/>
              </a:ext>
            </a:extLst>
          </p:cNvPr>
          <p:cNvSpPr>
            <a:spLocks noGrp="1"/>
          </p:cNvSpPr>
          <p:nvPr userDrawn="1">
            <p:ph type="pic" sz="quarter" idx="39"/>
          </p:nvPr>
        </p:nvSpPr>
        <p:spPr>
          <a:xfrm>
            <a:off x="1140916" y="571500"/>
            <a:ext cx="9810562" cy="9144000"/>
          </a:xfrm>
          <a:custGeom>
            <a:avLst/>
            <a:gdLst>
              <a:gd name="connsiteX0" fmla="*/ 1446736 w 2618238"/>
              <a:gd name="connsiteY0" fmla="*/ 74 h 2440982"/>
              <a:gd name="connsiteX1" fmla="*/ 1549190 w 2618238"/>
              <a:gd name="connsiteY1" fmla="*/ 5234 h 2440982"/>
              <a:gd name="connsiteX2" fmla="*/ 2483422 w 2618238"/>
              <a:gd name="connsiteY2" fmla="*/ 512413 h 2440982"/>
              <a:gd name="connsiteX3" fmla="*/ 2434842 w 2618238"/>
              <a:gd name="connsiteY3" fmla="*/ 1306205 h 2440982"/>
              <a:gd name="connsiteX4" fmla="*/ 2524528 w 2618238"/>
              <a:gd name="connsiteY4" fmla="*/ 2073828 h 2440982"/>
              <a:gd name="connsiteX5" fmla="*/ 399464 w 2618238"/>
              <a:gd name="connsiteY5" fmla="*/ 2131150 h 2440982"/>
              <a:gd name="connsiteX6" fmla="*/ 107984 w 2618238"/>
              <a:gd name="connsiteY6" fmla="*/ 691857 h 2440982"/>
              <a:gd name="connsiteX7" fmla="*/ 754472 w 2618238"/>
              <a:gd name="connsiteY7" fmla="*/ 146047 h 2440982"/>
              <a:gd name="connsiteX8" fmla="*/ 1446736 w 2618238"/>
              <a:gd name="connsiteY8" fmla="*/ 74 h 24409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18238" h="2440982">
                <a:moveTo>
                  <a:pt x="1446736" y="74"/>
                </a:moveTo>
                <a:cubicBezTo>
                  <a:pt x="1494928" y="561"/>
                  <a:pt x="1530195" y="3364"/>
                  <a:pt x="1549190" y="5234"/>
                </a:cubicBezTo>
                <a:cubicBezTo>
                  <a:pt x="1924129" y="42618"/>
                  <a:pt x="2465982" y="243246"/>
                  <a:pt x="2483422" y="512413"/>
                </a:cubicBezTo>
                <a:cubicBezTo>
                  <a:pt x="2504597" y="827687"/>
                  <a:pt x="2215609" y="1023331"/>
                  <a:pt x="2434842" y="1306205"/>
                </a:cubicBezTo>
                <a:cubicBezTo>
                  <a:pt x="2574353" y="1484403"/>
                  <a:pt x="2717601" y="1959184"/>
                  <a:pt x="2524528" y="2073828"/>
                </a:cubicBezTo>
                <a:cubicBezTo>
                  <a:pt x="1698667" y="2562316"/>
                  <a:pt x="836684" y="2544870"/>
                  <a:pt x="399464" y="2131150"/>
                </a:cubicBezTo>
                <a:cubicBezTo>
                  <a:pt x="70615" y="1818369"/>
                  <a:pt x="-138653" y="1166637"/>
                  <a:pt x="107984" y="691857"/>
                </a:cubicBezTo>
                <a:cubicBezTo>
                  <a:pt x="263689" y="394030"/>
                  <a:pt x="541467" y="240754"/>
                  <a:pt x="754472" y="146047"/>
                </a:cubicBezTo>
                <a:cubicBezTo>
                  <a:pt x="1041281" y="18006"/>
                  <a:pt x="1302164" y="-1387"/>
                  <a:pt x="1446736" y="74"/>
                </a:cubicBezTo>
                <a:close/>
              </a:path>
            </a:pathLst>
          </a:custGeom>
          <a:solidFill>
            <a:schemeClr val="bg1">
              <a:lumMod val="95000"/>
            </a:schemeClr>
          </a:solidFill>
        </p:spPr>
        <p:txBody>
          <a:bodyPr wrap="square" anchor="ctr">
            <a:noAutofit/>
          </a:bodyPr>
          <a:lstStyle>
            <a:lvl1pPr marL="0" indent="0" algn="ctr">
              <a:buNone/>
              <a:defRPr sz="1800" b="0" i="0">
                <a:latin typeface="Montserrat" pitchFamily="2" charset="77"/>
              </a:defRPr>
            </a:lvl1pPr>
          </a:lstStyle>
          <a:p>
            <a:endParaRPr lang="en-US" dirty="0"/>
          </a:p>
        </p:txBody>
      </p:sp>
    </p:spTree>
    <p:extLst>
      <p:ext uri="{BB962C8B-B14F-4D97-AF65-F5344CB8AC3E}">
        <p14:creationId xmlns:p14="http://schemas.microsoft.com/office/powerpoint/2010/main" val="24159267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1500">
        <p159:morph option="byObject"/>
      </p:transition>
    </mc:Choice>
    <mc:Fallback>
      <p:transition spd="slow">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Break Center">
    <p:spTree>
      <p:nvGrpSpPr>
        <p:cNvPr id="1" name=""/>
        <p:cNvGrpSpPr/>
        <p:nvPr/>
      </p:nvGrpSpPr>
      <p:grpSpPr>
        <a:xfrm>
          <a:off x="0" y="0"/>
          <a:ext cx="0" cy="0"/>
          <a:chOff x="0" y="0"/>
          <a:chExt cx="0" cy="0"/>
        </a:xfrm>
      </p:grpSpPr>
      <p:sp>
        <p:nvSpPr>
          <p:cNvPr id="5" name="Picture Placeholder 132">
            <a:extLst>
              <a:ext uri="{FF2B5EF4-FFF2-40B4-BE49-F238E27FC236}">
                <a16:creationId xmlns:a16="http://schemas.microsoft.com/office/drawing/2014/main" id="{70F844AA-7363-9CA7-FEB3-A4A47F825DC2}"/>
              </a:ext>
            </a:extLst>
          </p:cNvPr>
          <p:cNvSpPr>
            <a:spLocks noGrp="1"/>
          </p:cNvSpPr>
          <p:nvPr>
            <p:ph type="pic" sz="quarter" idx="25"/>
          </p:nvPr>
        </p:nvSpPr>
        <p:spPr>
          <a:xfrm>
            <a:off x="1" y="0"/>
            <a:ext cx="18288000" cy="10287000"/>
          </a:xfrm>
          <a:custGeom>
            <a:avLst/>
            <a:gdLst>
              <a:gd name="connsiteX0" fmla="*/ 0 w 5175225"/>
              <a:gd name="connsiteY0" fmla="*/ 0 h 2652929"/>
              <a:gd name="connsiteX1" fmla="*/ 5175225 w 5175225"/>
              <a:gd name="connsiteY1" fmla="*/ 0 h 2652929"/>
              <a:gd name="connsiteX2" fmla="*/ 5175225 w 5175225"/>
              <a:gd name="connsiteY2" fmla="*/ 2652929 h 2652929"/>
              <a:gd name="connsiteX3" fmla="*/ 0 w 5175225"/>
              <a:gd name="connsiteY3" fmla="*/ 2652929 h 2652929"/>
            </a:gdLst>
            <a:ahLst/>
            <a:cxnLst>
              <a:cxn ang="0">
                <a:pos x="connsiteX0" y="connsiteY0"/>
              </a:cxn>
              <a:cxn ang="0">
                <a:pos x="connsiteX1" y="connsiteY1"/>
              </a:cxn>
              <a:cxn ang="0">
                <a:pos x="connsiteX2" y="connsiteY2"/>
              </a:cxn>
              <a:cxn ang="0">
                <a:pos x="connsiteX3" y="connsiteY3"/>
              </a:cxn>
            </a:cxnLst>
            <a:rect l="l" t="t" r="r" b="b"/>
            <a:pathLst>
              <a:path w="5175225" h="2652929">
                <a:moveTo>
                  <a:pt x="0" y="0"/>
                </a:moveTo>
                <a:lnTo>
                  <a:pt x="5175225" y="0"/>
                </a:lnTo>
                <a:lnTo>
                  <a:pt x="5175225" y="2652929"/>
                </a:lnTo>
                <a:lnTo>
                  <a:pt x="0" y="2652929"/>
                </a:lnTo>
                <a:close/>
              </a:path>
            </a:pathLst>
          </a:custGeom>
          <a:solidFill>
            <a:schemeClr val="bg1">
              <a:lumMod val="95000"/>
            </a:schemeClr>
          </a:solidFill>
        </p:spPr>
        <p:txBody>
          <a:bodyPr wrap="square" anchor="ctr">
            <a:noAutofit/>
          </a:bodyPr>
          <a:lstStyle>
            <a:lvl1pPr marL="0" indent="0" algn="ctr">
              <a:buNone/>
              <a:defRPr sz="1800" b="0" i="0"/>
            </a:lvl1pPr>
          </a:lstStyle>
          <a:p>
            <a:endParaRPr lang="en-US" dirty="0"/>
          </a:p>
        </p:txBody>
      </p:sp>
    </p:spTree>
    <p:extLst>
      <p:ext uri="{BB962C8B-B14F-4D97-AF65-F5344CB8AC3E}">
        <p14:creationId xmlns:p14="http://schemas.microsoft.com/office/powerpoint/2010/main" val="110496756"/>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1500">
        <p159:morph option="byObject"/>
      </p:transition>
    </mc:Choice>
    <mc:Fallback>
      <p:transition spd="slow">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Break Left">
    <p:spTree>
      <p:nvGrpSpPr>
        <p:cNvPr id="1" name=""/>
        <p:cNvGrpSpPr/>
        <p:nvPr/>
      </p:nvGrpSpPr>
      <p:grpSpPr>
        <a:xfrm>
          <a:off x="0" y="0"/>
          <a:ext cx="0" cy="0"/>
          <a:chOff x="0" y="0"/>
          <a:chExt cx="0" cy="0"/>
        </a:xfrm>
      </p:grpSpPr>
      <p:sp>
        <p:nvSpPr>
          <p:cNvPr id="5" name="Picture Placeholder 132">
            <a:extLst>
              <a:ext uri="{FF2B5EF4-FFF2-40B4-BE49-F238E27FC236}">
                <a16:creationId xmlns:a16="http://schemas.microsoft.com/office/drawing/2014/main" id="{70F844AA-7363-9CA7-FEB3-A4A47F825DC2}"/>
              </a:ext>
            </a:extLst>
          </p:cNvPr>
          <p:cNvSpPr>
            <a:spLocks noGrp="1"/>
          </p:cNvSpPr>
          <p:nvPr>
            <p:ph type="pic" sz="quarter" idx="25"/>
          </p:nvPr>
        </p:nvSpPr>
        <p:spPr>
          <a:xfrm>
            <a:off x="1" y="0"/>
            <a:ext cx="18288000" cy="10287000"/>
          </a:xfrm>
          <a:custGeom>
            <a:avLst/>
            <a:gdLst>
              <a:gd name="connsiteX0" fmla="*/ 0 w 5175225"/>
              <a:gd name="connsiteY0" fmla="*/ 0 h 2652929"/>
              <a:gd name="connsiteX1" fmla="*/ 5175225 w 5175225"/>
              <a:gd name="connsiteY1" fmla="*/ 0 h 2652929"/>
              <a:gd name="connsiteX2" fmla="*/ 5175225 w 5175225"/>
              <a:gd name="connsiteY2" fmla="*/ 2652929 h 2652929"/>
              <a:gd name="connsiteX3" fmla="*/ 0 w 5175225"/>
              <a:gd name="connsiteY3" fmla="*/ 2652929 h 2652929"/>
            </a:gdLst>
            <a:ahLst/>
            <a:cxnLst>
              <a:cxn ang="0">
                <a:pos x="connsiteX0" y="connsiteY0"/>
              </a:cxn>
              <a:cxn ang="0">
                <a:pos x="connsiteX1" y="connsiteY1"/>
              </a:cxn>
              <a:cxn ang="0">
                <a:pos x="connsiteX2" y="connsiteY2"/>
              </a:cxn>
              <a:cxn ang="0">
                <a:pos x="connsiteX3" y="connsiteY3"/>
              </a:cxn>
            </a:cxnLst>
            <a:rect l="l" t="t" r="r" b="b"/>
            <a:pathLst>
              <a:path w="5175225" h="2652929">
                <a:moveTo>
                  <a:pt x="0" y="0"/>
                </a:moveTo>
                <a:lnTo>
                  <a:pt x="5175225" y="0"/>
                </a:lnTo>
                <a:lnTo>
                  <a:pt x="5175225" y="2652929"/>
                </a:lnTo>
                <a:lnTo>
                  <a:pt x="0" y="2652929"/>
                </a:lnTo>
                <a:close/>
              </a:path>
            </a:pathLst>
          </a:custGeom>
          <a:solidFill>
            <a:schemeClr val="bg1">
              <a:lumMod val="95000"/>
            </a:schemeClr>
          </a:solidFill>
        </p:spPr>
        <p:txBody>
          <a:bodyPr wrap="square" anchor="ctr">
            <a:noAutofit/>
          </a:bodyPr>
          <a:lstStyle>
            <a:lvl1pPr marL="0" indent="0" algn="ctr">
              <a:buNone/>
              <a:defRPr sz="1800" b="0" i="0"/>
            </a:lvl1pPr>
          </a:lstStyle>
          <a:p>
            <a:endParaRPr lang="en-US" dirty="0"/>
          </a:p>
        </p:txBody>
      </p:sp>
    </p:spTree>
    <p:extLst>
      <p:ext uri="{BB962C8B-B14F-4D97-AF65-F5344CB8AC3E}">
        <p14:creationId xmlns:p14="http://schemas.microsoft.com/office/powerpoint/2010/main" val="85558857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1500">
        <p159:morph option="byObject"/>
      </p:transition>
    </mc:Choice>
    <mc:Fallback>
      <p:transition spd="slow">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Big Numbers">
    <p:spTree>
      <p:nvGrpSpPr>
        <p:cNvPr id="1" name=""/>
        <p:cNvGrpSpPr/>
        <p:nvPr/>
      </p:nvGrpSpPr>
      <p:grpSpPr>
        <a:xfrm>
          <a:off x="0" y="0"/>
          <a:ext cx="0" cy="0"/>
          <a:chOff x="0" y="0"/>
          <a:chExt cx="0" cy="0"/>
        </a:xfrm>
      </p:grpSpPr>
      <p:sp>
        <p:nvSpPr>
          <p:cNvPr id="5" name="Picture Placeholder 132">
            <a:extLst>
              <a:ext uri="{FF2B5EF4-FFF2-40B4-BE49-F238E27FC236}">
                <a16:creationId xmlns:a16="http://schemas.microsoft.com/office/drawing/2014/main" id="{70F844AA-7363-9CA7-FEB3-A4A47F825DC2}"/>
              </a:ext>
            </a:extLst>
          </p:cNvPr>
          <p:cNvSpPr>
            <a:spLocks noGrp="1"/>
          </p:cNvSpPr>
          <p:nvPr>
            <p:ph type="pic" sz="quarter" idx="25"/>
          </p:nvPr>
        </p:nvSpPr>
        <p:spPr>
          <a:xfrm>
            <a:off x="1" y="0"/>
            <a:ext cx="18288000" cy="10287000"/>
          </a:xfrm>
          <a:custGeom>
            <a:avLst/>
            <a:gdLst>
              <a:gd name="connsiteX0" fmla="*/ 0 w 5175225"/>
              <a:gd name="connsiteY0" fmla="*/ 0 h 2652929"/>
              <a:gd name="connsiteX1" fmla="*/ 5175225 w 5175225"/>
              <a:gd name="connsiteY1" fmla="*/ 0 h 2652929"/>
              <a:gd name="connsiteX2" fmla="*/ 5175225 w 5175225"/>
              <a:gd name="connsiteY2" fmla="*/ 2652929 h 2652929"/>
              <a:gd name="connsiteX3" fmla="*/ 0 w 5175225"/>
              <a:gd name="connsiteY3" fmla="*/ 2652929 h 2652929"/>
            </a:gdLst>
            <a:ahLst/>
            <a:cxnLst>
              <a:cxn ang="0">
                <a:pos x="connsiteX0" y="connsiteY0"/>
              </a:cxn>
              <a:cxn ang="0">
                <a:pos x="connsiteX1" y="connsiteY1"/>
              </a:cxn>
              <a:cxn ang="0">
                <a:pos x="connsiteX2" y="connsiteY2"/>
              </a:cxn>
              <a:cxn ang="0">
                <a:pos x="connsiteX3" y="connsiteY3"/>
              </a:cxn>
            </a:cxnLst>
            <a:rect l="l" t="t" r="r" b="b"/>
            <a:pathLst>
              <a:path w="5175225" h="2652929">
                <a:moveTo>
                  <a:pt x="0" y="0"/>
                </a:moveTo>
                <a:lnTo>
                  <a:pt x="5175225" y="0"/>
                </a:lnTo>
                <a:lnTo>
                  <a:pt x="5175225" y="2652929"/>
                </a:lnTo>
                <a:lnTo>
                  <a:pt x="0" y="2652929"/>
                </a:lnTo>
                <a:close/>
              </a:path>
            </a:pathLst>
          </a:custGeom>
          <a:solidFill>
            <a:schemeClr val="bg1">
              <a:lumMod val="95000"/>
            </a:schemeClr>
          </a:solidFill>
        </p:spPr>
        <p:txBody>
          <a:bodyPr wrap="square" anchor="ctr">
            <a:noAutofit/>
          </a:bodyPr>
          <a:lstStyle>
            <a:lvl1pPr marL="0" indent="0" algn="ctr">
              <a:buNone/>
              <a:defRPr sz="1800" b="0" i="0"/>
            </a:lvl1pPr>
          </a:lstStyle>
          <a:p>
            <a:endParaRPr lang="en-US" dirty="0"/>
          </a:p>
        </p:txBody>
      </p:sp>
    </p:spTree>
    <p:extLst>
      <p:ext uri="{BB962C8B-B14F-4D97-AF65-F5344CB8AC3E}">
        <p14:creationId xmlns:p14="http://schemas.microsoft.com/office/powerpoint/2010/main" val="348546409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1500">
        <p159:morph option="byObject"/>
      </p:transition>
    </mc:Choice>
    <mc:Fallback>
      <p:transition spd="slow">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Laptop Device Mockup">
    <p:spTree>
      <p:nvGrpSpPr>
        <p:cNvPr id="1" name=""/>
        <p:cNvGrpSpPr/>
        <p:nvPr/>
      </p:nvGrpSpPr>
      <p:grpSpPr>
        <a:xfrm>
          <a:off x="0" y="0"/>
          <a:ext cx="0" cy="0"/>
          <a:chOff x="0" y="0"/>
          <a:chExt cx="0" cy="0"/>
        </a:xfrm>
      </p:grpSpPr>
      <p:sp>
        <p:nvSpPr>
          <p:cNvPr id="12" name="Picture Placeholder 129">
            <a:extLst>
              <a:ext uri="{FF2B5EF4-FFF2-40B4-BE49-F238E27FC236}">
                <a16:creationId xmlns:a16="http://schemas.microsoft.com/office/drawing/2014/main" id="{25791C8F-923F-3FEA-377E-C7C733B96BEE}"/>
              </a:ext>
            </a:extLst>
          </p:cNvPr>
          <p:cNvSpPr>
            <a:spLocks noGrp="1"/>
          </p:cNvSpPr>
          <p:nvPr>
            <p:ph type="pic" sz="quarter" idx="29"/>
          </p:nvPr>
        </p:nvSpPr>
        <p:spPr>
          <a:xfrm>
            <a:off x="0" y="0"/>
            <a:ext cx="18288000" cy="10287000"/>
          </a:xfrm>
          <a:custGeom>
            <a:avLst/>
            <a:gdLst>
              <a:gd name="connsiteX0" fmla="*/ 0 w 4587240"/>
              <a:gd name="connsiteY0" fmla="*/ 0 h 2889224"/>
              <a:gd name="connsiteX1" fmla="*/ 4587240 w 4587240"/>
              <a:gd name="connsiteY1" fmla="*/ 0 h 2889224"/>
              <a:gd name="connsiteX2" fmla="*/ 4587240 w 4587240"/>
              <a:gd name="connsiteY2" fmla="*/ 2889224 h 2889224"/>
              <a:gd name="connsiteX3" fmla="*/ 0 w 4587240"/>
              <a:gd name="connsiteY3" fmla="*/ 2889224 h 2889224"/>
            </a:gdLst>
            <a:ahLst/>
            <a:cxnLst>
              <a:cxn ang="0">
                <a:pos x="connsiteX0" y="connsiteY0"/>
              </a:cxn>
              <a:cxn ang="0">
                <a:pos x="connsiteX1" y="connsiteY1"/>
              </a:cxn>
              <a:cxn ang="0">
                <a:pos x="connsiteX2" y="connsiteY2"/>
              </a:cxn>
              <a:cxn ang="0">
                <a:pos x="connsiteX3" y="connsiteY3"/>
              </a:cxn>
            </a:cxnLst>
            <a:rect l="l" t="t" r="r" b="b"/>
            <a:pathLst>
              <a:path w="4587240" h="2889224">
                <a:moveTo>
                  <a:pt x="0" y="0"/>
                </a:moveTo>
                <a:lnTo>
                  <a:pt x="4587240" y="0"/>
                </a:lnTo>
                <a:lnTo>
                  <a:pt x="4587240" y="2889224"/>
                </a:lnTo>
                <a:lnTo>
                  <a:pt x="0" y="2889224"/>
                </a:lnTo>
                <a:close/>
              </a:path>
            </a:pathLst>
          </a:custGeom>
          <a:solidFill>
            <a:schemeClr val="bg2">
              <a:lumMod val="95000"/>
            </a:schemeClr>
          </a:solidFill>
        </p:spPr>
        <p:txBody>
          <a:bodyPr wrap="square" anchor="ctr">
            <a:noAutofit/>
          </a:bodyPr>
          <a:lstStyle>
            <a:lvl1pPr marL="0" indent="0" algn="ctr">
              <a:buNone/>
              <a:defRPr sz="1800"/>
            </a:lvl1pPr>
          </a:lstStyle>
          <a:p>
            <a:endParaRPr lang="en-US"/>
          </a:p>
        </p:txBody>
      </p:sp>
      <p:sp>
        <p:nvSpPr>
          <p:cNvPr id="11" name="Picture Placeholder 129">
            <a:extLst>
              <a:ext uri="{FF2B5EF4-FFF2-40B4-BE49-F238E27FC236}">
                <a16:creationId xmlns:a16="http://schemas.microsoft.com/office/drawing/2014/main" id="{02115B25-3C6F-7A3C-5594-5A471E88B82E}"/>
              </a:ext>
            </a:extLst>
          </p:cNvPr>
          <p:cNvSpPr>
            <a:spLocks noGrp="1"/>
          </p:cNvSpPr>
          <p:nvPr>
            <p:ph type="pic" sz="quarter" idx="28"/>
          </p:nvPr>
        </p:nvSpPr>
        <p:spPr>
          <a:xfrm>
            <a:off x="9482956" y="3082487"/>
            <a:ext cx="7466318" cy="4732020"/>
          </a:xfrm>
          <a:custGeom>
            <a:avLst/>
            <a:gdLst>
              <a:gd name="connsiteX0" fmla="*/ 0 w 4587240"/>
              <a:gd name="connsiteY0" fmla="*/ 0 h 2889224"/>
              <a:gd name="connsiteX1" fmla="*/ 4587240 w 4587240"/>
              <a:gd name="connsiteY1" fmla="*/ 0 h 2889224"/>
              <a:gd name="connsiteX2" fmla="*/ 4587240 w 4587240"/>
              <a:gd name="connsiteY2" fmla="*/ 2889224 h 2889224"/>
              <a:gd name="connsiteX3" fmla="*/ 0 w 4587240"/>
              <a:gd name="connsiteY3" fmla="*/ 2889224 h 2889224"/>
            </a:gdLst>
            <a:ahLst/>
            <a:cxnLst>
              <a:cxn ang="0">
                <a:pos x="connsiteX0" y="connsiteY0"/>
              </a:cxn>
              <a:cxn ang="0">
                <a:pos x="connsiteX1" y="connsiteY1"/>
              </a:cxn>
              <a:cxn ang="0">
                <a:pos x="connsiteX2" y="connsiteY2"/>
              </a:cxn>
              <a:cxn ang="0">
                <a:pos x="connsiteX3" y="connsiteY3"/>
              </a:cxn>
            </a:cxnLst>
            <a:rect l="l" t="t" r="r" b="b"/>
            <a:pathLst>
              <a:path w="4587240" h="2889224">
                <a:moveTo>
                  <a:pt x="0" y="0"/>
                </a:moveTo>
                <a:lnTo>
                  <a:pt x="4587240" y="0"/>
                </a:lnTo>
                <a:lnTo>
                  <a:pt x="4587240" y="2889224"/>
                </a:lnTo>
                <a:lnTo>
                  <a:pt x="0" y="2889224"/>
                </a:lnTo>
                <a:close/>
              </a:path>
            </a:pathLst>
          </a:custGeom>
          <a:solidFill>
            <a:schemeClr val="bg2">
              <a:lumMod val="95000"/>
            </a:schemeClr>
          </a:solidFill>
        </p:spPr>
        <p:txBody>
          <a:bodyPr wrap="square" anchor="ctr">
            <a:noAutofit/>
          </a:bodyPr>
          <a:lstStyle>
            <a:lvl1pPr marL="0" indent="0" algn="ctr">
              <a:buNone/>
              <a:defRPr sz="1800"/>
            </a:lvl1pPr>
          </a:lstStyle>
          <a:p>
            <a:endParaRPr lang="en-US"/>
          </a:p>
        </p:txBody>
      </p:sp>
    </p:spTree>
    <p:extLst>
      <p:ext uri="{BB962C8B-B14F-4D97-AF65-F5344CB8AC3E}">
        <p14:creationId xmlns:p14="http://schemas.microsoft.com/office/powerpoint/2010/main" val="505289142"/>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1500">
        <p159:morph option="byObject"/>
      </p:transition>
    </mc:Choice>
    <mc:Fallback>
      <p:transition spd="slow">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Contact Us / Thank You">
    <p:spTree>
      <p:nvGrpSpPr>
        <p:cNvPr id="1" name=""/>
        <p:cNvGrpSpPr/>
        <p:nvPr/>
      </p:nvGrpSpPr>
      <p:grpSpPr>
        <a:xfrm>
          <a:off x="0" y="0"/>
          <a:ext cx="0" cy="0"/>
          <a:chOff x="0" y="0"/>
          <a:chExt cx="0" cy="0"/>
        </a:xfrm>
      </p:grpSpPr>
      <p:sp>
        <p:nvSpPr>
          <p:cNvPr id="6" name="Picture Placeholder 2">
            <a:extLst>
              <a:ext uri="{FF2B5EF4-FFF2-40B4-BE49-F238E27FC236}">
                <a16:creationId xmlns:a16="http://schemas.microsoft.com/office/drawing/2014/main" id="{03C97F6F-FB24-A14D-AAEF-8D1586CD2BDE}"/>
              </a:ext>
            </a:extLst>
          </p:cNvPr>
          <p:cNvSpPr>
            <a:spLocks noGrp="1"/>
          </p:cNvSpPr>
          <p:nvPr>
            <p:ph type="pic" sz="quarter" idx="11"/>
          </p:nvPr>
        </p:nvSpPr>
        <p:spPr>
          <a:xfrm>
            <a:off x="0" y="0"/>
            <a:ext cx="6681241" cy="10287000"/>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horz" lIns="182843" tIns="91422" rIns="182843" bIns="91422" rtlCol="0" anchor="ctr">
            <a:normAutofit/>
          </a:bodyPr>
          <a:lstStyle>
            <a:lvl1pPr>
              <a:defRPr lang="en-US" sz="1800" b="0" i="0" dirty="0">
                <a:solidFill>
                  <a:schemeClr val="tx1"/>
                </a:solidFill>
                <a:latin typeface="Montserrat" pitchFamily="2" charset="77"/>
                <a:cs typeface="Heebo Light" pitchFamily="2" charset="-79"/>
              </a:defRPr>
            </a:lvl1pPr>
          </a:lstStyle>
          <a:p>
            <a:pPr marL="0" lvl="0" indent="0" algn="ctr">
              <a:buNone/>
            </a:pPr>
            <a:endParaRPr lang="en-US" dirty="0"/>
          </a:p>
        </p:txBody>
      </p:sp>
    </p:spTree>
    <p:extLst>
      <p:ext uri="{BB962C8B-B14F-4D97-AF65-F5344CB8AC3E}">
        <p14:creationId xmlns:p14="http://schemas.microsoft.com/office/powerpoint/2010/main" val="42526426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1500">
        <p159:morph option="byObject"/>
      </p:transition>
    </mc:Choice>
    <mc:Fallback>
      <p:transition spd="slow">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2_Diseño personalizado">
    <p:spTree>
      <p:nvGrpSpPr>
        <p:cNvPr id="1" name=""/>
        <p:cNvGrpSpPr/>
        <p:nvPr/>
      </p:nvGrpSpPr>
      <p:grpSpPr>
        <a:xfrm>
          <a:off x="0" y="0"/>
          <a:ext cx="0" cy="0"/>
          <a:chOff x="0" y="0"/>
          <a:chExt cx="0" cy="0"/>
        </a:xfrm>
      </p:grpSpPr>
      <p:sp>
        <p:nvSpPr>
          <p:cNvPr id="4" name="Picture Placeholder 23">
            <a:extLst>
              <a:ext uri="{FF2B5EF4-FFF2-40B4-BE49-F238E27FC236}">
                <a16:creationId xmlns:a16="http://schemas.microsoft.com/office/drawing/2014/main" id="{900FAA16-3871-E22C-8192-89C6F38D5A03}"/>
              </a:ext>
            </a:extLst>
          </p:cNvPr>
          <p:cNvSpPr>
            <a:spLocks noGrp="1"/>
          </p:cNvSpPr>
          <p:nvPr>
            <p:ph type="pic" sz="quarter" idx="11"/>
          </p:nvPr>
        </p:nvSpPr>
        <p:spPr>
          <a:xfrm>
            <a:off x="10299939" y="797630"/>
            <a:ext cx="7047310" cy="7031920"/>
          </a:xfrm>
          <a:custGeom>
            <a:avLst/>
            <a:gdLst>
              <a:gd name="connsiteX0" fmla="*/ 379170 w 2856253"/>
              <a:gd name="connsiteY0" fmla="*/ 0 h 2850758"/>
              <a:gd name="connsiteX1" fmla="*/ 2477082 w 2856253"/>
              <a:gd name="connsiteY1" fmla="*/ 0 h 2850758"/>
              <a:gd name="connsiteX2" fmla="*/ 2856253 w 2856253"/>
              <a:gd name="connsiteY2" fmla="*/ 378607 h 2850758"/>
              <a:gd name="connsiteX3" fmla="*/ 2856253 w 2856253"/>
              <a:gd name="connsiteY3" fmla="*/ 2473397 h 2850758"/>
              <a:gd name="connsiteX4" fmla="*/ 2477082 w 2856253"/>
              <a:gd name="connsiteY4" fmla="*/ 2850758 h 2850758"/>
              <a:gd name="connsiteX5" fmla="*/ 379170 w 2856253"/>
              <a:gd name="connsiteY5" fmla="*/ 2850758 h 2850758"/>
              <a:gd name="connsiteX6" fmla="*/ 0 w 2856253"/>
              <a:gd name="connsiteY6" fmla="*/ 2473397 h 2850758"/>
              <a:gd name="connsiteX7" fmla="*/ 0 w 2856253"/>
              <a:gd name="connsiteY7" fmla="*/ 378607 h 2850758"/>
              <a:gd name="connsiteX8" fmla="*/ 379170 w 2856253"/>
              <a:gd name="connsiteY8" fmla="*/ 0 h 2850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56253" h="2850758">
                <a:moveTo>
                  <a:pt x="379170" y="0"/>
                </a:moveTo>
                <a:lnTo>
                  <a:pt x="2477082" y="0"/>
                </a:lnTo>
                <a:cubicBezTo>
                  <a:pt x="2686624" y="0"/>
                  <a:pt x="2856253" y="169377"/>
                  <a:pt x="2856253" y="378607"/>
                </a:cubicBezTo>
                <a:lnTo>
                  <a:pt x="2856253" y="2473397"/>
                </a:lnTo>
                <a:cubicBezTo>
                  <a:pt x="2856253" y="2682627"/>
                  <a:pt x="2686624" y="2850758"/>
                  <a:pt x="2477082" y="2850758"/>
                </a:cubicBezTo>
                <a:lnTo>
                  <a:pt x="379170" y="2850758"/>
                </a:lnTo>
                <a:cubicBezTo>
                  <a:pt x="170876" y="2850758"/>
                  <a:pt x="0" y="2682627"/>
                  <a:pt x="0" y="2473397"/>
                </a:cubicBezTo>
                <a:lnTo>
                  <a:pt x="0" y="378607"/>
                </a:lnTo>
                <a:cubicBezTo>
                  <a:pt x="0" y="169377"/>
                  <a:pt x="170876" y="0"/>
                  <a:pt x="379170" y="0"/>
                </a:cubicBezTo>
                <a:close/>
              </a:path>
            </a:pathLst>
          </a:custGeom>
          <a:solidFill>
            <a:schemeClr val="bg2">
              <a:lumMod val="95000"/>
            </a:schemeClr>
          </a:solidFill>
        </p:spPr>
        <p:txBody>
          <a:bodyPr wrap="square" anchor="ctr">
            <a:noAutofit/>
          </a:bodyPr>
          <a:lstStyle>
            <a:lvl1pPr marL="0" indent="0" algn="ctr">
              <a:buNone/>
              <a:defRPr sz="1800"/>
            </a:lvl1pPr>
          </a:lstStyle>
          <a:p>
            <a:endParaRPr lang="en-US"/>
          </a:p>
        </p:txBody>
      </p:sp>
    </p:spTree>
    <p:extLst>
      <p:ext uri="{BB962C8B-B14F-4D97-AF65-F5344CB8AC3E}">
        <p14:creationId xmlns:p14="http://schemas.microsoft.com/office/powerpoint/2010/main" val="2516992229"/>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1500">
        <p159:morph option="byObject"/>
      </p:transition>
    </mc:Choice>
    <mc:Fallback>
      <p:transition spd="slow">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04_Big Numbers">
    <p:spTree>
      <p:nvGrpSpPr>
        <p:cNvPr id="1" name=""/>
        <p:cNvGrpSpPr/>
        <p:nvPr/>
      </p:nvGrpSpPr>
      <p:grpSpPr>
        <a:xfrm>
          <a:off x="0" y="0"/>
          <a:ext cx="0" cy="0"/>
          <a:chOff x="0" y="0"/>
          <a:chExt cx="0" cy="0"/>
        </a:xfrm>
      </p:grpSpPr>
      <p:sp>
        <p:nvSpPr>
          <p:cNvPr id="2" name="Picture Placeholder 129">
            <a:extLst>
              <a:ext uri="{FF2B5EF4-FFF2-40B4-BE49-F238E27FC236}">
                <a16:creationId xmlns:a16="http://schemas.microsoft.com/office/drawing/2014/main" id="{3B77AF66-FE85-0E29-6019-56251F90101A}"/>
              </a:ext>
            </a:extLst>
          </p:cNvPr>
          <p:cNvSpPr>
            <a:spLocks noGrp="1"/>
          </p:cNvSpPr>
          <p:nvPr>
            <p:ph type="pic" sz="quarter" idx="28"/>
          </p:nvPr>
        </p:nvSpPr>
        <p:spPr>
          <a:xfrm>
            <a:off x="0" y="0"/>
            <a:ext cx="6408044" cy="10287000"/>
          </a:xfrm>
          <a:custGeom>
            <a:avLst/>
            <a:gdLst>
              <a:gd name="connsiteX0" fmla="*/ 0 w 4587240"/>
              <a:gd name="connsiteY0" fmla="*/ 0 h 2889224"/>
              <a:gd name="connsiteX1" fmla="*/ 4587240 w 4587240"/>
              <a:gd name="connsiteY1" fmla="*/ 0 h 2889224"/>
              <a:gd name="connsiteX2" fmla="*/ 4587240 w 4587240"/>
              <a:gd name="connsiteY2" fmla="*/ 2889224 h 2889224"/>
              <a:gd name="connsiteX3" fmla="*/ 0 w 4587240"/>
              <a:gd name="connsiteY3" fmla="*/ 2889224 h 2889224"/>
            </a:gdLst>
            <a:ahLst/>
            <a:cxnLst>
              <a:cxn ang="0">
                <a:pos x="connsiteX0" y="connsiteY0"/>
              </a:cxn>
              <a:cxn ang="0">
                <a:pos x="connsiteX1" y="connsiteY1"/>
              </a:cxn>
              <a:cxn ang="0">
                <a:pos x="connsiteX2" y="connsiteY2"/>
              </a:cxn>
              <a:cxn ang="0">
                <a:pos x="connsiteX3" y="connsiteY3"/>
              </a:cxn>
            </a:cxnLst>
            <a:rect l="l" t="t" r="r" b="b"/>
            <a:pathLst>
              <a:path w="4587240" h="2889224">
                <a:moveTo>
                  <a:pt x="0" y="0"/>
                </a:moveTo>
                <a:lnTo>
                  <a:pt x="4587240" y="0"/>
                </a:lnTo>
                <a:lnTo>
                  <a:pt x="4587240" y="2889224"/>
                </a:lnTo>
                <a:lnTo>
                  <a:pt x="0" y="2889224"/>
                </a:lnTo>
                <a:close/>
              </a:path>
            </a:pathLst>
          </a:custGeom>
          <a:solidFill>
            <a:schemeClr val="bg1">
              <a:lumMod val="95000"/>
            </a:schemeClr>
          </a:solidFill>
        </p:spPr>
        <p:txBody>
          <a:bodyPr wrap="square" anchor="ctr">
            <a:noAutofit/>
          </a:bodyPr>
          <a:lstStyle>
            <a:lvl1pPr marL="0" indent="0" algn="ctr">
              <a:buNone/>
              <a:defRPr sz="1800" b="0" i="0"/>
            </a:lvl1pPr>
          </a:lstStyle>
          <a:p>
            <a:endParaRPr lang="en-US" dirty="0"/>
          </a:p>
        </p:txBody>
      </p:sp>
    </p:spTree>
    <p:extLst>
      <p:ext uri="{BB962C8B-B14F-4D97-AF65-F5344CB8AC3E}">
        <p14:creationId xmlns:p14="http://schemas.microsoft.com/office/powerpoint/2010/main" val="3331417069"/>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1500">
        <p159:morph option="byObject"/>
      </p:transition>
    </mc:Choice>
    <mc:Fallback>
      <p:transition spd="slow">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11/27/2024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86573905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1500">
        <p159:morph option="byObject"/>
      </p:transition>
    </mc:Choice>
    <mc:Fallback>
      <p:transition spd="slow">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953891955"/>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1500">
        <p159:morph option="byObject"/>
      </p:transition>
    </mc:Choice>
    <mc:Fallback>
      <p:transition spd="slow">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092381395"/>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1500">
        <p159:morph option="byObject"/>
      </p:transition>
    </mc:Choice>
    <mc:Fallback>
      <p:transition spd="slow">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11/27/2024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64712123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1500">
        <p159:morph option="byObject"/>
      </p:transition>
    </mc:Choice>
    <mc:Fallback>
      <p:transition spd="slow">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11/27/2024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55175558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1500">
        <p159:morph option="byObject"/>
      </p:transition>
    </mc:Choice>
    <mc:Fallback>
      <p:transition spd="slow">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11/27/2024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56004379"/>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1500">
        <p159:morph option="byObject"/>
      </p:transition>
    </mc:Choice>
    <mc:Fallback>
      <p:transition spd="slow">
        <p:fad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893416932"/>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1500">
        <p159:morph option="byObject"/>
      </p:transition>
    </mc:Choice>
    <mc:Fallback>
      <p:transition spd="slow">
        <p:fad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984004166"/>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1500">
        <p159:morph option="byObject"/>
      </p:transition>
    </mc:Choice>
    <mc:Fallback>
      <p:transition spd="slow">
        <p:fad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19628754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1500">
        <p159:morph option="byObject"/>
      </p:transition>
    </mc:Choice>
    <mc:Fallback>
      <p:transition spd="slow">
        <p:fad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514123069"/>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1500">
        <p159:morph option="byObject"/>
      </p:transition>
    </mc:Choice>
    <mc:Fallback>
      <p:transition spd="slow">
        <p:fade/>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867401165"/>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1500">
        <p159:morph option="byObject"/>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5" Type="http://schemas.openxmlformats.org/officeDocument/2006/relationships/theme" Target="../theme/theme2.xml"/><Relationship Id="rId4" Type="http://schemas.openxmlformats.org/officeDocument/2006/relationships/slideLayout" Target="../slideLayouts/slideLayout1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3.xml"/><Relationship Id="rId3" Type="http://schemas.openxmlformats.org/officeDocument/2006/relationships/slideLayout" Target="../slideLayouts/slideLayout18.xml"/><Relationship Id="rId7" Type="http://schemas.openxmlformats.org/officeDocument/2006/relationships/slideLayout" Target="../slideLayouts/slideLayout22.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theme" Target="../theme/theme3.xml"/><Relationship Id="rId5" Type="http://schemas.openxmlformats.org/officeDocument/2006/relationships/slideLayout" Target="../slideLayouts/slideLayout2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27.xml"/><Relationship Id="rId1" Type="http://schemas.openxmlformats.org/officeDocument/2006/relationships/slideLayout" Target="../slideLayouts/slideLayout26.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35.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theme" Target="../theme/theme5.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11/27/2024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9="http://schemas.microsoft.com/office/powerpoint/2015/09/main" Requires="p159">
      <p:transition xmlns:p14="http://schemas.microsoft.com/office/powerpoint/2010/main" spd="slow" p14:dur="1500">
        <p159:morph option="byObject"/>
      </p:transition>
    </mc:Choice>
    <mc:Fallback>
      <p:transition spd="slow">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57301" y="547694"/>
            <a:ext cx="15773400" cy="1988345"/>
          </a:xfrm>
          <a:prstGeom prst="rect">
            <a:avLst/>
          </a:prstGeom>
        </p:spPr>
        <p:txBody>
          <a:bodyPr vert="horz" lIns="182843" tIns="91422" rIns="182843" bIns="91422" rtlCol="0" anchor="ctr">
            <a:normAutofit/>
          </a:bodyPr>
          <a:lstStyle/>
          <a:p>
            <a:r>
              <a:rPr lang="en-US" dirty="0"/>
              <a:t>Click to edit Master title style</a:t>
            </a:r>
          </a:p>
        </p:txBody>
      </p:sp>
      <p:sp>
        <p:nvSpPr>
          <p:cNvPr id="3" name="Text Placeholder 2"/>
          <p:cNvSpPr>
            <a:spLocks noGrp="1"/>
          </p:cNvSpPr>
          <p:nvPr>
            <p:ph type="body" idx="1"/>
          </p:nvPr>
        </p:nvSpPr>
        <p:spPr>
          <a:xfrm>
            <a:off x="1257301" y="2738438"/>
            <a:ext cx="15773400" cy="6527007"/>
          </a:xfrm>
          <a:prstGeom prst="rect">
            <a:avLst/>
          </a:prstGeom>
        </p:spPr>
        <p:txBody>
          <a:bodyPr vert="horz" lIns="182843" tIns="91422" rIns="182843" bIns="91422"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076005049"/>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8" r:id="rId4"/>
  </p:sldLayoutIdLst>
  <mc:AlternateContent xmlns:mc="http://schemas.openxmlformats.org/markup-compatibility/2006">
    <mc:Choice xmlns:p159="http://schemas.microsoft.com/office/powerpoint/2015/09/main" Requires="p159">
      <p:transition xmlns:p14="http://schemas.microsoft.com/office/powerpoint/2010/main" spd="slow" p14:dur="1500">
        <p159:morph option="byObject"/>
      </p:transition>
    </mc:Choice>
    <mc:Fallback>
      <p:transition spd="slow">
        <p:fade/>
      </p:transition>
    </mc:Fallback>
  </mc:AlternateContent>
  <p:hf hdr="0" ftr="0" dt="0"/>
  <p:txStyles>
    <p:titleStyle>
      <a:lvl1pPr algn="ctr" defTabSz="1371326" rtl="0" eaLnBrk="1" latinLnBrk="0" hangingPunct="1">
        <a:lnSpc>
          <a:spcPct val="90000"/>
        </a:lnSpc>
        <a:spcBef>
          <a:spcPct val="0"/>
        </a:spcBef>
        <a:buNone/>
        <a:defRPr lang="en-US" sz="6000" b="1" i="0" kern="1200" spc="-75" baseline="0">
          <a:solidFill>
            <a:schemeClr val="tx2"/>
          </a:solidFill>
          <a:latin typeface="DM Sans" pitchFamily="2" charset="0"/>
          <a:ea typeface="Open Sans Light" panose="020B0306030504020204" pitchFamily="34" charset="0"/>
          <a:cs typeface="Open Sans" panose="020B0606030504020204" pitchFamily="34" charset="0"/>
        </a:defRPr>
      </a:lvl1pPr>
    </p:titleStyle>
    <p:bodyStyle>
      <a:lvl1pPr marL="342832" indent="-342832" algn="l" defTabSz="1371326" rtl="0" eaLnBrk="1" latinLnBrk="0" hangingPunct="1">
        <a:lnSpc>
          <a:spcPct val="90000"/>
        </a:lnSpc>
        <a:spcBef>
          <a:spcPts val="1500"/>
        </a:spcBef>
        <a:buFont typeface="Arial" panose="020B0604020202020204" pitchFamily="34" charset="0"/>
        <a:buChar char="•"/>
        <a:defRPr lang="en-US" sz="3300" b="0" i="0" kern="1200" spc="-23" baseline="0" dirty="0" smtClean="0">
          <a:solidFill>
            <a:schemeClr val="tx1"/>
          </a:solidFill>
          <a:effectLst/>
          <a:latin typeface="DM Sans" pitchFamily="2" charset="0"/>
          <a:ea typeface="Open Sans Light" panose="020B0306030504020204" pitchFamily="34" charset="0"/>
          <a:cs typeface="Open Sans Light" charset="0"/>
        </a:defRPr>
      </a:lvl1pPr>
      <a:lvl2pPr marL="1028495" indent="-342832" algn="l" defTabSz="1371326" rtl="0" eaLnBrk="1" latinLnBrk="0" hangingPunct="1">
        <a:lnSpc>
          <a:spcPct val="90000"/>
        </a:lnSpc>
        <a:spcBef>
          <a:spcPts val="750"/>
        </a:spcBef>
        <a:buFont typeface="Arial" panose="020B0604020202020204" pitchFamily="34" charset="0"/>
        <a:buChar char="•"/>
        <a:defRPr lang="en-US" sz="2700" b="0" i="0" kern="1200" spc="-23" baseline="0" dirty="0" smtClean="0">
          <a:solidFill>
            <a:schemeClr val="tx1"/>
          </a:solidFill>
          <a:effectLst/>
          <a:latin typeface="DM Sans" pitchFamily="2" charset="0"/>
          <a:ea typeface="Open Sans Light" panose="020B0306030504020204" pitchFamily="34" charset="0"/>
          <a:cs typeface="Open Sans Light" charset="0"/>
        </a:defRPr>
      </a:lvl2pPr>
      <a:lvl3pPr marL="1714157" indent="-342832" algn="l" defTabSz="1371326" rtl="0" eaLnBrk="1" latinLnBrk="0" hangingPunct="1">
        <a:lnSpc>
          <a:spcPct val="90000"/>
        </a:lnSpc>
        <a:spcBef>
          <a:spcPts val="750"/>
        </a:spcBef>
        <a:buFont typeface="Arial" panose="020B0604020202020204" pitchFamily="34" charset="0"/>
        <a:buChar char="•"/>
        <a:defRPr lang="en-US" sz="2400" b="0" i="0" kern="1200" spc="-23" baseline="0" dirty="0" smtClean="0">
          <a:solidFill>
            <a:schemeClr val="tx1"/>
          </a:solidFill>
          <a:effectLst/>
          <a:latin typeface="DM Sans" pitchFamily="2" charset="0"/>
          <a:ea typeface="Open Sans Light" panose="020B0306030504020204" pitchFamily="34" charset="0"/>
          <a:cs typeface="Open Sans Light" charset="0"/>
        </a:defRPr>
      </a:lvl3pPr>
      <a:lvl4pPr marL="2399820" indent="-342832" algn="l" defTabSz="1371326" rtl="0" eaLnBrk="1" latinLnBrk="0" hangingPunct="1">
        <a:lnSpc>
          <a:spcPct val="90000"/>
        </a:lnSpc>
        <a:spcBef>
          <a:spcPts val="750"/>
        </a:spcBef>
        <a:buFont typeface="Arial" panose="020B0604020202020204" pitchFamily="34" charset="0"/>
        <a:buChar char="•"/>
        <a:defRPr lang="en-US" sz="2100" b="0" i="0" kern="1200" spc="-23" baseline="0" dirty="0" smtClean="0">
          <a:solidFill>
            <a:schemeClr val="tx1"/>
          </a:solidFill>
          <a:effectLst/>
          <a:latin typeface="DM Sans" pitchFamily="2" charset="0"/>
          <a:ea typeface="Open Sans Light" panose="020B0306030504020204" pitchFamily="34" charset="0"/>
          <a:cs typeface="Open Sans Light" charset="0"/>
        </a:defRPr>
      </a:lvl4pPr>
      <a:lvl5pPr marL="3085483" indent="-342832" algn="l" defTabSz="1371326" rtl="0" eaLnBrk="1" latinLnBrk="0" hangingPunct="1">
        <a:lnSpc>
          <a:spcPct val="90000"/>
        </a:lnSpc>
        <a:spcBef>
          <a:spcPts val="750"/>
        </a:spcBef>
        <a:buFont typeface="Arial" panose="020B0604020202020204" pitchFamily="34" charset="0"/>
        <a:buChar char="•"/>
        <a:defRPr lang="en-US" sz="2100" b="0" i="0" kern="1200" spc="-23" baseline="0" dirty="0">
          <a:solidFill>
            <a:schemeClr val="tx1"/>
          </a:solidFill>
          <a:effectLst/>
          <a:latin typeface="DM Sans" pitchFamily="2" charset="0"/>
          <a:ea typeface="Open Sans Light" panose="020B0306030504020204" pitchFamily="34" charset="0"/>
          <a:cs typeface="Open Sans Light" charset="0"/>
        </a:defRPr>
      </a:lvl5pPr>
      <a:lvl6pPr marL="3771146" indent="-342832" algn="l" defTabSz="1371326"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6808" indent="-342832" algn="l" defTabSz="1371326"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2471" indent="-342832" algn="l" defTabSz="1371326"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8135" indent="-342832" algn="l" defTabSz="1371326"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326" rtl="0" eaLnBrk="1" latinLnBrk="0" hangingPunct="1">
        <a:defRPr sz="2700" kern="1200">
          <a:solidFill>
            <a:schemeClr val="tx1"/>
          </a:solidFill>
          <a:latin typeface="+mn-lt"/>
          <a:ea typeface="+mn-ea"/>
          <a:cs typeface="+mn-cs"/>
        </a:defRPr>
      </a:lvl1pPr>
      <a:lvl2pPr marL="685663" algn="l" defTabSz="1371326" rtl="0" eaLnBrk="1" latinLnBrk="0" hangingPunct="1">
        <a:defRPr sz="2700" kern="1200">
          <a:solidFill>
            <a:schemeClr val="tx1"/>
          </a:solidFill>
          <a:latin typeface="+mn-lt"/>
          <a:ea typeface="+mn-ea"/>
          <a:cs typeface="+mn-cs"/>
        </a:defRPr>
      </a:lvl2pPr>
      <a:lvl3pPr marL="1371326" algn="l" defTabSz="1371326" rtl="0" eaLnBrk="1" latinLnBrk="0" hangingPunct="1">
        <a:defRPr sz="2700" kern="1200">
          <a:solidFill>
            <a:schemeClr val="tx1"/>
          </a:solidFill>
          <a:latin typeface="+mn-lt"/>
          <a:ea typeface="+mn-ea"/>
          <a:cs typeface="+mn-cs"/>
        </a:defRPr>
      </a:lvl3pPr>
      <a:lvl4pPr marL="2056988" algn="l" defTabSz="1371326" rtl="0" eaLnBrk="1" latinLnBrk="0" hangingPunct="1">
        <a:defRPr sz="2700" kern="1200">
          <a:solidFill>
            <a:schemeClr val="tx1"/>
          </a:solidFill>
          <a:latin typeface="+mn-lt"/>
          <a:ea typeface="+mn-ea"/>
          <a:cs typeface="+mn-cs"/>
        </a:defRPr>
      </a:lvl4pPr>
      <a:lvl5pPr marL="2742651" algn="l" defTabSz="1371326" rtl="0" eaLnBrk="1" latinLnBrk="0" hangingPunct="1">
        <a:defRPr sz="2700" kern="1200">
          <a:solidFill>
            <a:schemeClr val="tx1"/>
          </a:solidFill>
          <a:latin typeface="+mn-lt"/>
          <a:ea typeface="+mn-ea"/>
          <a:cs typeface="+mn-cs"/>
        </a:defRPr>
      </a:lvl5pPr>
      <a:lvl6pPr marL="3428315" algn="l" defTabSz="1371326" rtl="0" eaLnBrk="1" latinLnBrk="0" hangingPunct="1">
        <a:defRPr sz="2700" kern="1200">
          <a:solidFill>
            <a:schemeClr val="tx1"/>
          </a:solidFill>
          <a:latin typeface="+mn-lt"/>
          <a:ea typeface="+mn-ea"/>
          <a:cs typeface="+mn-cs"/>
        </a:defRPr>
      </a:lvl6pPr>
      <a:lvl7pPr marL="4113977" algn="l" defTabSz="1371326" rtl="0" eaLnBrk="1" latinLnBrk="0" hangingPunct="1">
        <a:defRPr sz="2700" kern="1200">
          <a:solidFill>
            <a:schemeClr val="tx1"/>
          </a:solidFill>
          <a:latin typeface="+mn-lt"/>
          <a:ea typeface="+mn-ea"/>
          <a:cs typeface="+mn-cs"/>
        </a:defRPr>
      </a:lvl7pPr>
      <a:lvl8pPr marL="4799640" algn="l" defTabSz="1371326" rtl="0" eaLnBrk="1" latinLnBrk="0" hangingPunct="1">
        <a:defRPr sz="2700" kern="1200">
          <a:solidFill>
            <a:schemeClr val="tx1"/>
          </a:solidFill>
          <a:latin typeface="+mn-lt"/>
          <a:ea typeface="+mn-ea"/>
          <a:cs typeface="+mn-cs"/>
        </a:defRPr>
      </a:lvl8pPr>
      <a:lvl9pPr marL="5485303" algn="l" defTabSz="1371326" rtl="0" eaLnBrk="1" latinLnBrk="0" hangingPunct="1">
        <a:defRPr sz="27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958">
          <p15:clr>
            <a:srgbClr val="A4A3A4"/>
          </p15:clr>
        </p15:guide>
        <p15:guide id="2" orient="horz" pos="480">
          <p15:clr>
            <a:srgbClr val="A4A3A4"/>
          </p15:clr>
        </p15:guide>
        <p15:guide id="3" pos="14398">
          <p15:clr>
            <a:srgbClr val="A4A3A4"/>
          </p15:clr>
        </p15:guide>
        <p15:guide id="5" orient="horz" pos="4320">
          <p15:clr>
            <a:srgbClr val="A4A3A4"/>
          </p15:clr>
        </p15:guide>
        <p15:guide id="6" orient="horz" pos="8160">
          <p15:clr>
            <a:srgbClr val="A4A3A4"/>
          </p15:clr>
        </p15:guide>
        <p15:guide id="7" pos="7678">
          <p15:clr>
            <a:srgbClr val="A4A3A4"/>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57301" y="547694"/>
            <a:ext cx="15773400" cy="1988345"/>
          </a:xfrm>
          <a:prstGeom prst="rect">
            <a:avLst/>
          </a:prstGeom>
        </p:spPr>
        <p:txBody>
          <a:bodyPr vert="horz" lIns="182843" tIns="91422" rIns="182843" bIns="91422" rtlCol="0" anchor="ctr">
            <a:normAutofit/>
          </a:bodyPr>
          <a:lstStyle/>
          <a:p>
            <a:r>
              <a:rPr lang="en-US" dirty="0"/>
              <a:t>Click to edit Master title style</a:t>
            </a:r>
          </a:p>
        </p:txBody>
      </p:sp>
      <p:sp>
        <p:nvSpPr>
          <p:cNvPr id="3" name="Text Placeholder 2"/>
          <p:cNvSpPr>
            <a:spLocks noGrp="1"/>
          </p:cNvSpPr>
          <p:nvPr>
            <p:ph type="body" idx="1"/>
          </p:nvPr>
        </p:nvSpPr>
        <p:spPr>
          <a:xfrm>
            <a:off x="1257301" y="2738438"/>
            <a:ext cx="15773400" cy="6527007"/>
          </a:xfrm>
          <a:prstGeom prst="rect">
            <a:avLst/>
          </a:prstGeom>
        </p:spPr>
        <p:txBody>
          <a:bodyPr vert="horz" lIns="182843" tIns="91422" rIns="182843" bIns="91422"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238681428"/>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3" r:id="rId6"/>
    <p:sldLayoutId id="2147483714" r:id="rId7"/>
    <p:sldLayoutId id="2147483717" r:id="rId8"/>
    <p:sldLayoutId id="2147483718" r:id="rId9"/>
    <p:sldLayoutId id="2147483720" r:id="rId10"/>
  </p:sldLayoutIdLst>
  <mc:AlternateContent xmlns:mc="http://schemas.openxmlformats.org/markup-compatibility/2006">
    <mc:Choice xmlns:p159="http://schemas.microsoft.com/office/powerpoint/2015/09/main" Requires="p159">
      <p:transition xmlns:p14="http://schemas.microsoft.com/office/powerpoint/2010/main" spd="slow" p14:dur="1500">
        <p159:morph option="byObject"/>
      </p:transition>
    </mc:Choice>
    <mc:Fallback>
      <p:transition spd="slow">
        <p:fade/>
      </p:transition>
    </mc:Fallback>
  </mc:AlternateContent>
  <p:hf hdr="0" ftr="0" dt="0"/>
  <p:txStyles>
    <p:titleStyle>
      <a:lvl1pPr algn="ctr" defTabSz="1371326" rtl="0" eaLnBrk="1" latinLnBrk="0" hangingPunct="1">
        <a:lnSpc>
          <a:spcPct val="90000"/>
        </a:lnSpc>
        <a:spcBef>
          <a:spcPct val="0"/>
        </a:spcBef>
        <a:buNone/>
        <a:defRPr lang="en-US" sz="6000" b="1" i="0" kern="1200" spc="-75" baseline="0">
          <a:solidFill>
            <a:schemeClr val="tx2"/>
          </a:solidFill>
          <a:latin typeface="+mj-lt"/>
          <a:ea typeface="Open Sans Light" panose="020B0306030504020204" pitchFamily="34" charset="0"/>
          <a:cs typeface="Heebo" pitchFamily="2" charset="-79"/>
        </a:defRPr>
      </a:lvl1pPr>
    </p:titleStyle>
    <p:bodyStyle>
      <a:lvl1pPr marL="342832" indent="-342832" algn="l" defTabSz="1371326" rtl="0" eaLnBrk="1" latinLnBrk="0" hangingPunct="1">
        <a:lnSpc>
          <a:spcPct val="90000"/>
        </a:lnSpc>
        <a:spcBef>
          <a:spcPts val="1500"/>
        </a:spcBef>
        <a:buFont typeface="Arial" panose="020B0604020202020204" pitchFamily="34" charset="0"/>
        <a:buChar char="•"/>
        <a:defRPr lang="en-US" sz="3300" b="0" i="0" kern="1200" spc="-23" baseline="0" dirty="0" smtClean="0">
          <a:solidFill>
            <a:schemeClr val="tx1"/>
          </a:solidFill>
          <a:effectLst/>
          <a:latin typeface="+mn-lt"/>
          <a:ea typeface="Open Sans Light" panose="020B0306030504020204" pitchFamily="34" charset="0"/>
          <a:cs typeface="Open Sans Light" charset="0"/>
        </a:defRPr>
      </a:lvl1pPr>
      <a:lvl2pPr marL="1028495" indent="-342832" algn="l" defTabSz="1371326" rtl="0" eaLnBrk="1" latinLnBrk="0" hangingPunct="1">
        <a:lnSpc>
          <a:spcPct val="90000"/>
        </a:lnSpc>
        <a:spcBef>
          <a:spcPts val="750"/>
        </a:spcBef>
        <a:buFont typeface="Arial" panose="020B0604020202020204" pitchFamily="34" charset="0"/>
        <a:buChar char="•"/>
        <a:defRPr lang="en-US" sz="2700" b="0" i="0" kern="1200" spc="-23" baseline="0" dirty="0" smtClean="0">
          <a:solidFill>
            <a:schemeClr val="tx1"/>
          </a:solidFill>
          <a:effectLst/>
          <a:latin typeface="+mn-lt"/>
          <a:ea typeface="Open Sans Light" panose="020B0306030504020204" pitchFamily="34" charset="0"/>
          <a:cs typeface="Open Sans Light" charset="0"/>
        </a:defRPr>
      </a:lvl2pPr>
      <a:lvl3pPr marL="1714157" indent="-342832" algn="l" defTabSz="1371326" rtl="0" eaLnBrk="1" latinLnBrk="0" hangingPunct="1">
        <a:lnSpc>
          <a:spcPct val="90000"/>
        </a:lnSpc>
        <a:spcBef>
          <a:spcPts val="750"/>
        </a:spcBef>
        <a:buFont typeface="Arial" panose="020B0604020202020204" pitchFamily="34" charset="0"/>
        <a:buChar char="•"/>
        <a:defRPr lang="en-US" sz="2400" b="0" i="0" kern="1200" spc="-23" baseline="0" dirty="0" smtClean="0">
          <a:solidFill>
            <a:schemeClr val="tx1"/>
          </a:solidFill>
          <a:effectLst/>
          <a:latin typeface="+mn-lt"/>
          <a:ea typeface="Open Sans Light" panose="020B0306030504020204" pitchFamily="34" charset="0"/>
          <a:cs typeface="Open Sans Light" charset="0"/>
        </a:defRPr>
      </a:lvl3pPr>
      <a:lvl4pPr marL="2399820" indent="-342832" algn="l" defTabSz="1371326" rtl="0" eaLnBrk="1" latinLnBrk="0" hangingPunct="1">
        <a:lnSpc>
          <a:spcPct val="90000"/>
        </a:lnSpc>
        <a:spcBef>
          <a:spcPts val="750"/>
        </a:spcBef>
        <a:buFont typeface="Arial" panose="020B0604020202020204" pitchFamily="34" charset="0"/>
        <a:buChar char="•"/>
        <a:defRPr lang="en-US" sz="2100" b="0" i="0" kern="1200" spc="-23" baseline="0" dirty="0" smtClean="0">
          <a:solidFill>
            <a:schemeClr val="tx1"/>
          </a:solidFill>
          <a:effectLst/>
          <a:latin typeface="+mn-lt"/>
          <a:ea typeface="Open Sans Light" panose="020B0306030504020204" pitchFamily="34" charset="0"/>
          <a:cs typeface="Open Sans Light" charset="0"/>
        </a:defRPr>
      </a:lvl4pPr>
      <a:lvl5pPr marL="3085483" indent="-342832" algn="l" defTabSz="1371326" rtl="0" eaLnBrk="1" latinLnBrk="0" hangingPunct="1">
        <a:lnSpc>
          <a:spcPct val="90000"/>
        </a:lnSpc>
        <a:spcBef>
          <a:spcPts val="750"/>
        </a:spcBef>
        <a:buFont typeface="Arial" panose="020B0604020202020204" pitchFamily="34" charset="0"/>
        <a:buChar char="•"/>
        <a:defRPr lang="en-US" sz="2100" b="0" i="0" kern="1200" spc="-23" baseline="0" dirty="0">
          <a:solidFill>
            <a:schemeClr val="tx1"/>
          </a:solidFill>
          <a:effectLst/>
          <a:latin typeface="+mn-lt"/>
          <a:ea typeface="Open Sans Light" panose="020B0306030504020204" pitchFamily="34" charset="0"/>
          <a:cs typeface="Open Sans Light" charset="0"/>
        </a:defRPr>
      </a:lvl5pPr>
      <a:lvl6pPr marL="3771146" indent="-342832" algn="l" defTabSz="1371326"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6808" indent="-342832" algn="l" defTabSz="1371326"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2471" indent="-342832" algn="l" defTabSz="1371326"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8135" indent="-342832" algn="l" defTabSz="1371326"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326" rtl="0" eaLnBrk="1" latinLnBrk="0" hangingPunct="1">
        <a:defRPr sz="2700" kern="1200">
          <a:solidFill>
            <a:schemeClr val="tx1"/>
          </a:solidFill>
          <a:latin typeface="+mn-lt"/>
          <a:ea typeface="+mn-ea"/>
          <a:cs typeface="+mn-cs"/>
        </a:defRPr>
      </a:lvl1pPr>
      <a:lvl2pPr marL="685663" algn="l" defTabSz="1371326" rtl="0" eaLnBrk="1" latinLnBrk="0" hangingPunct="1">
        <a:defRPr sz="2700" kern="1200">
          <a:solidFill>
            <a:schemeClr val="tx1"/>
          </a:solidFill>
          <a:latin typeface="+mn-lt"/>
          <a:ea typeface="+mn-ea"/>
          <a:cs typeface="+mn-cs"/>
        </a:defRPr>
      </a:lvl2pPr>
      <a:lvl3pPr marL="1371326" algn="l" defTabSz="1371326" rtl="0" eaLnBrk="1" latinLnBrk="0" hangingPunct="1">
        <a:defRPr sz="2700" kern="1200">
          <a:solidFill>
            <a:schemeClr val="tx1"/>
          </a:solidFill>
          <a:latin typeface="+mn-lt"/>
          <a:ea typeface="+mn-ea"/>
          <a:cs typeface="+mn-cs"/>
        </a:defRPr>
      </a:lvl3pPr>
      <a:lvl4pPr marL="2056988" algn="l" defTabSz="1371326" rtl="0" eaLnBrk="1" latinLnBrk="0" hangingPunct="1">
        <a:defRPr sz="2700" kern="1200">
          <a:solidFill>
            <a:schemeClr val="tx1"/>
          </a:solidFill>
          <a:latin typeface="+mn-lt"/>
          <a:ea typeface="+mn-ea"/>
          <a:cs typeface="+mn-cs"/>
        </a:defRPr>
      </a:lvl4pPr>
      <a:lvl5pPr marL="2742651" algn="l" defTabSz="1371326" rtl="0" eaLnBrk="1" latinLnBrk="0" hangingPunct="1">
        <a:defRPr sz="2700" kern="1200">
          <a:solidFill>
            <a:schemeClr val="tx1"/>
          </a:solidFill>
          <a:latin typeface="+mn-lt"/>
          <a:ea typeface="+mn-ea"/>
          <a:cs typeface="+mn-cs"/>
        </a:defRPr>
      </a:lvl5pPr>
      <a:lvl6pPr marL="3428315" algn="l" defTabSz="1371326" rtl="0" eaLnBrk="1" latinLnBrk="0" hangingPunct="1">
        <a:defRPr sz="2700" kern="1200">
          <a:solidFill>
            <a:schemeClr val="tx1"/>
          </a:solidFill>
          <a:latin typeface="+mn-lt"/>
          <a:ea typeface="+mn-ea"/>
          <a:cs typeface="+mn-cs"/>
        </a:defRPr>
      </a:lvl6pPr>
      <a:lvl7pPr marL="4113977" algn="l" defTabSz="1371326" rtl="0" eaLnBrk="1" latinLnBrk="0" hangingPunct="1">
        <a:defRPr sz="2700" kern="1200">
          <a:solidFill>
            <a:schemeClr val="tx1"/>
          </a:solidFill>
          <a:latin typeface="+mn-lt"/>
          <a:ea typeface="+mn-ea"/>
          <a:cs typeface="+mn-cs"/>
        </a:defRPr>
      </a:lvl7pPr>
      <a:lvl8pPr marL="4799640" algn="l" defTabSz="1371326" rtl="0" eaLnBrk="1" latinLnBrk="0" hangingPunct="1">
        <a:defRPr sz="2700" kern="1200">
          <a:solidFill>
            <a:schemeClr val="tx1"/>
          </a:solidFill>
          <a:latin typeface="+mn-lt"/>
          <a:ea typeface="+mn-ea"/>
          <a:cs typeface="+mn-cs"/>
        </a:defRPr>
      </a:lvl8pPr>
      <a:lvl9pPr marL="5485303" algn="l" defTabSz="1371326" rtl="0" eaLnBrk="1" latinLnBrk="0" hangingPunct="1">
        <a:defRPr sz="27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958">
          <p15:clr>
            <a:srgbClr val="A4A3A4"/>
          </p15:clr>
        </p15:guide>
        <p15:guide id="2" orient="horz" pos="480">
          <p15:clr>
            <a:srgbClr val="A4A3A4"/>
          </p15:clr>
        </p15:guide>
        <p15:guide id="3" pos="14398">
          <p15:clr>
            <a:srgbClr val="A4A3A4"/>
          </p15:clr>
        </p15:guide>
        <p15:guide id="5" orient="horz" pos="4320">
          <p15:clr>
            <a:srgbClr val="A4A3A4"/>
          </p15:clr>
        </p15:guide>
        <p15:guide id="6" orient="horz" pos="8160">
          <p15:clr>
            <a:srgbClr val="A4A3A4"/>
          </p15:clr>
        </p15:guide>
        <p15:guide id="7" pos="7678">
          <p15:clr>
            <a:srgbClr val="A4A3A4"/>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57301" y="547694"/>
            <a:ext cx="15773400" cy="1988345"/>
          </a:xfrm>
          <a:prstGeom prst="rect">
            <a:avLst/>
          </a:prstGeom>
        </p:spPr>
        <p:txBody>
          <a:bodyPr vert="horz" lIns="182843" tIns="91422" rIns="182843" bIns="91422" rtlCol="0" anchor="ctr">
            <a:normAutofit/>
          </a:bodyPr>
          <a:lstStyle/>
          <a:p>
            <a:r>
              <a:rPr lang="en-US" dirty="0"/>
              <a:t>Click to edit Master title style</a:t>
            </a:r>
          </a:p>
        </p:txBody>
      </p:sp>
      <p:sp>
        <p:nvSpPr>
          <p:cNvPr id="3" name="Text Placeholder 2"/>
          <p:cNvSpPr>
            <a:spLocks noGrp="1"/>
          </p:cNvSpPr>
          <p:nvPr>
            <p:ph type="body" idx="1"/>
          </p:nvPr>
        </p:nvSpPr>
        <p:spPr>
          <a:xfrm>
            <a:off x="1257301" y="2738438"/>
            <a:ext cx="15773400" cy="6527007"/>
          </a:xfrm>
          <a:prstGeom prst="rect">
            <a:avLst/>
          </a:prstGeom>
        </p:spPr>
        <p:txBody>
          <a:bodyPr vert="horz" lIns="182843" tIns="91422" rIns="182843" bIns="91422"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204437180"/>
      </p:ext>
    </p:extLst>
  </p:cSld>
  <p:clrMap bg1="lt1" tx1="dk1" bg2="lt2" tx2="dk2" accent1="accent1" accent2="accent2" accent3="accent3" accent4="accent4" accent5="accent5" accent6="accent6" hlink="hlink" folHlink="folHlink"/>
  <p:sldLayoutIdLst>
    <p:sldLayoutId id="2147483723" r:id="rId1"/>
    <p:sldLayoutId id="2147483729" r:id="rId2"/>
  </p:sldLayoutIdLst>
  <mc:AlternateContent xmlns:mc="http://schemas.openxmlformats.org/markup-compatibility/2006">
    <mc:Choice xmlns:p159="http://schemas.microsoft.com/office/powerpoint/2015/09/main" Requires="p159">
      <p:transition xmlns:p14="http://schemas.microsoft.com/office/powerpoint/2010/main" spd="slow" p14:dur="1500">
        <p159:morph option="byObject"/>
      </p:transition>
    </mc:Choice>
    <mc:Fallback>
      <p:transition spd="slow">
        <p:fade/>
      </p:transition>
    </mc:Fallback>
  </mc:AlternateContent>
  <p:hf hdr="0" ftr="0" dt="0"/>
  <p:txStyles>
    <p:titleStyle>
      <a:lvl1pPr algn="ctr" defTabSz="1371326" rtl="0" eaLnBrk="1" latinLnBrk="0" hangingPunct="1">
        <a:lnSpc>
          <a:spcPct val="90000"/>
        </a:lnSpc>
        <a:spcBef>
          <a:spcPct val="0"/>
        </a:spcBef>
        <a:buNone/>
        <a:defRPr lang="en-US" sz="6000" b="1" i="0" kern="1200" spc="-75" baseline="0">
          <a:solidFill>
            <a:schemeClr val="tx2"/>
          </a:solidFill>
          <a:latin typeface="Heebo" pitchFamily="2" charset="-79"/>
          <a:ea typeface="Open Sans Light" panose="020B0306030504020204" pitchFamily="34" charset="0"/>
          <a:cs typeface="Heebo" pitchFamily="2" charset="-79"/>
        </a:defRPr>
      </a:lvl1pPr>
    </p:titleStyle>
    <p:bodyStyle>
      <a:lvl1pPr marL="342832" indent="-342832" algn="l" defTabSz="1371326" rtl="0" eaLnBrk="1" latinLnBrk="0" hangingPunct="1">
        <a:lnSpc>
          <a:spcPct val="90000"/>
        </a:lnSpc>
        <a:spcBef>
          <a:spcPts val="1500"/>
        </a:spcBef>
        <a:buFont typeface="Arial" panose="020B0604020202020204" pitchFamily="34" charset="0"/>
        <a:buChar char="•"/>
        <a:defRPr lang="en-US" sz="3300" b="0" i="0" kern="1200" spc="-23" baseline="0" dirty="0" smtClean="0">
          <a:solidFill>
            <a:schemeClr val="tx1"/>
          </a:solidFill>
          <a:effectLst/>
          <a:latin typeface="Heebo" pitchFamily="2" charset="-79"/>
          <a:ea typeface="Open Sans Light" panose="020B0306030504020204" pitchFamily="34" charset="0"/>
          <a:cs typeface="Open Sans Light" charset="0"/>
        </a:defRPr>
      </a:lvl1pPr>
      <a:lvl2pPr marL="1028495" indent="-342832" algn="l" defTabSz="1371326" rtl="0" eaLnBrk="1" latinLnBrk="0" hangingPunct="1">
        <a:lnSpc>
          <a:spcPct val="90000"/>
        </a:lnSpc>
        <a:spcBef>
          <a:spcPts val="750"/>
        </a:spcBef>
        <a:buFont typeface="Arial" panose="020B0604020202020204" pitchFamily="34" charset="0"/>
        <a:buChar char="•"/>
        <a:defRPr lang="en-US" sz="2700" b="0" i="0" kern="1200" spc="-23" baseline="0" dirty="0" smtClean="0">
          <a:solidFill>
            <a:schemeClr val="tx1"/>
          </a:solidFill>
          <a:effectLst/>
          <a:latin typeface="Heebo" pitchFamily="2" charset="-79"/>
          <a:ea typeface="Open Sans Light" panose="020B0306030504020204" pitchFamily="34" charset="0"/>
          <a:cs typeface="Open Sans Light" charset="0"/>
        </a:defRPr>
      </a:lvl2pPr>
      <a:lvl3pPr marL="1714157" indent="-342832" algn="l" defTabSz="1371326" rtl="0" eaLnBrk="1" latinLnBrk="0" hangingPunct="1">
        <a:lnSpc>
          <a:spcPct val="90000"/>
        </a:lnSpc>
        <a:spcBef>
          <a:spcPts val="750"/>
        </a:spcBef>
        <a:buFont typeface="Arial" panose="020B0604020202020204" pitchFamily="34" charset="0"/>
        <a:buChar char="•"/>
        <a:defRPr lang="en-US" sz="2400" b="0" i="0" kern="1200" spc="-23" baseline="0" dirty="0" smtClean="0">
          <a:solidFill>
            <a:schemeClr val="tx1"/>
          </a:solidFill>
          <a:effectLst/>
          <a:latin typeface="Heebo" pitchFamily="2" charset="-79"/>
          <a:ea typeface="Open Sans Light" panose="020B0306030504020204" pitchFamily="34" charset="0"/>
          <a:cs typeface="Open Sans Light" charset="0"/>
        </a:defRPr>
      </a:lvl3pPr>
      <a:lvl4pPr marL="2399820" indent="-342832" algn="l" defTabSz="1371326" rtl="0" eaLnBrk="1" latinLnBrk="0" hangingPunct="1">
        <a:lnSpc>
          <a:spcPct val="90000"/>
        </a:lnSpc>
        <a:spcBef>
          <a:spcPts val="750"/>
        </a:spcBef>
        <a:buFont typeface="Arial" panose="020B0604020202020204" pitchFamily="34" charset="0"/>
        <a:buChar char="•"/>
        <a:defRPr lang="en-US" sz="2100" b="0" i="0" kern="1200" spc="-23" baseline="0" dirty="0" smtClean="0">
          <a:solidFill>
            <a:schemeClr val="tx1"/>
          </a:solidFill>
          <a:effectLst/>
          <a:latin typeface="Heebo" pitchFamily="2" charset="-79"/>
          <a:ea typeface="Open Sans Light" panose="020B0306030504020204" pitchFamily="34" charset="0"/>
          <a:cs typeface="Open Sans Light" charset="0"/>
        </a:defRPr>
      </a:lvl4pPr>
      <a:lvl5pPr marL="3085483" indent="-342832" algn="l" defTabSz="1371326" rtl="0" eaLnBrk="1" latinLnBrk="0" hangingPunct="1">
        <a:lnSpc>
          <a:spcPct val="90000"/>
        </a:lnSpc>
        <a:spcBef>
          <a:spcPts val="750"/>
        </a:spcBef>
        <a:buFont typeface="Arial" panose="020B0604020202020204" pitchFamily="34" charset="0"/>
        <a:buChar char="•"/>
        <a:defRPr lang="en-US" sz="2100" b="0" i="0" kern="1200" spc="-23" baseline="0" dirty="0">
          <a:solidFill>
            <a:schemeClr val="tx1"/>
          </a:solidFill>
          <a:effectLst/>
          <a:latin typeface="Heebo" pitchFamily="2" charset="-79"/>
          <a:ea typeface="Open Sans Light" panose="020B0306030504020204" pitchFamily="34" charset="0"/>
          <a:cs typeface="Open Sans Light" charset="0"/>
        </a:defRPr>
      </a:lvl5pPr>
      <a:lvl6pPr marL="3771146" indent="-342832" algn="l" defTabSz="1371326"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6808" indent="-342832" algn="l" defTabSz="1371326"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2471" indent="-342832" algn="l" defTabSz="1371326"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8135" indent="-342832" algn="l" defTabSz="1371326"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326" rtl="0" eaLnBrk="1" latinLnBrk="0" hangingPunct="1">
        <a:defRPr sz="2700" kern="1200">
          <a:solidFill>
            <a:schemeClr val="tx1"/>
          </a:solidFill>
          <a:latin typeface="+mn-lt"/>
          <a:ea typeface="+mn-ea"/>
          <a:cs typeface="+mn-cs"/>
        </a:defRPr>
      </a:lvl1pPr>
      <a:lvl2pPr marL="685663" algn="l" defTabSz="1371326" rtl="0" eaLnBrk="1" latinLnBrk="0" hangingPunct="1">
        <a:defRPr sz="2700" kern="1200">
          <a:solidFill>
            <a:schemeClr val="tx1"/>
          </a:solidFill>
          <a:latin typeface="+mn-lt"/>
          <a:ea typeface="+mn-ea"/>
          <a:cs typeface="+mn-cs"/>
        </a:defRPr>
      </a:lvl2pPr>
      <a:lvl3pPr marL="1371326" algn="l" defTabSz="1371326" rtl="0" eaLnBrk="1" latinLnBrk="0" hangingPunct="1">
        <a:defRPr sz="2700" kern="1200">
          <a:solidFill>
            <a:schemeClr val="tx1"/>
          </a:solidFill>
          <a:latin typeface="+mn-lt"/>
          <a:ea typeface="+mn-ea"/>
          <a:cs typeface="+mn-cs"/>
        </a:defRPr>
      </a:lvl3pPr>
      <a:lvl4pPr marL="2056988" algn="l" defTabSz="1371326" rtl="0" eaLnBrk="1" latinLnBrk="0" hangingPunct="1">
        <a:defRPr sz="2700" kern="1200">
          <a:solidFill>
            <a:schemeClr val="tx1"/>
          </a:solidFill>
          <a:latin typeface="+mn-lt"/>
          <a:ea typeface="+mn-ea"/>
          <a:cs typeface="+mn-cs"/>
        </a:defRPr>
      </a:lvl4pPr>
      <a:lvl5pPr marL="2742651" algn="l" defTabSz="1371326" rtl="0" eaLnBrk="1" latinLnBrk="0" hangingPunct="1">
        <a:defRPr sz="2700" kern="1200">
          <a:solidFill>
            <a:schemeClr val="tx1"/>
          </a:solidFill>
          <a:latin typeface="+mn-lt"/>
          <a:ea typeface="+mn-ea"/>
          <a:cs typeface="+mn-cs"/>
        </a:defRPr>
      </a:lvl5pPr>
      <a:lvl6pPr marL="3428315" algn="l" defTabSz="1371326" rtl="0" eaLnBrk="1" latinLnBrk="0" hangingPunct="1">
        <a:defRPr sz="2700" kern="1200">
          <a:solidFill>
            <a:schemeClr val="tx1"/>
          </a:solidFill>
          <a:latin typeface="+mn-lt"/>
          <a:ea typeface="+mn-ea"/>
          <a:cs typeface="+mn-cs"/>
        </a:defRPr>
      </a:lvl6pPr>
      <a:lvl7pPr marL="4113977" algn="l" defTabSz="1371326" rtl="0" eaLnBrk="1" latinLnBrk="0" hangingPunct="1">
        <a:defRPr sz="2700" kern="1200">
          <a:solidFill>
            <a:schemeClr val="tx1"/>
          </a:solidFill>
          <a:latin typeface="+mn-lt"/>
          <a:ea typeface="+mn-ea"/>
          <a:cs typeface="+mn-cs"/>
        </a:defRPr>
      </a:lvl7pPr>
      <a:lvl8pPr marL="4799640" algn="l" defTabSz="1371326" rtl="0" eaLnBrk="1" latinLnBrk="0" hangingPunct="1">
        <a:defRPr sz="2700" kern="1200">
          <a:solidFill>
            <a:schemeClr val="tx1"/>
          </a:solidFill>
          <a:latin typeface="+mn-lt"/>
          <a:ea typeface="+mn-ea"/>
          <a:cs typeface="+mn-cs"/>
        </a:defRPr>
      </a:lvl8pPr>
      <a:lvl9pPr marL="5485303" algn="l" defTabSz="1371326" rtl="0" eaLnBrk="1" latinLnBrk="0" hangingPunct="1">
        <a:defRPr sz="27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958">
          <p15:clr>
            <a:srgbClr val="A4A3A4"/>
          </p15:clr>
        </p15:guide>
        <p15:guide id="2" orient="horz" pos="480">
          <p15:clr>
            <a:srgbClr val="A4A3A4"/>
          </p15:clr>
        </p15:guide>
        <p15:guide id="3" pos="14398">
          <p15:clr>
            <a:srgbClr val="A4A3A4"/>
          </p15:clr>
        </p15:guide>
        <p15:guide id="5" orient="horz" pos="4320">
          <p15:clr>
            <a:srgbClr val="A4A3A4"/>
          </p15:clr>
        </p15:guide>
        <p15:guide id="6" orient="horz" pos="7997">
          <p15:clr>
            <a:srgbClr val="A4A3A4"/>
          </p15:clr>
        </p15:guide>
        <p15:guide id="7" pos="7678">
          <p15:clr>
            <a:srgbClr val="A4A3A4"/>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11/27/2024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723133696"/>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mc:AlternateContent xmlns:mc="http://schemas.openxmlformats.org/markup-compatibility/2006">
    <mc:Choice xmlns:p159="http://schemas.microsoft.com/office/powerpoint/2015/09/main" Requires="p159">
      <p:transition xmlns:p14="http://schemas.microsoft.com/office/powerpoint/2010/main" spd="slow" p14:dur="1500">
        <p159:morph option="byObject"/>
      </p:transition>
    </mc:Choice>
    <mc:Fallback>
      <p:transition spd="slow">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media/image8.svg"/><Relationship Id="rId5" Type="http://schemas.openxmlformats.org/officeDocument/2006/relationships/image" Target="../media/image7.png"/><Relationship Id="rId10" Type="http://schemas.openxmlformats.org/officeDocument/2006/relationships/image" Target="../media/image12.jpeg"/><Relationship Id="rId4" Type="http://schemas.openxmlformats.org/officeDocument/2006/relationships/image" Target="../media/image6.svg"/><Relationship Id="rId9" Type="http://schemas.openxmlformats.org/officeDocument/2006/relationships/image" Target="../media/image11.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18.jpeg"/><Relationship Id="rId5" Type="http://schemas.openxmlformats.org/officeDocument/2006/relationships/image" Target="../media/image17.svg"/><Relationship Id="rId4" Type="http://schemas.openxmlformats.org/officeDocument/2006/relationships/image" Target="../media/image16.png"/></Relationships>
</file>

<file path=ppt/slides/_rels/slide6.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19.jpg"/><Relationship Id="rId5" Type="http://schemas.openxmlformats.org/officeDocument/2006/relationships/image" Target="../media/image17.svg"/><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8.xml.rels><?xml version="1.0" encoding="UTF-8" standalone="yes"?>
<Relationships xmlns="http://schemas.openxmlformats.org/package/2006/relationships"><Relationship Id="rId8" Type="http://schemas.openxmlformats.org/officeDocument/2006/relationships/image" Target="../media/image22.jpg"/><Relationship Id="rId3" Type="http://schemas.openxmlformats.org/officeDocument/2006/relationships/image" Target="../media/image21.jpeg"/><Relationship Id="rId7" Type="http://schemas.openxmlformats.org/officeDocument/2006/relationships/image" Target="../media/image8.svg"/><Relationship Id="rId2" Type="http://schemas.openxmlformats.org/officeDocument/2006/relationships/image" Target="../media/image20.jpeg"/><Relationship Id="rId1" Type="http://schemas.openxmlformats.org/officeDocument/2006/relationships/slideLayout" Target="../slideLayouts/slideLayout7.xml"/><Relationship Id="rId6" Type="http://schemas.openxmlformats.org/officeDocument/2006/relationships/image" Target="../media/image7.png"/><Relationship Id="rId11" Type="http://schemas.openxmlformats.org/officeDocument/2006/relationships/hyperlink" Target="https://www.istockphoto.com/photos/food-selfie" TargetMode="External"/><Relationship Id="rId5" Type="http://schemas.openxmlformats.org/officeDocument/2006/relationships/image" Target="../media/image6.svg"/><Relationship Id="rId10" Type="http://schemas.openxmlformats.org/officeDocument/2006/relationships/image" Target="../media/image23.jpeg"/><Relationship Id="rId4" Type="http://schemas.openxmlformats.org/officeDocument/2006/relationships/image" Target="../media/image5.png"/><Relationship Id="rId9" Type="http://schemas.openxmlformats.org/officeDocument/2006/relationships/hyperlink" Target="https://appliedpsychologydegree.usc.edu/blog/what-is-consumer-psychology/" TargetMode="External"/></Relationships>
</file>

<file path=ppt/slides/_rels/slide9.xml.rels><?xml version="1.0" encoding="UTF-8" standalone="yes"?>
<Relationships xmlns="http://schemas.openxmlformats.org/package/2006/relationships"><Relationship Id="rId8" Type="http://schemas.openxmlformats.org/officeDocument/2006/relationships/image" Target="../media/image22.jpg"/><Relationship Id="rId3" Type="http://schemas.openxmlformats.org/officeDocument/2006/relationships/image" Target="../media/image21.jpeg"/><Relationship Id="rId7" Type="http://schemas.openxmlformats.org/officeDocument/2006/relationships/image" Target="../media/image8.svg"/><Relationship Id="rId2" Type="http://schemas.openxmlformats.org/officeDocument/2006/relationships/image" Target="../media/image20.jpeg"/><Relationship Id="rId1" Type="http://schemas.openxmlformats.org/officeDocument/2006/relationships/slideLayout" Target="../slideLayouts/slideLayout7.xml"/><Relationship Id="rId6" Type="http://schemas.openxmlformats.org/officeDocument/2006/relationships/image" Target="../media/image7.png"/><Relationship Id="rId11" Type="http://schemas.openxmlformats.org/officeDocument/2006/relationships/hyperlink" Target="https://www.istockphoto.com/photos/food-selfie" TargetMode="External"/><Relationship Id="rId5" Type="http://schemas.openxmlformats.org/officeDocument/2006/relationships/image" Target="../media/image6.svg"/><Relationship Id="rId10" Type="http://schemas.openxmlformats.org/officeDocument/2006/relationships/image" Target="../media/image23.jpeg"/><Relationship Id="rId4" Type="http://schemas.openxmlformats.org/officeDocument/2006/relationships/image" Target="../media/image5.png"/><Relationship Id="rId9" Type="http://schemas.openxmlformats.org/officeDocument/2006/relationships/hyperlink" Target="https://appliedpsychologydegree.usc.edu/blog/what-is-consumer-psychology/" TargetMode="External"/></Relationships>
</file>

<file path=ppt/slides/_rels/slide10.xml.rels><?xml version="1.0" encoding="UTF-8" standalone="yes"?>
<Relationships xmlns="http://schemas.openxmlformats.org/package/2006/relationships"><Relationship Id="rId8" Type="http://schemas.openxmlformats.org/officeDocument/2006/relationships/hyperlink" Target="https://appliedpsychologydegree.usc.edu/blog/what-is-consumer-psychology/" TargetMode="External"/><Relationship Id="rId3" Type="http://schemas.openxmlformats.org/officeDocument/2006/relationships/image" Target="../media/image5.png"/><Relationship Id="rId7" Type="http://schemas.openxmlformats.org/officeDocument/2006/relationships/image" Target="../media/image22.jpg"/><Relationship Id="rId2" Type="http://schemas.openxmlformats.org/officeDocument/2006/relationships/image" Target="../media/image21.jpeg"/><Relationship Id="rId1" Type="http://schemas.openxmlformats.org/officeDocument/2006/relationships/slideLayout" Target="../slideLayouts/slideLayout7.xml"/><Relationship Id="rId6" Type="http://schemas.openxmlformats.org/officeDocument/2006/relationships/image" Target="../media/image8.svg"/><Relationship Id="rId11" Type="http://schemas.openxmlformats.org/officeDocument/2006/relationships/image" Target="../media/image20.jpeg"/><Relationship Id="rId5" Type="http://schemas.openxmlformats.org/officeDocument/2006/relationships/image" Target="../media/image7.png"/><Relationship Id="rId10" Type="http://schemas.openxmlformats.org/officeDocument/2006/relationships/hyperlink" Target="https://www.istockphoto.com/photos/food-selfie" TargetMode="External"/><Relationship Id="rId4" Type="http://schemas.openxmlformats.org/officeDocument/2006/relationships/image" Target="../media/image6.svg"/><Relationship Id="rId9" Type="http://schemas.openxmlformats.org/officeDocument/2006/relationships/image" Target="../media/image23.jpeg"/></Relationships>
</file>

<file path=ppt/slides/_rels/slide11.xml.rels><?xml version="1.0" encoding="UTF-8" standalone="yes"?>
<Relationships xmlns="http://schemas.openxmlformats.org/package/2006/relationships"><Relationship Id="rId8" Type="http://schemas.openxmlformats.org/officeDocument/2006/relationships/hyperlink" Target="https://appliedpsychologydegree.usc.edu/blog/what-is-consumer-psychology/" TargetMode="External"/><Relationship Id="rId3" Type="http://schemas.openxmlformats.org/officeDocument/2006/relationships/image" Target="../media/image5.png"/><Relationship Id="rId7" Type="http://schemas.openxmlformats.org/officeDocument/2006/relationships/image" Target="../media/image22.jpg"/><Relationship Id="rId2" Type="http://schemas.openxmlformats.org/officeDocument/2006/relationships/image" Target="../media/image21.jpeg"/><Relationship Id="rId1" Type="http://schemas.openxmlformats.org/officeDocument/2006/relationships/slideLayout" Target="../slideLayouts/slideLayout7.xml"/><Relationship Id="rId6" Type="http://schemas.openxmlformats.org/officeDocument/2006/relationships/image" Target="../media/image8.svg"/><Relationship Id="rId11" Type="http://schemas.openxmlformats.org/officeDocument/2006/relationships/hyperlink" Target="https://www.istockphoto.com/photos/food-selfie" TargetMode="External"/><Relationship Id="rId5" Type="http://schemas.openxmlformats.org/officeDocument/2006/relationships/image" Target="../media/image7.png"/><Relationship Id="rId10" Type="http://schemas.openxmlformats.org/officeDocument/2006/relationships/image" Target="../media/image23.jpeg"/><Relationship Id="rId4" Type="http://schemas.openxmlformats.org/officeDocument/2006/relationships/image" Target="../media/image6.svg"/><Relationship Id="rId9" Type="http://schemas.openxmlformats.org/officeDocument/2006/relationships/image" Target="../media/image20.jpeg"/></Relationships>
</file>

<file path=ppt/slides/_rels/slide12.xml.rels><?xml version="1.0" encoding="UTF-8" standalone="yes"?>
<Relationships xmlns="http://schemas.openxmlformats.org/package/2006/relationships"><Relationship Id="rId8" Type="http://schemas.openxmlformats.org/officeDocument/2006/relationships/hyperlink" Target="https://www.istockphoto.com/photos/food-selfie" TargetMode="External"/><Relationship Id="rId3" Type="http://schemas.openxmlformats.org/officeDocument/2006/relationships/image" Target="../media/image6.svg"/><Relationship Id="rId7" Type="http://schemas.openxmlformats.org/officeDocument/2006/relationships/image" Target="../media/image23.jpe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20.jpeg"/><Relationship Id="rId11" Type="http://schemas.openxmlformats.org/officeDocument/2006/relationships/image" Target="../media/image21.jpeg"/><Relationship Id="rId5" Type="http://schemas.openxmlformats.org/officeDocument/2006/relationships/image" Target="../media/image8.svg"/><Relationship Id="rId10" Type="http://schemas.openxmlformats.org/officeDocument/2006/relationships/hyperlink" Target="https://appliedpsychologydegree.usc.edu/blog/what-is-consumer-psychology/" TargetMode="External"/><Relationship Id="rId4" Type="http://schemas.openxmlformats.org/officeDocument/2006/relationships/image" Target="../media/image7.png"/><Relationship Id="rId9" Type="http://schemas.openxmlformats.org/officeDocument/2006/relationships/image" Target="../media/image22.jpg"/></Relationships>
</file>

<file path=ppt/slides/_rels/slide13.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eg"/><Relationship Id="rId1" Type="http://schemas.openxmlformats.org/officeDocument/2006/relationships/slideLayout" Target="../slideLayouts/slideLayout24.xml"/><Relationship Id="rId4" Type="http://schemas.openxmlformats.org/officeDocument/2006/relationships/hyperlink" Target="https://www.imom.com/what-to-do-when-youre-disappointed-with-life/" TargetMode="External"/></Relationships>
</file>

<file path=ppt/slides/_rels/slide14.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15.svg"/><Relationship Id="rId7" Type="http://schemas.openxmlformats.org/officeDocument/2006/relationships/hyperlink" Target="https://lukeclarke.com.au/blog/10-reasons-you-might-be-feeling-tired-and-how-you-can-fix-it/" TargetMode="External"/><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26.jpg"/><Relationship Id="rId5" Type="http://schemas.openxmlformats.org/officeDocument/2006/relationships/image" Target="../media/image17.svg"/><Relationship Id="rId4" Type="http://schemas.openxmlformats.org/officeDocument/2006/relationships/image" Target="../media/image16.png"/><Relationship Id="rId9" Type="http://schemas.openxmlformats.org/officeDocument/2006/relationships/hyperlink" Target="https://socialprefect.net/what-is-wrong-with-society-today/"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6.xml.rels><?xml version="1.0" encoding="UTF-8" standalone="yes"?>
<Relationships xmlns="http://schemas.openxmlformats.org/package/2006/relationships"><Relationship Id="rId3" Type="http://schemas.openxmlformats.org/officeDocument/2006/relationships/image" Target="../media/image29.svg"/><Relationship Id="rId2" Type="http://schemas.openxmlformats.org/officeDocument/2006/relationships/image" Target="../media/image28.png"/><Relationship Id="rId1" Type="http://schemas.openxmlformats.org/officeDocument/2006/relationships/slideLayout" Target="../slideLayouts/slideLayout26.xml"/><Relationship Id="rId4" Type="http://schemas.openxmlformats.org/officeDocument/2006/relationships/image" Target="../media/image30.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24.xml.rels><?xml version="1.0" encoding="UTF-8" standalone="yes"?>
<Relationships xmlns="http://schemas.openxmlformats.org/package/2006/relationships"><Relationship Id="rId3" Type="http://schemas.openxmlformats.org/officeDocument/2006/relationships/hyperlink" Target="https://www.the-creativeagency.co.uk/5-types-of-social-media-content-that-you-should-be-posting/" TargetMode="External"/><Relationship Id="rId2" Type="http://schemas.openxmlformats.org/officeDocument/2006/relationships/image" Target="../media/image36.jpg"/><Relationship Id="rId1" Type="http://schemas.openxmlformats.org/officeDocument/2006/relationships/slideLayout" Target="../slideLayouts/slideLayout7.xml"/><Relationship Id="rId4" Type="http://schemas.openxmlformats.org/officeDocument/2006/relationships/image" Target="../media/image37.jpeg"/></Relationships>
</file>

<file path=ppt/slides/_rels/slide2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FF6D34-8AE9-1E4C-46F3-2E01946754DF}"/>
            </a:ext>
          </a:extLst>
        </p:cNvPr>
        <p:cNvGrpSpPr/>
        <p:nvPr/>
      </p:nvGrpSpPr>
      <p:grpSpPr>
        <a:xfrm>
          <a:off x="0" y="0"/>
          <a:ext cx="0" cy="0"/>
          <a:chOff x="0" y="0"/>
          <a:chExt cx="0" cy="0"/>
        </a:xfrm>
      </p:grpSpPr>
      <p:sp>
        <p:nvSpPr>
          <p:cNvPr id="31" name="Rectángulo 30">
            <a:extLst>
              <a:ext uri="{FF2B5EF4-FFF2-40B4-BE49-F238E27FC236}">
                <a16:creationId xmlns:a16="http://schemas.microsoft.com/office/drawing/2014/main" id="{4D230894-07F4-A84B-5D79-14CA39004D64}"/>
              </a:ext>
            </a:extLst>
          </p:cNvPr>
          <p:cNvSpPr/>
          <p:nvPr/>
        </p:nvSpPr>
        <p:spPr>
          <a:xfrm>
            <a:off x="9722884" y="0"/>
            <a:ext cx="8562734" cy="10287000"/>
          </a:xfrm>
          <a:prstGeom prst="rect">
            <a:avLst/>
          </a:prstGeom>
          <a:solidFill>
            <a:srgbClr val="0017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1326"/>
            <a:endParaRPr lang="es-SV" sz="2700">
              <a:solidFill>
                <a:srgbClr val="FFFFFF"/>
              </a:solidFill>
              <a:latin typeface="DM Sans"/>
            </a:endParaRPr>
          </a:p>
        </p:txBody>
      </p:sp>
      <p:grpSp>
        <p:nvGrpSpPr>
          <p:cNvPr id="30" name="Grupo 29">
            <a:extLst>
              <a:ext uri="{FF2B5EF4-FFF2-40B4-BE49-F238E27FC236}">
                <a16:creationId xmlns:a16="http://schemas.microsoft.com/office/drawing/2014/main" id="{AF6D05F4-A8C9-3A3E-4EEC-AD984596D47E}"/>
              </a:ext>
            </a:extLst>
          </p:cNvPr>
          <p:cNvGrpSpPr/>
          <p:nvPr/>
        </p:nvGrpSpPr>
        <p:grpSpPr>
          <a:xfrm rot="636013">
            <a:off x="15943931" y="2839497"/>
            <a:ext cx="1940804" cy="2780793"/>
            <a:chOff x="10670648" y="9936369"/>
            <a:chExt cx="2200984" cy="3153580"/>
          </a:xfrm>
        </p:grpSpPr>
        <p:sp>
          <p:nvSpPr>
            <p:cNvPr id="11" name="Forma libre: forma 10">
              <a:extLst>
                <a:ext uri="{FF2B5EF4-FFF2-40B4-BE49-F238E27FC236}">
                  <a16:creationId xmlns:a16="http://schemas.microsoft.com/office/drawing/2014/main" id="{33F09F66-F507-FCEA-7E2E-E69607708904}"/>
                </a:ext>
              </a:extLst>
            </p:cNvPr>
            <p:cNvSpPr/>
            <p:nvPr/>
          </p:nvSpPr>
          <p:spPr>
            <a:xfrm rot="673830">
              <a:off x="11626311" y="9936369"/>
              <a:ext cx="911816" cy="911816"/>
            </a:xfrm>
            <a:custGeom>
              <a:avLst/>
              <a:gdLst>
                <a:gd name="connsiteX0" fmla="*/ 455909 w 911816"/>
                <a:gd name="connsiteY0" fmla="*/ 911817 h 911816"/>
                <a:gd name="connsiteX1" fmla="*/ 0 w 911816"/>
                <a:gd name="connsiteY1" fmla="*/ 455909 h 911816"/>
                <a:gd name="connsiteX2" fmla="*/ 455909 w 911816"/>
                <a:gd name="connsiteY2" fmla="*/ 0 h 911816"/>
                <a:gd name="connsiteX3" fmla="*/ 911817 w 911816"/>
                <a:gd name="connsiteY3" fmla="*/ 455909 h 911816"/>
                <a:gd name="connsiteX4" fmla="*/ 455909 w 911816"/>
                <a:gd name="connsiteY4" fmla="*/ 911817 h 911816"/>
                <a:gd name="connsiteX5" fmla="*/ 455909 w 911816"/>
                <a:gd name="connsiteY5" fmla="*/ 156226 h 911816"/>
                <a:gd name="connsiteX6" fmla="*/ 156225 w 911816"/>
                <a:gd name="connsiteY6" fmla="*/ 455909 h 911816"/>
                <a:gd name="connsiteX7" fmla="*/ 455909 w 911816"/>
                <a:gd name="connsiteY7" fmla="*/ 755594 h 911816"/>
                <a:gd name="connsiteX8" fmla="*/ 755592 w 911816"/>
                <a:gd name="connsiteY8" fmla="*/ 455909 h 911816"/>
                <a:gd name="connsiteX9" fmla="*/ 455908 w 911816"/>
                <a:gd name="connsiteY9" fmla="*/ 156226 h 9118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1816" h="911816">
                  <a:moveTo>
                    <a:pt x="455909" y="911817"/>
                  </a:moveTo>
                  <a:cubicBezTo>
                    <a:pt x="204117" y="911817"/>
                    <a:pt x="0" y="707700"/>
                    <a:pt x="0" y="455909"/>
                  </a:cubicBezTo>
                  <a:cubicBezTo>
                    <a:pt x="0" y="204117"/>
                    <a:pt x="204117" y="0"/>
                    <a:pt x="455909" y="0"/>
                  </a:cubicBezTo>
                  <a:cubicBezTo>
                    <a:pt x="707700" y="0"/>
                    <a:pt x="911817" y="204117"/>
                    <a:pt x="911817" y="455909"/>
                  </a:cubicBezTo>
                  <a:cubicBezTo>
                    <a:pt x="911532" y="707582"/>
                    <a:pt x="707582" y="911532"/>
                    <a:pt x="455909" y="911817"/>
                  </a:cubicBezTo>
                  <a:close/>
                  <a:moveTo>
                    <a:pt x="455909" y="156226"/>
                  </a:moveTo>
                  <a:cubicBezTo>
                    <a:pt x="290398" y="156226"/>
                    <a:pt x="156225" y="290398"/>
                    <a:pt x="156225" y="455909"/>
                  </a:cubicBezTo>
                  <a:cubicBezTo>
                    <a:pt x="156225" y="621421"/>
                    <a:pt x="290398" y="755594"/>
                    <a:pt x="455909" y="755594"/>
                  </a:cubicBezTo>
                  <a:cubicBezTo>
                    <a:pt x="621419" y="755594"/>
                    <a:pt x="755592" y="621421"/>
                    <a:pt x="755592" y="455909"/>
                  </a:cubicBezTo>
                  <a:cubicBezTo>
                    <a:pt x="755406" y="290476"/>
                    <a:pt x="621343" y="156412"/>
                    <a:pt x="455908" y="156226"/>
                  </a:cubicBezTo>
                  <a:close/>
                </a:path>
              </a:pathLst>
            </a:custGeom>
            <a:solidFill>
              <a:schemeClr val="bg1">
                <a:lumMod val="50000"/>
              </a:schemeClr>
            </a:solidFill>
            <a:ln w="18566" cap="flat">
              <a:noFill/>
              <a:prstDash val="solid"/>
              <a:miter/>
            </a:ln>
          </p:spPr>
          <p:txBody>
            <a:bodyPr rtlCol="0" anchor="ctr"/>
            <a:lstStyle/>
            <a:p>
              <a:pPr defTabSz="1371326"/>
              <a:endParaRPr lang="es-SV" sz="2700">
                <a:solidFill>
                  <a:srgbClr val="1C1C1C"/>
                </a:solidFill>
                <a:latin typeface="DM Sans"/>
              </a:endParaRPr>
            </a:p>
          </p:txBody>
        </p:sp>
        <p:sp>
          <p:nvSpPr>
            <p:cNvPr id="12" name="Forma libre: forma 11">
              <a:extLst>
                <a:ext uri="{FF2B5EF4-FFF2-40B4-BE49-F238E27FC236}">
                  <a16:creationId xmlns:a16="http://schemas.microsoft.com/office/drawing/2014/main" id="{C9B0D677-127C-CA1D-0014-F6DD196B2C81}"/>
                </a:ext>
              </a:extLst>
            </p:cNvPr>
            <p:cNvSpPr/>
            <p:nvPr/>
          </p:nvSpPr>
          <p:spPr>
            <a:xfrm rot="673830">
              <a:off x="11747328" y="9975023"/>
              <a:ext cx="787025" cy="884818"/>
            </a:xfrm>
            <a:custGeom>
              <a:avLst/>
              <a:gdLst>
                <a:gd name="connsiteX0" fmla="*/ 484895 w 787025"/>
                <a:gd name="connsiteY0" fmla="*/ 0 h 884818"/>
                <a:gd name="connsiteX1" fmla="*/ 609690 w 787025"/>
                <a:gd name="connsiteY1" fmla="*/ 312899 h 884818"/>
                <a:gd name="connsiteX2" fmla="*/ 609535 w 787025"/>
                <a:gd name="connsiteY2" fmla="*/ 318948 h 884818"/>
                <a:gd name="connsiteX3" fmla="*/ 442697 w 787025"/>
                <a:gd name="connsiteY3" fmla="*/ 707203 h 884818"/>
                <a:gd name="connsiteX4" fmla="*/ 341225 w 787025"/>
                <a:gd name="connsiteY4" fmla="*/ 728325 h 884818"/>
                <a:gd name="connsiteX5" fmla="*/ 0 w 787025"/>
                <a:gd name="connsiteY5" fmla="*/ 742053 h 884818"/>
                <a:gd name="connsiteX6" fmla="*/ 644259 w 787025"/>
                <a:gd name="connsiteY6" fmla="*/ 760354 h 884818"/>
                <a:gd name="connsiteX7" fmla="*/ 662562 w 787025"/>
                <a:gd name="connsiteY7" fmla="*/ 116096 h 884818"/>
                <a:gd name="connsiteX8" fmla="*/ 484895 w 787025"/>
                <a:gd name="connsiteY8" fmla="*/ 0 h 8848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87025" h="884818">
                  <a:moveTo>
                    <a:pt x="484895" y="0"/>
                  </a:moveTo>
                  <a:cubicBezTo>
                    <a:pt x="565069" y="84445"/>
                    <a:pt x="609742" y="196457"/>
                    <a:pt x="609690" y="312899"/>
                  </a:cubicBezTo>
                  <a:cubicBezTo>
                    <a:pt x="609690" y="314928"/>
                    <a:pt x="609562" y="316927"/>
                    <a:pt x="609535" y="318948"/>
                  </a:cubicBezTo>
                  <a:cubicBezTo>
                    <a:pt x="670677" y="472233"/>
                    <a:pt x="595981" y="646061"/>
                    <a:pt x="442697" y="707203"/>
                  </a:cubicBezTo>
                  <a:cubicBezTo>
                    <a:pt x="410360" y="720102"/>
                    <a:pt x="376021" y="727250"/>
                    <a:pt x="341225" y="728325"/>
                  </a:cubicBezTo>
                  <a:cubicBezTo>
                    <a:pt x="233587" y="777063"/>
                    <a:pt x="111205" y="781987"/>
                    <a:pt x="0" y="742053"/>
                  </a:cubicBezTo>
                  <a:cubicBezTo>
                    <a:pt x="172853" y="925014"/>
                    <a:pt x="461297" y="933208"/>
                    <a:pt x="644259" y="760354"/>
                  </a:cubicBezTo>
                  <a:cubicBezTo>
                    <a:pt x="827221" y="587503"/>
                    <a:pt x="835414" y="299057"/>
                    <a:pt x="662562" y="116096"/>
                  </a:cubicBezTo>
                  <a:cubicBezTo>
                    <a:pt x="613300" y="63955"/>
                    <a:pt x="552429" y="24178"/>
                    <a:pt x="484895" y="0"/>
                  </a:cubicBezTo>
                  <a:close/>
                </a:path>
              </a:pathLst>
            </a:custGeom>
            <a:solidFill>
              <a:schemeClr val="tx1">
                <a:lumMod val="50000"/>
                <a:lumOff val="50000"/>
              </a:schemeClr>
            </a:solidFill>
            <a:ln w="18566" cap="flat">
              <a:noFill/>
              <a:prstDash val="solid"/>
              <a:miter/>
            </a:ln>
          </p:spPr>
          <p:txBody>
            <a:bodyPr rtlCol="0" anchor="ctr"/>
            <a:lstStyle/>
            <a:p>
              <a:pPr defTabSz="1371326"/>
              <a:endParaRPr lang="es-SV" sz="2700">
                <a:solidFill>
                  <a:srgbClr val="1C1C1C"/>
                </a:solidFill>
                <a:latin typeface="DM Sans"/>
              </a:endParaRPr>
            </a:p>
          </p:txBody>
        </p:sp>
        <p:sp>
          <p:nvSpPr>
            <p:cNvPr id="13" name="Forma libre: forma 12">
              <a:extLst>
                <a:ext uri="{FF2B5EF4-FFF2-40B4-BE49-F238E27FC236}">
                  <a16:creationId xmlns:a16="http://schemas.microsoft.com/office/drawing/2014/main" id="{490D20C1-ADE9-1F64-7409-F2E1F2054441}"/>
                </a:ext>
              </a:extLst>
            </p:cNvPr>
            <p:cNvSpPr/>
            <p:nvPr/>
          </p:nvSpPr>
          <p:spPr>
            <a:xfrm rot="673830">
              <a:off x="11916725" y="10606570"/>
              <a:ext cx="176055" cy="351716"/>
            </a:xfrm>
            <a:custGeom>
              <a:avLst/>
              <a:gdLst>
                <a:gd name="connsiteX0" fmla="*/ 176056 w 176055"/>
                <a:gd name="connsiteY0" fmla="*/ 351717 h 351716"/>
                <a:gd name="connsiteX1" fmla="*/ 0 w 176055"/>
                <a:gd name="connsiteY1" fmla="*/ 351717 h 351716"/>
                <a:gd name="connsiteX2" fmla="*/ 0 w 176055"/>
                <a:gd name="connsiteY2" fmla="*/ 88028 h 351716"/>
                <a:gd name="connsiteX3" fmla="*/ 88028 w 176055"/>
                <a:gd name="connsiteY3" fmla="*/ 0 h 351716"/>
                <a:gd name="connsiteX4" fmla="*/ 88028 w 176055"/>
                <a:gd name="connsiteY4" fmla="*/ 0 h 351716"/>
                <a:gd name="connsiteX5" fmla="*/ 176056 w 176055"/>
                <a:gd name="connsiteY5" fmla="*/ 88028 h 351716"/>
                <a:gd name="connsiteX6" fmla="*/ 176056 w 176055"/>
                <a:gd name="connsiteY6" fmla="*/ 351717 h 351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55" h="351716">
                  <a:moveTo>
                    <a:pt x="176056" y="351717"/>
                  </a:moveTo>
                  <a:lnTo>
                    <a:pt x="0" y="351717"/>
                  </a:lnTo>
                  <a:lnTo>
                    <a:pt x="0" y="88028"/>
                  </a:lnTo>
                  <a:cubicBezTo>
                    <a:pt x="0" y="39412"/>
                    <a:pt x="39411" y="0"/>
                    <a:pt x="88028" y="0"/>
                  </a:cubicBezTo>
                  <a:lnTo>
                    <a:pt x="88028" y="0"/>
                  </a:lnTo>
                  <a:cubicBezTo>
                    <a:pt x="136643" y="0"/>
                    <a:pt x="176056" y="39411"/>
                    <a:pt x="176056" y="88028"/>
                  </a:cubicBezTo>
                  <a:lnTo>
                    <a:pt x="176056" y="351717"/>
                  </a:lnTo>
                  <a:close/>
                </a:path>
              </a:pathLst>
            </a:custGeom>
            <a:solidFill>
              <a:schemeClr val="accent2">
                <a:lumMod val="20000"/>
                <a:lumOff val="80000"/>
              </a:schemeClr>
            </a:solidFill>
            <a:ln w="18566" cap="flat">
              <a:noFill/>
              <a:prstDash val="solid"/>
              <a:miter/>
            </a:ln>
          </p:spPr>
          <p:txBody>
            <a:bodyPr rtlCol="0" anchor="ctr"/>
            <a:lstStyle/>
            <a:p>
              <a:pPr defTabSz="1371326"/>
              <a:endParaRPr lang="es-SV" sz="2700" dirty="0">
                <a:solidFill>
                  <a:srgbClr val="1C1C1C"/>
                </a:solidFill>
                <a:latin typeface="DM Sans"/>
              </a:endParaRPr>
            </a:p>
          </p:txBody>
        </p:sp>
        <p:sp>
          <p:nvSpPr>
            <p:cNvPr id="14" name="Forma libre: forma 13">
              <a:extLst>
                <a:ext uri="{FF2B5EF4-FFF2-40B4-BE49-F238E27FC236}">
                  <a16:creationId xmlns:a16="http://schemas.microsoft.com/office/drawing/2014/main" id="{A146BE15-7957-847B-52C5-D7002B267F2F}"/>
                </a:ext>
              </a:extLst>
            </p:cNvPr>
            <p:cNvSpPr/>
            <p:nvPr/>
          </p:nvSpPr>
          <p:spPr>
            <a:xfrm rot="673830">
              <a:off x="10670648" y="10858482"/>
              <a:ext cx="2200984" cy="2200984"/>
            </a:xfrm>
            <a:custGeom>
              <a:avLst/>
              <a:gdLst>
                <a:gd name="connsiteX0" fmla="*/ 2200985 w 2200984"/>
                <a:gd name="connsiteY0" fmla="*/ 1100492 h 2200984"/>
                <a:gd name="connsiteX1" fmla="*/ 1100492 w 2200984"/>
                <a:gd name="connsiteY1" fmla="*/ 2200985 h 2200984"/>
                <a:gd name="connsiteX2" fmla="*/ 0 w 2200984"/>
                <a:gd name="connsiteY2" fmla="*/ 1100492 h 2200984"/>
                <a:gd name="connsiteX3" fmla="*/ 1100492 w 2200984"/>
                <a:gd name="connsiteY3" fmla="*/ 0 h 2200984"/>
                <a:gd name="connsiteX4" fmla="*/ 2200985 w 2200984"/>
                <a:gd name="connsiteY4" fmla="*/ 1100492 h 22009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00984" h="2200984">
                  <a:moveTo>
                    <a:pt x="2200985" y="1100492"/>
                  </a:moveTo>
                  <a:cubicBezTo>
                    <a:pt x="2200985" y="1708277"/>
                    <a:pt x="1708278" y="2200985"/>
                    <a:pt x="1100492" y="2200985"/>
                  </a:cubicBezTo>
                  <a:cubicBezTo>
                    <a:pt x="492707" y="2200985"/>
                    <a:pt x="0" y="1708277"/>
                    <a:pt x="0" y="1100492"/>
                  </a:cubicBezTo>
                  <a:cubicBezTo>
                    <a:pt x="0" y="492707"/>
                    <a:pt x="492707" y="0"/>
                    <a:pt x="1100492" y="0"/>
                  </a:cubicBezTo>
                  <a:cubicBezTo>
                    <a:pt x="1708278" y="0"/>
                    <a:pt x="2200985" y="492707"/>
                    <a:pt x="2200985" y="1100492"/>
                  </a:cubicBezTo>
                  <a:close/>
                </a:path>
              </a:pathLst>
            </a:custGeom>
            <a:solidFill>
              <a:schemeClr val="bg1">
                <a:lumMod val="65000"/>
              </a:schemeClr>
            </a:solidFill>
            <a:ln w="18566" cap="flat">
              <a:noFill/>
              <a:prstDash val="solid"/>
              <a:miter/>
            </a:ln>
          </p:spPr>
          <p:txBody>
            <a:bodyPr rtlCol="0" anchor="ctr"/>
            <a:lstStyle/>
            <a:p>
              <a:pPr defTabSz="1371326"/>
              <a:endParaRPr lang="es-SV" sz="2700" dirty="0">
                <a:solidFill>
                  <a:srgbClr val="1C1C1C"/>
                </a:solidFill>
                <a:latin typeface="DM Sans"/>
              </a:endParaRPr>
            </a:p>
          </p:txBody>
        </p:sp>
        <p:sp>
          <p:nvSpPr>
            <p:cNvPr id="15" name="Forma libre: forma 14">
              <a:extLst>
                <a:ext uri="{FF2B5EF4-FFF2-40B4-BE49-F238E27FC236}">
                  <a16:creationId xmlns:a16="http://schemas.microsoft.com/office/drawing/2014/main" id="{1A20B062-44E7-F9A0-92B2-C3FE207C3CCF}"/>
                </a:ext>
              </a:extLst>
            </p:cNvPr>
            <p:cNvSpPr/>
            <p:nvPr/>
          </p:nvSpPr>
          <p:spPr>
            <a:xfrm rot="673830">
              <a:off x="10980494" y="10986532"/>
              <a:ext cx="1878545" cy="2103417"/>
            </a:xfrm>
            <a:custGeom>
              <a:avLst/>
              <a:gdLst>
                <a:gd name="connsiteX0" fmla="*/ 1230994 w 1878545"/>
                <a:gd name="connsiteY0" fmla="*/ 0 h 2103417"/>
                <a:gd name="connsiteX1" fmla="*/ 1231390 w 1878545"/>
                <a:gd name="connsiteY1" fmla="*/ 1556256 h 2103417"/>
                <a:gd name="connsiteX2" fmla="*/ 0 w 1878545"/>
                <a:gd name="connsiteY2" fmla="*/ 1781170 h 2103417"/>
                <a:gd name="connsiteX3" fmla="*/ 1556305 w 1878545"/>
                <a:gd name="connsiteY3" fmla="*/ 1781021 h 2103417"/>
                <a:gd name="connsiteX4" fmla="*/ 1556156 w 1878545"/>
                <a:gd name="connsiteY4" fmla="*/ 224722 h 2103417"/>
                <a:gd name="connsiteX5" fmla="*/ 1230994 w 1878545"/>
                <a:gd name="connsiteY5" fmla="*/ 0 h 2103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78545" h="2103417">
                  <a:moveTo>
                    <a:pt x="1230994" y="0"/>
                  </a:moveTo>
                  <a:cubicBezTo>
                    <a:pt x="1660853" y="429638"/>
                    <a:pt x="1661021" y="1126400"/>
                    <a:pt x="1231390" y="1556256"/>
                  </a:cubicBezTo>
                  <a:cubicBezTo>
                    <a:pt x="907696" y="1880111"/>
                    <a:pt x="417281" y="1969681"/>
                    <a:pt x="0" y="1781170"/>
                  </a:cubicBezTo>
                  <a:cubicBezTo>
                    <a:pt x="429802" y="2210895"/>
                    <a:pt x="1126581" y="2210821"/>
                    <a:pt x="1556305" y="1781021"/>
                  </a:cubicBezTo>
                  <a:cubicBezTo>
                    <a:pt x="1986012" y="1351220"/>
                    <a:pt x="1985956" y="654442"/>
                    <a:pt x="1556156" y="224722"/>
                  </a:cubicBezTo>
                  <a:cubicBezTo>
                    <a:pt x="1462217" y="130805"/>
                    <a:pt x="1352055" y="54668"/>
                    <a:pt x="1230994" y="0"/>
                  </a:cubicBezTo>
                  <a:close/>
                </a:path>
              </a:pathLst>
            </a:custGeom>
            <a:solidFill>
              <a:schemeClr val="bg1">
                <a:lumMod val="50000"/>
              </a:schemeClr>
            </a:solidFill>
            <a:ln w="18566" cap="flat">
              <a:noFill/>
              <a:prstDash val="solid"/>
              <a:miter/>
            </a:ln>
          </p:spPr>
          <p:txBody>
            <a:bodyPr rtlCol="0" anchor="ctr"/>
            <a:lstStyle/>
            <a:p>
              <a:pPr defTabSz="1371326"/>
              <a:endParaRPr lang="es-SV" sz="2700">
                <a:solidFill>
                  <a:srgbClr val="1C1C1C"/>
                </a:solidFill>
                <a:latin typeface="DM Sans"/>
              </a:endParaRPr>
            </a:p>
          </p:txBody>
        </p:sp>
        <p:sp>
          <p:nvSpPr>
            <p:cNvPr id="16" name="Forma libre: forma 15">
              <a:extLst>
                <a:ext uri="{FF2B5EF4-FFF2-40B4-BE49-F238E27FC236}">
                  <a16:creationId xmlns:a16="http://schemas.microsoft.com/office/drawing/2014/main" id="{EB789FEE-7267-7E62-43C4-DC563190A7BB}"/>
                </a:ext>
              </a:extLst>
            </p:cNvPr>
            <p:cNvSpPr/>
            <p:nvPr/>
          </p:nvSpPr>
          <p:spPr>
            <a:xfrm rot="673830">
              <a:off x="10866559" y="11054393"/>
              <a:ext cx="1809162" cy="1809162"/>
            </a:xfrm>
            <a:custGeom>
              <a:avLst/>
              <a:gdLst>
                <a:gd name="connsiteX0" fmla="*/ 1809163 w 1809162"/>
                <a:gd name="connsiteY0" fmla="*/ 904581 h 1809162"/>
                <a:gd name="connsiteX1" fmla="*/ 904581 w 1809162"/>
                <a:gd name="connsiteY1" fmla="*/ 1809162 h 1809162"/>
                <a:gd name="connsiteX2" fmla="*/ 0 w 1809162"/>
                <a:gd name="connsiteY2" fmla="*/ 904581 h 1809162"/>
                <a:gd name="connsiteX3" fmla="*/ 904581 w 1809162"/>
                <a:gd name="connsiteY3" fmla="*/ 0 h 1809162"/>
                <a:gd name="connsiteX4" fmla="*/ 1809163 w 1809162"/>
                <a:gd name="connsiteY4" fmla="*/ 904581 h 18091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09162" h="1809162">
                  <a:moveTo>
                    <a:pt x="1809163" y="904581"/>
                  </a:moveTo>
                  <a:cubicBezTo>
                    <a:pt x="1809163" y="1404167"/>
                    <a:pt x="1404168" y="1809162"/>
                    <a:pt x="904581" y="1809162"/>
                  </a:cubicBezTo>
                  <a:cubicBezTo>
                    <a:pt x="404995" y="1809162"/>
                    <a:pt x="0" y="1404167"/>
                    <a:pt x="0" y="904581"/>
                  </a:cubicBezTo>
                  <a:cubicBezTo>
                    <a:pt x="0" y="404995"/>
                    <a:pt x="404995" y="0"/>
                    <a:pt x="904581" y="0"/>
                  </a:cubicBezTo>
                  <a:cubicBezTo>
                    <a:pt x="1404168" y="0"/>
                    <a:pt x="1809163" y="404995"/>
                    <a:pt x="1809163" y="904581"/>
                  </a:cubicBezTo>
                  <a:close/>
                </a:path>
              </a:pathLst>
            </a:custGeom>
            <a:solidFill>
              <a:schemeClr val="bg1"/>
            </a:solidFill>
            <a:ln w="18566" cap="flat">
              <a:noFill/>
              <a:prstDash val="solid"/>
              <a:miter/>
            </a:ln>
          </p:spPr>
          <p:txBody>
            <a:bodyPr rtlCol="0" anchor="ctr"/>
            <a:lstStyle/>
            <a:p>
              <a:pPr defTabSz="1371326"/>
              <a:endParaRPr lang="es-SV" sz="2700" dirty="0">
                <a:solidFill>
                  <a:srgbClr val="1C1C1C"/>
                </a:solidFill>
                <a:latin typeface="DM Sans"/>
              </a:endParaRPr>
            </a:p>
          </p:txBody>
        </p:sp>
        <p:sp>
          <p:nvSpPr>
            <p:cNvPr id="17" name="Forma libre: forma 16">
              <a:extLst>
                <a:ext uri="{FF2B5EF4-FFF2-40B4-BE49-F238E27FC236}">
                  <a16:creationId xmlns:a16="http://schemas.microsoft.com/office/drawing/2014/main" id="{7D6E4E9D-5460-7F91-6944-83B58BF3DC3D}"/>
                </a:ext>
              </a:extLst>
            </p:cNvPr>
            <p:cNvSpPr/>
            <p:nvPr/>
          </p:nvSpPr>
          <p:spPr>
            <a:xfrm rot="673830">
              <a:off x="11488783" y="11488411"/>
              <a:ext cx="1144253" cy="1436576"/>
            </a:xfrm>
            <a:custGeom>
              <a:avLst/>
              <a:gdLst>
                <a:gd name="connsiteX0" fmla="*/ 971282 w 1144253"/>
                <a:gd name="connsiteY0" fmla="*/ 0 h 1436576"/>
                <a:gd name="connsiteX1" fmla="*/ 222119 w 1144253"/>
                <a:gd name="connsiteY1" fmla="*/ 1363509 h 1436576"/>
                <a:gd name="connsiteX2" fmla="*/ 0 w 1144253"/>
                <a:gd name="connsiteY2" fmla="*/ 1403972 h 1436576"/>
                <a:gd name="connsiteX3" fmla="*/ 1111877 w 1144253"/>
                <a:gd name="connsiteY3" fmla="*/ 771744 h 1436576"/>
                <a:gd name="connsiteX4" fmla="*/ 971282 w 1144253"/>
                <a:gd name="connsiteY4" fmla="*/ 0 h 14365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4253" h="1436576">
                  <a:moveTo>
                    <a:pt x="971282" y="0"/>
                  </a:moveTo>
                  <a:cubicBezTo>
                    <a:pt x="1140939" y="583400"/>
                    <a:pt x="805519" y="1193869"/>
                    <a:pt x="222119" y="1363509"/>
                  </a:cubicBezTo>
                  <a:cubicBezTo>
                    <a:pt x="149664" y="1384578"/>
                    <a:pt x="75231" y="1398141"/>
                    <a:pt x="0" y="1403972"/>
                  </a:cubicBezTo>
                  <a:cubicBezTo>
                    <a:pt x="481622" y="1536427"/>
                    <a:pt x="979421" y="1253353"/>
                    <a:pt x="1111877" y="771744"/>
                  </a:cubicBezTo>
                  <a:cubicBezTo>
                    <a:pt x="1184811" y="506498"/>
                    <a:pt x="1133077" y="222480"/>
                    <a:pt x="971282" y="0"/>
                  </a:cubicBezTo>
                  <a:close/>
                </a:path>
              </a:pathLst>
            </a:custGeom>
            <a:solidFill>
              <a:schemeClr val="bg1">
                <a:lumMod val="85000"/>
              </a:schemeClr>
            </a:solidFill>
            <a:ln w="18566" cap="flat">
              <a:noFill/>
              <a:prstDash val="solid"/>
              <a:miter/>
            </a:ln>
          </p:spPr>
          <p:txBody>
            <a:bodyPr rtlCol="0" anchor="ctr"/>
            <a:lstStyle/>
            <a:p>
              <a:pPr defTabSz="1371326"/>
              <a:endParaRPr lang="es-SV" sz="2700">
                <a:solidFill>
                  <a:srgbClr val="1C1C1C"/>
                </a:solidFill>
                <a:latin typeface="DM Sans"/>
              </a:endParaRPr>
            </a:p>
          </p:txBody>
        </p:sp>
        <p:sp>
          <p:nvSpPr>
            <p:cNvPr id="18" name="Forma libre: forma 17">
              <a:extLst>
                <a:ext uri="{FF2B5EF4-FFF2-40B4-BE49-F238E27FC236}">
                  <a16:creationId xmlns:a16="http://schemas.microsoft.com/office/drawing/2014/main" id="{0D6C4CEC-F263-E83E-9B80-0F162B9C6F55}"/>
                </a:ext>
              </a:extLst>
            </p:cNvPr>
            <p:cNvSpPr/>
            <p:nvPr/>
          </p:nvSpPr>
          <p:spPr>
            <a:xfrm rot="673830">
              <a:off x="11726135" y="11423522"/>
              <a:ext cx="195292" cy="540626"/>
            </a:xfrm>
            <a:custGeom>
              <a:avLst/>
              <a:gdLst>
                <a:gd name="connsiteX0" fmla="*/ 97656 w 195292"/>
                <a:gd name="connsiteY0" fmla="*/ 0 h 540626"/>
                <a:gd name="connsiteX1" fmla="*/ 0 w 195292"/>
                <a:gd name="connsiteY1" fmla="*/ 540627 h 540626"/>
                <a:gd name="connsiteX2" fmla="*/ 97656 w 195292"/>
                <a:gd name="connsiteY2" fmla="*/ 540627 h 540626"/>
                <a:gd name="connsiteX3" fmla="*/ 195293 w 195292"/>
                <a:gd name="connsiteY3" fmla="*/ 540627 h 540626"/>
                <a:gd name="connsiteX4" fmla="*/ 97656 w 195292"/>
                <a:gd name="connsiteY4" fmla="*/ 0 h 5406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292" h="540626">
                  <a:moveTo>
                    <a:pt x="97656" y="0"/>
                  </a:moveTo>
                  <a:lnTo>
                    <a:pt x="0" y="540627"/>
                  </a:lnTo>
                  <a:lnTo>
                    <a:pt x="97656" y="540627"/>
                  </a:lnTo>
                  <a:lnTo>
                    <a:pt x="195293" y="540627"/>
                  </a:lnTo>
                  <a:lnTo>
                    <a:pt x="97656" y="0"/>
                  </a:lnTo>
                  <a:close/>
                </a:path>
              </a:pathLst>
            </a:custGeom>
            <a:solidFill>
              <a:schemeClr val="tx1">
                <a:lumMod val="50000"/>
                <a:lumOff val="50000"/>
              </a:schemeClr>
            </a:solidFill>
            <a:ln w="18566" cap="flat">
              <a:noFill/>
              <a:prstDash val="solid"/>
              <a:miter/>
            </a:ln>
          </p:spPr>
          <p:txBody>
            <a:bodyPr rtlCol="0" anchor="ctr"/>
            <a:lstStyle/>
            <a:p>
              <a:pPr defTabSz="1371326"/>
              <a:endParaRPr lang="es-SV" sz="2700">
                <a:solidFill>
                  <a:srgbClr val="1C1C1C"/>
                </a:solidFill>
                <a:latin typeface="DM Sans"/>
              </a:endParaRPr>
            </a:p>
          </p:txBody>
        </p:sp>
        <p:sp>
          <p:nvSpPr>
            <p:cNvPr id="19" name="Forma libre: forma 18">
              <a:extLst>
                <a:ext uri="{FF2B5EF4-FFF2-40B4-BE49-F238E27FC236}">
                  <a16:creationId xmlns:a16="http://schemas.microsoft.com/office/drawing/2014/main" id="{430DEE2F-9FF9-C1F6-E5BF-80A51DD8D06E}"/>
                </a:ext>
              </a:extLst>
            </p:cNvPr>
            <p:cNvSpPr/>
            <p:nvPr/>
          </p:nvSpPr>
          <p:spPr>
            <a:xfrm rot="673830">
              <a:off x="11620846" y="11953797"/>
              <a:ext cx="195292" cy="540608"/>
            </a:xfrm>
            <a:custGeom>
              <a:avLst/>
              <a:gdLst>
                <a:gd name="connsiteX0" fmla="*/ 97656 w 195292"/>
                <a:gd name="connsiteY0" fmla="*/ 540608 h 540608"/>
                <a:gd name="connsiteX1" fmla="*/ 195293 w 195292"/>
                <a:gd name="connsiteY1" fmla="*/ 0 h 540608"/>
                <a:gd name="connsiteX2" fmla="*/ 97656 w 195292"/>
                <a:gd name="connsiteY2" fmla="*/ 0 h 540608"/>
                <a:gd name="connsiteX3" fmla="*/ 0 w 195292"/>
                <a:gd name="connsiteY3" fmla="*/ 0 h 540608"/>
                <a:gd name="connsiteX4" fmla="*/ 97656 w 195292"/>
                <a:gd name="connsiteY4" fmla="*/ 540608 h 5406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292" h="540608">
                  <a:moveTo>
                    <a:pt x="97656" y="540608"/>
                  </a:moveTo>
                  <a:lnTo>
                    <a:pt x="195293" y="0"/>
                  </a:lnTo>
                  <a:lnTo>
                    <a:pt x="97656" y="0"/>
                  </a:lnTo>
                  <a:lnTo>
                    <a:pt x="0" y="0"/>
                  </a:lnTo>
                  <a:lnTo>
                    <a:pt x="97656" y="540608"/>
                  </a:lnTo>
                  <a:close/>
                </a:path>
              </a:pathLst>
            </a:custGeom>
            <a:solidFill>
              <a:schemeClr val="tx1"/>
            </a:solidFill>
            <a:ln w="18566" cap="flat">
              <a:noFill/>
              <a:prstDash val="solid"/>
              <a:miter/>
            </a:ln>
          </p:spPr>
          <p:txBody>
            <a:bodyPr rtlCol="0" anchor="ctr"/>
            <a:lstStyle/>
            <a:p>
              <a:pPr defTabSz="1371326"/>
              <a:endParaRPr lang="es-SV" sz="2700">
                <a:solidFill>
                  <a:srgbClr val="1C1C1C"/>
                </a:solidFill>
                <a:latin typeface="DM Sans"/>
              </a:endParaRPr>
            </a:p>
          </p:txBody>
        </p:sp>
        <p:sp>
          <p:nvSpPr>
            <p:cNvPr id="20" name="Forma libre: forma 19">
              <a:extLst>
                <a:ext uri="{FF2B5EF4-FFF2-40B4-BE49-F238E27FC236}">
                  <a16:creationId xmlns:a16="http://schemas.microsoft.com/office/drawing/2014/main" id="{F58F1473-D0DA-FFA1-BC63-D3FD38C8369E}"/>
                </a:ext>
              </a:extLst>
            </p:cNvPr>
            <p:cNvSpPr/>
            <p:nvPr/>
          </p:nvSpPr>
          <p:spPr>
            <a:xfrm rot="673830">
              <a:off x="11656100" y="11843934"/>
              <a:ext cx="230079" cy="230079"/>
            </a:xfrm>
            <a:custGeom>
              <a:avLst/>
              <a:gdLst>
                <a:gd name="connsiteX0" fmla="*/ 230080 w 230079"/>
                <a:gd name="connsiteY0" fmla="*/ 115040 h 230079"/>
                <a:gd name="connsiteX1" fmla="*/ 115040 w 230079"/>
                <a:gd name="connsiteY1" fmla="*/ 230080 h 230079"/>
                <a:gd name="connsiteX2" fmla="*/ 0 w 230079"/>
                <a:gd name="connsiteY2" fmla="*/ 115040 h 230079"/>
                <a:gd name="connsiteX3" fmla="*/ 115040 w 230079"/>
                <a:gd name="connsiteY3" fmla="*/ 0 h 230079"/>
                <a:gd name="connsiteX4" fmla="*/ 230080 w 230079"/>
                <a:gd name="connsiteY4" fmla="*/ 115040 h 2300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079" h="230079">
                  <a:moveTo>
                    <a:pt x="230080" y="115040"/>
                  </a:moveTo>
                  <a:cubicBezTo>
                    <a:pt x="230080" y="178575"/>
                    <a:pt x="178575" y="230080"/>
                    <a:pt x="115040" y="230080"/>
                  </a:cubicBezTo>
                  <a:cubicBezTo>
                    <a:pt x="51505" y="230080"/>
                    <a:pt x="0" y="178575"/>
                    <a:pt x="0" y="115040"/>
                  </a:cubicBezTo>
                  <a:cubicBezTo>
                    <a:pt x="0" y="51505"/>
                    <a:pt x="51505" y="0"/>
                    <a:pt x="115040" y="0"/>
                  </a:cubicBezTo>
                  <a:cubicBezTo>
                    <a:pt x="178575" y="0"/>
                    <a:pt x="230080" y="51505"/>
                    <a:pt x="230080" y="115040"/>
                  </a:cubicBezTo>
                  <a:close/>
                </a:path>
              </a:pathLst>
            </a:custGeom>
            <a:solidFill>
              <a:schemeClr val="tx1"/>
            </a:solidFill>
            <a:ln w="18566" cap="flat">
              <a:noFill/>
              <a:prstDash val="solid"/>
              <a:miter/>
            </a:ln>
          </p:spPr>
          <p:txBody>
            <a:bodyPr rtlCol="0" anchor="ctr"/>
            <a:lstStyle/>
            <a:p>
              <a:pPr defTabSz="1371326"/>
              <a:endParaRPr lang="es-SV" sz="2700">
                <a:solidFill>
                  <a:srgbClr val="1C1C1C"/>
                </a:solidFill>
                <a:latin typeface="DM Sans"/>
              </a:endParaRPr>
            </a:p>
          </p:txBody>
        </p:sp>
        <p:sp>
          <p:nvSpPr>
            <p:cNvPr id="21" name="Forma libre: forma 20">
              <a:extLst>
                <a:ext uri="{FF2B5EF4-FFF2-40B4-BE49-F238E27FC236}">
                  <a16:creationId xmlns:a16="http://schemas.microsoft.com/office/drawing/2014/main" id="{5F92BE86-403C-3DE3-08C4-0D75CEB406D9}"/>
                </a:ext>
              </a:extLst>
            </p:cNvPr>
            <p:cNvSpPr/>
            <p:nvPr/>
          </p:nvSpPr>
          <p:spPr>
            <a:xfrm rot="673830">
              <a:off x="11714913" y="11902747"/>
              <a:ext cx="112453" cy="112453"/>
            </a:xfrm>
            <a:custGeom>
              <a:avLst/>
              <a:gdLst>
                <a:gd name="connsiteX0" fmla="*/ 112453 w 112453"/>
                <a:gd name="connsiteY0" fmla="*/ 56227 h 112453"/>
                <a:gd name="connsiteX1" fmla="*/ 56227 w 112453"/>
                <a:gd name="connsiteY1" fmla="*/ 112453 h 112453"/>
                <a:gd name="connsiteX2" fmla="*/ 0 w 112453"/>
                <a:gd name="connsiteY2" fmla="*/ 56227 h 112453"/>
                <a:gd name="connsiteX3" fmla="*/ 56227 w 112453"/>
                <a:gd name="connsiteY3" fmla="*/ 0 h 112453"/>
                <a:gd name="connsiteX4" fmla="*/ 112453 w 112453"/>
                <a:gd name="connsiteY4" fmla="*/ 56227 h 1124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53" h="112453">
                  <a:moveTo>
                    <a:pt x="112453" y="56227"/>
                  </a:moveTo>
                  <a:cubicBezTo>
                    <a:pt x="112453" y="87280"/>
                    <a:pt x="87280" y="112453"/>
                    <a:pt x="56227" y="112453"/>
                  </a:cubicBezTo>
                  <a:cubicBezTo>
                    <a:pt x="25173" y="112453"/>
                    <a:pt x="0" y="87280"/>
                    <a:pt x="0" y="56227"/>
                  </a:cubicBezTo>
                  <a:cubicBezTo>
                    <a:pt x="0" y="25173"/>
                    <a:pt x="25173" y="0"/>
                    <a:pt x="56227" y="0"/>
                  </a:cubicBezTo>
                  <a:cubicBezTo>
                    <a:pt x="87280" y="0"/>
                    <a:pt x="112453" y="25173"/>
                    <a:pt x="112453" y="56227"/>
                  </a:cubicBezTo>
                  <a:close/>
                </a:path>
              </a:pathLst>
            </a:custGeom>
            <a:solidFill>
              <a:schemeClr val="bg1"/>
            </a:solidFill>
            <a:ln w="18566" cap="flat">
              <a:noFill/>
              <a:prstDash val="solid"/>
              <a:miter/>
            </a:ln>
          </p:spPr>
          <p:txBody>
            <a:bodyPr rtlCol="0" anchor="ctr"/>
            <a:lstStyle/>
            <a:p>
              <a:pPr defTabSz="1371326"/>
              <a:endParaRPr lang="es-SV" sz="2700">
                <a:solidFill>
                  <a:srgbClr val="1C1C1C"/>
                </a:solidFill>
                <a:latin typeface="DM Sans"/>
              </a:endParaRPr>
            </a:p>
          </p:txBody>
        </p:sp>
        <p:sp>
          <p:nvSpPr>
            <p:cNvPr id="22" name="Forma libre: forma 21">
              <a:extLst>
                <a:ext uri="{FF2B5EF4-FFF2-40B4-BE49-F238E27FC236}">
                  <a16:creationId xmlns:a16="http://schemas.microsoft.com/office/drawing/2014/main" id="{481C1A46-EE82-1375-5F49-7E76D779B855}"/>
                </a:ext>
              </a:extLst>
            </p:cNvPr>
            <p:cNvSpPr/>
            <p:nvPr/>
          </p:nvSpPr>
          <p:spPr>
            <a:xfrm rot="673830">
              <a:off x="11903585" y="11148971"/>
              <a:ext cx="37258" cy="98324"/>
            </a:xfrm>
            <a:custGeom>
              <a:avLst/>
              <a:gdLst>
                <a:gd name="connsiteX0" fmla="*/ 18629 w 37258"/>
                <a:gd name="connsiteY0" fmla="*/ 98324 h 98324"/>
                <a:gd name="connsiteX1" fmla="*/ 0 w 37258"/>
                <a:gd name="connsiteY1" fmla="*/ 79704 h 98324"/>
                <a:gd name="connsiteX2" fmla="*/ 0 w 37258"/>
                <a:gd name="connsiteY2" fmla="*/ 79695 h 98324"/>
                <a:gd name="connsiteX3" fmla="*/ 0 w 37258"/>
                <a:gd name="connsiteY3" fmla="*/ 18629 h 98324"/>
                <a:gd name="connsiteX4" fmla="*/ 18629 w 37258"/>
                <a:gd name="connsiteY4" fmla="*/ 0 h 98324"/>
                <a:gd name="connsiteX5" fmla="*/ 37259 w 37258"/>
                <a:gd name="connsiteY5" fmla="*/ 18629 h 98324"/>
                <a:gd name="connsiteX6" fmla="*/ 37259 w 37258"/>
                <a:gd name="connsiteY6" fmla="*/ 79693 h 98324"/>
                <a:gd name="connsiteX7" fmla="*/ 18639 w 37258"/>
                <a:gd name="connsiteY7" fmla="*/ 98324 h 98324"/>
                <a:gd name="connsiteX8" fmla="*/ 18629 w 37258"/>
                <a:gd name="connsiteY8" fmla="*/ 98324 h 98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258" h="98324">
                  <a:moveTo>
                    <a:pt x="18629" y="98324"/>
                  </a:moveTo>
                  <a:cubicBezTo>
                    <a:pt x="8342" y="98326"/>
                    <a:pt x="2" y="89990"/>
                    <a:pt x="0" y="79704"/>
                  </a:cubicBezTo>
                  <a:cubicBezTo>
                    <a:pt x="0" y="79701"/>
                    <a:pt x="0" y="79697"/>
                    <a:pt x="0" y="79695"/>
                  </a:cubicBezTo>
                  <a:lnTo>
                    <a:pt x="0" y="18629"/>
                  </a:lnTo>
                  <a:cubicBezTo>
                    <a:pt x="0" y="8340"/>
                    <a:pt x="8340" y="0"/>
                    <a:pt x="18629" y="0"/>
                  </a:cubicBezTo>
                  <a:cubicBezTo>
                    <a:pt x="28918" y="0"/>
                    <a:pt x="37259" y="8340"/>
                    <a:pt x="37259" y="18629"/>
                  </a:cubicBezTo>
                  <a:lnTo>
                    <a:pt x="37259" y="79693"/>
                  </a:lnTo>
                  <a:cubicBezTo>
                    <a:pt x="37261" y="89980"/>
                    <a:pt x="28926" y="98321"/>
                    <a:pt x="18639" y="98324"/>
                  </a:cubicBezTo>
                  <a:cubicBezTo>
                    <a:pt x="18635" y="98324"/>
                    <a:pt x="18633" y="98324"/>
                    <a:pt x="18629" y="98324"/>
                  </a:cubicBezTo>
                  <a:close/>
                </a:path>
              </a:pathLst>
            </a:custGeom>
            <a:solidFill>
              <a:schemeClr val="tx1"/>
            </a:solidFill>
            <a:ln w="18566" cap="flat">
              <a:noFill/>
              <a:prstDash val="solid"/>
              <a:miter/>
            </a:ln>
          </p:spPr>
          <p:txBody>
            <a:bodyPr rtlCol="0" anchor="ctr"/>
            <a:lstStyle/>
            <a:p>
              <a:pPr defTabSz="1371326"/>
              <a:endParaRPr lang="es-SV" sz="2700">
                <a:solidFill>
                  <a:srgbClr val="1C1C1C"/>
                </a:solidFill>
                <a:latin typeface="DM Sans"/>
              </a:endParaRPr>
            </a:p>
          </p:txBody>
        </p:sp>
        <p:sp>
          <p:nvSpPr>
            <p:cNvPr id="23" name="Forma libre: forma 22">
              <a:extLst>
                <a:ext uri="{FF2B5EF4-FFF2-40B4-BE49-F238E27FC236}">
                  <a16:creationId xmlns:a16="http://schemas.microsoft.com/office/drawing/2014/main" id="{9DC81420-D095-9DDF-1747-6C7324866179}"/>
                </a:ext>
              </a:extLst>
            </p:cNvPr>
            <p:cNvSpPr/>
            <p:nvPr/>
          </p:nvSpPr>
          <p:spPr>
            <a:xfrm rot="673830">
              <a:off x="11601444" y="12670633"/>
              <a:ext cx="37258" cy="98344"/>
            </a:xfrm>
            <a:custGeom>
              <a:avLst/>
              <a:gdLst>
                <a:gd name="connsiteX0" fmla="*/ 18629 w 37258"/>
                <a:gd name="connsiteY0" fmla="*/ 98345 h 98344"/>
                <a:gd name="connsiteX1" fmla="*/ 0 w 37258"/>
                <a:gd name="connsiteY1" fmla="*/ 79734 h 98344"/>
                <a:gd name="connsiteX2" fmla="*/ 0 w 37258"/>
                <a:gd name="connsiteY2" fmla="*/ 79715 h 98344"/>
                <a:gd name="connsiteX3" fmla="*/ 0 w 37258"/>
                <a:gd name="connsiteY3" fmla="*/ 18629 h 98344"/>
                <a:gd name="connsiteX4" fmla="*/ 18629 w 37258"/>
                <a:gd name="connsiteY4" fmla="*/ 0 h 98344"/>
                <a:gd name="connsiteX5" fmla="*/ 37259 w 37258"/>
                <a:gd name="connsiteY5" fmla="*/ 18629 h 98344"/>
                <a:gd name="connsiteX6" fmla="*/ 37259 w 37258"/>
                <a:gd name="connsiteY6" fmla="*/ 79715 h 98344"/>
                <a:gd name="connsiteX7" fmla="*/ 18650 w 37258"/>
                <a:gd name="connsiteY7" fmla="*/ 98345 h 98344"/>
                <a:gd name="connsiteX8" fmla="*/ 18629 w 37258"/>
                <a:gd name="connsiteY8" fmla="*/ 98345 h 98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258" h="98344">
                  <a:moveTo>
                    <a:pt x="18629" y="98345"/>
                  </a:moveTo>
                  <a:cubicBezTo>
                    <a:pt x="8346" y="98345"/>
                    <a:pt x="6" y="90018"/>
                    <a:pt x="0" y="79734"/>
                  </a:cubicBezTo>
                  <a:cubicBezTo>
                    <a:pt x="0" y="79715"/>
                    <a:pt x="0" y="79715"/>
                    <a:pt x="0" y="79715"/>
                  </a:cubicBezTo>
                  <a:lnTo>
                    <a:pt x="0" y="18629"/>
                  </a:lnTo>
                  <a:cubicBezTo>
                    <a:pt x="0" y="8346"/>
                    <a:pt x="8340" y="0"/>
                    <a:pt x="18629" y="0"/>
                  </a:cubicBezTo>
                  <a:cubicBezTo>
                    <a:pt x="28918" y="0"/>
                    <a:pt x="37259" y="8346"/>
                    <a:pt x="37259" y="18629"/>
                  </a:cubicBezTo>
                  <a:lnTo>
                    <a:pt x="37259" y="79715"/>
                  </a:lnTo>
                  <a:cubicBezTo>
                    <a:pt x="37265" y="89999"/>
                    <a:pt x="28933" y="98326"/>
                    <a:pt x="18650" y="98345"/>
                  </a:cubicBezTo>
                  <a:cubicBezTo>
                    <a:pt x="18644" y="98345"/>
                    <a:pt x="18637" y="98345"/>
                    <a:pt x="18629" y="98345"/>
                  </a:cubicBezTo>
                  <a:close/>
                </a:path>
              </a:pathLst>
            </a:custGeom>
            <a:solidFill>
              <a:schemeClr val="tx1"/>
            </a:solidFill>
            <a:ln w="18566" cap="flat">
              <a:noFill/>
              <a:prstDash val="solid"/>
              <a:miter/>
            </a:ln>
          </p:spPr>
          <p:txBody>
            <a:bodyPr rtlCol="0" anchor="ctr"/>
            <a:lstStyle/>
            <a:p>
              <a:pPr defTabSz="1371326"/>
              <a:endParaRPr lang="es-SV" sz="2700">
                <a:solidFill>
                  <a:srgbClr val="1C1C1C"/>
                </a:solidFill>
                <a:latin typeface="DM Sans"/>
              </a:endParaRPr>
            </a:p>
          </p:txBody>
        </p:sp>
        <p:sp>
          <p:nvSpPr>
            <p:cNvPr id="24" name="Forma libre: forma 23">
              <a:extLst>
                <a:ext uri="{FF2B5EF4-FFF2-40B4-BE49-F238E27FC236}">
                  <a16:creationId xmlns:a16="http://schemas.microsoft.com/office/drawing/2014/main" id="{9892EA87-2D35-10D2-C980-E72F4252D2E8}"/>
                </a:ext>
              </a:extLst>
            </p:cNvPr>
            <p:cNvSpPr/>
            <p:nvPr/>
          </p:nvSpPr>
          <p:spPr>
            <a:xfrm rot="673830">
              <a:off x="12482805" y="12091395"/>
              <a:ext cx="98328" cy="37258"/>
            </a:xfrm>
            <a:custGeom>
              <a:avLst/>
              <a:gdLst>
                <a:gd name="connsiteX0" fmla="*/ 79699 w 98328"/>
                <a:gd name="connsiteY0" fmla="*/ 37259 h 37258"/>
                <a:gd name="connsiteX1" fmla="*/ 18629 w 98328"/>
                <a:gd name="connsiteY1" fmla="*/ 37259 h 37258"/>
                <a:gd name="connsiteX2" fmla="*/ 0 w 98328"/>
                <a:gd name="connsiteY2" fmla="*/ 18629 h 37258"/>
                <a:gd name="connsiteX3" fmla="*/ 18629 w 98328"/>
                <a:gd name="connsiteY3" fmla="*/ 0 h 37258"/>
                <a:gd name="connsiteX4" fmla="*/ 79699 w 98328"/>
                <a:gd name="connsiteY4" fmla="*/ 0 h 37258"/>
                <a:gd name="connsiteX5" fmla="*/ 98328 w 98328"/>
                <a:gd name="connsiteY5" fmla="*/ 18629 h 37258"/>
                <a:gd name="connsiteX6" fmla="*/ 79699 w 98328"/>
                <a:gd name="connsiteY6" fmla="*/ 37259 h 37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8328" h="37258">
                  <a:moveTo>
                    <a:pt x="79699" y="37259"/>
                  </a:moveTo>
                  <a:lnTo>
                    <a:pt x="18629" y="37259"/>
                  </a:lnTo>
                  <a:cubicBezTo>
                    <a:pt x="8340" y="37259"/>
                    <a:pt x="0" y="28932"/>
                    <a:pt x="0" y="18629"/>
                  </a:cubicBezTo>
                  <a:cubicBezTo>
                    <a:pt x="0" y="8346"/>
                    <a:pt x="8340" y="0"/>
                    <a:pt x="18629" y="0"/>
                  </a:cubicBezTo>
                  <a:lnTo>
                    <a:pt x="79699" y="0"/>
                  </a:lnTo>
                  <a:cubicBezTo>
                    <a:pt x="90001" y="0"/>
                    <a:pt x="98328" y="8346"/>
                    <a:pt x="98328" y="18629"/>
                  </a:cubicBezTo>
                  <a:cubicBezTo>
                    <a:pt x="98328" y="28932"/>
                    <a:pt x="90001" y="37259"/>
                    <a:pt x="79699" y="37259"/>
                  </a:cubicBezTo>
                  <a:close/>
                </a:path>
              </a:pathLst>
            </a:custGeom>
            <a:solidFill>
              <a:schemeClr val="tx1"/>
            </a:solidFill>
            <a:ln w="18566" cap="flat">
              <a:noFill/>
              <a:prstDash val="solid"/>
              <a:miter/>
            </a:ln>
          </p:spPr>
          <p:txBody>
            <a:bodyPr rtlCol="0" anchor="ctr"/>
            <a:lstStyle/>
            <a:p>
              <a:pPr defTabSz="1371326"/>
              <a:endParaRPr lang="es-SV" sz="2700">
                <a:solidFill>
                  <a:srgbClr val="1C1C1C"/>
                </a:solidFill>
                <a:latin typeface="DM Sans"/>
              </a:endParaRPr>
            </a:p>
          </p:txBody>
        </p:sp>
        <p:sp>
          <p:nvSpPr>
            <p:cNvPr id="25" name="Forma libre: forma 24">
              <a:extLst>
                <a:ext uri="{FF2B5EF4-FFF2-40B4-BE49-F238E27FC236}">
                  <a16:creationId xmlns:a16="http://schemas.microsoft.com/office/drawing/2014/main" id="{B331D9F8-5CCA-2BA7-47E0-F62DA8E38207}"/>
                </a:ext>
              </a:extLst>
            </p:cNvPr>
            <p:cNvSpPr/>
            <p:nvPr/>
          </p:nvSpPr>
          <p:spPr>
            <a:xfrm rot="673830">
              <a:off x="10961137" y="11789255"/>
              <a:ext cx="98333" cy="37258"/>
            </a:xfrm>
            <a:custGeom>
              <a:avLst/>
              <a:gdLst>
                <a:gd name="connsiteX0" fmla="*/ 79704 w 98333"/>
                <a:gd name="connsiteY0" fmla="*/ 37259 h 37258"/>
                <a:gd name="connsiteX1" fmla="*/ 18629 w 98333"/>
                <a:gd name="connsiteY1" fmla="*/ 37259 h 37258"/>
                <a:gd name="connsiteX2" fmla="*/ 0 w 98333"/>
                <a:gd name="connsiteY2" fmla="*/ 18629 h 37258"/>
                <a:gd name="connsiteX3" fmla="*/ 18629 w 98333"/>
                <a:gd name="connsiteY3" fmla="*/ 0 h 37258"/>
                <a:gd name="connsiteX4" fmla="*/ 79704 w 98333"/>
                <a:gd name="connsiteY4" fmla="*/ 0 h 37258"/>
                <a:gd name="connsiteX5" fmla="*/ 98334 w 98333"/>
                <a:gd name="connsiteY5" fmla="*/ 18629 h 37258"/>
                <a:gd name="connsiteX6" fmla="*/ 79704 w 98333"/>
                <a:gd name="connsiteY6" fmla="*/ 37259 h 37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8333" h="37258">
                  <a:moveTo>
                    <a:pt x="79704" y="37259"/>
                  </a:moveTo>
                  <a:lnTo>
                    <a:pt x="18629" y="37259"/>
                  </a:lnTo>
                  <a:cubicBezTo>
                    <a:pt x="8342" y="37259"/>
                    <a:pt x="0" y="28932"/>
                    <a:pt x="0" y="18629"/>
                  </a:cubicBezTo>
                  <a:cubicBezTo>
                    <a:pt x="0" y="8346"/>
                    <a:pt x="8342" y="0"/>
                    <a:pt x="18629" y="0"/>
                  </a:cubicBezTo>
                  <a:lnTo>
                    <a:pt x="79704" y="0"/>
                  </a:lnTo>
                  <a:cubicBezTo>
                    <a:pt x="89991" y="0"/>
                    <a:pt x="98334" y="8346"/>
                    <a:pt x="98334" y="18629"/>
                  </a:cubicBezTo>
                  <a:cubicBezTo>
                    <a:pt x="98334" y="28932"/>
                    <a:pt x="89991" y="37259"/>
                    <a:pt x="79704" y="37259"/>
                  </a:cubicBezTo>
                  <a:close/>
                </a:path>
              </a:pathLst>
            </a:custGeom>
            <a:solidFill>
              <a:schemeClr val="tx1"/>
            </a:solidFill>
            <a:ln w="18566" cap="flat">
              <a:noFill/>
              <a:prstDash val="solid"/>
              <a:miter/>
            </a:ln>
          </p:spPr>
          <p:txBody>
            <a:bodyPr rtlCol="0" anchor="ctr"/>
            <a:lstStyle/>
            <a:p>
              <a:pPr defTabSz="1371326"/>
              <a:endParaRPr lang="es-SV" sz="2700">
                <a:solidFill>
                  <a:srgbClr val="1C1C1C"/>
                </a:solidFill>
                <a:latin typeface="DM Sans"/>
              </a:endParaRPr>
            </a:p>
          </p:txBody>
        </p:sp>
        <p:sp>
          <p:nvSpPr>
            <p:cNvPr id="26" name="Forma libre: forma 25">
              <a:extLst>
                <a:ext uri="{FF2B5EF4-FFF2-40B4-BE49-F238E27FC236}">
                  <a16:creationId xmlns:a16="http://schemas.microsoft.com/office/drawing/2014/main" id="{A2B907D8-0D1B-1766-4179-6627F690BC30}"/>
                </a:ext>
              </a:extLst>
            </p:cNvPr>
            <p:cNvSpPr/>
            <p:nvPr/>
          </p:nvSpPr>
          <p:spPr>
            <a:xfrm rot="673830">
              <a:off x="12162093" y="12563558"/>
              <a:ext cx="80443" cy="80446"/>
            </a:xfrm>
            <a:custGeom>
              <a:avLst/>
              <a:gdLst>
                <a:gd name="connsiteX0" fmla="*/ 61816 w 80443"/>
                <a:gd name="connsiteY0" fmla="*/ 80447 h 80446"/>
                <a:gd name="connsiteX1" fmla="*/ 48645 w 80443"/>
                <a:gd name="connsiteY1" fmla="*/ 74988 h 80446"/>
                <a:gd name="connsiteX2" fmla="*/ 5456 w 80443"/>
                <a:gd name="connsiteY2" fmla="*/ 31805 h 80446"/>
                <a:gd name="connsiteX3" fmla="*/ 5456 w 80443"/>
                <a:gd name="connsiteY3" fmla="*/ 5463 h 80446"/>
                <a:gd name="connsiteX4" fmla="*/ 31798 w 80443"/>
                <a:gd name="connsiteY4" fmla="*/ 5463 h 80446"/>
                <a:gd name="connsiteX5" fmla="*/ 74989 w 80443"/>
                <a:gd name="connsiteY5" fmla="*/ 48646 h 80446"/>
                <a:gd name="connsiteX6" fmla="*/ 74985 w 80443"/>
                <a:gd name="connsiteY6" fmla="*/ 74988 h 80446"/>
                <a:gd name="connsiteX7" fmla="*/ 61818 w 80443"/>
                <a:gd name="connsiteY7" fmla="*/ 80447 h 80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443" h="80446">
                  <a:moveTo>
                    <a:pt x="61816" y="80447"/>
                  </a:moveTo>
                  <a:cubicBezTo>
                    <a:pt x="56875" y="80447"/>
                    <a:pt x="52134" y="78490"/>
                    <a:pt x="48645" y="74988"/>
                  </a:cubicBezTo>
                  <a:lnTo>
                    <a:pt x="5456" y="31805"/>
                  </a:lnTo>
                  <a:cubicBezTo>
                    <a:pt x="-1819" y="24521"/>
                    <a:pt x="-1819" y="12728"/>
                    <a:pt x="5456" y="5463"/>
                  </a:cubicBezTo>
                  <a:cubicBezTo>
                    <a:pt x="12731" y="-1821"/>
                    <a:pt x="24525" y="-1821"/>
                    <a:pt x="31798" y="5463"/>
                  </a:cubicBezTo>
                  <a:lnTo>
                    <a:pt x="74989" y="48646"/>
                  </a:lnTo>
                  <a:cubicBezTo>
                    <a:pt x="82264" y="55930"/>
                    <a:pt x="82262" y="67723"/>
                    <a:pt x="74985" y="74988"/>
                  </a:cubicBezTo>
                  <a:cubicBezTo>
                    <a:pt x="71492" y="78490"/>
                    <a:pt x="66756" y="80447"/>
                    <a:pt x="61818" y="80447"/>
                  </a:cubicBezTo>
                  <a:close/>
                </a:path>
              </a:pathLst>
            </a:custGeom>
            <a:solidFill>
              <a:schemeClr val="tx1"/>
            </a:solidFill>
            <a:ln w="18566" cap="flat">
              <a:noFill/>
              <a:prstDash val="solid"/>
              <a:miter/>
            </a:ln>
          </p:spPr>
          <p:txBody>
            <a:bodyPr rtlCol="0" anchor="ctr"/>
            <a:lstStyle/>
            <a:p>
              <a:pPr defTabSz="1371326"/>
              <a:endParaRPr lang="es-SV" sz="2700">
                <a:solidFill>
                  <a:srgbClr val="1C1C1C"/>
                </a:solidFill>
                <a:latin typeface="DM Sans"/>
              </a:endParaRPr>
            </a:p>
          </p:txBody>
        </p:sp>
        <p:sp>
          <p:nvSpPr>
            <p:cNvPr id="27" name="Forma libre: forma 26">
              <a:extLst>
                <a:ext uri="{FF2B5EF4-FFF2-40B4-BE49-F238E27FC236}">
                  <a16:creationId xmlns:a16="http://schemas.microsoft.com/office/drawing/2014/main" id="{7C26FF98-C551-F9ED-732E-D9E0D9E1245B}"/>
                </a:ext>
              </a:extLst>
            </p:cNvPr>
            <p:cNvSpPr/>
            <p:nvPr/>
          </p:nvSpPr>
          <p:spPr>
            <a:xfrm rot="673830">
              <a:off x="11299752" y="11273933"/>
              <a:ext cx="80443" cy="80438"/>
            </a:xfrm>
            <a:custGeom>
              <a:avLst/>
              <a:gdLst>
                <a:gd name="connsiteX0" fmla="*/ 61818 w 80443"/>
                <a:gd name="connsiteY0" fmla="*/ 80438 h 80438"/>
                <a:gd name="connsiteX1" fmla="*/ 48647 w 80443"/>
                <a:gd name="connsiteY1" fmla="*/ 74980 h 80438"/>
                <a:gd name="connsiteX2" fmla="*/ 5456 w 80443"/>
                <a:gd name="connsiteY2" fmla="*/ 31799 h 80438"/>
                <a:gd name="connsiteX3" fmla="*/ 5456 w 80443"/>
                <a:gd name="connsiteY3" fmla="*/ 5455 h 80438"/>
                <a:gd name="connsiteX4" fmla="*/ 31800 w 80443"/>
                <a:gd name="connsiteY4" fmla="*/ 5455 h 80438"/>
                <a:gd name="connsiteX5" fmla="*/ 74989 w 80443"/>
                <a:gd name="connsiteY5" fmla="*/ 48636 h 80438"/>
                <a:gd name="connsiteX6" fmla="*/ 74985 w 80443"/>
                <a:gd name="connsiteY6" fmla="*/ 74982 h 80438"/>
                <a:gd name="connsiteX7" fmla="*/ 61818 w 80443"/>
                <a:gd name="connsiteY7" fmla="*/ 80436 h 80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443" h="80438">
                  <a:moveTo>
                    <a:pt x="61818" y="80438"/>
                  </a:moveTo>
                  <a:cubicBezTo>
                    <a:pt x="56875" y="80444"/>
                    <a:pt x="52136" y="78478"/>
                    <a:pt x="48647" y="74980"/>
                  </a:cubicBezTo>
                  <a:lnTo>
                    <a:pt x="5456" y="31799"/>
                  </a:lnTo>
                  <a:cubicBezTo>
                    <a:pt x="-1819" y="24524"/>
                    <a:pt x="-1819" y="12730"/>
                    <a:pt x="5456" y="5455"/>
                  </a:cubicBezTo>
                  <a:cubicBezTo>
                    <a:pt x="12731" y="-1818"/>
                    <a:pt x="24525" y="-1818"/>
                    <a:pt x="31800" y="5455"/>
                  </a:cubicBezTo>
                  <a:lnTo>
                    <a:pt x="74989" y="48636"/>
                  </a:lnTo>
                  <a:cubicBezTo>
                    <a:pt x="82263" y="55913"/>
                    <a:pt x="82262" y="67709"/>
                    <a:pt x="74985" y="74982"/>
                  </a:cubicBezTo>
                  <a:cubicBezTo>
                    <a:pt x="71494" y="78475"/>
                    <a:pt x="66756" y="80436"/>
                    <a:pt x="61818" y="80436"/>
                  </a:cubicBezTo>
                  <a:close/>
                </a:path>
              </a:pathLst>
            </a:custGeom>
            <a:solidFill>
              <a:schemeClr val="tx1"/>
            </a:solidFill>
            <a:ln w="18566" cap="flat">
              <a:noFill/>
              <a:prstDash val="solid"/>
              <a:miter/>
            </a:ln>
          </p:spPr>
          <p:txBody>
            <a:bodyPr rtlCol="0" anchor="ctr"/>
            <a:lstStyle/>
            <a:p>
              <a:pPr defTabSz="1371326"/>
              <a:endParaRPr lang="es-SV" sz="2700">
                <a:solidFill>
                  <a:srgbClr val="1C1C1C"/>
                </a:solidFill>
                <a:latin typeface="DM Sans"/>
              </a:endParaRPr>
            </a:p>
          </p:txBody>
        </p:sp>
        <p:sp>
          <p:nvSpPr>
            <p:cNvPr id="28" name="Forma libre: forma 27">
              <a:extLst>
                <a:ext uri="{FF2B5EF4-FFF2-40B4-BE49-F238E27FC236}">
                  <a16:creationId xmlns:a16="http://schemas.microsoft.com/office/drawing/2014/main" id="{33DEC44E-E2DB-6613-D63F-BF3A3F77FC9D}"/>
                </a:ext>
              </a:extLst>
            </p:cNvPr>
            <p:cNvSpPr/>
            <p:nvPr/>
          </p:nvSpPr>
          <p:spPr>
            <a:xfrm rot="673830">
              <a:off x="11086108" y="12349912"/>
              <a:ext cx="80443" cy="80446"/>
            </a:xfrm>
            <a:custGeom>
              <a:avLst/>
              <a:gdLst>
                <a:gd name="connsiteX0" fmla="*/ 18626 w 80443"/>
                <a:gd name="connsiteY0" fmla="*/ 80447 h 80446"/>
                <a:gd name="connsiteX1" fmla="*/ 0 w 80443"/>
                <a:gd name="connsiteY1" fmla="*/ 61817 h 80446"/>
                <a:gd name="connsiteX2" fmla="*/ 5455 w 80443"/>
                <a:gd name="connsiteY2" fmla="*/ 48646 h 80446"/>
                <a:gd name="connsiteX3" fmla="*/ 48645 w 80443"/>
                <a:gd name="connsiteY3" fmla="*/ 5463 h 80446"/>
                <a:gd name="connsiteX4" fmla="*/ 74987 w 80443"/>
                <a:gd name="connsiteY4" fmla="*/ 5463 h 80446"/>
                <a:gd name="connsiteX5" fmla="*/ 74987 w 80443"/>
                <a:gd name="connsiteY5" fmla="*/ 31805 h 80446"/>
                <a:gd name="connsiteX6" fmla="*/ 31799 w 80443"/>
                <a:gd name="connsiteY6" fmla="*/ 74988 h 80446"/>
                <a:gd name="connsiteX7" fmla="*/ 18626 w 80443"/>
                <a:gd name="connsiteY7" fmla="*/ 80447 h 80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443" h="80446">
                  <a:moveTo>
                    <a:pt x="18626" y="80447"/>
                  </a:moveTo>
                  <a:cubicBezTo>
                    <a:pt x="8337" y="80447"/>
                    <a:pt x="-2" y="72101"/>
                    <a:pt x="0" y="61817"/>
                  </a:cubicBezTo>
                  <a:cubicBezTo>
                    <a:pt x="2" y="56880"/>
                    <a:pt x="1964" y="52130"/>
                    <a:pt x="5455" y="48646"/>
                  </a:cubicBezTo>
                  <a:lnTo>
                    <a:pt x="48645" y="5463"/>
                  </a:lnTo>
                  <a:cubicBezTo>
                    <a:pt x="55920" y="-1821"/>
                    <a:pt x="67714" y="-1821"/>
                    <a:pt x="74987" y="5463"/>
                  </a:cubicBezTo>
                  <a:cubicBezTo>
                    <a:pt x="82262" y="12728"/>
                    <a:pt x="82262" y="24521"/>
                    <a:pt x="74987" y="31805"/>
                  </a:cubicBezTo>
                  <a:lnTo>
                    <a:pt x="31799" y="74988"/>
                  </a:lnTo>
                  <a:cubicBezTo>
                    <a:pt x="28309" y="78490"/>
                    <a:pt x="23568" y="80447"/>
                    <a:pt x="18626" y="80447"/>
                  </a:cubicBezTo>
                  <a:close/>
                </a:path>
              </a:pathLst>
            </a:custGeom>
            <a:solidFill>
              <a:schemeClr val="tx1"/>
            </a:solidFill>
            <a:ln w="18566" cap="flat">
              <a:noFill/>
              <a:prstDash val="solid"/>
              <a:miter/>
            </a:ln>
          </p:spPr>
          <p:txBody>
            <a:bodyPr rtlCol="0" anchor="ctr"/>
            <a:lstStyle/>
            <a:p>
              <a:pPr defTabSz="1371326"/>
              <a:endParaRPr lang="es-SV" sz="2700">
                <a:solidFill>
                  <a:srgbClr val="1C1C1C"/>
                </a:solidFill>
                <a:latin typeface="DM Sans"/>
              </a:endParaRPr>
            </a:p>
          </p:txBody>
        </p:sp>
        <p:sp>
          <p:nvSpPr>
            <p:cNvPr id="29" name="Forma libre: forma 28">
              <a:extLst>
                <a:ext uri="{FF2B5EF4-FFF2-40B4-BE49-F238E27FC236}">
                  <a16:creationId xmlns:a16="http://schemas.microsoft.com/office/drawing/2014/main" id="{76650B2D-72EC-915E-1F80-58310138F033}"/>
                </a:ext>
              </a:extLst>
            </p:cNvPr>
            <p:cNvSpPr/>
            <p:nvPr/>
          </p:nvSpPr>
          <p:spPr>
            <a:xfrm rot="673830">
              <a:off x="12375740" y="11487581"/>
              <a:ext cx="80443" cy="80437"/>
            </a:xfrm>
            <a:custGeom>
              <a:avLst/>
              <a:gdLst>
                <a:gd name="connsiteX0" fmla="*/ 18626 w 80443"/>
                <a:gd name="connsiteY0" fmla="*/ 80438 h 80437"/>
                <a:gd name="connsiteX1" fmla="*/ 0 w 80443"/>
                <a:gd name="connsiteY1" fmla="*/ 61805 h 80437"/>
                <a:gd name="connsiteX2" fmla="*/ 5455 w 80443"/>
                <a:gd name="connsiteY2" fmla="*/ 48637 h 80437"/>
                <a:gd name="connsiteX3" fmla="*/ 48643 w 80443"/>
                <a:gd name="connsiteY3" fmla="*/ 5456 h 80437"/>
                <a:gd name="connsiteX4" fmla="*/ 74987 w 80443"/>
                <a:gd name="connsiteY4" fmla="*/ 5456 h 80437"/>
                <a:gd name="connsiteX5" fmla="*/ 74987 w 80443"/>
                <a:gd name="connsiteY5" fmla="*/ 31800 h 80437"/>
                <a:gd name="connsiteX6" fmla="*/ 31797 w 80443"/>
                <a:gd name="connsiteY6" fmla="*/ 74979 h 80437"/>
                <a:gd name="connsiteX7" fmla="*/ 18626 w 80443"/>
                <a:gd name="connsiteY7" fmla="*/ 80438 h 80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443" h="80437">
                  <a:moveTo>
                    <a:pt x="18626" y="80438"/>
                  </a:moveTo>
                  <a:cubicBezTo>
                    <a:pt x="8337" y="80436"/>
                    <a:pt x="-2" y="72092"/>
                    <a:pt x="0" y="61805"/>
                  </a:cubicBezTo>
                  <a:cubicBezTo>
                    <a:pt x="0" y="56866"/>
                    <a:pt x="1964" y="52130"/>
                    <a:pt x="5455" y="48637"/>
                  </a:cubicBezTo>
                  <a:lnTo>
                    <a:pt x="48643" y="5456"/>
                  </a:lnTo>
                  <a:cubicBezTo>
                    <a:pt x="55918" y="-1819"/>
                    <a:pt x="67712" y="-1819"/>
                    <a:pt x="74987" y="5456"/>
                  </a:cubicBezTo>
                  <a:cubicBezTo>
                    <a:pt x="82262" y="12731"/>
                    <a:pt x="82262" y="24525"/>
                    <a:pt x="74987" y="31800"/>
                  </a:cubicBezTo>
                  <a:lnTo>
                    <a:pt x="31797" y="74979"/>
                  </a:lnTo>
                  <a:cubicBezTo>
                    <a:pt x="28307" y="78480"/>
                    <a:pt x="23568" y="80443"/>
                    <a:pt x="18626" y="80438"/>
                  </a:cubicBezTo>
                  <a:close/>
                </a:path>
              </a:pathLst>
            </a:custGeom>
            <a:solidFill>
              <a:schemeClr val="tx1"/>
            </a:solidFill>
            <a:ln w="18566" cap="flat">
              <a:noFill/>
              <a:prstDash val="solid"/>
              <a:miter/>
            </a:ln>
          </p:spPr>
          <p:txBody>
            <a:bodyPr rtlCol="0" anchor="ctr"/>
            <a:lstStyle/>
            <a:p>
              <a:pPr defTabSz="1371326"/>
              <a:endParaRPr lang="es-SV" sz="2700">
                <a:solidFill>
                  <a:srgbClr val="1C1C1C"/>
                </a:solidFill>
                <a:latin typeface="DM Sans"/>
              </a:endParaRPr>
            </a:p>
          </p:txBody>
        </p:sp>
      </p:grpSp>
      <p:pic>
        <p:nvPicPr>
          <p:cNvPr id="6" name="Marcador de posición de imagen 5">
            <a:extLst>
              <a:ext uri="{FF2B5EF4-FFF2-40B4-BE49-F238E27FC236}">
                <a16:creationId xmlns:a16="http://schemas.microsoft.com/office/drawing/2014/main" id="{FC3962B4-6AA4-5319-F597-7AF0CCDC1939}"/>
              </a:ext>
            </a:extLst>
          </p:cNvPr>
          <p:cNvPicPr>
            <a:picLocks noGrp="1" noChangeAspect="1"/>
          </p:cNvPicPr>
          <p:nvPr>
            <p:ph type="pic" sz="quarter" idx="14"/>
          </p:nvPr>
        </p:nvPicPr>
        <p:blipFill>
          <a:blip r:embed="rId2">
            <a:extLst>
              <a:ext uri="{28A0092B-C50C-407E-A947-70E740481C1C}">
                <a14:useLocalDpi xmlns:a14="http://schemas.microsoft.com/office/drawing/2010/main" val="0"/>
              </a:ext>
            </a:extLst>
          </a:blip>
          <a:srcRect t="12500" b="12500"/>
          <a:stretch/>
        </p:blipFill>
        <p:spPr>
          <a:xfrm>
            <a:off x="1143000" y="1123523"/>
            <a:ext cx="8039954" cy="8039954"/>
          </a:xfrm>
        </p:spPr>
      </p:pic>
      <p:sp>
        <p:nvSpPr>
          <p:cNvPr id="7" name="Rectángulo 6">
            <a:extLst>
              <a:ext uri="{FF2B5EF4-FFF2-40B4-BE49-F238E27FC236}">
                <a16:creationId xmlns:a16="http://schemas.microsoft.com/office/drawing/2014/main" id="{323E2444-E006-B53A-7A17-DB6E86D29506}"/>
              </a:ext>
            </a:extLst>
          </p:cNvPr>
          <p:cNvSpPr/>
          <p:nvPr/>
        </p:nvSpPr>
        <p:spPr>
          <a:xfrm rot="10800000">
            <a:off x="757116" y="745894"/>
            <a:ext cx="8811722" cy="8795213"/>
          </a:xfrm>
          <a:prstGeom prst="rect">
            <a:avLst/>
          </a:prstGeom>
          <a:noFill/>
        </p:spPr>
        <p:txBody>
          <a:bodyPr spcFirstLastPara="1" wrap="none" lIns="68580" tIns="34290" rIns="68580" bIns="34290" numCol="1">
            <a:prstTxWarp prst="textCircle">
              <a:avLst>
                <a:gd name="adj" fmla="val 1"/>
              </a:avLst>
            </a:prstTxWarp>
            <a:spAutoFit/>
            <a:scene3d>
              <a:camera prst="orthographicFront"/>
              <a:lightRig rig="soft" dir="t">
                <a:rot lat="0" lon="0" rev="15600000"/>
              </a:lightRig>
            </a:scene3d>
            <a:sp3d extrusionH="57150" prstMaterial="softEdge">
              <a:bevelT w="25400" h="38100"/>
            </a:sp3d>
          </a:bodyPr>
          <a:lstStyle/>
          <a:p>
            <a:pPr defTabSz="1371326">
              <a:lnSpc>
                <a:spcPct val="140000"/>
              </a:lnSpc>
              <a:spcBef>
                <a:spcPts val="900"/>
              </a:spcBef>
              <a:defRPr/>
            </a:pPr>
            <a:r>
              <a:rPr lang="en-US" sz="4050" dirty="0">
                <a:latin typeface="DM Sans"/>
              </a:rPr>
              <a:t>This is </a:t>
            </a:r>
            <a:r>
              <a:rPr lang="en-US" sz="4050" dirty="0" err="1">
                <a:latin typeface="DM Sans"/>
              </a:rPr>
              <a:t>meee</a:t>
            </a:r>
            <a:r>
              <a:rPr lang="en-US" sz="4050" dirty="0">
                <a:latin typeface="DM Sans"/>
              </a:rPr>
              <a:t> – Thao </a:t>
            </a:r>
            <a:r>
              <a:rPr lang="en-US" sz="4050" dirty="0" err="1">
                <a:latin typeface="DM Sans"/>
              </a:rPr>
              <a:t>Dii</a:t>
            </a:r>
            <a:r>
              <a:rPr lang="en-US" sz="4050" dirty="0">
                <a:latin typeface="DM Sans"/>
              </a:rPr>
              <a:t>  </a:t>
            </a:r>
          </a:p>
        </p:txBody>
      </p:sp>
      <p:sp>
        <p:nvSpPr>
          <p:cNvPr id="47" name="TextBox 3">
            <a:extLst>
              <a:ext uri="{FF2B5EF4-FFF2-40B4-BE49-F238E27FC236}">
                <a16:creationId xmlns:a16="http://schemas.microsoft.com/office/drawing/2014/main" id="{4E4EF47E-958A-8D40-A0D5-AAC2AF6A21BC}"/>
              </a:ext>
            </a:extLst>
          </p:cNvPr>
          <p:cNvSpPr txBox="1"/>
          <p:nvPr/>
        </p:nvSpPr>
        <p:spPr>
          <a:xfrm>
            <a:off x="10203655" y="1440212"/>
            <a:ext cx="6940296" cy="2746906"/>
          </a:xfrm>
          <a:prstGeom prst="rect">
            <a:avLst/>
          </a:prstGeom>
          <a:noFill/>
        </p:spPr>
        <p:txBody>
          <a:bodyPr wrap="square" rtlCol="0" anchor="b">
            <a:spAutoFit/>
          </a:bodyPr>
          <a:lstStyle>
            <a:defPPr>
              <a:defRPr lang="en-US"/>
            </a:defPPr>
            <a:lvl1pPr>
              <a:defRPr sz="7400" b="1">
                <a:solidFill>
                  <a:schemeClr val="tx2"/>
                </a:solidFill>
                <a:latin typeface="Montserrat" pitchFamily="2" charset="77"/>
                <a:ea typeface="Arimo" panose="020B0604020202020204" pitchFamily="34" charset="0"/>
                <a:cs typeface="Arimo" panose="020B0604020202020204" pitchFamily="34" charset="0"/>
              </a:defRPr>
            </a:lvl1pPr>
          </a:lstStyle>
          <a:p>
            <a:r>
              <a:rPr lang="en-US" sz="8625" dirty="0">
                <a:solidFill>
                  <a:schemeClr val="bg1"/>
                </a:solidFill>
                <a:latin typeface="Poppins Bold" panose="00000800000000000000" charset="0"/>
                <a:cs typeface="Poppins Bold" panose="00000800000000000000" charset="0"/>
              </a:rPr>
              <a:t>INTRODUCE MYSELF</a:t>
            </a:r>
          </a:p>
        </p:txBody>
      </p:sp>
      <p:sp>
        <p:nvSpPr>
          <p:cNvPr id="48" name="Hộp Văn bản 47">
            <a:extLst>
              <a:ext uri="{FF2B5EF4-FFF2-40B4-BE49-F238E27FC236}">
                <a16:creationId xmlns:a16="http://schemas.microsoft.com/office/drawing/2014/main" id="{5FE64CC0-5535-C27E-407F-04988B7F4F4C}"/>
              </a:ext>
            </a:extLst>
          </p:cNvPr>
          <p:cNvSpPr txBox="1"/>
          <p:nvPr/>
        </p:nvSpPr>
        <p:spPr>
          <a:xfrm>
            <a:off x="10363200" y="5200573"/>
            <a:ext cx="4343995" cy="584775"/>
          </a:xfrm>
          <a:prstGeom prst="rect">
            <a:avLst/>
          </a:prstGeom>
          <a:noFill/>
        </p:spPr>
        <p:txBody>
          <a:bodyPr wrap="square" rtlCol="0">
            <a:spAutoFit/>
          </a:bodyPr>
          <a:lstStyle/>
          <a:p>
            <a:r>
              <a:rPr lang="en-US" sz="3200" dirty="0">
                <a:solidFill>
                  <a:schemeClr val="bg1"/>
                </a:solidFill>
                <a:latin typeface="Raleway" pitchFamily="2" charset="-93"/>
              </a:rPr>
              <a:t>Name: Phan Thao Vy</a:t>
            </a:r>
            <a:endParaRPr lang="vi-VN" sz="3200" dirty="0">
              <a:solidFill>
                <a:schemeClr val="bg1"/>
              </a:solidFill>
              <a:latin typeface="Raleway" pitchFamily="2" charset="-93"/>
            </a:endParaRPr>
          </a:p>
        </p:txBody>
      </p:sp>
      <p:sp>
        <p:nvSpPr>
          <p:cNvPr id="49" name="Hộp Văn bản 48">
            <a:extLst>
              <a:ext uri="{FF2B5EF4-FFF2-40B4-BE49-F238E27FC236}">
                <a16:creationId xmlns:a16="http://schemas.microsoft.com/office/drawing/2014/main" id="{CD686E12-47A9-7D94-FDBF-1EA550FC8578}"/>
              </a:ext>
            </a:extLst>
          </p:cNvPr>
          <p:cNvSpPr txBox="1"/>
          <p:nvPr/>
        </p:nvSpPr>
        <p:spPr>
          <a:xfrm>
            <a:off x="10363200" y="6296716"/>
            <a:ext cx="3692249" cy="584775"/>
          </a:xfrm>
          <a:prstGeom prst="rect">
            <a:avLst/>
          </a:prstGeom>
          <a:noFill/>
        </p:spPr>
        <p:txBody>
          <a:bodyPr wrap="square" rtlCol="0">
            <a:spAutoFit/>
          </a:bodyPr>
          <a:lstStyle/>
          <a:p>
            <a:r>
              <a:rPr lang="en-US" sz="3200" dirty="0">
                <a:solidFill>
                  <a:schemeClr val="bg1"/>
                </a:solidFill>
                <a:latin typeface="Raleway" pitchFamily="2" charset="-93"/>
              </a:rPr>
              <a:t>Class: 22T4-NNA2</a:t>
            </a:r>
            <a:endParaRPr lang="vi-VN" sz="3200" dirty="0">
              <a:solidFill>
                <a:schemeClr val="bg1"/>
              </a:solidFill>
              <a:latin typeface="Raleway" pitchFamily="2" charset="-93"/>
            </a:endParaRPr>
          </a:p>
        </p:txBody>
      </p:sp>
      <p:sp>
        <p:nvSpPr>
          <p:cNvPr id="50" name="Hộp Văn bản 49">
            <a:extLst>
              <a:ext uri="{FF2B5EF4-FFF2-40B4-BE49-F238E27FC236}">
                <a16:creationId xmlns:a16="http://schemas.microsoft.com/office/drawing/2014/main" id="{27A80469-5D51-4B12-3B7C-1FD3D61C37C2}"/>
              </a:ext>
            </a:extLst>
          </p:cNvPr>
          <p:cNvSpPr txBox="1"/>
          <p:nvPr/>
        </p:nvSpPr>
        <p:spPr>
          <a:xfrm>
            <a:off x="10305528" y="7373303"/>
            <a:ext cx="6608805" cy="2000548"/>
          </a:xfrm>
          <a:prstGeom prst="rect">
            <a:avLst/>
          </a:prstGeom>
          <a:noFill/>
        </p:spPr>
        <p:txBody>
          <a:bodyPr wrap="square" rtlCol="0">
            <a:spAutoFit/>
          </a:bodyPr>
          <a:lstStyle/>
          <a:p>
            <a:r>
              <a:rPr lang="en-US" sz="3200" dirty="0">
                <a:solidFill>
                  <a:schemeClr val="bg1"/>
                </a:solidFill>
                <a:latin typeface="Raleway" pitchFamily="2" charset="-93"/>
              </a:rPr>
              <a:t>Topic: </a:t>
            </a:r>
            <a:r>
              <a:rPr lang="en-US" sz="3200" kern="100" dirty="0">
                <a:solidFill>
                  <a:schemeClr val="bg1"/>
                </a:solidFill>
                <a:effectLst/>
                <a:latin typeface="Raleway" pitchFamily="2" charset="-93"/>
                <a:ea typeface="Arial" panose="020B0604020202020204" pitchFamily="34" charset="0"/>
                <a:cs typeface="Times New Roman" panose="02020603050405020304" pitchFamily="18" charset="0"/>
              </a:rPr>
              <a:t>: "Is Social Media creating unrealistic expectations for travel and lifestyle?"</a:t>
            </a:r>
            <a:endParaRPr lang="vi-VN" sz="3200" kern="100" dirty="0">
              <a:solidFill>
                <a:schemeClr val="bg1"/>
              </a:solidFill>
              <a:effectLst/>
              <a:latin typeface="Raleway" pitchFamily="2" charset="-93"/>
              <a:ea typeface="Arial" panose="020B0604020202020204" pitchFamily="34" charset="0"/>
              <a:cs typeface="Times New Roman" panose="02020603050405020304" pitchFamily="18" charset="0"/>
            </a:endParaRPr>
          </a:p>
          <a:p>
            <a:endParaRPr lang="vi-VN" sz="2800" dirty="0">
              <a:solidFill>
                <a:schemeClr val="bg1"/>
              </a:solidFill>
              <a:latin typeface="Raleway" pitchFamily="2" charset="-93"/>
            </a:endParaRPr>
          </a:p>
        </p:txBody>
      </p:sp>
    </p:spTree>
    <p:extLst>
      <p:ext uri="{BB962C8B-B14F-4D97-AF65-F5344CB8AC3E}">
        <p14:creationId xmlns:p14="http://schemas.microsoft.com/office/powerpoint/2010/main" val="90859379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1500">
        <p159:morph option="byObject"/>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1F334A-27A0-F794-8952-3A791EFAB353}"/>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049D64EF-F44D-ADBD-1F6B-124DA9648352}"/>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9222" b="-9222"/>
            </a:stretch>
          </a:blipFill>
        </p:spPr>
        <p:txBody>
          <a:bodyPr/>
          <a:lstStyle/>
          <a:p>
            <a:endParaRPr lang="vi-VN" dirty="0"/>
          </a:p>
        </p:txBody>
      </p:sp>
      <p:sp>
        <p:nvSpPr>
          <p:cNvPr id="10" name="Freeform 10">
            <a:extLst>
              <a:ext uri="{FF2B5EF4-FFF2-40B4-BE49-F238E27FC236}">
                <a16:creationId xmlns:a16="http://schemas.microsoft.com/office/drawing/2014/main" id="{ACC94208-2C55-E4BF-0518-E9ED411CABC7}"/>
              </a:ext>
            </a:extLst>
          </p:cNvPr>
          <p:cNvSpPr/>
          <p:nvPr/>
        </p:nvSpPr>
        <p:spPr>
          <a:xfrm>
            <a:off x="16960182" y="1028700"/>
            <a:ext cx="299118" cy="299118"/>
          </a:xfrm>
          <a:custGeom>
            <a:avLst/>
            <a:gdLst/>
            <a:ahLst/>
            <a:cxnLst/>
            <a:rect l="l" t="t" r="r" b="b"/>
            <a:pathLst>
              <a:path w="299118" h="299118">
                <a:moveTo>
                  <a:pt x="0" y="0"/>
                </a:moveTo>
                <a:lnTo>
                  <a:pt x="299118" y="0"/>
                </a:lnTo>
                <a:lnTo>
                  <a:pt x="299118" y="299118"/>
                </a:lnTo>
                <a:lnTo>
                  <a:pt x="0" y="29911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vi-VN"/>
          </a:p>
        </p:txBody>
      </p:sp>
      <p:sp>
        <p:nvSpPr>
          <p:cNvPr id="11" name="Freeform 11">
            <a:extLst>
              <a:ext uri="{FF2B5EF4-FFF2-40B4-BE49-F238E27FC236}">
                <a16:creationId xmlns:a16="http://schemas.microsoft.com/office/drawing/2014/main" id="{0A664DA0-1823-80A0-F2CD-C76DA365CB26}"/>
              </a:ext>
            </a:extLst>
          </p:cNvPr>
          <p:cNvSpPr/>
          <p:nvPr/>
        </p:nvSpPr>
        <p:spPr>
          <a:xfrm>
            <a:off x="16517831" y="1028700"/>
            <a:ext cx="299118" cy="299118"/>
          </a:xfrm>
          <a:custGeom>
            <a:avLst/>
            <a:gdLst/>
            <a:ahLst/>
            <a:cxnLst/>
            <a:rect l="l" t="t" r="r" b="b"/>
            <a:pathLst>
              <a:path w="299118" h="299118">
                <a:moveTo>
                  <a:pt x="0" y="0"/>
                </a:moveTo>
                <a:lnTo>
                  <a:pt x="299118" y="0"/>
                </a:lnTo>
                <a:lnTo>
                  <a:pt x="299118" y="299118"/>
                </a:lnTo>
                <a:lnTo>
                  <a:pt x="0" y="29911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vi-VN"/>
          </a:p>
        </p:txBody>
      </p:sp>
      <p:sp>
        <p:nvSpPr>
          <p:cNvPr id="12" name="TextBox 12">
            <a:extLst>
              <a:ext uri="{FF2B5EF4-FFF2-40B4-BE49-F238E27FC236}">
                <a16:creationId xmlns:a16="http://schemas.microsoft.com/office/drawing/2014/main" id="{8E959DF6-A781-A668-1CB6-B9B350CBF6B4}"/>
              </a:ext>
            </a:extLst>
          </p:cNvPr>
          <p:cNvSpPr txBox="1"/>
          <p:nvPr/>
        </p:nvSpPr>
        <p:spPr>
          <a:xfrm>
            <a:off x="837857" y="2348045"/>
            <a:ext cx="9135678" cy="3545842"/>
          </a:xfrm>
          <a:prstGeom prst="rect">
            <a:avLst/>
          </a:prstGeom>
        </p:spPr>
        <p:txBody>
          <a:bodyPr wrap="square" lIns="0" tIns="0" rIns="0" bIns="0" rtlCol="0" anchor="t">
            <a:spAutoFit/>
          </a:bodyPr>
          <a:lstStyle/>
          <a:p>
            <a:pPr>
              <a:lnSpc>
                <a:spcPts val="13422"/>
              </a:lnSpc>
            </a:pPr>
            <a:r>
              <a:rPr lang="en-US" sz="13000" dirty="0">
                <a:solidFill>
                  <a:schemeClr val="bg1"/>
                </a:solidFill>
                <a:effectLst/>
                <a:latin typeface="Poppins Bold" panose="00000800000000000000" charset="0"/>
                <a:ea typeface="Arial" panose="020B0604020202020204" pitchFamily="34" charset="0"/>
                <a:cs typeface="Poppins Bold" panose="00000800000000000000" charset="0"/>
              </a:rPr>
              <a:t>IS SOCIAL MEDIA </a:t>
            </a:r>
            <a:endParaRPr lang="en-US" sz="13000" b="1" dirty="0">
              <a:solidFill>
                <a:schemeClr val="bg1"/>
              </a:solidFill>
              <a:latin typeface="Poppins Bold" panose="00000800000000000000" charset="0"/>
              <a:ea typeface="Poppins Bold"/>
              <a:cs typeface="Poppins Bold" panose="00000800000000000000" charset="0"/>
              <a:sym typeface="Poppins Bold"/>
            </a:endParaRPr>
          </a:p>
        </p:txBody>
      </p:sp>
      <p:sp>
        <p:nvSpPr>
          <p:cNvPr id="13" name="TextBox 13">
            <a:extLst>
              <a:ext uri="{FF2B5EF4-FFF2-40B4-BE49-F238E27FC236}">
                <a16:creationId xmlns:a16="http://schemas.microsoft.com/office/drawing/2014/main" id="{39F9DAD4-C710-AC1B-F8AF-235F4D4FF699}"/>
              </a:ext>
            </a:extLst>
          </p:cNvPr>
          <p:cNvSpPr txBox="1"/>
          <p:nvPr/>
        </p:nvSpPr>
        <p:spPr>
          <a:xfrm>
            <a:off x="837832" y="6211293"/>
            <a:ext cx="8410624" cy="906658"/>
          </a:xfrm>
          <a:prstGeom prst="rect">
            <a:avLst/>
          </a:prstGeom>
        </p:spPr>
        <p:txBody>
          <a:bodyPr wrap="square" lIns="0" tIns="0" rIns="0" bIns="0" rtlCol="0" anchor="t">
            <a:spAutoFit/>
          </a:bodyPr>
          <a:lstStyle/>
          <a:p>
            <a:pPr algn="l">
              <a:lnSpc>
                <a:spcPts val="3400"/>
              </a:lnSpc>
            </a:pPr>
            <a:r>
              <a:rPr lang="en-US" sz="3600" dirty="0">
                <a:solidFill>
                  <a:schemeClr val="bg1"/>
                </a:solidFill>
                <a:effectLst/>
                <a:latin typeface="Aharoni" panose="02010803020104030203" pitchFamily="2" charset="-79"/>
                <a:ea typeface="Arial" panose="020B0604020202020204" pitchFamily="34" charset="0"/>
                <a:cs typeface="Aharoni" panose="02010803020104030203" pitchFamily="2" charset="-79"/>
              </a:rPr>
              <a:t>Creating unrealistic expectations for travel and lifestyle?</a:t>
            </a:r>
            <a:endParaRPr lang="en-US" sz="3600" spc="956" dirty="0">
              <a:solidFill>
                <a:schemeClr val="bg1"/>
              </a:solidFill>
              <a:latin typeface="Aharoni" panose="02010803020104030203" pitchFamily="2" charset="-79"/>
              <a:ea typeface="Poppins"/>
              <a:cs typeface="Aharoni" panose="02010803020104030203" pitchFamily="2" charset="-79"/>
              <a:sym typeface="Poppins"/>
            </a:endParaRPr>
          </a:p>
        </p:txBody>
      </p:sp>
      <p:sp>
        <p:nvSpPr>
          <p:cNvPr id="14" name="TextBox 14">
            <a:extLst>
              <a:ext uri="{FF2B5EF4-FFF2-40B4-BE49-F238E27FC236}">
                <a16:creationId xmlns:a16="http://schemas.microsoft.com/office/drawing/2014/main" id="{E2A4B50D-BCDC-ADCD-20F4-7B5507DA16A6}"/>
              </a:ext>
            </a:extLst>
          </p:cNvPr>
          <p:cNvSpPr txBox="1"/>
          <p:nvPr/>
        </p:nvSpPr>
        <p:spPr>
          <a:xfrm>
            <a:off x="10075938" y="2613287"/>
            <a:ext cx="6112736" cy="1720920"/>
          </a:xfrm>
          <a:prstGeom prst="rect">
            <a:avLst/>
          </a:prstGeom>
        </p:spPr>
        <p:txBody>
          <a:bodyPr wrap="square" lIns="0" tIns="0" rIns="0" bIns="0" rtlCol="0" anchor="t">
            <a:spAutoFit/>
          </a:bodyPr>
          <a:lstStyle/>
          <a:p>
            <a:pPr algn="just">
              <a:lnSpc>
                <a:spcPts val="3400"/>
              </a:lnSpc>
            </a:pPr>
            <a:r>
              <a:rPr lang="en-US" sz="2800" kern="100" dirty="0">
                <a:solidFill>
                  <a:schemeClr val="bg1"/>
                </a:solidFill>
                <a:effectLst/>
                <a:latin typeface="Raleway" pitchFamily="2" charset="-93"/>
                <a:ea typeface="Arial" panose="020B0604020202020204" pitchFamily="34" charset="0"/>
                <a:cs typeface="Times New Roman" panose="02020603050405020304" pitchFamily="18" charset="0"/>
              </a:rPr>
              <a:t>Let's reflect on the impact of an online lifestyle managed according to personal expectations!</a:t>
            </a:r>
            <a:endParaRPr lang="vi-VN" sz="2800" kern="100" dirty="0">
              <a:solidFill>
                <a:schemeClr val="bg1"/>
              </a:solidFill>
              <a:effectLst/>
              <a:latin typeface="Raleway" pitchFamily="2" charset="-93"/>
              <a:ea typeface="Arial" panose="020B0604020202020204" pitchFamily="34" charset="0"/>
              <a:cs typeface="Times New Roman" panose="02020603050405020304" pitchFamily="18" charset="0"/>
            </a:endParaRPr>
          </a:p>
          <a:p>
            <a:pPr algn="just">
              <a:lnSpc>
                <a:spcPts val="3400"/>
              </a:lnSpc>
            </a:pPr>
            <a:r>
              <a:rPr lang="en-US" sz="2800" dirty="0">
                <a:solidFill>
                  <a:schemeClr val="bg1"/>
                </a:solidFill>
                <a:effectLst/>
                <a:latin typeface="Raleway" pitchFamily="2" charset="-93"/>
                <a:ea typeface="Arial" panose="020B0604020202020204" pitchFamily="34" charset="0"/>
                <a:cs typeface="Times New Roman" panose="02020603050405020304" pitchFamily="18" charset="0"/>
              </a:rPr>
              <a:t> </a:t>
            </a:r>
            <a:endParaRPr lang="en-US" sz="2800" dirty="0">
              <a:solidFill>
                <a:schemeClr val="bg1"/>
              </a:solidFill>
              <a:latin typeface="Raleway" pitchFamily="2" charset="-93"/>
              <a:ea typeface="Poppins"/>
              <a:cs typeface="Poppins"/>
              <a:sym typeface="Poppins"/>
            </a:endParaRPr>
          </a:p>
        </p:txBody>
      </p:sp>
      <p:sp>
        <p:nvSpPr>
          <p:cNvPr id="15" name="TextBox 15">
            <a:extLst>
              <a:ext uri="{FF2B5EF4-FFF2-40B4-BE49-F238E27FC236}">
                <a16:creationId xmlns:a16="http://schemas.microsoft.com/office/drawing/2014/main" id="{6568C342-5381-9107-059B-9CFAF0830898}"/>
              </a:ext>
            </a:extLst>
          </p:cNvPr>
          <p:cNvSpPr txBox="1"/>
          <p:nvPr/>
        </p:nvSpPr>
        <p:spPr>
          <a:xfrm>
            <a:off x="1028700" y="1031207"/>
            <a:ext cx="1531720" cy="304800"/>
          </a:xfrm>
          <a:prstGeom prst="rect">
            <a:avLst/>
          </a:prstGeom>
        </p:spPr>
        <p:txBody>
          <a:bodyPr lIns="0" tIns="0" rIns="0" bIns="0" rtlCol="0" anchor="t">
            <a:spAutoFit/>
          </a:bodyPr>
          <a:lstStyle/>
          <a:p>
            <a:pPr algn="l">
              <a:lnSpc>
                <a:spcPts val="2100"/>
              </a:lnSpc>
            </a:pPr>
            <a:r>
              <a:rPr lang="en-US" sz="2000" b="1">
                <a:solidFill>
                  <a:srgbClr val="FFFFFF"/>
                </a:solidFill>
                <a:latin typeface="Poppins Bold"/>
                <a:ea typeface="Poppins Bold"/>
                <a:cs typeface="Poppins Bold"/>
                <a:sym typeface="Poppins Bold"/>
              </a:rPr>
              <a:t>Borcelle</a:t>
            </a:r>
          </a:p>
        </p:txBody>
      </p:sp>
      <p:sp>
        <p:nvSpPr>
          <p:cNvPr id="16" name="TextBox 16">
            <a:extLst>
              <a:ext uri="{FF2B5EF4-FFF2-40B4-BE49-F238E27FC236}">
                <a16:creationId xmlns:a16="http://schemas.microsoft.com/office/drawing/2014/main" id="{9A189490-8B97-B131-D39A-22A4A99C7698}"/>
              </a:ext>
            </a:extLst>
          </p:cNvPr>
          <p:cNvSpPr txBox="1"/>
          <p:nvPr/>
        </p:nvSpPr>
        <p:spPr>
          <a:xfrm>
            <a:off x="8377490" y="971550"/>
            <a:ext cx="1533021" cy="358775"/>
          </a:xfrm>
          <a:prstGeom prst="rect">
            <a:avLst/>
          </a:prstGeom>
        </p:spPr>
        <p:txBody>
          <a:bodyPr lIns="0" tIns="0" rIns="0" bIns="0" rtlCol="0" anchor="t">
            <a:spAutoFit/>
          </a:bodyPr>
          <a:lstStyle/>
          <a:p>
            <a:pPr algn="ctr">
              <a:lnSpc>
                <a:spcPts val="2799"/>
              </a:lnSpc>
              <a:spcBef>
                <a:spcPct val="0"/>
              </a:spcBef>
            </a:pPr>
            <a:r>
              <a:rPr lang="en-US" sz="1999">
                <a:solidFill>
                  <a:srgbClr val="FFFFFF"/>
                </a:solidFill>
                <a:latin typeface="Poppins"/>
                <a:ea typeface="Poppins"/>
                <a:cs typeface="Poppins"/>
                <a:sym typeface="Poppins"/>
              </a:rPr>
              <a:t>About</a:t>
            </a:r>
          </a:p>
        </p:txBody>
      </p:sp>
      <p:sp>
        <p:nvSpPr>
          <p:cNvPr id="17" name="TextBox 17">
            <a:extLst>
              <a:ext uri="{FF2B5EF4-FFF2-40B4-BE49-F238E27FC236}">
                <a16:creationId xmlns:a16="http://schemas.microsoft.com/office/drawing/2014/main" id="{E0303802-CC3A-D0EB-A060-1339509CCAB7}"/>
              </a:ext>
            </a:extLst>
          </p:cNvPr>
          <p:cNvSpPr txBox="1"/>
          <p:nvPr/>
        </p:nvSpPr>
        <p:spPr>
          <a:xfrm>
            <a:off x="12164687" y="971550"/>
            <a:ext cx="1441239" cy="358775"/>
          </a:xfrm>
          <a:prstGeom prst="rect">
            <a:avLst/>
          </a:prstGeom>
        </p:spPr>
        <p:txBody>
          <a:bodyPr lIns="0" tIns="0" rIns="0" bIns="0" rtlCol="0" anchor="t">
            <a:spAutoFit/>
          </a:bodyPr>
          <a:lstStyle/>
          <a:p>
            <a:pPr algn="ctr">
              <a:lnSpc>
                <a:spcPts val="2799"/>
              </a:lnSpc>
              <a:spcBef>
                <a:spcPct val="0"/>
              </a:spcBef>
            </a:pPr>
            <a:r>
              <a:rPr lang="en-US" sz="1999">
                <a:solidFill>
                  <a:srgbClr val="FFFFFF"/>
                </a:solidFill>
                <a:latin typeface="Poppins"/>
                <a:ea typeface="Poppins"/>
                <a:cs typeface="Poppins"/>
                <a:sym typeface="Poppins"/>
              </a:rPr>
              <a:t>Contact</a:t>
            </a:r>
          </a:p>
        </p:txBody>
      </p:sp>
      <p:sp>
        <p:nvSpPr>
          <p:cNvPr id="18" name="TextBox 18">
            <a:extLst>
              <a:ext uri="{FF2B5EF4-FFF2-40B4-BE49-F238E27FC236}">
                <a16:creationId xmlns:a16="http://schemas.microsoft.com/office/drawing/2014/main" id="{2EC429CA-5786-B177-66F2-E3817665093E}"/>
              </a:ext>
            </a:extLst>
          </p:cNvPr>
          <p:cNvSpPr txBox="1"/>
          <p:nvPr/>
        </p:nvSpPr>
        <p:spPr>
          <a:xfrm>
            <a:off x="4680776" y="971550"/>
            <a:ext cx="1441239" cy="358775"/>
          </a:xfrm>
          <a:prstGeom prst="rect">
            <a:avLst/>
          </a:prstGeom>
        </p:spPr>
        <p:txBody>
          <a:bodyPr lIns="0" tIns="0" rIns="0" bIns="0" rtlCol="0" anchor="t">
            <a:spAutoFit/>
          </a:bodyPr>
          <a:lstStyle/>
          <a:p>
            <a:pPr algn="ctr">
              <a:lnSpc>
                <a:spcPts val="2799"/>
              </a:lnSpc>
              <a:spcBef>
                <a:spcPct val="0"/>
              </a:spcBef>
            </a:pPr>
            <a:r>
              <a:rPr lang="en-US" sz="1999" dirty="0">
                <a:solidFill>
                  <a:srgbClr val="FFFFFF"/>
                </a:solidFill>
                <a:latin typeface="Poppins"/>
                <a:ea typeface="Poppins"/>
                <a:cs typeface="Poppins"/>
                <a:sym typeface="Poppins"/>
              </a:rPr>
              <a:t>Home</a:t>
            </a:r>
          </a:p>
        </p:txBody>
      </p:sp>
      <p:sp>
        <p:nvSpPr>
          <p:cNvPr id="19" name="TextBox 19">
            <a:extLst>
              <a:ext uri="{FF2B5EF4-FFF2-40B4-BE49-F238E27FC236}">
                <a16:creationId xmlns:a16="http://schemas.microsoft.com/office/drawing/2014/main" id="{20AA26B1-A191-955F-C49A-9DF83D9A7D44}"/>
              </a:ext>
            </a:extLst>
          </p:cNvPr>
          <p:cNvSpPr txBox="1"/>
          <p:nvPr/>
        </p:nvSpPr>
        <p:spPr>
          <a:xfrm>
            <a:off x="1028700" y="8961231"/>
            <a:ext cx="3652076" cy="369845"/>
          </a:xfrm>
          <a:prstGeom prst="rect">
            <a:avLst/>
          </a:prstGeom>
        </p:spPr>
        <p:txBody>
          <a:bodyPr lIns="0" tIns="0" rIns="0" bIns="0" rtlCol="0" anchor="t">
            <a:spAutoFit/>
          </a:bodyPr>
          <a:lstStyle/>
          <a:p>
            <a:pPr algn="l">
              <a:lnSpc>
                <a:spcPts val="2799"/>
              </a:lnSpc>
              <a:spcBef>
                <a:spcPct val="0"/>
              </a:spcBef>
            </a:pPr>
            <a:r>
              <a:rPr lang="en-US" sz="2800" dirty="0">
                <a:solidFill>
                  <a:srgbClr val="FFFFFF"/>
                </a:solidFill>
                <a:latin typeface="Poppins"/>
                <a:ea typeface="Poppins"/>
                <a:cs typeface="Poppins"/>
                <a:sym typeface="Poppins"/>
              </a:rPr>
              <a:t>Vy’s Presentation</a:t>
            </a:r>
          </a:p>
        </p:txBody>
      </p:sp>
      <p:grpSp>
        <p:nvGrpSpPr>
          <p:cNvPr id="34" name="Nhóm 33">
            <a:extLst>
              <a:ext uri="{FF2B5EF4-FFF2-40B4-BE49-F238E27FC236}">
                <a16:creationId xmlns:a16="http://schemas.microsoft.com/office/drawing/2014/main" id="{35428454-CE7A-1CF7-D15E-B0E3C0CBEBEE}"/>
              </a:ext>
            </a:extLst>
          </p:cNvPr>
          <p:cNvGrpSpPr/>
          <p:nvPr/>
        </p:nvGrpSpPr>
        <p:grpSpPr>
          <a:xfrm>
            <a:off x="12781146" y="4336364"/>
            <a:ext cx="2394832" cy="807119"/>
            <a:chOff x="12781146" y="4336364"/>
            <a:chExt cx="2394832" cy="807119"/>
          </a:xfrm>
        </p:grpSpPr>
        <p:grpSp>
          <p:nvGrpSpPr>
            <p:cNvPr id="3" name="Group 3">
              <a:extLst>
                <a:ext uri="{FF2B5EF4-FFF2-40B4-BE49-F238E27FC236}">
                  <a16:creationId xmlns:a16="http://schemas.microsoft.com/office/drawing/2014/main" id="{771A0D7D-98D4-CC4F-5F5A-C06CAEADD178}"/>
                </a:ext>
              </a:extLst>
            </p:cNvPr>
            <p:cNvGrpSpPr/>
            <p:nvPr/>
          </p:nvGrpSpPr>
          <p:grpSpPr>
            <a:xfrm>
              <a:off x="12781146" y="4336364"/>
              <a:ext cx="2394832" cy="807119"/>
              <a:chOff x="0" y="0"/>
              <a:chExt cx="337565" cy="113768"/>
            </a:xfrm>
          </p:grpSpPr>
          <p:sp>
            <p:nvSpPr>
              <p:cNvPr id="4" name="Freeform 4">
                <a:extLst>
                  <a:ext uri="{FF2B5EF4-FFF2-40B4-BE49-F238E27FC236}">
                    <a16:creationId xmlns:a16="http://schemas.microsoft.com/office/drawing/2014/main" id="{A467E26A-8298-3218-4CEC-7938366A206E}"/>
                  </a:ext>
                </a:extLst>
              </p:cNvPr>
              <p:cNvSpPr/>
              <p:nvPr/>
            </p:nvSpPr>
            <p:spPr>
              <a:xfrm>
                <a:off x="0" y="0"/>
                <a:ext cx="337565" cy="113768"/>
              </a:xfrm>
              <a:custGeom>
                <a:avLst/>
                <a:gdLst/>
                <a:ahLst/>
                <a:cxnLst/>
                <a:rect l="l" t="t" r="r" b="b"/>
                <a:pathLst>
                  <a:path w="337565" h="113768">
                    <a:moveTo>
                      <a:pt x="56884" y="0"/>
                    </a:moveTo>
                    <a:lnTo>
                      <a:pt x="280681" y="0"/>
                    </a:lnTo>
                    <a:cubicBezTo>
                      <a:pt x="295767" y="0"/>
                      <a:pt x="310236" y="5993"/>
                      <a:pt x="320904" y="16661"/>
                    </a:cubicBezTo>
                    <a:cubicBezTo>
                      <a:pt x="331572" y="27329"/>
                      <a:pt x="337565" y="41797"/>
                      <a:pt x="337565" y="56884"/>
                    </a:cubicBezTo>
                    <a:lnTo>
                      <a:pt x="337565" y="56884"/>
                    </a:lnTo>
                    <a:cubicBezTo>
                      <a:pt x="337565" y="88300"/>
                      <a:pt x="312097" y="113768"/>
                      <a:pt x="280681" y="113768"/>
                    </a:cubicBezTo>
                    <a:lnTo>
                      <a:pt x="56884" y="113768"/>
                    </a:lnTo>
                    <a:cubicBezTo>
                      <a:pt x="25468" y="113768"/>
                      <a:pt x="0" y="88300"/>
                      <a:pt x="0" y="56884"/>
                    </a:cubicBezTo>
                    <a:lnTo>
                      <a:pt x="0" y="56884"/>
                    </a:lnTo>
                    <a:cubicBezTo>
                      <a:pt x="0" y="25468"/>
                      <a:pt x="25468" y="0"/>
                      <a:pt x="56884" y="0"/>
                    </a:cubicBezTo>
                    <a:close/>
                  </a:path>
                </a:pathLst>
              </a:custGeom>
              <a:solidFill>
                <a:srgbClr val="BAFF2A">
                  <a:alpha val="0"/>
                </a:srgbClr>
              </a:solidFill>
              <a:ln w="19050" cap="rnd">
                <a:solidFill>
                  <a:schemeClr val="bg1"/>
                </a:solidFill>
                <a:prstDash val="solid"/>
                <a:round/>
              </a:ln>
            </p:spPr>
            <p:txBody>
              <a:bodyPr/>
              <a:lstStyle/>
              <a:p>
                <a:endParaRPr lang="vi-VN"/>
              </a:p>
            </p:txBody>
          </p:sp>
          <p:sp>
            <p:nvSpPr>
              <p:cNvPr id="5" name="TextBox 5">
                <a:extLst>
                  <a:ext uri="{FF2B5EF4-FFF2-40B4-BE49-F238E27FC236}">
                    <a16:creationId xmlns:a16="http://schemas.microsoft.com/office/drawing/2014/main" id="{62D18D08-E9B2-B55D-969F-8E87738A642B}"/>
                  </a:ext>
                </a:extLst>
              </p:cNvPr>
              <p:cNvSpPr txBox="1"/>
              <p:nvPr/>
            </p:nvSpPr>
            <p:spPr>
              <a:xfrm>
                <a:off x="0" y="-57150"/>
                <a:ext cx="337565" cy="170918"/>
              </a:xfrm>
              <a:prstGeom prst="rect">
                <a:avLst/>
              </a:prstGeom>
            </p:spPr>
            <p:txBody>
              <a:bodyPr lIns="50800" tIns="50800" rIns="50800" bIns="50800" rtlCol="0" anchor="ctr"/>
              <a:lstStyle/>
              <a:p>
                <a:pPr algn="ctr">
                  <a:lnSpc>
                    <a:spcPts val="2659"/>
                  </a:lnSpc>
                  <a:spcBef>
                    <a:spcPct val="0"/>
                  </a:spcBef>
                </a:pPr>
                <a:endParaRPr/>
              </a:p>
            </p:txBody>
          </p:sp>
        </p:grpSp>
        <p:sp>
          <p:nvSpPr>
            <p:cNvPr id="9" name="Freeform 9">
              <a:extLst>
                <a:ext uri="{FF2B5EF4-FFF2-40B4-BE49-F238E27FC236}">
                  <a16:creationId xmlns:a16="http://schemas.microsoft.com/office/drawing/2014/main" id="{74E12A24-6A29-6E0D-5392-0328C49A2FC9}"/>
                </a:ext>
              </a:extLst>
            </p:cNvPr>
            <p:cNvSpPr/>
            <p:nvPr/>
          </p:nvSpPr>
          <p:spPr>
            <a:xfrm flipH="1">
              <a:off x="14626509" y="4589128"/>
              <a:ext cx="301592" cy="301592"/>
            </a:xfrm>
            <a:custGeom>
              <a:avLst/>
              <a:gdLst/>
              <a:ahLst/>
              <a:cxnLst/>
              <a:rect l="l" t="t" r="r" b="b"/>
              <a:pathLst>
                <a:path w="301592" h="301592">
                  <a:moveTo>
                    <a:pt x="301592" y="0"/>
                  </a:moveTo>
                  <a:lnTo>
                    <a:pt x="0" y="0"/>
                  </a:lnTo>
                  <a:lnTo>
                    <a:pt x="0" y="301592"/>
                  </a:lnTo>
                  <a:lnTo>
                    <a:pt x="301592" y="301592"/>
                  </a:lnTo>
                  <a:lnTo>
                    <a:pt x="301592"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vi-VN" dirty="0"/>
            </a:p>
          </p:txBody>
        </p:sp>
        <p:sp>
          <p:nvSpPr>
            <p:cNvPr id="20" name="TextBox 20">
              <a:extLst>
                <a:ext uri="{FF2B5EF4-FFF2-40B4-BE49-F238E27FC236}">
                  <a16:creationId xmlns:a16="http://schemas.microsoft.com/office/drawing/2014/main" id="{C55E1321-A82B-9C38-3F6A-67B4A36D8B23}"/>
                </a:ext>
              </a:extLst>
            </p:cNvPr>
            <p:cNvSpPr txBox="1"/>
            <p:nvPr/>
          </p:nvSpPr>
          <p:spPr>
            <a:xfrm>
              <a:off x="13073750" y="4531978"/>
              <a:ext cx="1534201" cy="358742"/>
            </a:xfrm>
            <a:prstGeom prst="rect">
              <a:avLst/>
            </a:prstGeom>
          </p:spPr>
          <p:txBody>
            <a:bodyPr lIns="0" tIns="0" rIns="0" bIns="0" rtlCol="0" anchor="t">
              <a:spAutoFit/>
            </a:bodyPr>
            <a:lstStyle/>
            <a:p>
              <a:pPr algn="l">
                <a:lnSpc>
                  <a:spcPts val="2799"/>
                </a:lnSpc>
                <a:spcBef>
                  <a:spcPct val="0"/>
                </a:spcBef>
              </a:pPr>
              <a:r>
                <a:rPr lang="en-US" sz="1999">
                  <a:solidFill>
                    <a:srgbClr val="FFFFFF"/>
                  </a:solidFill>
                  <a:latin typeface="Poppins"/>
                  <a:ea typeface="Poppins"/>
                  <a:cs typeface="Poppins"/>
                  <a:sym typeface="Poppins"/>
                </a:rPr>
                <a:t>Learn More</a:t>
              </a:r>
            </a:p>
          </p:txBody>
        </p:sp>
      </p:grpSp>
      <p:grpSp>
        <p:nvGrpSpPr>
          <p:cNvPr id="33" name="Nhóm 32">
            <a:extLst>
              <a:ext uri="{FF2B5EF4-FFF2-40B4-BE49-F238E27FC236}">
                <a16:creationId xmlns:a16="http://schemas.microsoft.com/office/drawing/2014/main" id="{4A70D7A5-43C6-99B5-81BA-21CAFEA461CB}"/>
              </a:ext>
            </a:extLst>
          </p:cNvPr>
          <p:cNvGrpSpPr/>
          <p:nvPr/>
        </p:nvGrpSpPr>
        <p:grpSpPr>
          <a:xfrm>
            <a:off x="9910510" y="4336381"/>
            <a:ext cx="2394832" cy="807119"/>
            <a:chOff x="9910510" y="4336381"/>
            <a:chExt cx="2394832" cy="807119"/>
          </a:xfrm>
        </p:grpSpPr>
        <p:grpSp>
          <p:nvGrpSpPr>
            <p:cNvPr id="6" name="Group 6">
              <a:extLst>
                <a:ext uri="{FF2B5EF4-FFF2-40B4-BE49-F238E27FC236}">
                  <a16:creationId xmlns:a16="http://schemas.microsoft.com/office/drawing/2014/main" id="{8781CC6D-5FCF-E2A3-9A4B-4EAAE17B1631}"/>
                </a:ext>
              </a:extLst>
            </p:cNvPr>
            <p:cNvGrpSpPr/>
            <p:nvPr/>
          </p:nvGrpSpPr>
          <p:grpSpPr>
            <a:xfrm>
              <a:off x="9910510" y="4336381"/>
              <a:ext cx="2394832" cy="807119"/>
              <a:chOff x="0" y="0"/>
              <a:chExt cx="337565" cy="113768"/>
            </a:xfrm>
          </p:grpSpPr>
          <p:sp>
            <p:nvSpPr>
              <p:cNvPr id="7" name="Freeform 7">
                <a:extLst>
                  <a:ext uri="{FF2B5EF4-FFF2-40B4-BE49-F238E27FC236}">
                    <a16:creationId xmlns:a16="http://schemas.microsoft.com/office/drawing/2014/main" id="{00655B50-8C28-523D-6CBB-8235DE81DF39}"/>
                  </a:ext>
                </a:extLst>
              </p:cNvPr>
              <p:cNvSpPr/>
              <p:nvPr/>
            </p:nvSpPr>
            <p:spPr>
              <a:xfrm>
                <a:off x="0" y="0"/>
                <a:ext cx="337565" cy="113768"/>
              </a:xfrm>
              <a:custGeom>
                <a:avLst/>
                <a:gdLst/>
                <a:ahLst/>
                <a:cxnLst/>
                <a:rect l="l" t="t" r="r" b="b"/>
                <a:pathLst>
                  <a:path w="337565" h="113768">
                    <a:moveTo>
                      <a:pt x="56884" y="0"/>
                    </a:moveTo>
                    <a:lnTo>
                      <a:pt x="280681" y="0"/>
                    </a:lnTo>
                    <a:cubicBezTo>
                      <a:pt x="295767" y="0"/>
                      <a:pt x="310236" y="5993"/>
                      <a:pt x="320904" y="16661"/>
                    </a:cubicBezTo>
                    <a:cubicBezTo>
                      <a:pt x="331572" y="27329"/>
                      <a:pt x="337565" y="41797"/>
                      <a:pt x="337565" y="56884"/>
                    </a:cubicBezTo>
                    <a:lnTo>
                      <a:pt x="337565" y="56884"/>
                    </a:lnTo>
                    <a:cubicBezTo>
                      <a:pt x="337565" y="88300"/>
                      <a:pt x="312097" y="113768"/>
                      <a:pt x="280681" y="113768"/>
                    </a:cubicBezTo>
                    <a:lnTo>
                      <a:pt x="56884" y="113768"/>
                    </a:lnTo>
                    <a:cubicBezTo>
                      <a:pt x="25468" y="113768"/>
                      <a:pt x="0" y="88300"/>
                      <a:pt x="0" y="56884"/>
                    </a:cubicBezTo>
                    <a:lnTo>
                      <a:pt x="0" y="56884"/>
                    </a:lnTo>
                    <a:cubicBezTo>
                      <a:pt x="0" y="25468"/>
                      <a:pt x="25468" y="0"/>
                      <a:pt x="56884" y="0"/>
                    </a:cubicBezTo>
                    <a:close/>
                  </a:path>
                </a:pathLst>
              </a:custGeom>
              <a:solidFill>
                <a:schemeClr val="bg1"/>
              </a:solidFill>
              <a:ln cap="rnd">
                <a:noFill/>
                <a:prstDash val="solid"/>
                <a:round/>
              </a:ln>
            </p:spPr>
            <p:txBody>
              <a:bodyPr/>
              <a:lstStyle/>
              <a:p>
                <a:endParaRPr lang="vi-VN" dirty="0"/>
              </a:p>
            </p:txBody>
          </p:sp>
          <p:sp>
            <p:nvSpPr>
              <p:cNvPr id="8" name="TextBox 8">
                <a:extLst>
                  <a:ext uri="{FF2B5EF4-FFF2-40B4-BE49-F238E27FC236}">
                    <a16:creationId xmlns:a16="http://schemas.microsoft.com/office/drawing/2014/main" id="{1A9DD840-245D-E7C7-F46B-85833AD526B6}"/>
                  </a:ext>
                </a:extLst>
              </p:cNvPr>
              <p:cNvSpPr txBox="1"/>
              <p:nvPr/>
            </p:nvSpPr>
            <p:spPr>
              <a:xfrm>
                <a:off x="0" y="-57150"/>
                <a:ext cx="337565" cy="170918"/>
              </a:xfrm>
              <a:prstGeom prst="rect">
                <a:avLst/>
              </a:prstGeom>
            </p:spPr>
            <p:txBody>
              <a:bodyPr lIns="50800" tIns="50800" rIns="50800" bIns="50800" rtlCol="0" anchor="ctr"/>
              <a:lstStyle/>
              <a:p>
                <a:pPr algn="ctr">
                  <a:lnSpc>
                    <a:spcPts val="2659"/>
                  </a:lnSpc>
                  <a:spcBef>
                    <a:spcPct val="0"/>
                  </a:spcBef>
                </a:pPr>
                <a:endParaRPr/>
              </a:p>
            </p:txBody>
          </p:sp>
        </p:grpSp>
        <p:sp>
          <p:nvSpPr>
            <p:cNvPr id="21" name="TextBox 21">
              <a:extLst>
                <a:ext uri="{FF2B5EF4-FFF2-40B4-BE49-F238E27FC236}">
                  <a16:creationId xmlns:a16="http://schemas.microsoft.com/office/drawing/2014/main" id="{5AED775E-7FF8-E129-470D-D2F28BC801F1}"/>
                </a:ext>
              </a:extLst>
            </p:cNvPr>
            <p:cNvSpPr txBox="1"/>
            <p:nvPr/>
          </p:nvSpPr>
          <p:spPr>
            <a:xfrm>
              <a:off x="10177642" y="4531978"/>
              <a:ext cx="1860568" cy="341055"/>
            </a:xfrm>
            <a:prstGeom prst="rect">
              <a:avLst/>
            </a:prstGeom>
          </p:spPr>
          <p:txBody>
            <a:bodyPr lIns="0" tIns="0" rIns="0" bIns="0" rtlCol="0" anchor="t">
              <a:spAutoFit/>
            </a:bodyPr>
            <a:lstStyle/>
            <a:p>
              <a:pPr algn="ctr">
                <a:lnSpc>
                  <a:spcPts val="2799"/>
                </a:lnSpc>
                <a:spcBef>
                  <a:spcPct val="0"/>
                </a:spcBef>
              </a:pPr>
              <a:r>
                <a:rPr lang="en-US" sz="1999" dirty="0">
                  <a:solidFill>
                    <a:srgbClr val="001737"/>
                  </a:solidFill>
                  <a:latin typeface="Poppins"/>
                  <a:ea typeface="Poppins"/>
                  <a:cs typeface="Poppins"/>
                  <a:sym typeface="Poppins"/>
                </a:rPr>
                <a:t>Start Slide</a:t>
              </a:r>
            </a:p>
          </p:txBody>
        </p:sp>
      </p:grpSp>
      <p:sp>
        <p:nvSpPr>
          <p:cNvPr id="22" name="TextBox 22">
            <a:extLst>
              <a:ext uri="{FF2B5EF4-FFF2-40B4-BE49-F238E27FC236}">
                <a16:creationId xmlns:a16="http://schemas.microsoft.com/office/drawing/2014/main" id="{95128F92-09F9-8BA3-8C1F-007D1AA43D2B}"/>
              </a:ext>
            </a:extLst>
          </p:cNvPr>
          <p:cNvSpPr txBox="1"/>
          <p:nvPr/>
        </p:nvSpPr>
        <p:spPr>
          <a:xfrm>
            <a:off x="13607224" y="8961231"/>
            <a:ext cx="3652076" cy="358775"/>
          </a:xfrm>
          <a:prstGeom prst="rect">
            <a:avLst/>
          </a:prstGeom>
        </p:spPr>
        <p:txBody>
          <a:bodyPr lIns="0" tIns="0" rIns="0" bIns="0" rtlCol="0" anchor="t">
            <a:spAutoFit/>
          </a:bodyPr>
          <a:lstStyle/>
          <a:p>
            <a:pPr algn="r">
              <a:lnSpc>
                <a:spcPts val="2799"/>
              </a:lnSpc>
              <a:spcBef>
                <a:spcPct val="0"/>
              </a:spcBef>
            </a:pPr>
            <a:r>
              <a:rPr lang="en-US" sz="1999">
                <a:solidFill>
                  <a:srgbClr val="FFFFFF"/>
                </a:solidFill>
                <a:latin typeface="Poppins"/>
                <a:ea typeface="Poppins"/>
                <a:cs typeface="Poppins"/>
                <a:sym typeface="Poppins"/>
              </a:rPr>
              <a:t>2024</a:t>
            </a:r>
          </a:p>
        </p:txBody>
      </p:sp>
      <p:grpSp>
        <p:nvGrpSpPr>
          <p:cNvPr id="35" name="Nhóm 34">
            <a:extLst>
              <a:ext uri="{FF2B5EF4-FFF2-40B4-BE49-F238E27FC236}">
                <a16:creationId xmlns:a16="http://schemas.microsoft.com/office/drawing/2014/main" id="{002DE3BF-FE45-C4EF-6994-4F1524DB38F3}"/>
              </a:ext>
            </a:extLst>
          </p:cNvPr>
          <p:cNvGrpSpPr/>
          <p:nvPr/>
        </p:nvGrpSpPr>
        <p:grpSpPr>
          <a:xfrm>
            <a:off x="14570663" y="5799568"/>
            <a:ext cx="4212504" cy="2477944"/>
            <a:chOff x="14570663" y="5799568"/>
            <a:chExt cx="4212504" cy="2477944"/>
          </a:xfrm>
        </p:grpSpPr>
        <p:grpSp>
          <p:nvGrpSpPr>
            <p:cNvPr id="23" name="Group 23">
              <a:extLst>
                <a:ext uri="{FF2B5EF4-FFF2-40B4-BE49-F238E27FC236}">
                  <a16:creationId xmlns:a16="http://schemas.microsoft.com/office/drawing/2014/main" id="{CC828BCB-5EB5-613F-73B0-22A7ED1B65DF}"/>
                </a:ext>
              </a:extLst>
            </p:cNvPr>
            <p:cNvGrpSpPr/>
            <p:nvPr/>
          </p:nvGrpSpPr>
          <p:grpSpPr>
            <a:xfrm>
              <a:off x="14570663" y="5799568"/>
              <a:ext cx="4212504" cy="2477944"/>
              <a:chOff x="0" y="0"/>
              <a:chExt cx="1381760" cy="812800"/>
            </a:xfrm>
          </p:grpSpPr>
          <p:sp>
            <p:nvSpPr>
              <p:cNvPr id="24" name="Freeform 24">
                <a:extLst>
                  <a:ext uri="{FF2B5EF4-FFF2-40B4-BE49-F238E27FC236}">
                    <a16:creationId xmlns:a16="http://schemas.microsoft.com/office/drawing/2014/main" id="{5DF4ABDE-4F89-63FB-B3FE-4081D40890A1}"/>
                  </a:ext>
                </a:extLst>
              </p:cNvPr>
              <p:cNvSpPr/>
              <p:nvPr/>
            </p:nvSpPr>
            <p:spPr>
              <a:xfrm>
                <a:off x="0" y="0"/>
                <a:ext cx="1381760" cy="812800"/>
              </a:xfrm>
              <a:custGeom>
                <a:avLst/>
                <a:gdLst/>
                <a:ahLst/>
                <a:cxnLst/>
                <a:rect l="l" t="t" r="r" b="b"/>
                <a:pathLst>
                  <a:path w="1381760" h="812800">
                    <a:moveTo>
                      <a:pt x="62487" y="0"/>
                    </a:moveTo>
                    <a:lnTo>
                      <a:pt x="1319273" y="0"/>
                    </a:lnTo>
                    <a:cubicBezTo>
                      <a:pt x="1353784" y="0"/>
                      <a:pt x="1381760" y="27976"/>
                      <a:pt x="1381760" y="62487"/>
                    </a:cubicBezTo>
                    <a:lnTo>
                      <a:pt x="1381760" y="750313"/>
                    </a:lnTo>
                    <a:cubicBezTo>
                      <a:pt x="1381760" y="766886"/>
                      <a:pt x="1375177" y="782780"/>
                      <a:pt x="1363458" y="794498"/>
                    </a:cubicBezTo>
                    <a:cubicBezTo>
                      <a:pt x="1351740" y="806217"/>
                      <a:pt x="1335846" y="812800"/>
                      <a:pt x="1319273" y="812800"/>
                    </a:cubicBezTo>
                    <a:lnTo>
                      <a:pt x="62487" y="812800"/>
                    </a:lnTo>
                    <a:cubicBezTo>
                      <a:pt x="45914" y="812800"/>
                      <a:pt x="30020" y="806217"/>
                      <a:pt x="18302" y="794498"/>
                    </a:cubicBezTo>
                    <a:cubicBezTo>
                      <a:pt x="6583" y="782780"/>
                      <a:pt x="0" y="766886"/>
                      <a:pt x="0" y="750313"/>
                    </a:cubicBezTo>
                    <a:lnTo>
                      <a:pt x="0" y="62487"/>
                    </a:lnTo>
                    <a:cubicBezTo>
                      <a:pt x="0" y="45914"/>
                      <a:pt x="6583" y="30020"/>
                      <a:pt x="18302" y="18302"/>
                    </a:cubicBezTo>
                    <a:cubicBezTo>
                      <a:pt x="30020" y="6583"/>
                      <a:pt x="45914" y="0"/>
                      <a:pt x="62487" y="0"/>
                    </a:cubicBezTo>
                    <a:close/>
                  </a:path>
                </a:pathLst>
              </a:custGeom>
              <a:solidFill>
                <a:srgbClr val="FFFFFF"/>
              </a:solidFill>
            </p:spPr>
            <p:txBody>
              <a:bodyPr/>
              <a:lstStyle/>
              <a:p>
                <a:endParaRPr lang="vi-VN"/>
              </a:p>
            </p:txBody>
          </p:sp>
          <p:sp>
            <p:nvSpPr>
              <p:cNvPr id="25" name="TextBox 25">
                <a:extLst>
                  <a:ext uri="{FF2B5EF4-FFF2-40B4-BE49-F238E27FC236}">
                    <a16:creationId xmlns:a16="http://schemas.microsoft.com/office/drawing/2014/main" id="{414F5C95-05BA-0B54-0545-E25820EA69BF}"/>
                  </a:ext>
                </a:extLst>
              </p:cNvPr>
              <p:cNvSpPr txBox="1"/>
              <p:nvPr/>
            </p:nvSpPr>
            <p:spPr>
              <a:xfrm>
                <a:off x="0" y="-123825"/>
                <a:ext cx="1381760" cy="936625"/>
              </a:xfrm>
              <a:prstGeom prst="rect">
                <a:avLst/>
              </a:prstGeom>
            </p:spPr>
            <p:txBody>
              <a:bodyPr lIns="43208" tIns="43208" rIns="43208" bIns="43208" rtlCol="0" anchor="ctr"/>
              <a:lstStyle/>
              <a:p>
                <a:pPr algn="ctr">
                  <a:lnSpc>
                    <a:spcPts val="3400"/>
                  </a:lnSpc>
                </a:pPr>
                <a:endParaRPr/>
              </a:p>
            </p:txBody>
          </p:sp>
        </p:grpSp>
        <p:grpSp>
          <p:nvGrpSpPr>
            <p:cNvPr id="26" name="Group 26">
              <a:extLst>
                <a:ext uri="{FF2B5EF4-FFF2-40B4-BE49-F238E27FC236}">
                  <a16:creationId xmlns:a16="http://schemas.microsoft.com/office/drawing/2014/main" id="{6E4B0C93-1E72-B3FE-5B8B-DD58088D0B02}"/>
                </a:ext>
              </a:extLst>
            </p:cNvPr>
            <p:cNvGrpSpPr/>
            <p:nvPr/>
          </p:nvGrpSpPr>
          <p:grpSpPr>
            <a:xfrm>
              <a:off x="14774769" y="5971596"/>
              <a:ext cx="3804291" cy="2133886"/>
              <a:chOff x="0" y="0"/>
              <a:chExt cx="551958" cy="309602"/>
            </a:xfrm>
          </p:grpSpPr>
          <p:sp>
            <p:nvSpPr>
              <p:cNvPr id="27" name="Freeform 27">
                <a:extLst>
                  <a:ext uri="{FF2B5EF4-FFF2-40B4-BE49-F238E27FC236}">
                    <a16:creationId xmlns:a16="http://schemas.microsoft.com/office/drawing/2014/main" id="{DCE82A32-5A69-97E1-AFD8-A0FA051A6A3B}"/>
                  </a:ext>
                </a:extLst>
              </p:cNvPr>
              <p:cNvSpPr/>
              <p:nvPr/>
            </p:nvSpPr>
            <p:spPr>
              <a:xfrm>
                <a:off x="0" y="0"/>
                <a:ext cx="551958" cy="309602"/>
              </a:xfrm>
              <a:custGeom>
                <a:avLst/>
                <a:gdLst/>
                <a:ahLst/>
                <a:cxnLst/>
                <a:rect l="l" t="t" r="r" b="b"/>
                <a:pathLst>
                  <a:path w="551958" h="309602">
                    <a:moveTo>
                      <a:pt x="46806" y="0"/>
                    </a:moveTo>
                    <a:lnTo>
                      <a:pt x="505152" y="0"/>
                    </a:lnTo>
                    <a:cubicBezTo>
                      <a:pt x="531002" y="0"/>
                      <a:pt x="551958" y="20956"/>
                      <a:pt x="551958" y="46806"/>
                    </a:cubicBezTo>
                    <a:lnTo>
                      <a:pt x="551958" y="262796"/>
                    </a:lnTo>
                    <a:cubicBezTo>
                      <a:pt x="551958" y="275209"/>
                      <a:pt x="547026" y="287115"/>
                      <a:pt x="538249" y="295893"/>
                    </a:cubicBezTo>
                    <a:cubicBezTo>
                      <a:pt x="529471" y="304670"/>
                      <a:pt x="517565" y="309602"/>
                      <a:pt x="505152" y="309602"/>
                    </a:cubicBezTo>
                    <a:lnTo>
                      <a:pt x="46806" y="309602"/>
                    </a:lnTo>
                    <a:cubicBezTo>
                      <a:pt x="20956" y="309602"/>
                      <a:pt x="0" y="288646"/>
                      <a:pt x="0" y="262796"/>
                    </a:cubicBezTo>
                    <a:lnTo>
                      <a:pt x="0" y="46806"/>
                    </a:lnTo>
                    <a:cubicBezTo>
                      <a:pt x="0" y="20956"/>
                      <a:pt x="20956" y="0"/>
                      <a:pt x="46806" y="0"/>
                    </a:cubicBezTo>
                    <a:close/>
                  </a:path>
                </a:pathLst>
              </a:custGeom>
              <a:blipFill>
                <a:blip r:embed="rId9"/>
                <a:stretch>
                  <a:fillRect t="-9278" b="-9278"/>
                </a:stretch>
              </a:blipFill>
            </p:spPr>
            <p:txBody>
              <a:bodyPr/>
              <a:lstStyle/>
              <a:p>
                <a:endParaRPr lang="vi-VN"/>
              </a:p>
            </p:txBody>
          </p:sp>
        </p:grpSp>
      </p:grpSp>
      <p:grpSp>
        <p:nvGrpSpPr>
          <p:cNvPr id="36" name="Nhóm 35">
            <a:extLst>
              <a:ext uri="{FF2B5EF4-FFF2-40B4-BE49-F238E27FC236}">
                <a16:creationId xmlns:a16="http://schemas.microsoft.com/office/drawing/2014/main" id="{F573316D-E7E0-C950-168D-69D9BE947E07}"/>
              </a:ext>
            </a:extLst>
          </p:cNvPr>
          <p:cNvGrpSpPr/>
          <p:nvPr/>
        </p:nvGrpSpPr>
        <p:grpSpPr>
          <a:xfrm>
            <a:off x="9910510" y="5799568"/>
            <a:ext cx="4212504" cy="2477944"/>
            <a:chOff x="9910510" y="5799568"/>
            <a:chExt cx="4212504" cy="2477944"/>
          </a:xfrm>
        </p:grpSpPr>
        <p:grpSp>
          <p:nvGrpSpPr>
            <p:cNvPr id="28" name="Group 28">
              <a:extLst>
                <a:ext uri="{FF2B5EF4-FFF2-40B4-BE49-F238E27FC236}">
                  <a16:creationId xmlns:a16="http://schemas.microsoft.com/office/drawing/2014/main" id="{9FA0E3BE-D951-0C8C-BBE0-733F9F9DFD5F}"/>
                </a:ext>
              </a:extLst>
            </p:cNvPr>
            <p:cNvGrpSpPr/>
            <p:nvPr/>
          </p:nvGrpSpPr>
          <p:grpSpPr>
            <a:xfrm>
              <a:off x="9910510" y="5799568"/>
              <a:ext cx="4212504" cy="2477944"/>
              <a:chOff x="0" y="0"/>
              <a:chExt cx="1381760" cy="812800"/>
            </a:xfrm>
          </p:grpSpPr>
          <p:sp>
            <p:nvSpPr>
              <p:cNvPr id="29" name="Freeform 29">
                <a:extLst>
                  <a:ext uri="{FF2B5EF4-FFF2-40B4-BE49-F238E27FC236}">
                    <a16:creationId xmlns:a16="http://schemas.microsoft.com/office/drawing/2014/main" id="{4C3491DB-6C61-100E-C1C6-D37F1B12DC95}"/>
                  </a:ext>
                </a:extLst>
              </p:cNvPr>
              <p:cNvSpPr/>
              <p:nvPr/>
            </p:nvSpPr>
            <p:spPr>
              <a:xfrm>
                <a:off x="0" y="0"/>
                <a:ext cx="1381760" cy="812800"/>
              </a:xfrm>
              <a:custGeom>
                <a:avLst/>
                <a:gdLst/>
                <a:ahLst/>
                <a:cxnLst/>
                <a:rect l="l" t="t" r="r" b="b"/>
                <a:pathLst>
                  <a:path w="1381760" h="812800">
                    <a:moveTo>
                      <a:pt x="62487" y="0"/>
                    </a:moveTo>
                    <a:lnTo>
                      <a:pt x="1319273" y="0"/>
                    </a:lnTo>
                    <a:cubicBezTo>
                      <a:pt x="1353784" y="0"/>
                      <a:pt x="1381760" y="27976"/>
                      <a:pt x="1381760" y="62487"/>
                    </a:cubicBezTo>
                    <a:lnTo>
                      <a:pt x="1381760" y="750313"/>
                    </a:lnTo>
                    <a:cubicBezTo>
                      <a:pt x="1381760" y="766886"/>
                      <a:pt x="1375177" y="782780"/>
                      <a:pt x="1363458" y="794498"/>
                    </a:cubicBezTo>
                    <a:cubicBezTo>
                      <a:pt x="1351740" y="806217"/>
                      <a:pt x="1335846" y="812800"/>
                      <a:pt x="1319273" y="812800"/>
                    </a:cubicBezTo>
                    <a:lnTo>
                      <a:pt x="62487" y="812800"/>
                    </a:lnTo>
                    <a:cubicBezTo>
                      <a:pt x="45914" y="812800"/>
                      <a:pt x="30020" y="806217"/>
                      <a:pt x="18302" y="794498"/>
                    </a:cubicBezTo>
                    <a:cubicBezTo>
                      <a:pt x="6583" y="782780"/>
                      <a:pt x="0" y="766886"/>
                      <a:pt x="0" y="750313"/>
                    </a:cubicBezTo>
                    <a:lnTo>
                      <a:pt x="0" y="62487"/>
                    </a:lnTo>
                    <a:cubicBezTo>
                      <a:pt x="0" y="45914"/>
                      <a:pt x="6583" y="30020"/>
                      <a:pt x="18302" y="18302"/>
                    </a:cubicBezTo>
                    <a:cubicBezTo>
                      <a:pt x="30020" y="6583"/>
                      <a:pt x="45914" y="0"/>
                      <a:pt x="62487" y="0"/>
                    </a:cubicBezTo>
                    <a:close/>
                  </a:path>
                </a:pathLst>
              </a:custGeom>
              <a:solidFill>
                <a:srgbClr val="FFFFFF"/>
              </a:solidFill>
            </p:spPr>
            <p:txBody>
              <a:bodyPr/>
              <a:lstStyle/>
              <a:p>
                <a:endParaRPr lang="vi-VN"/>
              </a:p>
            </p:txBody>
          </p:sp>
          <p:sp>
            <p:nvSpPr>
              <p:cNvPr id="30" name="TextBox 30">
                <a:extLst>
                  <a:ext uri="{FF2B5EF4-FFF2-40B4-BE49-F238E27FC236}">
                    <a16:creationId xmlns:a16="http://schemas.microsoft.com/office/drawing/2014/main" id="{8ABD35C6-0B40-D97D-74E2-352302BB9928}"/>
                  </a:ext>
                </a:extLst>
              </p:cNvPr>
              <p:cNvSpPr txBox="1"/>
              <p:nvPr/>
            </p:nvSpPr>
            <p:spPr>
              <a:xfrm>
                <a:off x="0" y="-123825"/>
                <a:ext cx="1381760" cy="936625"/>
              </a:xfrm>
              <a:prstGeom prst="rect">
                <a:avLst/>
              </a:prstGeom>
            </p:spPr>
            <p:txBody>
              <a:bodyPr lIns="43208" tIns="43208" rIns="43208" bIns="43208" rtlCol="0" anchor="ctr"/>
              <a:lstStyle/>
              <a:p>
                <a:pPr algn="ctr">
                  <a:lnSpc>
                    <a:spcPts val="3400"/>
                  </a:lnSpc>
                </a:pPr>
                <a:endParaRPr/>
              </a:p>
            </p:txBody>
          </p:sp>
        </p:grpSp>
        <p:grpSp>
          <p:nvGrpSpPr>
            <p:cNvPr id="31" name="Group 31">
              <a:extLst>
                <a:ext uri="{FF2B5EF4-FFF2-40B4-BE49-F238E27FC236}">
                  <a16:creationId xmlns:a16="http://schemas.microsoft.com/office/drawing/2014/main" id="{07A83C98-20F3-03B0-C694-DFDD67BE1FA3}"/>
                </a:ext>
              </a:extLst>
            </p:cNvPr>
            <p:cNvGrpSpPr/>
            <p:nvPr/>
          </p:nvGrpSpPr>
          <p:grpSpPr>
            <a:xfrm>
              <a:off x="10114617" y="5971596"/>
              <a:ext cx="3804291" cy="2133886"/>
              <a:chOff x="0" y="0"/>
              <a:chExt cx="551958" cy="309602"/>
            </a:xfrm>
          </p:grpSpPr>
          <p:sp>
            <p:nvSpPr>
              <p:cNvPr id="32" name="Freeform 32">
                <a:extLst>
                  <a:ext uri="{FF2B5EF4-FFF2-40B4-BE49-F238E27FC236}">
                    <a16:creationId xmlns:a16="http://schemas.microsoft.com/office/drawing/2014/main" id="{D753FC08-45DE-54CB-69B4-2EECA7C8A852}"/>
                  </a:ext>
                </a:extLst>
              </p:cNvPr>
              <p:cNvSpPr/>
              <p:nvPr/>
            </p:nvSpPr>
            <p:spPr>
              <a:xfrm>
                <a:off x="0" y="0"/>
                <a:ext cx="551958" cy="309602"/>
              </a:xfrm>
              <a:custGeom>
                <a:avLst/>
                <a:gdLst/>
                <a:ahLst/>
                <a:cxnLst/>
                <a:rect l="l" t="t" r="r" b="b"/>
                <a:pathLst>
                  <a:path w="551958" h="309602">
                    <a:moveTo>
                      <a:pt x="46806" y="0"/>
                    </a:moveTo>
                    <a:lnTo>
                      <a:pt x="505152" y="0"/>
                    </a:lnTo>
                    <a:cubicBezTo>
                      <a:pt x="531002" y="0"/>
                      <a:pt x="551958" y="20956"/>
                      <a:pt x="551958" y="46806"/>
                    </a:cubicBezTo>
                    <a:lnTo>
                      <a:pt x="551958" y="262796"/>
                    </a:lnTo>
                    <a:cubicBezTo>
                      <a:pt x="551958" y="275209"/>
                      <a:pt x="547026" y="287115"/>
                      <a:pt x="538249" y="295893"/>
                    </a:cubicBezTo>
                    <a:cubicBezTo>
                      <a:pt x="529471" y="304670"/>
                      <a:pt x="517565" y="309602"/>
                      <a:pt x="505152" y="309602"/>
                    </a:cubicBezTo>
                    <a:lnTo>
                      <a:pt x="46806" y="309602"/>
                    </a:lnTo>
                    <a:cubicBezTo>
                      <a:pt x="20956" y="309602"/>
                      <a:pt x="0" y="288646"/>
                      <a:pt x="0" y="262796"/>
                    </a:cubicBezTo>
                    <a:lnTo>
                      <a:pt x="0" y="46806"/>
                    </a:lnTo>
                    <a:cubicBezTo>
                      <a:pt x="0" y="20956"/>
                      <a:pt x="20956" y="0"/>
                      <a:pt x="46806" y="0"/>
                    </a:cubicBezTo>
                    <a:close/>
                  </a:path>
                </a:pathLst>
              </a:custGeom>
              <a:blipFill>
                <a:blip r:embed="rId10"/>
                <a:stretch>
                  <a:fillRect t="-9389" b="-9389"/>
                </a:stretch>
              </a:blipFill>
            </p:spPr>
            <p:txBody>
              <a:bodyPr/>
              <a:lstStyle/>
              <a:p>
                <a:endParaRPr lang="vi-VN"/>
              </a:p>
            </p:txBody>
          </p:sp>
        </p:grpSp>
      </p:grpSp>
    </p:spTree>
    <p:extLst>
      <p:ext uri="{BB962C8B-B14F-4D97-AF65-F5344CB8AC3E}">
        <p14:creationId xmlns:p14="http://schemas.microsoft.com/office/powerpoint/2010/main" val="4220047316"/>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250"/>
                                  </p:stCondLst>
                                  <p:childTnLst>
                                    <p:set>
                                      <p:cBhvr>
                                        <p:cTn id="11" dur="1" fill="hold">
                                          <p:stCondLst>
                                            <p:cond delay="0"/>
                                          </p:stCondLst>
                                        </p:cTn>
                                        <p:tgtEl>
                                          <p:spTgt spid="13"/>
                                        </p:tgtEl>
                                        <p:attrNameLst>
                                          <p:attrName>style.visibility</p:attrName>
                                        </p:attrNameLst>
                                      </p:cBhvr>
                                      <p:to>
                                        <p:strVal val="visible"/>
                                      </p:to>
                                    </p:set>
                                    <p:animEffect transition="in" filter="wipe(left)">
                                      <p:cBhvr>
                                        <p:cTn id="12" dur="500"/>
                                        <p:tgtEl>
                                          <p:spTgt spid="13"/>
                                        </p:tgtEl>
                                      </p:cBhvr>
                                    </p:animEffect>
                                  </p:childTnLst>
                                </p:cTn>
                              </p:par>
                            </p:childTnLst>
                          </p:cTn>
                        </p:par>
                        <p:par>
                          <p:cTn id="13" fill="hold">
                            <p:stCondLst>
                              <p:cond delay="1250"/>
                            </p:stCondLst>
                            <p:childTnLst>
                              <p:par>
                                <p:cTn id="14" presetID="22" presetClass="entr" presetSubtype="8" fill="hold" grpId="0" nodeType="afterEffect">
                                  <p:stCondLst>
                                    <p:cond delay="250"/>
                                  </p:stCondLst>
                                  <p:childTnLst>
                                    <p:set>
                                      <p:cBhvr>
                                        <p:cTn id="15" dur="1" fill="hold">
                                          <p:stCondLst>
                                            <p:cond delay="0"/>
                                          </p:stCondLst>
                                        </p:cTn>
                                        <p:tgtEl>
                                          <p:spTgt spid="14"/>
                                        </p:tgtEl>
                                        <p:attrNameLst>
                                          <p:attrName>style.visibility</p:attrName>
                                        </p:attrNameLst>
                                      </p:cBhvr>
                                      <p:to>
                                        <p:strVal val="visible"/>
                                      </p:to>
                                    </p:set>
                                    <p:animEffect transition="in" filter="wipe(left)">
                                      <p:cBhvr>
                                        <p:cTn id="16" dur="500"/>
                                        <p:tgtEl>
                                          <p:spTgt spid="14"/>
                                        </p:tgtEl>
                                      </p:cBhvr>
                                    </p:animEffect>
                                  </p:childTnLst>
                                </p:cTn>
                              </p:par>
                            </p:childTnLst>
                          </p:cTn>
                        </p:par>
                        <p:par>
                          <p:cTn id="17" fill="hold">
                            <p:stCondLst>
                              <p:cond delay="2000"/>
                            </p:stCondLst>
                            <p:childTnLst>
                              <p:par>
                                <p:cTn id="18" presetID="1" presetClass="entr" presetSubtype="0" fill="hold" nodeType="afterEffect">
                                  <p:stCondLst>
                                    <p:cond delay="250"/>
                                  </p:stCondLst>
                                  <p:childTnLst>
                                    <p:set>
                                      <p:cBhvr>
                                        <p:cTn id="19" dur="1" fill="hold">
                                          <p:stCondLst>
                                            <p:cond delay="0"/>
                                          </p:stCondLst>
                                        </p:cTn>
                                        <p:tgtEl>
                                          <p:spTgt spid="33"/>
                                        </p:tgtEl>
                                        <p:attrNameLst>
                                          <p:attrName>style.visibility</p:attrName>
                                        </p:attrNameLst>
                                      </p:cBhvr>
                                      <p:to>
                                        <p:strVal val="visible"/>
                                      </p:to>
                                    </p:set>
                                  </p:childTnLst>
                                </p:cTn>
                              </p:par>
                            </p:childTnLst>
                          </p:cTn>
                        </p:par>
                        <p:par>
                          <p:cTn id="20" fill="hold">
                            <p:stCondLst>
                              <p:cond delay="2250"/>
                            </p:stCondLst>
                            <p:childTnLst>
                              <p:par>
                                <p:cTn id="21" presetID="1" presetClass="entr" presetSubtype="0" fill="hold" nodeType="afterEffect">
                                  <p:stCondLst>
                                    <p:cond delay="250"/>
                                  </p:stCondLst>
                                  <p:childTnLst>
                                    <p:set>
                                      <p:cBhvr>
                                        <p:cTn id="22" dur="1" fill="hold">
                                          <p:stCondLst>
                                            <p:cond delay="0"/>
                                          </p:stCondLst>
                                        </p:cTn>
                                        <p:tgtEl>
                                          <p:spTgt spid="34"/>
                                        </p:tgtEl>
                                        <p:attrNameLst>
                                          <p:attrName>style.visibility</p:attrName>
                                        </p:attrNameLst>
                                      </p:cBhvr>
                                      <p:to>
                                        <p:strVal val="visible"/>
                                      </p:to>
                                    </p:set>
                                  </p:childTnLst>
                                </p:cTn>
                              </p:par>
                            </p:childTnLst>
                          </p:cTn>
                        </p:par>
                        <p:par>
                          <p:cTn id="23" fill="hold">
                            <p:stCondLst>
                              <p:cond delay="2500"/>
                            </p:stCondLst>
                            <p:childTnLst>
                              <p:par>
                                <p:cTn id="24" presetID="2" presetClass="entr" presetSubtype="4" fill="hold" nodeType="afterEffect">
                                  <p:stCondLst>
                                    <p:cond delay="250"/>
                                  </p:stCondLst>
                                  <p:childTnLst>
                                    <p:set>
                                      <p:cBhvr>
                                        <p:cTn id="25" dur="1" fill="hold">
                                          <p:stCondLst>
                                            <p:cond delay="0"/>
                                          </p:stCondLst>
                                        </p:cTn>
                                        <p:tgtEl>
                                          <p:spTgt spid="36"/>
                                        </p:tgtEl>
                                        <p:attrNameLst>
                                          <p:attrName>style.visibility</p:attrName>
                                        </p:attrNameLst>
                                      </p:cBhvr>
                                      <p:to>
                                        <p:strVal val="visible"/>
                                      </p:to>
                                    </p:set>
                                    <p:anim calcmode="lin" valueType="num">
                                      <p:cBhvr additive="base">
                                        <p:cTn id="26" dur="500" fill="hold"/>
                                        <p:tgtEl>
                                          <p:spTgt spid="36"/>
                                        </p:tgtEl>
                                        <p:attrNameLst>
                                          <p:attrName>ppt_x</p:attrName>
                                        </p:attrNameLst>
                                      </p:cBhvr>
                                      <p:tavLst>
                                        <p:tav tm="0">
                                          <p:val>
                                            <p:strVal val="#ppt_x"/>
                                          </p:val>
                                        </p:tav>
                                        <p:tav tm="100000">
                                          <p:val>
                                            <p:strVal val="#ppt_x"/>
                                          </p:val>
                                        </p:tav>
                                      </p:tavLst>
                                    </p:anim>
                                    <p:anim calcmode="lin" valueType="num">
                                      <p:cBhvr additive="base">
                                        <p:cTn id="27" dur="500" fill="hold"/>
                                        <p:tgtEl>
                                          <p:spTgt spid="36"/>
                                        </p:tgtEl>
                                        <p:attrNameLst>
                                          <p:attrName>ppt_y</p:attrName>
                                        </p:attrNameLst>
                                      </p:cBhvr>
                                      <p:tavLst>
                                        <p:tav tm="0">
                                          <p:val>
                                            <p:strVal val="1+#ppt_h/2"/>
                                          </p:val>
                                        </p:tav>
                                        <p:tav tm="100000">
                                          <p:val>
                                            <p:strVal val="#ppt_y"/>
                                          </p:val>
                                        </p:tav>
                                      </p:tavLst>
                                    </p:anim>
                                  </p:childTnLst>
                                </p:cTn>
                              </p:par>
                            </p:childTnLst>
                          </p:cTn>
                        </p:par>
                        <p:par>
                          <p:cTn id="28" fill="hold">
                            <p:stCondLst>
                              <p:cond delay="3250"/>
                            </p:stCondLst>
                            <p:childTnLst>
                              <p:par>
                                <p:cTn id="29" presetID="2" presetClass="entr" presetSubtype="2" fill="hold" nodeType="afterEffect">
                                  <p:stCondLst>
                                    <p:cond delay="250"/>
                                  </p:stCondLst>
                                  <p:childTnLst>
                                    <p:set>
                                      <p:cBhvr>
                                        <p:cTn id="30" dur="1" fill="hold">
                                          <p:stCondLst>
                                            <p:cond delay="0"/>
                                          </p:stCondLst>
                                        </p:cTn>
                                        <p:tgtEl>
                                          <p:spTgt spid="35"/>
                                        </p:tgtEl>
                                        <p:attrNameLst>
                                          <p:attrName>style.visibility</p:attrName>
                                        </p:attrNameLst>
                                      </p:cBhvr>
                                      <p:to>
                                        <p:strVal val="visible"/>
                                      </p:to>
                                    </p:set>
                                    <p:anim calcmode="lin" valueType="num">
                                      <p:cBhvr additive="base">
                                        <p:cTn id="31" dur="500" fill="hold"/>
                                        <p:tgtEl>
                                          <p:spTgt spid="35"/>
                                        </p:tgtEl>
                                        <p:attrNameLst>
                                          <p:attrName>ppt_x</p:attrName>
                                        </p:attrNameLst>
                                      </p:cBhvr>
                                      <p:tavLst>
                                        <p:tav tm="0">
                                          <p:val>
                                            <p:strVal val="1+#ppt_w/2"/>
                                          </p:val>
                                        </p:tav>
                                        <p:tav tm="100000">
                                          <p:val>
                                            <p:strVal val="#ppt_x"/>
                                          </p:val>
                                        </p:tav>
                                      </p:tavLst>
                                    </p:anim>
                                    <p:anim calcmode="lin" valueType="num">
                                      <p:cBhvr additive="base">
                                        <p:cTn id="32" dur="500" fill="hold"/>
                                        <p:tgtEl>
                                          <p:spTgt spid="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7B5716-E038-7259-D6F3-E00D98479342}"/>
            </a:ext>
          </a:extLst>
        </p:cNvPr>
        <p:cNvGrpSpPr/>
        <p:nvPr/>
      </p:nvGrpSpPr>
      <p:grpSpPr>
        <a:xfrm>
          <a:off x="0" y="0"/>
          <a:ext cx="0" cy="0"/>
          <a:chOff x="0" y="0"/>
          <a:chExt cx="0" cy="0"/>
        </a:xfrm>
      </p:grpSpPr>
      <p:sp>
        <p:nvSpPr>
          <p:cNvPr id="2" name="Hộp Văn bản 1">
            <a:extLst>
              <a:ext uri="{FF2B5EF4-FFF2-40B4-BE49-F238E27FC236}">
                <a16:creationId xmlns:a16="http://schemas.microsoft.com/office/drawing/2014/main" id="{23F2F909-D920-CEAB-4795-37316161D2CF}"/>
              </a:ext>
            </a:extLst>
          </p:cNvPr>
          <p:cNvSpPr txBox="1"/>
          <p:nvPr/>
        </p:nvSpPr>
        <p:spPr>
          <a:xfrm>
            <a:off x="685800" y="1269034"/>
            <a:ext cx="13411200" cy="101566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6000" dirty="0">
                <a:solidFill>
                  <a:srgbClr val="001737"/>
                </a:solidFill>
                <a:latin typeface="Poppins Bold" panose="00000800000000000000" charset="0"/>
                <a:ea typeface="ADLaM Display" panose="02010000000000000000" pitchFamily="2" charset="0"/>
                <a:cs typeface="Poppins Bold" panose="00000800000000000000" charset="0"/>
              </a:rPr>
              <a:t>4</a:t>
            </a:r>
            <a:r>
              <a:rPr kumimoji="0" lang="en-US" sz="6000" b="0" i="0" u="none" strike="noStrike" kern="1200" cap="none" spc="0" normalizeH="0" baseline="0" noProof="0" dirty="0">
                <a:ln>
                  <a:noFill/>
                </a:ln>
                <a:solidFill>
                  <a:srgbClr val="001737"/>
                </a:solidFill>
                <a:effectLst/>
                <a:uLnTx/>
                <a:uFillTx/>
                <a:latin typeface="Poppins Bold" panose="00000800000000000000" charset="0"/>
                <a:ea typeface="ADLaM Display" panose="02010000000000000000" pitchFamily="2" charset="0"/>
                <a:cs typeface="Poppins Bold" panose="00000800000000000000" charset="0"/>
              </a:rPr>
              <a:t> MAIN SECTIONS:</a:t>
            </a:r>
            <a:endParaRPr kumimoji="0" lang="vi-VN" sz="6000" b="0" i="0" u="none" strike="noStrike" kern="1200" cap="none" spc="0" normalizeH="0" baseline="0" noProof="0" dirty="0">
              <a:ln>
                <a:noFill/>
              </a:ln>
              <a:solidFill>
                <a:srgbClr val="001737"/>
              </a:solidFill>
              <a:effectLst/>
              <a:uLnTx/>
              <a:uFillTx/>
              <a:latin typeface="Arial" panose="020B0604020202020204" pitchFamily="34" charset="0"/>
              <a:ea typeface="ADLaM Display" panose="02010000000000000000" pitchFamily="2" charset="0"/>
              <a:cs typeface="Poppins Bold" panose="00000800000000000000" charset="0"/>
            </a:endParaRPr>
          </a:p>
        </p:txBody>
      </p:sp>
      <p:sp>
        <p:nvSpPr>
          <p:cNvPr id="3" name="Hộp Văn bản 2">
            <a:extLst>
              <a:ext uri="{FF2B5EF4-FFF2-40B4-BE49-F238E27FC236}">
                <a16:creationId xmlns:a16="http://schemas.microsoft.com/office/drawing/2014/main" id="{53AE0B36-1EA9-608E-EC43-4B733AE04FD5}"/>
              </a:ext>
            </a:extLst>
          </p:cNvPr>
          <p:cNvSpPr txBox="1"/>
          <p:nvPr/>
        </p:nvSpPr>
        <p:spPr>
          <a:xfrm>
            <a:off x="990600" y="734080"/>
            <a:ext cx="822960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black"/>
                </a:solidFill>
                <a:effectLst/>
                <a:uLnTx/>
                <a:uFillTx/>
                <a:latin typeface="Aharoni" panose="02010803020104030203" pitchFamily="2" charset="-79"/>
                <a:ea typeface="+mn-ea"/>
                <a:cs typeface="Aharoni" panose="02010803020104030203" pitchFamily="2" charset="-79"/>
              </a:rPr>
              <a:t>We’ve organized our presentation into</a:t>
            </a:r>
            <a:endParaRPr kumimoji="0" lang="vi-VN" sz="2800" b="0" i="0" u="none" strike="noStrike" kern="1200" cap="none" spc="0" normalizeH="0" baseline="0" noProof="0">
              <a:ln>
                <a:noFill/>
              </a:ln>
              <a:solidFill>
                <a:prstClr val="black"/>
              </a:solidFill>
              <a:effectLst/>
              <a:uLnTx/>
              <a:uFillTx/>
              <a:latin typeface="Arial" panose="020B0604020202020204" pitchFamily="34" charset="0"/>
              <a:ea typeface="+mn-ea"/>
              <a:cs typeface="Aharoni" panose="02010803020104030203" pitchFamily="2" charset="-79"/>
            </a:endParaRPr>
          </a:p>
        </p:txBody>
      </p:sp>
      <p:grpSp>
        <p:nvGrpSpPr>
          <p:cNvPr id="7" name="Nhóm 6">
            <a:extLst>
              <a:ext uri="{FF2B5EF4-FFF2-40B4-BE49-F238E27FC236}">
                <a16:creationId xmlns:a16="http://schemas.microsoft.com/office/drawing/2014/main" id="{AFC5E5F8-20F5-5AA7-0703-AC9915A750FD}"/>
              </a:ext>
            </a:extLst>
          </p:cNvPr>
          <p:cNvGrpSpPr/>
          <p:nvPr/>
        </p:nvGrpSpPr>
        <p:grpSpPr>
          <a:xfrm>
            <a:off x="5286000" y="3703589"/>
            <a:ext cx="1620000" cy="1620000"/>
            <a:chOff x="1524000" y="3009900"/>
            <a:chExt cx="1620000" cy="1620000"/>
          </a:xfrm>
          <a:solidFill>
            <a:schemeClr val="tx2">
              <a:lumMod val="50000"/>
            </a:schemeClr>
          </a:solidFill>
          <a:effectLst>
            <a:reflection stA="45000" endPos="1000" dist="50800" dir="5400000" sy="-100000" algn="bl" rotWithShape="0"/>
          </a:effectLst>
        </p:grpSpPr>
        <p:sp>
          <p:nvSpPr>
            <p:cNvPr id="5" name="Hình chữ nhật 4">
              <a:extLst>
                <a:ext uri="{FF2B5EF4-FFF2-40B4-BE49-F238E27FC236}">
                  <a16:creationId xmlns:a16="http://schemas.microsoft.com/office/drawing/2014/main" id="{7BB1FD4C-6064-45E5-0631-D9BFAFDB0671}"/>
                </a:ext>
              </a:extLst>
            </p:cNvPr>
            <p:cNvSpPr/>
            <p:nvPr/>
          </p:nvSpPr>
          <p:spPr>
            <a:xfrm>
              <a:off x="1524000" y="3009900"/>
              <a:ext cx="1620000" cy="1620000"/>
            </a:xfrm>
            <a:prstGeom prst="rect">
              <a:avLst/>
            </a:prstGeom>
            <a:grpFill/>
            <a:ln>
              <a:noFill/>
            </a:ln>
            <a:scene3d>
              <a:camera prst="orthographicFront">
                <a:rot lat="19476000" lon="18882000" rev="3612000"/>
              </a:camera>
              <a:lightRig rig="threePt" dir="t"/>
            </a:scene3d>
            <a:sp3d extrusionH="508000"/>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4" name="Hộp Văn bản 3">
              <a:extLst>
                <a:ext uri="{FF2B5EF4-FFF2-40B4-BE49-F238E27FC236}">
                  <a16:creationId xmlns:a16="http://schemas.microsoft.com/office/drawing/2014/main" id="{021024A5-EDD8-6A86-6B9D-8D627393B329}"/>
                </a:ext>
              </a:extLst>
            </p:cNvPr>
            <p:cNvSpPr txBox="1"/>
            <p:nvPr/>
          </p:nvSpPr>
          <p:spPr>
            <a:xfrm>
              <a:off x="1610100" y="3312068"/>
              <a:ext cx="1447800" cy="1015663"/>
            </a:xfrm>
            <a:prstGeom prst="rect">
              <a:avLst/>
            </a:prstGeom>
            <a:noFill/>
            <a:scene3d>
              <a:camera prst="orthographicFront">
                <a:rot lat="19476000" lon="18882000" rev="3612000"/>
              </a:camera>
              <a:lightRig rig="threePt" dir="t"/>
            </a:scene3d>
            <a:sp3d extrusionH="508000"/>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a:ln>
                    <a:noFill/>
                  </a:ln>
                  <a:solidFill>
                    <a:prstClr val="white"/>
                  </a:solidFill>
                  <a:effectLst/>
                  <a:uLnTx/>
                  <a:uFillTx/>
                  <a:latin typeface="ADLaM Display" panose="02010000000000000000" pitchFamily="2" charset="0"/>
                  <a:ea typeface="ADLaM Display" panose="02010000000000000000" pitchFamily="2" charset="0"/>
                  <a:cs typeface="ADLaM Display" panose="02010000000000000000" pitchFamily="2" charset="0"/>
                </a:rPr>
                <a:t>01</a:t>
              </a:r>
              <a:endParaRPr kumimoji="0" lang="vi-VN" sz="6000" b="0" i="0" u="none" strike="noStrike" kern="1200" cap="none" spc="0" normalizeH="0" baseline="0" noProof="0">
                <a:ln>
                  <a:noFill/>
                </a:ln>
                <a:solidFill>
                  <a:prstClr val="white"/>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grpSp>
      <p:grpSp>
        <p:nvGrpSpPr>
          <p:cNvPr id="8" name="Nhóm 7">
            <a:extLst>
              <a:ext uri="{FF2B5EF4-FFF2-40B4-BE49-F238E27FC236}">
                <a16:creationId xmlns:a16="http://schemas.microsoft.com/office/drawing/2014/main" id="{3968BA5B-007C-4626-76F2-A62604518FA9}"/>
              </a:ext>
            </a:extLst>
          </p:cNvPr>
          <p:cNvGrpSpPr/>
          <p:nvPr/>
        </p:nvGrpSpPr>
        <p:grpSpPr>
          <a:xfrm>
            <a:off x="8867400" y="5762912"/>
            <a:ext cx="1620000" cy="1620000"/>
            <a:chOff x="1524000" y="3009900"/>
            <a:chExt cx="1620000" cy="1620000"/>
          </a:xfrm>
          <a:solidFill>
            <a:schemeClr val="tx2"/>
          </a:solidFill>
        </p:grpSpPr>
        <p:sp>
          <p:nvSpPr>
            <p:cNvPr id="9" name="Hình chữ nhật 8">
              <a:extLst>
                <a:ext uri="{FF2B5EF4-FFF2-40B4-BE49-F238E27FC236}">
                  <a16:creationId xmlns:a16="http://schemas.microsoft.com/office/drawing/2014/main" id="{6C2A523B-0D2E-E166-FD97-19B8C2073ECD}"/>
                </a:ext>
              </a:extLst>
            </p:cNvPr>
            <p:cNvSpPr/>
            <p:nvPr/>
          </p:nvSpPr>
          <p:spPr>
            <a:xfrm>
              <a:off x="1524000" y="3009900"/>
              <a:ext cx="1620000" cy="1620000"/>
            </a:xfrm>
            <a:prstGeom prst="rect">
              <a:avLst/>
            </a:prstGeom>
            <a:grpFill/>
            <a:ln>
              <a:noFill/>
            </a:ln>
            <a:scene3d>
              <a:camera prst="orthographicFront">
                <a:rot lat="19476000" lon="18882000" rev="3612000"/>
              </a:camera>
              <a:lightRig rig="threePt" dir="t"/>
            </a:scene3d>
            <a:sp3d extrusionH="508000"/>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10" name="Hộp Văn bản 9">
              <a:extLst>
                <a:ext uri="{FF2B5EF4-FFF2-40B4-BE49-F238E27FC236}">
                  <a16:creationId xmlns:a16="http://schemas.microsoft.com/office/drawing/2014/main" id="{381270E3-78C8-5855-561F-5834E57194C7}"/>
                </a:ext>
              </a:extLst>
            </p:cNvPr>
            <p:cNvSpPr txBox="1"/>
            <p:nvPr/>
          </p:nvSpPr>
          <p:spPr>
            <a:xfrm>
              <a:off x="1610100" y="3312068"/>
              <a:ext cx="1447800" cy="1015663"/>
            </a:xfrm>
            <a:prstGeom prst="rect">
              <a:avLst/>
            </a:prstGeom>
            <a:noFill/>
            <a:scene3d>
              <a:camera prst="orthographicFront">
                <a:rot lat="19476000" lon="18882000" rev="3612000"/>
              </a:camera>
              <a:lightRig rig="threePt" dir="t"/>
            </a:scene3d>
            <a:sp3d extrusionH="508000"/>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a:ln>
                    <a:noFill/>
                  </a:ln>
                  <a:solidFill>
                    <a:prstClr val="white"/>
                  </a:solidFill>
                  <a:effectLst/>
                  <a:uLnTx/>
                  <a:uFillTx/>
                  <a:latin typeface="ADLaM Display" panose="02010000000000000000" pitchFamily="2" charset="0"/>
                  <a:ea typeface="ADLaM Display" panose="02010000000000000000" pitchFamily="2" charset="0"/>
                  <a:cs typeface="ADLaM Display" panose="02010000000000000000" pitchFamily="2" charset="0"/>
                </a:rPr>
                <a:t>03</a:t>
              </a:r>
              <a:endParaRPr kumimoji="0" lang="vi-VN" sz="6000" b="0" i="0" u="none" strike="noStrike" kern="1200" cap="none" spc="0" normalizeH="0" baseline="0" noProof="0">
                <a:ln>
                  <a:noFill/>
                </a:ln>
                <a:solidFill>
                  <a:prstClr val="white"/>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grpSp>
      <p:grpSp>
        <p:nvGrpSpPr>
          <p:cNvPr id="11" name="Nhóm 10">
            <a:extLst>
              <a:ext uri="{FF2B5EF4-FFF2-40B4-BE49-F238E27FC236}">
                <a16:creationId xmlns:a16="http://schemas.microsoft.com/office/drawing/2014/main" id="{28698E9E-7695-8769-0ACF-DFCDB4AD400E}"/>
              </a:ext>
            </a:extLst>
          </p:cNvPr>
          <p:cNvGrpSpPr/>
          <p:nvPr/>
        </p:nvGrpSpPr>
        <p:grpSpPr>
          <a:xfrm>
            <a:off x="7009650" y="4747249"/>
            <a:ext cx="1620000" cy="1620000"/>
            <a:chOff x="1524000" y="3009900"/>
            <a:chExt cx="1620000" cy="1620000"/>
          </a:xfrm>
          <a:solidFill>
            <a:schemeClr val="tx2">
              <a:lumMod val="75000"/>
            </a:schemeClr>
          </a:solidFill>
        </p:grpSpPr>
        <p:sp>
          <p:nvSpPr>
            <p:cNvPr id="12" name="Hình chữ nhật 11">
              <a:extLst>
                <a:ext uri="{FF2B5EF4-FFF2-40B4-BE49-F238E27FC236}">
                  <a16:creationId xmlns:a16="http://schemas.microsoft.com/office/drawing/2014/main" id="{8293B3DE-180C-7A42-4938-9C8243A26C42}"/>
                </a:ext>
              </a:extLst>
            </p:cNvPr>
            <p:cNvSpPr/>
            <p:nvPr/>
          </p:nvSpPr>
          <p:spPr>
            <a:xfrm>
              <a:off x="1524000" y="3009900"/>
              <a:ext cx="1620000" cy="1620000"/>
            </a:xfrm>
            <a:prstGeom prst="rect">
              <a:avLst/>
            </a:prstGeom>
            <a:grpFill/>
            <a:ln>
              <a:noFill/>
            </a:ln>
            <a:scene3d>
              <a:camera prst="orthographicFront">
                <a:rot lat="19476000" lon="18882000" rev="3612000"/>
              </a:camera>
              <a:lightRig rig="threePt" dir="t"/>
            </a:scene3d>
            <a:sp3d extrusionH="508000"/>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13" name="Hộp Văn bản 12">
              <a:extLst>
                <a:ext uri="{FF2B5EF4-FFF2-40B4-BE49-F238E27FC236}">
                  <a16:creationId xmlns:a16="http://schemas.microsoft.com/office/drawing/2014/main" id="{083006E8-7326-AA50-877F-06F503025391}"/>
                </a:ext>
              </a:extLst>
            </p:cNvPr>
            <p:cNvSpPr txBox="1"/>
            <p:nvPr/>
          </p:nvSpPr>
          <p:spPr>
            <a:xfrm>
              <a:off x="1610100" y="3312068"/>
              <a:ext cx="1447800" cy="1015663"/>
            </a:xfrm>
            <a:prstGeom prst="rect">
              <a:avLst/>
            </a:prstGeom>
            <a:noFill/>
            <a:scene3d>
              <a:camera prst="orthographicFront">
                <a:rot lat="19476000" lon="18882000" rev="3612000"/>
              </a:camera>
              <a:lightRig rig="threePt" dir="t"/>
            </a:scene3d>
            <a:sp3d extrusionH="508000"/>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a:ln>
                    <a:noFill/>
                  </a:ln>
                  <a:solidFill>
                    <a:prstClr val="white"/>
                  </a:solidFill>
                  <a:effectLst/>
                  <a:uLnTx/>
                  <a:uFillTx/>
                  <a:latin typeface="ADLaM Display" panose="02010000000000000000" pitchFamily="2" charset="0"/>
                  <a:ea typeface="ADLaM Display" panose="02010000000000000000" pitchFamily="2" charset="0"/>
                  <a:cs typeface="ADLaM Display" panose="02010000000000000000" pitchFamily="2" charset="0"/>
                </a:rPr>
                <a:t>02</a:t>
              </a:r>
              <a:endParaRPr kumimoji="0" lang="vi-VN" sz="6000" b="0" i="0" u="none" strike="noStrike" kern="1200" cap="none" spc="0" normalizeH="0" baseline="0" noProof="0">
                <a:ln>
                  <a:noFill/>
                </a:ln>
                <a:solidFill>
                  <a:prstClr val="white"/>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grpSp>
      <p:grpSp>
        <p:nvGrpSpPr>
          <p:cNvPr id="14" name="Nhóm 13">
            <a:extLst>
              <a:ext uri="{FF2B5EF4-FFF2-40B4-BE49-F238E27FC236}">
                <a16:creationId xmlns:a16="http://schemas.microsoft.com/office/drawing/2014/main" id="{2569F8DB-4F23-6BCE-D4F0-6CC540F84F5A}"/>
              </a:ext>
            </a:extLst>
          </p:cNvPr>
          <p:cNvGrpSpPr/>
          <p:nvPr/>
        </p:nvGrpSpPr>
        <p:grpSpPr>
          <a:xfrm>
            <a:off x="10725150" y="6672329"/>
            <a:ext cx="1620000" cy="1620000"/>
            <a:chOff x="1524000" y="3009900"/>
            <a:chExt cx="1620000" cy="1620000"/>
          </a:xfrm>
          <a:solidFill>
            <a:schemeClr val="tx2">
              <a:lumMod val="60000"/>
              <a:lumOff val="40000"/>
            </a:schemeClr>
          </a:solidFill>
        </p:grpSpPr>
        <p:sp>
          <p:nvSpPr>
            <p:cNvPr id="15" name="Hình chữ nhật 14">
              <a:extLst>
                <a:ext uri="{FF2B5EF4-FFF2-40B4-BE49-F238E27FC236}">
                  <a16:creationId xmlns:a16="http://schemas.microsoft.com/office/drawing/2014/main" id="{7485B7AF-AB51-BF21-96D5-863426F4BCA6}"/>
                </a:ext>
              </a:extLst>
            </p:cNvPr>
            <p:cNvSpPr/>
            <p:nvPr/>
          </p:nvSpPr>
          <p:spPr>
            <a:xfrm>
              <a:off x="1524000" y="3009900"/>
              <a:ext cx="1620000" cy="1620000"/>
            </a:xfrm>
            <a:prstGeom prst="rect">
              <a:avLst/>
            </a:prstGeom>
            <a:grpFill/>
            <a:ln>
              <a:noFill/>
            </a:ln>
            <a:scene3d>
              <a:camera prst="orthographicFront">
                <a:rot lat="19476000" lon="18882000" rev="3612000"/>
              </a:camera>
              <a:lightRig rig="threePt" dir="t"/>
            </a:scene3d>
            <a:sp3d extrusionH="508000"/>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16" name="Hộp Văn bản 15">
              <a:extLst>
                <a:ext uri="{FF2B5EF4-FFF2-40B4-BE49-F238E27FC236}">
                  <a16:creationId xmlns:a16="http://schemas.microsoft.com/office/drawing/2014/main" id="{41BDE9B8-2389-3B90-FD7E-4626BE9316BD}"/>
                </a:ext>
              </a:extLst>
            </p:cNvPr>
            <p:cNvSpPr txBox="1"/>
            <p:nvPr/>
          </p:nvSpPr>
          <p:spPr>
            <a:xfrm>
              <a:off x="1610100" y="3312068"/>
              <a:ext cx="1447800" cy="1015663"/>
            </a:xfrm>
            <a:prstGeom prst="rect">
              <a:avLst/>
            </a:prstGeom>
            <a:noFill/>
            <a:scene3d>
              <a:camera prst="orthographicFront">
                <a:rot lat="19476000" lon="18882000" rev="3612000"/>
              </a:camera>
              <a:lightRig rig="threePt" dir="t"/>
            </a:scene3d>
            <a:sp3d extrusionH="508000"/>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a:ln>
                    <a:noFill/>
                  </a:ln>
                  <a:solidFill>
                    <a:prstClr val="white"/>
                  </a:solidFill>
                  <a:effectLst/>
                  <a:uLnTx/>
                  <a:uFillTx/>
                  <a:latin typeface="ADLaM Display" panose="02010000000000000000" pitchFamily="2" charset="0"/>
                  <a:ea typeface="ADLaM Display" panose="02010000000000000000" pitchFamily="2" charset="0"/>
                  <a:cs typeface="ADLaM Display" panose="02010000000000000000" pitchFamily="2" charset="0"/>
                </a:rPr>
                <a:t>04</a:t>
              </a:r>
              <a:endParaRPr kumimoji="0" lang="vi-VN" sz="6000" b="0" i="0" u="none" strike="noStrike" kern="1200" cap="none" spc="0" normalizeH="0" baseline="0" noProof="0">
                <a:ln>
                  <a:noFill/>
                </a:ln>
                <a:solidFill>
                  <a:prstClr val="white"/>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grpSp>
      <p:grpSp>
        <p:nvGrpSpPr>
          <p:cNvPr id="36" name="Nhóm 35">
            <a:extLst>
              <a:ext uri="{FF2B5EF4-FFF2-40B4-BE49-F238E27FC236}">
                <a16:creationId xmlns:a16="http://schemas.microsoft.com/office/drawing/2014/main" id="{B70F6C4E-E530-BBD6-F183-DE49DBE26C84}"/>
              </a:ext>
            </a:extLst>
          </p:cNvPr>
          <p:cNvGrpSpPr/>
          <p:nvPr/>
        </p:nvGrpSpPr>
        <p:grpSpPr>
          <a:xfrm>
            <a:off x="6581400" y="2878848"/>
            <a:ext cx="3113145" cy="1313563"/>
            <a:chOff x="5638800" y="2610737"/>
            <a:chExt cx="3113145" cy="1313563"/>
          </a:xfrm>
        </p:grpSpPr>
        <p:cxnSp>
          <p:nvCxnSpPr>
            <p:cNvPr id="25" name="Đường nối Thẳng 24">
              <a:extLst>
                <a:ext uri="{FF2B5EF4-FFF2-40B4-BE49-F238E27FC236}">
                  <a16:creationId xmlns:a16="http://schemas.microsoft.com/office/drawing/2014/main" id="{DF94D450-3E58-4E97-6A79-6E9E63C68506}"/>
                </a:ext>
              </a:extLst>
            </p:cNvPr>
            <p:cNvCxnSpPr/>
            <p:nvPr/>
          </p:nvCxnSpPr>
          <p:spPr>
            <a:xfrm flipV="1">
              <a:off x="5638800" y="3086100"/>
              <a:ext cx="1238250" cy="838200"/>
            </a:xfrm>
            <a:prstGeom prst="line">
              <a:avLst/>
            </a:prstGeom>
            <a:ln w="57150">
              <a:solidFill>
                <a:srgbClr val="132843"/>
              </a:solidFill>
            </a:ln>
          </p:spPr>
          <p:style>
            <a:lnRef idx="1">
              <a:schemeClr val="accent1"/>
            </a:lnRef>
            <a:fillRef idx="0">
              <a:schemeClr val="accent1"/>
            </a:fillRef>
            <a:effectRef idx="0">
              <a:schemeClr val="accent1"/>
            </a:effectRef>
            <a:fontRef idx="minor">
              <a:schemeClr val="tx1"/>
            </a:fontRef>
          </p:style>
        </p:cxnSp>
        <p:cxnSp>
          <p:nvCxnSpPr>
            <p:cNvPr id="27" name="Đường nối Thẳng 26">
              <a:extLst>
                <a:ext uri="{FF2B5EF4-FFF2-40B4-BE49-F238E27FC236}">
                  <a16:creationId xmlns:a16="http://schemas.microsoft.com/office/drawing/2014/main" id="{7D2166A1-EBC1-B5EE-00E7-C99F7D5151AF}"/>
                </a:ext>
              </a:extLst>
            </p:cNvPr>
            <p:cNvCxnSpPr>
              <a:cxnSpLocks/>
            </p:cNvCxnSpPr>
            <p:nvPr/>
          </p:nvCxnSpPr>
          <p:spPr>
            <a:xfrm flipV="1">
              <a:off x="6827895" y="2730755"/>
              <a:ext cx="1733550" cy="381000"/>
            </a:xfrm>
            <a:prstGeom prst="line">
              <a:avLst/>
            </a:prstGeom>
            <a:ln w="57150">
              <a:solidFill>
                <a:srgbClr val="132843"/>
              </a:solidFill>
            </a:ln>
          </p:spPr>
          <p:style>
            <a:lnRef idx="1">
              <a:schemeClr val="accent1"/>
            </a:lnRef>
            <a:fillRef idx="0">
              <a:schemeClr val="accent1"/>
            </a:fillRef>
            <a:effectRef idx="0">
              <a:schemeClr val="accent1"/>
            </a:effectRef>
            <a:fontRef idx="minor">
              <a:schemeClr val="tx1"/>
            </a:fontRef>
          </p:style>
        </p:cxnSp>
        <p:sp>
          <p:nvSpPr>
            <p:cNvPr id="43" name="Lưu đồ: Đường kết nối 42">
              <a:extLst>
                <a:ext uri="{FF2B5EF4-FFF2-40B4-BE49-F238E27FC236}">
                  <a16:creationId xmlns:a16="http://schemas.microsoft.com/office/drawing/2014/main" id="{DC30585C-0A19-50FD-84F1-AF99D7117FB5}"/>
                </a:ext>
              </a:extLst>
            </p:cNvPr>
            <p:cNvSpPr/>
            <p:nvPr/>
          </p:nvSpPr>
          <p:spPr>
            <a:xfrm>
              <a:off x="8523345" y="2610737"/>
              <a:ext cx="228600" cy="243483"/>
            </a:xfrm>
            <a:prstGeom prst="flowChartConnector">
              <a:avLst/>
            </a:prstGeom>
            <a:solidFill>
              <a:srgbClr val="132843"/>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grpSp>
      <p:grpSp>
        <p:nvGrpSpPr>
          <p:cNvPr id="37" name="Nhóm 36">
            <a:extLst>
              <a:ext uri="{FF2B5EF4-FFF2-40B4-BE49-F238E27FC236}">
                <a16:creationId xmlns:a16="http://schemas.microsoft.com/office/drawing/2014/main" id="{98555506-35FC-F330-BE57-580898B19738}"/>
              </a:ext>
            </a:extLst>
          </p:cNvPr>
          <p:cNvGrpSpPr/>
          <p:nvPr/>
        </p:nvGrpSpPr>
        <p:grpSpPr>
          <a:xfrm>
            <a:off x="4807080" y="5940483"/>
            <a:ext cx="2774070" cy="1140260"/>
            <a:chOff x="3864480" y="5672372"/>
            <a:chExt cx="2774070" cy="1140260"/>
          </a:xfrm>
        </p:grpSpPr>
        <p:cxnSp>
          <p:nvCxnSpPr>
            <p:cNvPr id="28" name="Đường nối Thẳng 27">
              <a:extLst>
                <a:ext uri="{FF2B5EF4-FFF2-40B4-BE49-F238E27FC236}">
                  <a16:creationId xmlns:a16="http://schemas.microsoft.com/office/drawing/2014/main" id="{68A82F38-C5C8-B1F1-6961-083333CF93C3}"/>
                </a:ext>
              </a:extLst>
            </p:cNvPr>
            <p:cNvCxnSpPr>
              <a:cxnSpLocks/>
            </p:cNvCxnSpPr>
            <p:nvPr/>
          </p:nvCxnSpPr>
          <p:spPr>
            <a:xfrm flipV="1">
              <a:off x="3986400" y="5768972"/>
              <a:ext cx="976125" cy="891066"/>
            </a:xfrm>
            <a:prstGeom prst="line">
              <a:avLst/>
            </a:prstGeom>
            <a:ln w="57150">
              <a:solidFill>
                <a:srgbClr val="1A3B64"/>
              </a:solidFill>
            </a:ln>
          </p:spPr>
          <p:style>
            <a:lnRef idx="1">
              <a:schemeClr val="accent1"/>
            </a:lnRef>
            <a:fillRef idx="0">
              <a:schemeClr val="accent1"/>
            </a:fillRef>
            <a:effectRef idx="0">
              <a:schemeClr val="accent1"/>
            </a:effectRef>
            <a:fontRef idx="minor">
              <a:schemeClr val="tx1"/>
            </a:fontRef>
          </p:style>
        </p:cxnSp>
        <p:cxnSp>
          <p:nvCxnSpPr>
            <p:cNvPr id="29" name="Đường nối Thẳng 28">
              <a:extLst>
                <a:ext uri="{FF2B5EF4-FFF2-40B4-BE49-F238E27FC236}">
                  <a16:creationId xmlns:a16="http://schemas.microsoft.com/office/drawing/2014/main" id="{6141DD1B-86DD-9427-3DF7-8AF5A90A1401}"/>
                </a:ext>
              </a:extLst>
            </p:cNvPr>
            <p:cNvCxnSpPr>
              <a:cxnSpLocks/>
            </p:cNvCxnSpPr>
            <p:nvPr/>
          </p:nvCxnSpPr>
          <p:spPr>
            <a:xfrm flipV="1">
              <a:off x="4962525" y="5672372"/>
              <a:ext cx="1676025" cy="96600"/>
            </a:xfrm>
            <a:prstGeom prst="line">
              <a:avLst/>
            </a:prstGeom>
            <a:ln w="57150">
              <a:solidFill>
                <a:srgbClr val="1A3B64"/>
              </a:solidFill>
            </a:ln>
          </p:spPr>
          <p:style>
            <a:lnRef idx="1">
              <a:schemeClr val="accent1"/>
            </a:lnRef>
            <a:fillRef idx="0">
              <a:schemeClr val="accent1"/>
            </a:fillRef>
            <a:effectRef idx="0">
              <a:schemeClr val="accent1"/>
            </a:effectRef>
            <a:fontRef idx="minor">
              <a:schemeClr val="tx1"/>
            </a:fontRef>
          </p:style>
        </p:cxnSp>
        <p:sp>
          <p:nvSpPr>
            <p:cNvPr id="44" name="Lưu đồ: Đường kết nối 43">
              <a:extLst>
                <a:ext uri="{FF2B5EF4-FFF2-40B4-BE49-F238E27FC236}">
                  <a16:creationId xmlns:a16="http://schemas.microsoft.com/office/drawing/2014/main" id="{E37E78F0-0609-9C73-B3CC-2E2E3A531A70}"/>
                </a:ext>
              </a:extLst>
            </p:cNvPr>
            <p:cNvSpPr/>
            <p:nvPr/>
          </p:nvSpPr>
          <p:spPr>
            <a:xfrm>
              <a:off x="3864480" y="6569149"/>
              <a:ext cx="228600" cy="243483"/>
            </a:xfrm>
            <a:prstGeom prst="flowChartConnector">
              <a:avLst/>
            </a:prstGeom>
            <a:solidFill>
              <a:srgbClr val="1A3B64"/>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grpSp>
      <p:grpSp>
        <p:nvGrpSpPr>
          <p:cNvPr id="39" name="Nhóm 38">
            <a:extLst>
              <a:ext uri="{FF2B5EF4-FFF2-40B4-BE49-F238E27FC236}">
                <a16:creationId xmlns:a16="http://schemas.microsoft.com/office/drawing/2014/main" id="{CFAE387D-4F34-2F97-D9DA-107FC03B992C}"/>
              </a:ext>
            </a:extLst>
          </p:cNvPr>
          <p:cNvGrpSpPr/>
          <p:nvPr/>
        </p:nvGrpSpPr>
        <p:grpSpPr>
          <a:xfrm>
            <a:off x="7352550" y="7873229"/>
            <a:ext cx="3553575" cy="759182"/>
            <a:chOff x="6409950" y="7605118"/>
            <a:chExt cx="3553575" cy="759182"/>
          </a:xfrm>
        </p:grpSpPr>
        <p:cxnSp>
          <p:nvCxnSpPr>
            <p:cNvPr id="32" name="Đường nối Thẳng 31">
              <a:extLst>
                <a:ext uri="{FF2B5EF4-FFF2-40B4-BE49-F238E27FC236}">
                  <a16:creationId xmlns:a16="http://schemas.microsoft.com/office/drawing/2014/main" id="{AB53BF6C-613B-264A-ABF7-377B1466A3FA}"/>
                </a:ext>
              </a:extLst>
            </p:cNvPr>
            <p:cNvCxnSpPr>
              <a:cxnSpLocks/>
            </p:cNvCxnSpPr>
            <p:nvPr/>
          </p:nvCxnSpPr>
          <p:spPr>
            <a:xfrm flipV="1">
              <a:off x="6496050" y="7605118"/>
              <a:ext cx="590925" cy="662582"/>
            </a:xfrm>
            <a:prstGeom prst="line">
              <a:avLst/>
            </a:prstGeom>
            <a:ln w="57150">
              <a:solidFill>
                <a:srgbClr val="5A96DF"/>
              </a:solidFill>
            </a:ln>
          </p:spPr>
          <p:style>
            <a:lnRef idx="1">
              <a:schemeClr val="accent1"/>
            </a:lnRef>
            <a:fillRef idx="0">
              <a:schemeClr val="accent1"/>
            </a:fillRef>
            <a:effectRef idx="0">
              <a:schemeClr val="accent1"/>
            </a:effectRef>
            <a:fontRef idx="minor">
              <a:schemeClr val="tx1"/>
            </a:fontRef>
          </p:style>
        </p:cxnSp>
        <p:cxnSp>
          <p:nvCxnSpPr>
            <p:cNvPr id="33" name="Đường nối Thẳng 32">
              <a:extLst>
                <a:ext uri="{FF2B5EF4-FFF2-40B4-BE49-F238E27FC236}">
                  <a16:creationId xmlns:a16="http://schemas.microsoft.com/office/drawing/2014/main" id="{BC2EDD4D-BC6D-0D58-5632-CCFF2D4F9F55}"/>
                </a:ext>
              </a:extLst>
            </p:cNvPr>
            <p:cNvCxnSpPr>
              <a:cxnSpLocks/>
            </p:cNvCxnSpPr>
            <p:nvPr/>
          </p:nvCxnSpPr>
          <p:spPr>
            <a:xfrm>
              <a:off x="7067925" y="7605118"/>
              <a:ext cx="2895600" cy="0"/>
            </a:xfrm>
            <a:prstGeom prst="line">
              <a:avLst/>
            </a:prstGeom>
            <a:ln w="57150">
              <a:solidFill>
                <a:srgbClr val="5A96DF"/>
              </a:solidFill>
            </a:ln>
          </p:spPr>
          <p:style>
            <a:lnRef idx="1">
              <a:schemeClr val="accent1"/>
            </a:lnRef>
            <a:fillRef idx="0">
              <a:schemeClr val="accent1"/>
            </a:fillRef>
            <a:effectRef idx="0">
              <a:schemeClr val="accent1"/>
            </a:effectRef>
            <a:fontRef idx="minor">
              <a:schemeClr val="tx1"/>
            </a:fontRef>
          </p:style>
        </p:cxnSp>
        <p:sp>
          <p:nvSpPr>
            <p:cNvPr id="45" name="Lưu đồ: Đường kết nối 44">
              <a:extLst>
                <a:ext uri="{FF2B5EF4-FFF2-40B4-BE49-F238E27FC236}">
                  <a16:creationId xmlns:a16="http://schemas.microsoft.com/office/drawing/2014/main" id="{AE78718D-30AD-9699-18EE-CF5BEE33750A}"/>
                </a:ext>
              </a:extLst>
            </p:cNvPr>
            <p:cNvSpPr/>
            <p:nvPr/>
          </p:nvSpPr>
          <p:spPr>
            <a:xfrm>
              <a:off x="6409950" y="8120817"/>
              <a:ext cx="228600" cy="243483"/>
            </a:xfrm>
            <a:prstGeom prst="flowChartConnector">
              <a:avLst/>
            </a:prstGeom>
            <a:solidFill>
              <a:srgbClr val="5A96DF"/>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grpSp>
      <p:grpSp>
        <p:nvGrpSpPr>
          <p:cNvPr id="38" name="Nhóm 37">
            <a:extLst>
              <a:ext uri="{FF2B5EF4-FFF2-40B4-BE49-F238E27FC236}">
                <a16:creationId xmlns:a16="http://schemas.microsoft.com/office/drawing/2014/main" id="{25F120B7-272A-31C5-7FD1-91CC2F245F5B}"/>
              </a:ext>
            </a:extLst>
          </p:cNvPr>
          <p:cNvGrpSpPr/>
          <p:nvPr/>
        </p:nvGrpSpPr>
        <p:grpSpPr>
          <a:xfrm>
            <a:off x="10086600" y="5289869"/>
            <a:ext cx="3009900" cy="959942"/>
            <a:chOff x="9144000" y="5021758"/>
            <a:chExt cx="3009900" cy="959942"/>
          </a:xfrm>
        </p:grpSpPr>
        <p:cxnSp>
          <p:nvCxnSpPr>
            <p:cNvPr id="30" name="Đường nối Thẳng 29">
              <a:extLst>
                <a:ext uri="{FF2B5EF4-FFF2-40B4-BE49-F238E27FC236}">
                  <a16:creationId xmlns:a16="http://schemas.microsoft.com/office/drawing/2014/main" id="{9C224D39-3E7C-DED9-B27A-CE284E205E37}"/>
                </a:ext>
              </a:extLst>
            </p:cNvPr>
            <p:cNvCxnSpPr>
              <a:cxnSpLocks/>
            </p:cNvCxnSpPr>
            <p:nvPr/>
          </p:nvCxnSpPr>
          <p:spPr>
            <a:xfrm flipV="1">
              <a:off x="9144000" y="5143500"/>
              <a:ext cx="1238250" cy="838200"/>
            </a:xfrm>
            <a:prstGeom prst="line">
              <a:avLst/>
            </a:prstGeom>
            <a:ln w="57150">
              <a:solidFill>
                <a:srgbClr val="224E84"/>
              </a:solidFill>
            </a:ln>
          </p:spPr>
          <p:style>
            <a:lnRef idx="1">
              <a:schemeClr val="accent1"/>
            </a:lnRef>
            <a:fillRef idx="0">
              <a:schemeClr val="accent1"/>
            </a:fillRef>
            <a:effectRef idx="0">
              <a:schemeClr val="accent1"/>
            </a:effectRef>
            <a:fontRef idx="minor">
              <a:schemeClr val="tx1"/>
            </a:fontRef>
          </p:style>
        </p:cxnSp>
        <p:cxnSp>
          <p:nvCxnSpPr>
            <p:cNvPr id="31" name="Đường nối Thẳng 30">
              <a:extLst>
                <a:ext uri="{FF2B5EF4-FFF2-40B4-BE49-F238E27FC236}">
                  <a16:creationId xmlns:a16="http://schemas.microsoft.com/office/drawing/2014/main" id="{B60C883E-EE36-4EB4-760D-B596A4EE37AC}"/>
                </a:ext>
              </a:extLst>
            </p:cNvPr>
            <p:cNvCxnSpPr/>
            <p:nvPr/>
          </p:nvCxnSpPr>
          <p:spPr>
            <a:xfrm>
              <a:off x="10382250" y="5143500"/>
              <a:ext cx="1657350" cy="0"/>
            </a:xfrm>
            <a:prstGeom prst="line">
              <a:avLst/>
            </a:prstGeom>
            <a:ln w="57150">
              <a:solidFill>
                <a:srgbClr val="224E84"/>
              </a:solidFill>
            </a:ln>
          </p:spPr>
          <p:style>
            <a:lnRef idx="1">
              <a:schemeClr val="accent1"/>
            </a:lnRef>
            <a:fillRef idx="0">
              <a:schemeClr val="accent1"/>
            </a:fillRef>
            <a:effectRef idx="0">
              <a:schemeClr val="accent1"/>
            </a:effectRef>
            <a:fontRef idx="minor">
              <a:schemeClr val="tx1"/>
            </a:fontRef>
          </p:style>
        </p:cxnSp>
        <p:sp>
          <p:nvSpPr>
            <p:cNvPr id="46" name="Lưu đồ: Đường kết nối 45">
              <a:extLst>
                <a:ext uri="{FF2B5EF4-FFF2-40B4-BE49-F238E27FC236}">
                  <a16:creationId xmlns:a16="http://schemas.microsoft.com/office/drawing/2014/main" id="{BC2FA358-4144-94A8-4EAD-9F6AD2DA4523}"/>
                </a:ext>
              </a:extLst>
            </p:cNvPr>
            <p:cNvSpPr/>
            <p:nvPr/>
          </p:nvSpPr>
          <p:spPr>
            <a:xfrm>
              <a:off x="11925300" y="5021758"/>
              <a:ext cx="228600" cy="243483"/>
            </a:xfrm>
            <a:prstGeom prst="flowChartConnector">
              <a:avLst/>
            </a:prstGeom>
            <a:solidFill>
              <a:srgbClr val="224E84"/>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grpSp>
      <p:sp>
        <p:nvSpPr>
          <p:cNvPr id="50" name="Hộp Văn bản 49">
            <a:extLst>
              <a:ext uri="{FF2B5EF4-FFF2-40B4-BE49-F238E27FC236}">
                <a16:creationId xmlns:a16="http://schemas.microsoft.com/office/drawing/2014/main" id="{75AB2C7B-0F02-6826-44DC-3B52B3A360EF}"/>
              </a:ext>
            </a:extLst>
          </p:cNvPr>
          <p:cNvSpPr txBox="1"/>
          <p:nvPr/>
        </p:nvSpPr>
        <p:spPr>
          <a:xfrm>
            <a:off x="9858000" y="2726311"/>
            <a:ext cx="7315200" cy="523220"/>
          </a:xfrm>
          <a:prstGeom prst="rect">
            <a:avLst/>
          </a:prstGeom>
          <a:noFill/>
        </p:spPr>
        <p:txBody>
          <a:bodyPr wrap="square" rtlCol="0">
            <a:spAutoFit/>
          </a:bodyPr>
          <a:lstStyle/>
          <a:p>
            <a:pPr lvl="0" algn="ctr"/>
            <a:r>
              <a:rPr lang="en-US" sz="2800" b="1" dirty="0">
                <a:latin typeface="Aharoni" panose="02010803020104030203" pitchFamily="2" charset="-79"/>
                <a:cs typeface="Aharoni" panose="02010803020104030203" pitchFamily="2" charset="-79"/>
              </a:rPr>
              <a:t>PERSONAL IMPACT ON EACH PERSON</a:t>
            </a:r>
            <a:endParaRPr kumimoji="0" lang="vi-VN" sz="2800" b="1" i="0" u="none" strike="noStrike" kern="1200" cap="none" spc="0" normalizeH="0" baseline="0" noProof="0" dirty="0">
              <a:ln>
                <a:noFill/>
              </a:ln>
              <a:solidFill>
                <a:prstClr val="black"/>
              </a:solidFill>
              <a:effectLst/>
              <a:uLnTx/>
              <a:uFillTx/>
              <a:latin typeface="Arial" panose="020B0604020202020204" pitchFamily="34" charset="0"/>
              <a:cs typeface="Aharoni" panose="02010803020104030203" pitchFamily="2" charset="-79"/>
            </a:endParaRPr>
          </a:p>
        </p:txBody>
      </p:sp>
      <p:sp>
        <p:nvSpPr>
          <p:cNvPr id="51" name="Hộp Văn bản 50">
            <a:extLst>
              <a:ext uri="{FF2B5EF4-FFF2-40B4-BE49-F238E27FC236}">
                <a16:creationId xmlns:a16="http://schemas.microsoft.com/office/drawing/2014/main" id="{7EB4A47A-2B83-5EA8-2E52-54820A7ECC64}"/>
              </a:ext>
            </a:extLst>
          </p:cNvPr>
          <p:cNvSpPr txBox="1"/>
          <p:nvPr/>
        </p:nvSpPr>
        <p:spPr>
          <a:xfrm>
            <a:off x="1028700" y="7162345"/>
            <a:ext cx="4343400" cy="954107"/>
          </a:xfrm>
          <a:prstGeom prst="rect">
            <a:avLst/>
          </a:prstGeom>
          <a:noFill/>
        </p:spPr>
        <p:txBody>
          <a:bodyPr wrap="square" rtlCol="0">
            <a:spAutoFit/>
          </a:bodyPr>
          <a:lstStyle/>
          <a:p>
            <a:pPr lvl="0" algn="ctr"/>
            <a:r>
              <a:rPr lang="en-US" sz="2800" b="1" dirty="0">
                <a:latin typeface="Aharoni" panose="02010803020104030203" pitchFamily="2" charset="-79"/>
                <a:cs typeface="Aharoni" panose="02010803020104030203" pitchFamily="2" charset="-79"/>
              </a:rPr>
              <a:t>INFLUENCE ON SOCIETY AND COMMUNITY</a:t>
            </a:r>
            <a:endParaRPr kumimoji="0" lang="vi-VN" sz="2800" b="1" i="0" u="none" strike="noStrike" kern="1200" cap="none" spc="0" normalizeH="0" baseline="0" noProof="0" dirty="0">
              <a:ln>
                <a:noFill/>
              </a:ln>
              <a:solidFill>
                <a:prstClr val="black"/>
              </a:solidFill>
              <a:effectLst/>
              <a:uLnTx/>
              <a:uFillTx/>
              <a:latin typeface="Arial" panose="020B0604020202020204" pitchFamily="34" charset="0"/>
              <a:cs typeface="Aharoni" panose="02010803020104030203" pitchFamily="2" charset="-79"/>
            </a:endParaRPr>
          </a:p>
        </p:txBody>
      </p:sp>
      <p:sp>
        <p:nvSpPr>
          <p:cNvPr id="52" name="Hộp Văn bản 51">
            <a:extLst>
              <a:ext uri="{FF2B5EF4-FFF2-40B4-BE49-F238E27FC236}">
                <a16:creationId xmlns:a16="http://schemas.microsoft.com/office/drawing/2014/main" id="{545DC968-9C77-A97F-ED7D-4D3709DA1140}"/>
              </a:ext>
            </a:extLst>
          </p:cNvPr>
          <p:cNvSpPr txBox="1"/>
          <p:nvPr/>
        </p:nvSpPr>
        <p:spPr>
          <a:xfrm>
            <a:off x="13411200" y="4942415"/>
            <a:ext cx="5286000" cy="1384995"/>
          </a:xfrm>
          <a:prstGeom prst="rect">
            <a:avLst/>
          </a:prstGeom>
          <a:noFill/>
        </p:spPr>
        <p:txBody>
          <a:bodyPr wrap="square" rtlCol="0">
            <a:spAutoFit/>
          </a:bodyPr>
          <a:lstStyle/>
          <a:p>
            <a:pPr algn="ctr"/>
            <a:r>
              <a:rPr lang="en-US" sz="2800" b="1" dirty="0">
                <a:latin typeface="Aharoni" panose="02010803020104030203" pitchFamily="2" charset="-79"/>
                <a:cs typeface="Aharoni" panose="02010803020104030203" pitchFamily="2" charset="-79"/>
              </a:rPr>
              <a:t>SO DOES IT CREATE ANY OTHER EFFECTS?</a:t>
            </a:r>
            <a:endParaRPr lang="vi-VN" sz="2800" dirty="0">
              <a:cs typeface="Aharoni" panose="02010803020104030203"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2800" b="1" i="0" u="none" strike="noStrike" kern="1200" cap="none" spc="0" normalizeH="0" baseline="0" noProof="0" dirty="0">
              <a:ln>
                <a:noFill/>
              </a:ln>
              <a:solidFill>
                <a:prstClr val="black"/>
              </a:solidFill>
              <a:effectLst/>
              <a:uLnTx/>
              <a:uFillTx/>
              <a:latin typeface="Arial" panose="020B0604020202020204" pitchFamily="34" charset="0"/>
              <a:ea typeface="+mn-ea"/>
              <a:cs typeface="Aharoni" panose="02010803020104030203" pitchFamily="2" charset="-79"/>
            </a:endParaRPr>
          </a:p>
        </p:txBody>
      </p:sp>
      <p:sp>
        <p:nvSpPr>
          <p:cNvPr id="53" name="Hộp Văn bản 52">
            <a:extLst>
              <a:ext uri="{FF2B5EF4-FFF2-40B4-BE49-F238E27FC236}">
                <a16:creationId xmlns:a16="http://schemas.microsoft.com/office/drawing/2014/main" id="{659FD92A-E3AD-A2F1-5A6C-349522162198}"/>
              </a:ext>
            </a:extLst>
          </p:cNvPr>
          <p:cNvSpPr txBox="1"/>
          <p:nvPr/>
        </p:nvSpPr>
        <p:spPr>
          <a:xfrm>
            <a:off x="2061210" y="8782604"/>
            <a:ext cx="6553200" cy="954107"/>
          </a:xfrm>
          <a:prstGeom prst="rect">
            <a:avLst/>
          </a:prstGeom>
          <a:noFill/>
        </p:spPr>
        <p:txBody>
          <a:bodyPr wrap="square" rtlCol="0">
            <a:spAutoFit/>
          </a:bodyPr>
          <a:lstStyle/>
          <a:p>
            <a:pPr algn="ctr"/>
            <a:r>
              <a:rPr lang="en-US" sz="2800" b="1" dirty="0">
                <a:solidFill>
                  <a:prstClr val="black"/>
                </a:solidFill>
                <a:latin typeface="Aharoni" panose="02010803020104030203" pitchFamily="2" charset="-79"/>
                <a:cs typeface="Aharoni" panose="02010803020104030203" pitchFamily="2" charset="-79"/>
              </a:rPr>
              <a:t>THE DISCUSSION ON THIS TOPIC</a:t>
            </a:r>
            <a:endParaRPr lang="vi-VN" sz="2800" dirty="0">
              <a:cs typeface="Aharoni" panose="02010803020104030203"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2800" b="1" i="0" u="none" strike="noStrike" kern="1200" cap="none" spc="0" normalizeH="0" baseline="0" noProof="0" dirty="0">
              <a:ln>
                <a:noFill/>
              </a:ln>
              <a:solidFill>
                <a:prstClr val="black"/>
              </a:solidFill>
              <a:effectLst/>
              <a:uLnTx/>
              <a:uFillTx/>
              <a:latin typeface="Arial" panose="020B0604020202020204" pitchFamily="34" charset="0"/>
              <a:ea typeface="+mn-ea"/>
              <a:cs typeface="Aharoni" panose="02010803020104030203" pitchFamily="2" charset="-79"/>
            </a:endParaRPr>
          </a:p>
        </p:txBody>
      </p:sp>
      <p:sp>
        <p:nvSpPr>
          <p:cNvPr id="26" name="Hình chữ nhật: Góc Tròn 25">
            <a:extLst>
              <a:ext uri="{FF2B5EF4-FFF2-40B4-BE49-F238E27FC236}">
                <a16:creationId xmlns:a16="http://schemas.microsoft.com/office/drawing/2014/main" id="{A87920E1-7E22-48BF-1485-B3A69AB2F71D}"/>
              </a:ext>
            </a:extLst>
          </p:cNvPr>
          <p:cNvSpPr/>
          <p:nvPr/>
        </p:nvSpPr>
        <p:spPr>
          <a:xfrm>
            <a:off x="342900" y="-3686680"/>
            <a:ext cx="1295400" cy="3048000"/>
          </a:xfrm>
          <a:prstGeom prst="roundRect">
            <a:avLst/>
          </a:prstGeom>
          <a:solidFill>
            <a:srgbClr val="001737"/>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41" name="Hộp Văn bản 40">
            <a:extLst>
              <a:ext uri="{FF2B5EF4-FFF2-40B4-BE49-F238E27FC236}">
                <a16:creationId xmlns:a16="http://schemas.microsoft.com/office/drawing/2014/main" id="{77495AE2-D903-7563-3434-72B55ED73122}"/>
              </a:ext>
            </a:extLst>
          </p:cNvPr>
          <p:cNvSpPr txBox="1"/>
          <p:nvPr/>
        </p:nvSpPr>
        <p:spPr>
          <a:xfrm>
            <a:off x="251402" y="-1980356"/>
            <a:ext cx="129540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0" normalizeH="0" baseline="0" noProof="0">
                <a:ln>
                  <a:noFill/>
                </a:ln>
                <a:solidFill>
                  <a:prstClr val="white"/>
                </a:solidFill>
                <a:effectLst/>
                <a:uLnTx/>
                <a:uFillTx/>
                <a:latin typeface="ADLaM Display" panose="02010000000000000000" pitchFamily="2" charset="0"/>
                <a:ea typeface="ADLaM Display" panose="02010000000000000000" pitchFamily="2" charset="0"/>
                <a:cs typeface="ADLaM Display" panose="02010000000000000000" pitchFamily="2" charset="0"/>
              </a:rPr>
              <a:t>01</a:t>
            </a:r>
            <a:endParaRPr kumimoji="0" lang="vi-VN" sz="4800" b="0" i="0" u="none" strike="noStrike" kern="1200" cap="none" spc="0" normalizeH="0" baseline="0" noProof="0">
              <a:ln>
                <a:noFill/>
              </a:ln>
              <a:solidFill>
                <a:prstClr val="white"/>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2876235889"/>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15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0-#ppt_w/2"/>
                                          </p:val>
                                        </p:tav>
                                        <p:tav tm="100000">
                                          <p:val>
                                            <p:strVal val="#ppt_x"/>
                                          </p:val>
                                        </p:tav>
                                      </p:tavLst>
                                    </p:anim>
                                    <p:anim calcmode="lin" valueType="num">
                                      <p:cBhvr additive="base">
                                        <p:cTn id="13" dur="500" fill="hold"/>
                                        <p:tgtEl>
                                          <p:spTgt spid="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42" presetClass="entr" presetSubtype="0"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anim calcmode="lin" valueType="num">
                                      <p:cBhvr>
                                        <p:cTn id="18" dur="500" fill="hold"/>
                                        <p:tgtEl>
                                          <p:spTgt spid="7"/>
                                        </p:tgtEl>
                                        <p:attrNameLst>
                                          <p:attrName>ppt_x</p:attrName>
                                        </p:attrNameLst>
                                      </p:cBhvr>
                                      <p:tavLst>
                                        <p:tav tm="0">
                                          <p:val>
                                            <p:strVal val="#ppt_x"/>
                                          </p:val>
                                        </p:tav>
                                        <p:tav tm="100000">
                                          <p:val>
                                            <p:strVal val="#ppt_x"/>
                                          </p:val>
                                        </p:tav>
                                      </p:tavLst>
                                    </p:anim>
                                    <p:anim calcmode="lin" valueType="num">
                                      <p:cBhvr>
                                        <p:cTn id="19" dur="500" fill="hold"/>
                                        <p:tgtEl>
                                          <p:spTgt spid="7"/>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anim calcmode="lin" valueType="num">
                                      <p:cBhvr>
                                        <p:cTn id="23" dur="500" fill="hold"/>
                                        <p:tgtEl>
                                          <p:spTgt spid="11"/>
                                        </p:tgtEl>
                                        <p:attrNameLst>
                                          <p:attrName>ppt_x</p:attrName>
                                        </p:attrNameLst>
                                      </p:cBhvr>
                                      <p:tavLst>
                                        <p:tav tm="0">
                                          <p:val>
                                            <p:strVal val="#ppt_x"/>
                                          </p:val>
                                        </p:tav>
                                        <p:tav tm="100000">
                                          <p:val>
                                            <p:strVal val="#ppt_x"/>
                                          </p:val>
                                        </p:tav>
                                      </p:tavLst>
                                    </p:anim>
                                    <p:anim calcmode="lin" valueType="num">
                                      <p:cBhvr>
                                        <p:cTn id="24" dur="500" fill="hold"/>
                                        <p:tgtEl>
                                          <p:spTgt spid="11"/>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anim calcmode="lin" valueType="num">
                                      <p:cBhvr>
                                        <p:cTn id="28" dur="500" fill="hold"/>
                                        <p:tgtEl>
                                          <p:spTgt spid="8"/>
                                        </p:tgtEl>
                                        <p:attrNameLst>
                                          <p:attrName>ppt_x</p:attrName>
                                        </p:attrNameLst>
                                      </p:cBhvr>
                                      <p:tavLst>
                                        <p:tav tm="0">
                                          <p:val>
                                            <p:strVal val="#ppt_x"/>
                                          </p:val>
                                        </p:tav>
                                        <p:tav tm="100000">
                                          <p:val>
                                            <p:strVal val="#ppt_x"/>
                                          </p:val>
                                        </p:tav>
                                      </p:tavLst>
                                    </p:anim>
                                    <p:anim calcmode="lin" valueType="num">
                                      <p:cBhvr>
                                        <p:cTn id="29" dur="500" fill="hold"/>
                                        <p:tgtEl>
                                          <p:spTgt spid="8"/>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500"/>
                                        <p:tgtEl>
                                          <p:spTgt spid="14"/>
                                        </p:tgtEl>
                                      </p:cBhvr>
                                    </p:animEffect>
                                    <p:anim calcmode="lin" valueType="num">
                                      <p:cBhvr>
                                        <p:cTn id="33" dur="500" fill="hold"/>
                                        <p:tgtEl>
                                          <p:spTgt spid="14"/>
                                        </p:tgtEl>
                                        <p:attrNameLst>
                                          <p:attrName>ppt_x</p:attrName>
                                        </p:attrNameLst>
                                      </p:cBhvr>
                                      <p:tavLst>
                                        <p:tav tm="0">
                                          <p:val>
                                            <p:strVal val="#ppt_x"/>
                                          </p:val>
                                        </p:tav>
                                        <p:tav tm="100000">
                                          <p:val>
                                            <p:strVal val="#ppt_x"/>
                                          </p:val>
                                        </p:tav>
                                      </p:tavLst>
                                    </p:anim>
                                    <p:anim calcmode="lin" valueType="num">
                                      <p:cBhvr>
                                        <p:cTn id="34" dur="500" fill="hold"/>
                                        <p:tgtEl>
                                          <p:spTgt spid="14"/>
                                        </p:tgtEl>
                                        <p:attrNameLst>
                                          <p:attrName>ppt_y</p:attrName>
                                        </p:attrNameLst>
                                      </p:cBhvr>
                                      <p:tavLst>
                                        <p:tav tm="0">
                                          <p:val>
                                            <p:strVal val="#ppt_y+.1"/>
                                          </p:val>
                                        </p:tav>
                                        <p:tav tm="100000">
                                          <p:val>
                                            <p:strVal val="#ppt_y"/>
                                          </p:val>
                                        </p:tav>
                                      </p:tavLst>
                                    </p:anim>
                                  </p:childTnLst>
                                </p:cTn>
                              </p:par>
                            </p:childTnLst>
                          </p:cTn>
                        </p:par>
                        <p:par>
                          <p:cTn id="35" fill="hold">
                            <p:stCondLst>
                              <p:cond delay="1500"/>
                            </p:stCondLst>
                            <p:childTnLst>
                              <p:par>
                                <p:cTn id="36" presetID="22" presetClass="entr" presetSubtype="4" fill="hold" nodeType="afterEffect">
                                  <p:stCondLst>
                                    <p:cond delay="0"/>
                                  </p:stCondLst>
                                  <p:childTnLst>
                                    <p:set>
                                      <p:cBhvr>
                                        <p:cTn id="37" dur="1" fill="hold">
                                          <p:stCondLst>
                                            <p:cond delay="0"/>
                                          </p:stCondLst>
                                        </p:cTn>
                                        <p:tgtEl>
                                          <p:spTgt spid="36"/>
                                        </p:tgtEl>
                                        <p:attrNameLst>
                                          <p:attrName>style.visibility</p:attrName>
                                        </p:attrNameLst>
                                      </p:cBhvr>
                                      <p:to>
                                        <p:strVal val="visible"/>
                                      </p:to>
                                    </p:set>
                                    <p:animEffect transition="in" filter="wipe(down)">
                                      <p:cBhvr>
                                        <p:cTn id="38" dur="500"/>
                                        <p:tgtEl>
                                          <p:spTgt spid="36"/>
                                        </p:tgtEl>
                                      </p:cBhvr>
                                    </p:animEffect>
                                  </p:childTnLst>
                                </p:cTn>
                              </p:par>
                            </p:childTnLst>
                          </p:cTn>
                        </p:par>
                        <p:par>
                          <p:cTn id="39" fill="hold">
                            <p:stCondLst>
                              <p:cond delay="2000"/>
                            </p:stCondLst>
                            <p:childTnLst>
                              <p:par>
                                <p:cTn id="40" presetID="22" presetClass="entr" presetSubtype="8" fill="hold" grpId="0" nodeType="afterEffect">
                                  <p:stCondLst>
                                    <p:cond delay="0"/>
                                  </p:stCondLst>
                                  <p:childTnLst>
                                    <p:set>
                                      <p:cBhvr>
                                        <p:cTn id="41" dur="1" fill="hold">
                                          <p:stCondLst>
                                            <p:cond delay="0"/>
                                          </p:stCondLst>
                                        </p:cTn>
                                        <p:tgtEl>
                                          <p:spTgt spid="50"/>
                                        </p:tgtEl>
                                        <p:attrNameLst>
                                          <p:attrName>style.visibility</p:attrName>
                                        </p:attrNameLst>
                                      </p:cBhvr>
                                      <p:to>
                                        <p:strVal val="visible"/>
                                      </p:to>
                                    </p:set>
                                    <p:animEffect transition="in" filter="wipe(left)">
                                      <p:cBhvr>
                                        <p:cTn id="42" dur="500"/>
                                        <p:tgtEl>
                                          <p:spTgt spid="50"/>
                                        </p:tgtEl>
                                      </p:cBhvr>
                                    </p:animEffect>
                                  </p:childTnLst>
                                </p:cTn>
                              </p:par>
                            </p:childTnLst>
                          </p:cTn>
                        </p:par>
                        <p:par>
                          <p:cTn id="43" fill="hold">
                            <p:stCondLst>
                              <p:cond delay="2500"/>
                            </p:stCondLst>
                            <p:childTnLst>
                              <p:par>
                                <p:cTn id="44" presetID="22" presetClass="entr" presetSubtype="1" fill="hold" nodeType="afterEffect">
                                  <p:stCondLst>
                                    <p:cond delay="0"/>
                                  </p:stCondLst>
                                  <p:childTnLst>
                                    <p:set>
                                      <p:cBhvr>
                                        <p:cTn id="45" dur="1" fill="hold">
                                          <p:stCondLst>
                                            <p:cond delay="0"/>
                                          </p:stCondLst>
                                        </p:cTn>
                                        <p:tgtEl>
                                          <p:spTgt spid="37"/>
                                        </p:tgtEl>
                                        <p:attrNameLst>
                                          <p:attrName>style.visibility</p:attrName>
                                        </p:attrNameLst>
                                      </p:cBhvr>
                                      <p:to>
                                        <p:strVal val="visible"/>
                                      </p:to>
                                    </p:set>
                                    <p:animEffect transition="in" filter="wipe(up)">
                                      <p:cBhvr>
                                        <p:cTn id="46" dur="500"/>
                                        <p:tgtEl>
                                          <p:spTgt spid="37"/>
                                        </p:tgtEl>
                                      </p:cBhvr>
                                    </p:animEffect>
                                  </p:childTnLst>
                                </p:cTn>
                              </p:par>
                            </p:childTnLst>
                          </p:cTn>
                        </p:par>
                        <p:par>
                          <p:cTn id="47" fill="hold">
                            <p:stCondLst>
                              <p:cond delay="3000"/>
                            </p:stCondLst>
                            <p:childTnLst>
                              <p:par>
                                <p:cTn id="48" presetID="22" presetClass="entr" presetSubtype="2" fill="hold" grpId="0" nodeType="afterEffect">
                                  <p:stCondLst>
                                    <p:cond delay="0"/>
                                  </p:stCondLst>
                                  <p:childTnLst>
                                    <p:set>
                                      <p:cBhvr>
                                        <p:cTn id="49" dur="1" fill="hold">
                                          <p:stCondLst>
                                            <p:cond delay="0"/>
                                          </p:stCondLst>
                                        </p:cTn>
                                        <p:tgtEl>
                                          <p:spTgt spid="51"/>
                                        </p:tgtEl>
                                        <p:attrNameLst>
                                          <p:attrName>style.visibility</p:attrName>
                                        </p:attrNameLst>
                                      </p:cBhvr>
                                      <p:to>
                                        <p:strVal val="visible"/>
                                      </p:to>
                                    </p:set>
                                    <p:animEffect transition="in" filter="wipe(right)">
                                      <p:cBhvr>
                                        <p:cTn id="50" dur="500"/>
                                        <p:tgtEl>
                                          <p:spTgt spid="51"/>
                                        </p:tgtEl>
                                      </p:cBhvr>
                                    </p:animEffect>
                                  </p:childTnLst>
                                </p:cTn>
                              </p:par>
                            </p:childTnLst>
                          </p:cTn>
                        </p:par>
                        <p:par>
                          <p:cTn id="51" fill="hold">
                            <p:stCondLst>
                              <p:cond delay="3500"/>
                            </p:stCondLst>
                            <p:childTnLst>
                              <p:par>
                                <p:cTn id="52" presetID="22" presetClass="entr" presetSubtype="4" fill="hold" nodeType="afterEffect">
                                  <p:stCondLst>
                                    <p:cond delay="0"/>
                                  </p:stCondLst>
                                  <p:childTnLst>
                                    <p:set>
                                      <p:cBhvr>
                                        <p:cTn id="53" dur="1" fill="hold">
                                          <p:stCondLst>
                                            <p:cond delay="0"/>
                                          </p:stCondLst>
                                        </p:cTn>
                                        <p:tgtEl>
                                          <p:spTgt spid="38"/>
                                        </p:tgtEl>
                                        <p:attrNameLst>
                                          <p:attrName>style.visibility</p:attrName>
                                        </p:attrNameLst>
                                      </p:cBhvr>
                                      <p:to>
                                        <p:strVal val="visible"/>
                                      </p:to>
                                    </p:set>
                                    <p:animEffect transition="in" filter="wipe(down)">
                                      <p:cBhvr>
                                        <p:cTn id="54" dur="500"/>
                                        <p:tgtEl>
                                          <p:spTgt spid="38"/>
                                        </p:tgtEl>
                                      </p:cBhvr>
                                    </p:animEffect>
                                  </p:childTnLst>
                                </p:cTn>
                              </p:par>
                            </p:childTnLst>
                          </p:cTn>
                        </p:par>
                        <p:par>
                          <p:cTn id="55" fill="hold">
                            <p:stCondLst>
                              <p:cond delay="4000"/>
                            </p:stCondLst>
                            <p:childTnLst>
                              <p:par>
                                <p:cTn id="56" presetID="22" presetClass="entr" presetSubtype="8" fill="hold" grpId="0" nodeType="afterEffect">
                                  <p:stCondLst>
                                    <p:cond delay="0"/>
                                  </p:stCondLst>
                                  <p:childTnLst>
                                    <p:set>
                                      <p:cBhvr>
                                        <p:cTn id="57" dur="1" fill="hold">
                                          <p:stCondLst>
                                            <p:cond delay="0"/>
                                          </p:stCondLst>
                                        </p:cTn>
                                        <p:tgtEl>
                                          <p:spTgt spid="52"/>
                                        </p:tgtEl>
                                        <p:attrNameLst>
                                          <p:attrName>style.visibility</p:attrName>
                                        </p:attrNameLst>
                                      </p:cBhvr>
                                      <p:to>
                                        <p:strVal val="visible"/>
                                      </p:to>
                                    </p:set>
                                    <p:animEffect transition="in" filter="wipe(left)">
                                      <p:cBhvr>
                                        <p:cTn id="58" dur="500"/>
                                        <p:tgtEl>
                                          <p:spTgt spid="52"/>
                                        </p:tgtEl>
                                      </p:cBhvr>
                                    </p:animEffect>
                                  </p:childTnLst>
                                </p:cTn>
                              </p:par>
                            </p:childTnLst>
                          </p:cTn>
                        </p:par>
                        <p:par>
                          <p:cTn id="59" fill="hold">
                            <p:stCondLst>
                              <p:cond delay="4500"/>
                            </p:stCondLst>
                            <p:childTnLst>
                              <p:par>
                                <p:cTn id="60" presetID="22" presetClass="entr" presetSubtype="1" fill="hold" nodeType="afterEffect">
                                  <p:stCondLst>
                                    <p:cond delay="0"/>
                                  </p:stCondLst>
                                  <p:childTnLst>
                                    <p:set>
                                      <p:cBhvr>
                                        <p:cTn id="61" dur="1" fill="hold">
                                          <p:stCondLst>
                                            <p:cond delay="0"/>
                                          </p:stCondLst>
                                        </p:cTn>
                                        <p:tgtEl>
                                          <p:spTgt spid="39"/>
                                        </p:tgtEl>
                                        <p:attrNameLst>
                                          <p:attrName>style.visibility</p:attrName>
                                        </p:attrNameLst>
                                      </p:cBhvr>
                                      <p:to>
                                        <p:strVal val="visible"/>
                                      </p:to>
                                    </p:set>
                                    <p:animEffect transition="in" filter="wipe(up)">
                                      <p:cBhvr>
                                        <p:cTn id="62" dur="500"/>
                                        <p:tgtEl>
                                          <p:spTgt spid="39"/>
                                        </p:tgtEl>
                                      </p:cBhvr>
                                    </p:animEffect>
                                  </p:childTnLst>
                                </p:cTn>
                              </p:par>
                            </p:childTnLst>
                          </p:cTn>
                        </p:par>
                        <p:par>
                          <p:cTn id="63" fill="hold">
                            <p:stCondLst>
                              <p:cond delay="5000"/>
                            </p:stCondLst>
                            <p:childTnLst>
                              <p:par>
                                <p:cTn id="64" presetID="22" presetClass="entr" presetSubtype="2" fill="hold" grpId="0" nodeType="afterEffect">
                                  <p:stCondLst>
                                    <p:cond delay="0"/>
                                  </p:stCondLst>
                                  <p:childTnLst>
                                    <p:set>
                                      <p:cBhvr>
                                        <p:cTn id="65" dur="1" fill="hold">
                                          <p:stCondLst>
                                            <p:cond delay="0"/>
                                          </p:stCondLst>
                                        </p:cTn>
                                        <p:tgtEl>
                                          <p:spTgt spid="53"/>
                                        </p:tgtEl>
                                        <p:attrNameLst>
                                          <p:attrName>style.visibility</p:attrName>
                                        </p:attrNameLst>
                                      </p:cBhvr>
                                      <p:to>
                                        <p:strVal val="visible"/>
                                      </p:to>
                                    </p:set>
                                    <p:animEffect transition="in" filter="wipe(right)">
                                      <p:cBhvr>
                                        <p:cTn id="66"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0" grpId="0"/>
      <p:bldP spid="51" grpId="0"/>
      <p:bldP spid="52" grpId="0"/>
      <p:bldP spid="5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8AC75D-B09B-4C39-BB0A-E0CCC9689BB4}"/>
            </a:ext>
          </a:extLst>
        </p:cNvPr>
        <p:cNvGrpSpPr/>
        <p:nvPr/>
      </p:nvGrpSpPr>
      <p:grpSpPr>
        <a:xfrm>
          <a:off x="0" y="0"/>
          <a:ext cx="0" cy="0"/>
          <a:chOff x="0" y="0"/>
          <a:chExt cx="0" cy="0"/>
        </a:xfrm>
      </p:grpSpPr>
      <p:pic>
        <p:nvPicPr>
          <p:cNvPr id="16" name="Marcador de posición de imagen 15">
            <a:extLst>
              <a:ext uri="{FF2B5EF4-FFF2-40B4-BE49-F238E27FC236}">
                <a16:creationId xmlns:a16="http://schemas.microsoft.com/office/drawing/2014/main" id="{1BCAEE41-5A34-7DCE-DE05-72F40A767461}"/>
              </a:ext>
            </a:extLst>
          </p:cNvPr>
          <p:cNvPicPr>
            <a:picLocks noGrp="1" noChangeAspect="1"/>
          </p:cNvPicPr>
          <p:nvPr>
            <p:ph type="pic" sz="quarter" idx="39"/>
          </p:nvPr>
        </p:nvPicPr>
        <p:blipFill>
          <a:blip r:embed="rId2">
            <a:extLst>
              <a:ext uri="{28A0092B-C50C-407E-A947-70E740481C1C}">
                <a14:useLocalDpi xmlns:a14="http://schemas.microsoft.com/office/drawing/2010/main" val="0"/>
              </a:ext>
            </a:extLst>
          </a:blip>
          <a:srcRect/>
          <a:stretch/>
        </p:blipFill>
        <p:spPr>
          <a:xfrm>
            <a:off x="1846922" y="1581885"/>
            <a:ext cx="8724251" cy="8133615"/>
          </a:xfrm>
        </p:spPr>
      </p:pic>
      <p:grpSp>
        <p:nvGrpSpPr>
          <p:cNvPr id="5" name="Grupo 4">
            <a:extLst>
              <a:ext uri="{FF2B5EF4-FFF2-40B4-BE49-F238E27FC236}">
                <a16:creationId xmlns:a16="http://schemas.microsoft.com/office/drawing/2014/main" id="{2DC4FD4D-BB01-6E0A-2C8D-27644143577F}"/>
              </a:ext>
            </a:extLst>
          </p:cNvPr>
          <p:cNvGrpSpPr/>
          <p:nvPr/>
        </p:nvGrpSpPr>
        <p:grpSpPr>
          <a:xfrm>
            <a:off x="434560" y="8339859"/>
            <a:ext cx="1416879" cy="1416879"/>
            <a:chOff x="7204051" y="1069001"/>
            <a:chExt cx="1889172" cy="1889172"/>
          </a:xfrm>
        </p:grpSpPr>
        <p:sp>
          <p:nvSpPr>
            <p:cNvPr id="14" name="Elipse 13">
              <a:extLst>
                <a:ext uri="{FF2B5EF4-FFF2-40B4-BE49-F238E27FC236}">
                  <a16:creationId xmlns:a16="http://schemas.microsoft.com/office/drawing/2014/main" id="{0E9EA8CB-84BF-5384-DC4F-6E221B78F1E7}"/>
                </a:ext>
              </a:extLst>
            </p:cNvPr>
            <p:cNvSpPr/>
            <p:nvPr/>
          </p:nvSpPr>
          <p:spPr>
            <a:xfrm>
              <a:off x="7204051" y="1069001"/>
              <a:ext cx="1889172" cy="188917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1326"/>
              <a:endParaRPr lang="es-SV" sz="2700" dirty="0">
                <a:solidFill>
                  <a:srgbClr val="FFFFFF"/>
                </a:solidFill>
                <a:latin typeface="Poppins ExtraLight"/>
              </a:endParaRPr>
            </a:p>
          </p:txBody>
        </p:sp>
        <p:cxnSp>
          <p:nvCxnSpPr>
            <p:cNvPr id="15" name="Conector recto de flecha 14">
              <a:extLst>
                <a:ext uri="{FF2B5EF4-FFF2-40B4-BE49-F238E27FC236}">
                  <a16:creationId xmlns:a16="http://schemas.microsoft.com/office/drawing/2014/main" id="{0ED81EF7-ABFE-A123-D6A1-CAC3BCBDBCDD}"/>
                </a:ext>
              </a:extLst>
            </p:cNvPr>
            <p:cNvCxnSpPr/>
            <p:nvPr/>
          </p:nvCxnSpPr>
          <p:spPr>
            <a:xfrm>
              <a:off x="7581509" y="2013587"/>
              <a:ext cx="1090246" cy="0"/>
            </a:xfrm>
            <a:prstGeom prst="straightConnector1">
              <a:avLst/>
            </a:prstGeom>
            <a:ln w="123825" cap="rnd">
              <a:solidFill>
                <a:schemeClr val="bg1"/>
              </a:solidFill>
              <a:round/>
              <a:tailEnd type="arrow"/>
            </a:ln>
          </p:spPr>
          <p:style>
            <a:lnRef idx="1">
              <a:schemeClr val="accent1"/>
            </a:lnRef>
            <a:fillRef idx="0">
              <a:schemeClr val="accent1"/>
            </a:fillRef>
            <a:effectRef idx="0">
              <a:schemeClr val="accent1"/>
            </a:effectRef>
            <a:fontRef idx="minor">
              <a:schemeClr val="tx1"/>
            </a:fontRef>
          </p:style>
        </p:cxnSp>
      </p:grpSp>
      <p:sp>
        <p:nvSpPr>
          <p:cNvPr id="2" name="Rectángulo: esquinas redondeadas 1">
            <a:extLst>
              <a:ext uri="{FF2B5EF4-FFF2-40B4-BE49-F238E27FC236}">
                <a16:creationId xmlns:a16="http://schemas.microsoft.com/office/drawing/2014/main" id="{137773FE-0386-2ADD-A482-2A5D65F0BBCA}"/>
              </a:ext>
            </a:extLst>
          </p:cNvPr>
          <p:cNvSpPr/>
          <p:nvPr/>
        </p:nvSpPr>
        <p:spPr>
          <a:xfrm>
            <a:off x="11509514" y="1128733"/>
            <a:ext cx="6082748" cy="8586767"/>
          </a:xfrm>
          <a:prstGeom prst="roundRect">
            <a:avLst/>
          </a:prstGeom>
          <a:solidFill>
            <a:srgbClr val="0017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1326"/>
            <a:endParaRPr lang="es-SV" sz="2700">
              <a:solidFill>
                <a:srgbClr val="FFFFFF"/>
              </a:solidFill>
              <a:latin typeface="Poppins ExtraLight"/>
            </a:endParaRPr>
          </a:p>
        </p:txBody>
      </p:sp>
      <p:grpSp>
        <p:nvGrpSpPr>
          <p:cNvPr id="9" name="SM">
            <a:extLst>
              <a:ext uri="{FF2B5EF4-FFF2-40B4-BE49-F238E27FC236}">
                <a16:creationId xmlns:a16="http://schemas.microsoft.com/office/drawing/2014/main" id="{AA2DA926-79F0-C30D-9397-8DE4F3A5C919}"/>
              </a:ext>
            </a:extLst>
          </p:cNvPr>
          <p:cNvGrpSpPr/>
          <p:nvPr/>
        </p:nvGrpSpPr>
        <p:grpSpPr>
          <a:xfrm>
            <a:off x="12296638" y="8611428"/>
            <a:ext cx="1864518" cy="342900"/>
            <a:chOff x="14757400" y="9089170"/>
            <a:chExt cx="2486024" cy="457200"/>
          </a:xfrm>
          <a:solidFill>
            <a:schemeClr val="bg1"/>
          </a:solidFill>
        </p:grpSpPr>
        <p:sp>
          <p:nvSpPr>
            <p:cNvPr id="10" name="FC">
              <a:extLst>
                <a:ext uri="{FF2B5EF4-FFF2-40B4-BE49-F238E27FC236}">
                  <a16:creationId xmlns:a16="http://schemas.microsoft.com/office/drawing/2014/main" id="{AD20A740-8FF8-31F0-9814-8DD32EA87556}"/>
                </a:ext>
              </a:extLst>
            </p:cNvPr>
            <p:cNvSpPr/>
            <p:nvPr/>
          </p:nvSpPr>
          <p:spPr>
            <a:xfrm>
              <a:off x="14757400" y="9089170"/>
              <a:ext cx="247650" cy="457200"/>
            </a:xfrm>
            <a:custGeom>
              <a:avLst/>
              <a:gdLst/>
              <a:ahLst/>
              <a:cxnLst/>
              <a:rect l="l" t="t" r="r" b="b"/>
              <a:pathLst>
                <a:path w="114" h="211" extrusionOk="0">
                  <a:moveTo>
                    <a:pt x="85" y="0"/>
                  </a:moveTo>
                  <a:lnTo>
                    <a:pt x="85" y="0"/>
                  </a:lnTo>
                  <a:cubicBezTo>
                    <a:pt x="55" y="0"/>
                    <a:pt x="38" y="16"/>
                    <a:pt x="38" y="51"/>
                  </a:cubicBezTo>
                  <a:lnTo>
                    <a:pt x="38" y="82"/>
                  </a:lnTo>
                  <a:lnTo>
                    <a:pt x="0" y="82"/>
                  </a:lnTo>
                  <a:lnTo>
                    <a:pt x="0" y="120"/>
                  </a:lnTo>
                  <a:lnTo>
                    <a:pt x="38" y="120"/>
                  </a:lnTo>
                  <a:lnTo>
                    <a:pt x="38" y="210"/>
                  </a:lnTo>
                  <a:lnTo>
                    <a:pt x="75" y="210"/>
                  </a:lnTo>
                  <a:lnTo>
                    <a:pt x="75" y="120"/>
                  </a:lnTo>
                  <a:lnTo>
                    <a:pt x="105" y="120"/>
                  </a:lnTo>
                  <a:lnTo>
                    <a:pt x="113" y="82"/>
                  </a:lnTo>
                  <a:lnTo>
                    <a:pt x="75" y="82"/>
                  </a:lnTo>
                  <a:lnTo>
                    <a:pt x="75" y="57"/>
                  </a:lnTo>
                  <a:cubicBezTo>
                    <a:pt x="75" y="44"/>
                    <a:pt x="80" y="38"/>
                    <a:pt x="92" y="38"/>
                  </a:cubicBezTo>
                  <a:lnTo>
                    <a:pt x="113" y="38"/>
                  </a:lnTo>
                  <a:lnTo>
                    <a:pt x="113" y="2"/>
                  </a:lnTo>
                  <a:cubicBezTo>
                    <a:pt x="109" y="1"/>
                    <a:pt x="99" y="0"/>
                    <a:pt x="85" y="0"/>
                  </a:cubicBezTo>
                </a:path>
              </a:pathLst>
            </a:custGeom>
            <a:grpFill/>
            <a:ln>
              <a:noFill/>
            </a:ln>
          </p:spPr>
          <p:txBody>
            <a:bodyPr spcFirstLastPara="1" wrap="square" lIns="68569" tIns="34275" rIns="68569" bIns="34275" anchor="ctr" anchorCtr="0">
              <a:noAutofit/>
            </a:bodyPr>
            <a:lstStyle/>
            <a:p>
              <a:pPr defTabSz="1371326"/>
              <a:endParaRPr sz="2700" dirty="0">
                <a:solidFill>
                  <a:schemeClr val="bg1"/>
                </a:solidFill>
                <a:latin typeface="Poppins ExtraLight"/>
                <a:ea typeface="Montserrat"/>
                <a:cs typeface="Montserrat"/>
                <a:sym typeface="Montserrat"/>
              </a:endParaRPr>
            </a:p>
          </p:txBody>
        </p:sp>
        <p:sp>
          <p:nvSpPr>
            <p:cNvPr id="11" name="TW">
              <a:extLst>
                <a:ext uri="{FF2B5EF4-FFF2-40B4-BE49-F238E27FC236}">
                  <a16:creationId xmlns:a16="http://schemas.microsoft.com/office/drawing/2014/main" id="{1ADCAEA9-C47C-FA2C-8FC0-690BC6A1FA7D}"/>
                </a:ext>
              </a:extLst>
            </p:cNvPr>
            <p:cNvSpPr/>
            <p:nvPr/>
          </p:nvSpPr>
          <p:spPr>
            <a:xfrm>
              <a:off x="15662272" y="9117747"/>
              <a:ext cx="476251" cy="390522"/>
            </a:xfrm>
            <a:custGeom>
              <a:avLst/>
              <a:gdLst/>
              <a:ahLst/>
              <a:cxnLst/>
              <a:rect l="l" t="t" r="r" b="b"/>
              <a:pathLst>
                <a:path w="221" h="179" extrusionOk="0">
                  <a:moveTo>
                    <a:pt x="220" y="21"/>
                  </a:moveTo>
                  <a:lnTo>
                    <a:pt x="220" y="21"/>
                  </a:lnTo>
                  <a:cubicBezTo>
                    <a:pt x="212" y="25"/>
                    <a:pt x="203" y="27"/>
                    <a:pt x="194" y="28"/>
                  </a:cubicBezTo>
                  <a:cubicBezTo>
                    <a:pt x="203" y="22"/>
                    <a:pt x="211" y="14"/>
                    <a:pt x="214" y="3"/>
                  </a:cubicBezTo>
                  <a:cubicBezTo>
                    <a:pt x="205" y="8"/>
                    <a:pt x="195" y="12"/>
                    <a:pt x="186" y="14"/>
                  </a:cubicBezTo>
                  <a:cubicBezTo>
                    <a:pt x="177" y="5"/>
                    <a:pt x="165" y="0"/>
                    <a:pt x="153" y="0"/>
                  </a:cubicBezTo>
                  <a:cubicBezTo>
                    <a:pt x="128" y="0"/>
                    <a:pt x="107" y="20"/>
                    <a:pt x="107" y="45"/>
                  </a:cubicBezTo>
                  <a:cubicBezTo>
                    <a:pt x="107" y="49"/>
                    <a:pt x="108" y="52"/>
                    <a:pt x="109" y="55"/>
                  </a:cubicBezTo>
                  <a:cubicBezTo>
                    <a:pt x="71" y="53"/>
                    <a:pt x="38" y="35"/>
                    <a:pt x="16" y="8"/>
                  </a:cubicBezTo>
                  <a:cubicBezTo>
                    <a:pt x="12" y="15"/>
                    <a:pt x="10" y="22"/>
                    <a:pt x="10" y="31"/>
                  </a:cubicBezTo>
                  <a:cubicBezTo>
                    <a:pt x="10" y="46"/>
                    <a:pt x="17" y="60"/>
                    <a:pt x="30" y="68"/>
                  </a:cubicBezTo>
                  <a:cubicBezTo>
                    <a:pt x="22" y="68"/>
                    <a:pt x="16" y="66"/>
                    <a:pt x="10" y="63"/>
                  </a:cubicBezTo>
                  <a:cubicBezTo>
                    <a:pt x="10" y="85"/>
                    <a:pt x="25" y="103"/>
                    <a:pt x="46" y="107"/>
                  </a:cubicBezTo>
                  <a:cubicBezTo>
                    <a:pt x="42" y="109"/>
                    <a:pt x="38" y="109"/>
                    <a:pt x="34" y="109"/>
                  </a:cubicBezTo>
                  <a:cubicBezTo>
                    <a:pt x="31" y="109"/>
                    <a:pt x="28" y="109"/>
                    <a:pt x="26" y="108"/>
                  </a:cubicBezTo>
                  <a:cubicBezTo>
                    <a:pt x="31" y="126"/>
                    <a:pt x="47" y="139"/>
                    <a:pt x="67" y="139"/>
                  </a:cubicBezTo>
                  <a:cubicBezTo>
                    <a:pt x="52" y="151"/>
                    <a:pt x="32" y="159"/>
                    <a:pt x="11" y="159"/>
                  </a:cubicBezTo>
                  <a:cubicBezTo>
                    <a:pt x="8" y="159"/>
                    <a:pt x="4" y="159"/>
                    <a:pt x="0" y="158"/>
                  </a:cubicBezTo>
                  <a:cubicBezTo>
                    <a:pt x="21" y="171"/>
                    <a:pt x="44" y="178"/>
                    <a:pt x="69" y="178"/>
                  </a:cubicBezTo>
                  <a:cubicBezTo>
                    <a:pt x="153" y="178"/>
                    <a:pt x="198" y="110"/>
                    <a:pt x="198" y="50"/>
                  </a:cubicBezTo>
                  <a:cubicBezTo>
                    <a:pt x="198" y="48"/>
                    <a:pt x="198" y="46"/>
                    <a:pt x="198" y="44"/>
                  </a:cubicBezTo>
                  <a:cubicBezTo>
                    <a:pt x="206" y="38"/>
                    <a:pt x="214" y="30"/>
                    <a:pt x="220" y="21"/>
                  </a:cubicBezTo>
                </a:path>
              </a:pathLst>
            </a:custGeom>
            <a:grpFill/>
            <a:ln>
              <a:noFill/>
            </a:ln>
          </p:spPr>
          <p:txBody>
            <a:bodyPr spcFirstLastPara="1" wrap="square" lIns="68569" tIns="34275" rIns="68569" bIns="34275" anchor="ctr" anchorCtr="0">
              <a:noAutofit/>
            </a:bodyPr>
            <a:lstStyle/>
            <a:p>
              <a:pPr defTabSz="1371326"/>
              <a:endParaRPr sz="2700" dirty="0">
                <a:solidFill>
                  <a:schemeClr val="bg1"/>
                </a:solidFill>
                <a:latin typeface="Poppins ExtraLight"/>
                <a:ea typeface="Montserrat"/>
                <a:cs typeface="Montserrat"/>
                <a:sym typeface="Montserrat"/>
              </a:endParaRPr>
            </a:p>
          </p:txBody>
        </p:sp>
        <p:sp>
          <p:nvSpPr>
            <p:cNvPr id="12" name="INSTA">
              <a:extLst>
                <a:ext uri="{FF2B5EF4-FFF2-40B4-BE49-F238E27FC236}">
                  <a16:creationId xmlns:a16="http://schemas.microsoft.com/office/drawing/2014/main" id="{4FDC95AB-D912-C973-5314-83188DEADA98}"/>
                </a:ext>
              </a:extLst>
            </p:cNvPr>
            <p:cNvSpPr/>
            <p:nvPr/>
          </p:nvSpPr>
          <p:spPr>
            <a:xfrm>
              <a:off x="16805273" y="9098698"/>
              <a:ext cx="438151" cy="438151"/>
            </a:xfrm>
            <a:custGeom>
              <a:avLst/>
              <a:gdLst/>
              <a:ahLst/>
              <a:cxnLst/>
              <a:rect l="l" t="t" r="r" b="b"/>
              <a:pathLst>
                <a:path w="202" h="202" extrusionOk="0">
                  <a:moveTo>
                    <a:pt x="101" y="63"/>
                  </a:moveTo>
                  <a:lnTo>
                    <a:pt x="101" y="63"/>
                  </a:lnTo>
                  <a:cubicBezTo>
                    <a:pt x="121" y="63"/>
                    <a:pt x="137" y="80"/>
                    <a:pt x="137" y="100"/>
                  </a:cubicBezTo>
                  <a:cubicBezTo>
                    <a:pt x="137" y="120"/>
                    <a:pt x="121" y="137"/>
                    <a:pt x="101" y="137"/>
                  </a:cubicBezTo>
                  <a:cubicBezTo>
                    <a:pt x="80" y="137"/>
                    <a:pt x="64" y="120"/>
                    <a:pt x="64" y="100"/>
                  </a:cubicBezTo>
                  <a:cubicBezTo>
                    <a:pt x="64" y="80"/>
                    <a:pt x="80" y="63"/>
                    <a:pt x="101" y="63"/>
                  </a:cubicBezTo>
                  <a:close/>
                  <a:moveTo>
                    <a:pt x="101" y="45"/>
                  </a:moveTo>
                  <a:lnTo>
                    <a:pt x="101" y="45"/>
                  </a:lnTo>
                  <a:cubicBezTo>
                    <a:pt x="70" y="45"/>
                    <a:pt x="46" y="70"/>
                    <a:pt x="46" y="100"/>
                  </a:cubicBezTo>
                  <a:cubicBezTo>
                    <a:pt x="46" y="130"/>
                    <a:pt x="70" y="155"/>
                    <a:pt x="101" y="155"/>
                  </a:cubicBezTo>
                  <a:cubicBezTo>
                    <a:pt x="131" y="155"/>
                    <a:pt x="155" y="130"/>
                    <a:pt x="155" y="100"/>
                  </a:cubicBezTo>
                  <a:cubicBezTo>
                    <a:pt x="155" y="70"/>
                    <a:pt x="131" y="45"/>
                    <a:pt x="101" y="45"/>
                  </a:cubicBezTo>
                  <a:close/>
                  <a:moveTo>
                    <a:pt x="155" y="38"/>
                  </a:moveTo>
                  <a:lnTo>
                    <a:pt x="155" y="38"/>
                  </a:lnTo>
                  <a:cubicBezTo>
                    <a:pt x="150" y="38"/>
                    <a:pt x="146" y="41"/>
                    <a:pt x="146" y="46"/>
                  </a:cubicBezTo>
                  <a:cubicBezTo>
                    <a:pt x="146" y="50"/>
                    <a:pt x="150" y="54"/>
                    <a:pt x="155" y="54"/>
                  </a:cubicBezTo>
                  <a:cubicBezTo>
                    <a:pt x="159" y="54"/>
                    <a:pt x="163" y="50"/>
                    <a:pt x="163" y="46"/>
                  </a:cubicBezTo>
                  <a:cubicBezTo>
                    <a:pt x="163" y="41"/>
                    <a:pt x="159" y="38"/>
                    <a:pt x="155" y="38"/>
                  </a:cubicBezTo>
                  <a:close/>
                  <a:moveTo>
                    <a:pt x="59" y="18"/>
                  </a:moveTo>
                  <a:lnTo>
                    <a:pt x="142" y="18"/>
                  </a:lnTo>
                  <a:cubicBezTo>
                    <a:pt x="165" y="18"/>
                    <a:pt x="183" y="36"/>
                    <a:pt x="183" y="58"/>
                  </a:cubicBezTo>
                  <a:lnTo>
                    <a:pt x="183" y="142"/>
                  </a:lnTo>
                  <a:cubicBezTo>
                    <a:pt x="183" y="164"/>
                    <a:pt x="165" y="183"/>
                    <a:pt x="142" y="183"/>
                  </a:cubicBezTo>
                  <a:lnTo>
                    <a:pt x="59" y="183"/>
                  </a:lnTo>
                  <a:cubicBezTo>
                    <a:pt x="37" y="183"/>
                    <a:pt x="18" y="164"/>
                    <a:pt x="18" y="142"/>
                  </a:cubicBezTo>
                  <a:lnTo>
                    <a:pt x="18" y="58"/>
                  </a:lnTo>
                  <a:cubicBezTo>
                    <a:pt x="18" y="36"/>
                    <a:pt x="37" y="18"/>
                    <a:pt x="59" y="18"/>
                  </a:cubicBezTo>
                  <a:close/>
                  <a:moveTo>
                    <a:pt x="59" y="0"/>
                  </a:moveTo>
                  <a:lnTo>
                    <a:pt x="59" y="0"/>
                  </a:lnTo>
                  <a:cubicBezTo>
                    <a:pt x="27" y="0"/>
                    <a:pt x="0" y="26"/>
                    <a:pt x="0" y="58"/>
                  </a:cubicBezTo>
                  <a:lnTo>
                    <a:pt x="0" y="142"/>
                  </a:lnTo>
                  <a:cubicBezTo>
                    <a:pt x="0" y="174"/>
                    <a:pt x="27" y="201"/>
                    <a:pt x="59" y="201"/>
                  </a:cubicBezTo>
                  <a:lnTo>
                    <a:pt x="142" y="201"/>
                  </a:lnTo>
                  <a:cubicBezTo>
                    <a:pt x="174" y="201"/>
                    <a:pt x="201" y="174"/>
                    <a:pt x="201" y="142"/>
                  </a:cubicBezTo>
                  <a:lnTo>
                    <a:pt x="201" y="58"/>
                  </a:lnTo>
                  <a:cubicBezTo>
                    <a:pt x="201" y="26"/>
                    <a:pt x="174" y="0"/>
                    <a:pt x="142" y="0"/>
                  </a:cubicBezTo>
                  <a:lnTo>
                    <a:pt x="59" y="0"/>
                  </a:lnTo>
                  <a:close/>
                </a:path>
              </a:pathLst>
            </a:custGeom>
            <a:grpFill/>
            <a:ln>
              <a:noFill/>
            </a:ln>
          </p:spPr>
          <p:txBody>
            <a:bodyPr spcFirstLastPara="1" wrap="square" lIns="68569" tIns="34275" rIns="68569" bIns="34275" anchor="ctr" anchorCtr="0">
              <a:noAutofit/>
            </a:bodyPr>
            <a:lstStyle/>
            <a:p>
              <a:pPr defTabSz="1371326"/>
              <a:endParaRPr sz="2700" dirty="0">
                <a:solidFill>
                  <a:schemeClr val="bg1"/>
                </a:solidFill>
                <a:latin typeface="Poppins ExtraLight"/>
                <a:ea typeface="Montserrat"/>
                <a:cs typeface="Montserrat"/>
                <a:sym typeface="Montserrat"/>
              </a:endParaRPr>
            </a:p>
          </p:txBody>
        </p:sp>
      </p:grpSp>
      <p:sp>
        <p:nvSpPr>
          <p:cNvPr id="6" name="TITLE">
            <a:extLst>
              <a:ext uri="{FF2B5EF4-FFF2-40B4-BE49-F238E27FC236}">
                <a16:creationId xmlns:a16="http://schemas.microsoft.com/office/drawing/2014/main" id="{03B68875-A852-AE29-EF86-1FB88244D6B7}"/>
              </a:ext>
            </a:extLst>
          </p:cNvPr>
          <p:cNvSpPr txBox="1"/>
          <p:nvPr/>
        </p:nvSpPr>
        <p:spPr>
          <a:xfrm>
            <a:off x="11936277" y="1886261"/>
            <a:ext cx="4457700" cy="1800493"/>
          </a:xfrm>
          <a:prstGeom prst="rect">
            <a:avLst/>
          </a:prstGeom>
          <a:noFill/>
        </p:spPr>
        <p:txBody>
          <a:bodyPr wrap="square" rtlCol="0" anchor="b">
            <a:spAutoFit/>
          </a:bodyPr>
          <a:lstStyle>
            <a:defPPr>
              <a:defRPr lang="en-US"/>
            </a:defPPr>
            <a:lvl1pPr>
              <a:defRPr sz="7400" b="1">
                <a:solidFill>
                  <a:schemeClr val="tx2"/>
                </a:solidFill>
                <a:latin typeface="Montserrat" pitchFamily="2" charset="77"/>
                <a:ea typeface="Arimo" panose="020B0604020202020204" pitchFamily="34" charset="0"/>
                <a:cs typeface="Arimo" panose="020B0604020202020204" pitchFamily="34" charset="0"/>
              </a:defRPr>
            </a:lvl1pPr>
          </a:lstStyle>
          <a:p>
            <a:pPr defTabSz="1371326"/>
            <a:r>
              <a:rPr lang="en-US" sz="5550" b="0" dirty="0">
                <a:solidFill>
                  <a:schemeClr val="bg1"/>
                </a:solidFill>
                <a:latin typeface="Poppins"/>
              </a:rPr>
              <a:t>THE EDITED PHOTOS</a:t>
            </a:r>
          </a:p>
        </p:txBody>
      </p:sp>
      <p:sp>
        <p:nvSpPr>
          <p:cNvPr id="3" name="Hình chữ nhật: Góc Tròn 2">
            <a:extLst>
              <a:ext uri="{FF2B5EF4-FFF2-40B4-BE49-F238E27FC236}">
                <a16:creationId xmlns:a16="http://schemas.microsoft.com/office/drawing/2014/main" id="{7522F0DA-9B89-4A3C-87D2-177EA4FA972A}"/>
              </a:ext>
            </a:extLst>
          </p:cNvPr>
          <p:cNvSpPr/>
          <p:nvPr/>
        </p:nvSpPr>
        <p:spPr>
          <a:xfrm>
            <a:off x="556039" y="-1524000"/>
            <a:ext cx="1295400" cy="3048000"/>
          </a:xfrm>
          <a:prstGeom prst="roundRect">
            <a:avLst/>
          </a:prstGeom>
          <a:solidFill>
            <a:srgbClr val="001737"/>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17" name="Hộp Văn bản 16">
            <a:extLst>
              <a:ext uri="{FF2B5EF4-FFF2-40B4-BE49-F238E27FC236}">
                <a16:creationId xmlns:a16="http://schemas.microsoft.com/office/drawing/2014/main" id="{76744763-5305-FE5E-92CF-84E28C4E1D50}"/>
              </a:ext>
            </a:extLst>
          </p:cNvPr>
          <p:cNvSpPr txBox="1"/>
          <p:nvPr/>
        </p:nvSpPr>
        <p:spPr>
          <a:xfrm>
            <a:off x="464541" y="182324"/>
            <a:ext cx="129540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0" normalizeH="0" baseline="0" noProof="0">
                <a:ln>
                  <a:noFill/>
                </a:ln>
                <a:solidFill>
                  <a:prstClr val="white"/>
                </a:solidFill>
                <a:effectLst/>
                <a:uLnTx/>
                <a:uFillTx/>
                <a:latin typeface="ADLaM Display" panose="02010000000000000000" pitchFamily="2" charset="0"/>
                <a:ea typeface="ADLaM Display" panose="02010000000000000000" pitchFamily="2" charset="0"/>
                <a:cs typeface="ADLaM Display" panose="02010000000000000000" pitchFamily="2" charset="0"/>
              </a:rPr>
              <a:t>01</a:t>
            </a:r>
            <a:endParaRPr kumimoji="0" lang="vi-VN" sz="4800" b="0" i="0" u="none" strike="noStrike" kern="1200" cap="none" spc="0" normalizeH="0" baseline="0" noProof="0">
              <a:ln>
                <a:noFill/>
              </a:ln>
              <a:solidFill>
                <a:prstClr val="white"/>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sp>
        <p:nvSpPr>
          <p:cNvPr id="18" name="Hộp Văn bản 17">
            <a:extLst>
              <a:ext uri="{FF2B5EF4-FFF2-40B4-BE49-F238E27FC236}">
                <a16:creationId xmlns:a16="http://schemas.microsoft.com/office/drawing/2014/main" id="{0FAEDA6A-4DF6-D4B8-CB8A-54BBE4C40065}"/>
              </a:ext>
            </a:extLst>
          </p:cNvPr>
          <p:cNvSpPr txBox="1"/>
          <p:nvPr/>
        </p:nvSpPr>
        <p:spPr>
          <a:xfrm>
            <a:off x="11936277" y="4025440"/>
            <a:ext cx="5486400" cy="2246769"/>
          </a:xfrm>
          <a:prstGeom prst="rect">
            <a:avLst/>
          </a:prstGeom>
          <a:noFill/>
        </p:spPr>
        <p:txBody>
          <a:bodyPr wrap="square" rtlCol="0">
            <a:spAutoFit/>
          </a:bodyPr>
          <a:lstStyle/>
          <a:p>
            <a:r>
              <a:rPr lang="en-US" sz="2800" b="1" dirty="0">
                <a:solidFill>
                  <a:schemeClr val="bg1"/>
                </a:solidFill>
                <a:effectLst/>
                <a:latin typeface="Raleway" pitchFamily="2" charset="-93"/>
                <a:ea typeface="Arial" panose="020B0604020202020204" pitchFamily="34" charset="0"/>
                <a:cs typeface="Times New Roman" panose="02020603050405020304" pitchFamily="18" charset="0"/>
              </a:rPr>
              <a:t>Always post photos that have been edited according to their expectations or the image they want to achieve on social networks.</a:t>
            </a:r>
            <a:endParaRPr lang="vi-VN" sz="2800" b="1" dirty="0">
              <a:solidFill>
                <a:schemeClr val="bg1"/>
              </a:solidFill>
            </a:endParaRPr>
          </a:p>
        </p:txBody>
      </p:sp>
      <p:sp>
        <p:nvSpPr>
          <p:cNvPr id="19" name="Hộp Văn bản 18">
            <a:extLst>
              <a:ext uri="{FF2B5EF4-FFF2-40B4-BE49-F238E27FC236}">
                <a16:creationId xmlns:a16="http://schemas.microsoft.com/office/drawing/2014/main" id="{C761B030-D138-6409-1C98-84C570E5155C}"/>
              </a:ext>
            </a:extLst>
          </p:cNvPr>
          <p:cNvSpPr txBox="1"/>
          <p:nvPr/>
        </p:nvSpPr>
        <p:spPr>
          <a:xfrm>
            <a:off x="11936276" y="6749321"/>
            <a:ext cx="5655985" cy="1384995"/>
          </a:xfrm>
          <a:prstGeom prst="rect">
            <a:avLst/>
          </a:prstGeom>
          <a:noFill/>
        </p:spPr>
        <p:txBody>
          <a:bodyPr wrap="square" rtlCol="0">
            <a:spAutoFit/>
          </a:bodyPr>
          <a:lstStyle/>
          <a:p>
            <a:r>
              <a:rPr lang="en-US" sz="2800" b="1" dirty="0">
                <a:solidFill>
                  <a:schemeClr val="bg1"/>
                </a:solidFill>
                <a:effectLst/>
                <a:latin typeface="Raleway" pitchFamily="2" charset="-93"/>
                <a:ea typeface="Arial" panose="020B0604020202020204" pitchFamily="34" charset="0"/>
                <a:cs typeface="Times New Roman" panose="02020603050405020304" pitchFamily="18" charset="0"/>
              </a:rPr>
              <a:t>Often use filters or perfect angles, creating an “idealized” version of the truth</a:t>
            </a:r>
            <a:endParaRPr lang="vi-VN" sz="2800" b="1" dirty="0">
              <a:solidFill>
                <a:schemeClr val="bg1"/>
              </a:solidFill>
            </a:endParaRPr>
          </a:p>
        </p:txBody>
      </p:sp>
      <p:sp>
        <p:nvSpPr>
          <p:cNvPr id="20" name="Hộp Văn bản 19">
            <a:extLst>
              <a:ext uri="{FF2B5EF4-FFF2-40B4-BE49-F238E27FC236}">
                <a16:creationId xmlns:a16="http://schemas.microsoft.com/office/drawing/2014/main" id="{713A6310-E96C-FF21-5968-F834F6E6ABEF}"/>
              </a:ext>
            </a:extLst>
          </p:cNvPr>
          <p:cNvSpPr txBox="1"/>
          <p:nvPr/>
        </p:nvSpPr>
        <p:spPr>
          <a:xfrm>
            <a:off x="2140367" y="460433"/>
            <a:ext cx="9795910" cy="984885"/>
          </a:xfrm>
          <a:prstGeom prst="rect">
            <a:avLst/>
          </a:prstGeom>
          <a:noFill/>
        </p:spPr>
        <p:txBody>
          <a:bodyPr wrap="square" rtlCol="0">
            <a:spAutoFit/>
          </a:bodyPr>
          <a:lstStyle/>
          <a:p>
            <a:r>
              <a:rPr lang="en-US" sz="4000" b="1" dirty="0">
                <a:latin typeface="Poppins Bold" panose="00000800000000000000" charset="0"/>
                <a:cs typeface="Poppins Bold" panose="00000800000000000000" charset="0"/>
              </a:rPr>
              <a:t>PERSONAL IMPACT ON EACH PERSON</a:t>
            </a:r>
            <a:endParaRPr kumimoji="0" lang="vi-VN" sz="4000" b="1" i="0" u="none" strike="noStrike" kern="1200" cap="none" spc="0" normalizeH="0" baseline="0" noProof="0" dirty="0">
              <a:ln>
                <a:noFill/>
              </a:ln>
              <a:solidFill>
                <a:prstClr val="black"/>
              </a:solidFill>
              <a:effectLst/>
              <a:uLnTx/>
              <a:uFillTx/>
              <a:latin typeface="Arial" panose="020B0604020202020204" pitchFamily="34" charset="0"/>
              <a:cs typeface="Poppins Bold" panose="00000800000000000000" charset="0"/>
            </a:endParaRPr>
          </a:p>
          <a:p>
            <a:endParaRPr lang="vi-VN" dirty="0"/>
          </a:p>
        </p:txBody>
      </p:sp>
    </p:spTree>
    <p:extLst>
      <p:ext uri="{BB962C8B-B14F-4D97-AF65-F5344CB8AC3E}">
        <p14:creationId xmlns:p14="http://schemas.microsoft.com/office/powerpoint/2010/main" val="742086254"/>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15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250"/>
                                  </p:stCondLst>
                                  <p:childTnLst>
                                    <p:set>
                                      <p:cBhvr>
                                        <p:cTn id="6" dur="1" fill="hold">
                                          <p:stCondLst>
                                            <p:cond delay="0"/>
                                          </p:stCondLst>
                                        </p:cTn>
                                        <p:tgtEl>
                                          <p:spTgt spid="16"/>
                                        </p:tgtEl>
                                        <p:attrNameLst>
                                          <p:attrName>style.visibility</p:attrName>
                                        </p:attrNameLst>
                                      </p:cBhvr>
                                      <p:to>
                                        <p:strVal val="visible"/>
                                      </p:to>
                                    </p:set>
                                  </p:childTnLst>
                                </p:cTn>
                              </p:par>
                            </p:childTnLst>
                          </p:cTn>
                        </p:par>
                        <p:par>
                          <p:cTn id="7" fill="hold">
                            <p:stCondLst>
                              <p:cond delay="250"/>
                            </p:stCondLst>
                            <p:childTnLst>
                              <p:par>
                                <p:cTn id="8" presetID="2" presetClass="entr" presetSubtype="4" fill="hold" grpId="0" nodeType="afterEffect">
                                  <p:stCondLst>
                                    <p:cond delay="25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500" fill="hold"/>
                                        <p:tgtEl>
                                          <p:spTgt spid="2"/>
                                        </p:tgtEl>
                                        <p:attrNameLst>
                                          <p:attrName>ppt_x</p:attrName>
                                        </p:attrNameLst>
                                      </p:cBhvr>
                                      <p:tavLst>
                                        <p:tav tm="0">
                                          <p:val>
                                            <p:strVal val="#ppt_x"/>
                                          </p:val>
                                        </p:tav>
                                        <p:tav tm="100000">
                                          <p:val>
                                            <p:strVal val="#ppt_x"/>
                                          </p:val>
                                        </p:tav>
                                      </p:tavLst>
                                    </p:anim>
                                    <p:anim calcmode="lin" valueType="num">
                                      <p:cBhvr additive="base">
                                        <p:cTn id="11" dur="500" fill="hold"/>
                                        <p:tgtEl>
                                          <p:spTgt spid="2"/>
                                        </p:tgtEl>
                                        <p:attrNameLst>
                                          <p:attrName>ppt_y</p:attrName>
                                        </p:attrNameLst>
                                      </p:cBhvr>
                                      <p:tavLst>
                                        <p:tav tm="0">
                                          <p:val>
                                            <p:strVal val="1+#ppt_h/2"/>
                                          </p:val>
                                        </p:tav>
                                        <p:tav tm="100000">
                                          <p:val>
                                            <p:strVal val="#ppt_y"/>
                                          </p:val>
                                        </p:tav>
                                      </p:tavLst>
                                    </p:anim>
                                  </p:childTnLst>
                                </p:cTn>
                              </p:par>
                            </p:childTnLst>
                          </p:cTn>
                        </p:par>
                        <p:par>
                          <p:cTn id="12" fill="hold">
                            <p:stCondLst>
                              <p:cond delay="1000"/>
                            </p:stCondLst>
                            <p:childTnLst>
                              <p:par>
                                <p:cTn id="13" presetID="22" presetClass="entr" presetSubtype="8" fill="hold" grpId="0" nodeType="afterEffect">
                                  <p:stCondLst>
                                    <p:cond delay="25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childTnLst>
                          </p:cTn>
                        </p:par>
                        <p:par>
                          <p:cTn id="16" fill="hold">
                            <p:stCondLst>
                              <p:cond delay="1750"/>
                            </p:stCondLst>
                            <p:childTnLst>
                              <p:par>
                                <p:cTn id="17" presetID="2" presetClass="entr" presetSubtype="2" fill="hold" grpId="0" nodeType="afterEffect">
                                  <p:stCondLst>
                                    <p:cond delay="250"/>
                                  </p:stCondLst>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500" fill="hold"/>
                                        <p:tgtEl>
                                          <p:spTgt spid="18"/>
                                        </p:tgtEl>
                                        <p:attrNameLst>
                                          <p:attrName>ppt_x</p:attrName>
                                        </p:attrNameLst>
                                      </p:cBhvr>
                                      <p:tavLst>
                                        <p:tav tm="0">
                                          <p:val>
                                            <p:strVal val="1+#ppt_w/2"/>
                                          </p:val>
                                        </p:tav>
                                        <p:tav tm="100000">
                                          <p:val>
                                            <p:strVal val="#ppt_x"/>
                                          </p:val>
                                        </p:tav>
                                      </p:tavLst>
                                    </p:anim>
                                    <p:anim calcmode="lin" valueType="num">
                                      <p:cBhvr additive="base">
                                        <p:cTn id="20" dur="500" fill="hold"/>
                                        <p:tgtEl>
                                          <p:spTgt spid="18"/>
                                        </p:tgtEl>
                                        <p:attrNameLst>
                                          <p:attrName>ppt_y</p:attrName>
                                        </p:attrNameLst>
                                      </p:cBhvr>
                                      <p:tavLst>
                                        <p:tav tm="0">
                                          <p:val>
                                            <p:strVal val="#ppt_y"/>
                                          </p:val>
                                        </p:tav>
                                        <p:tav tm="100000">
                                          <p:val>
                                            <p:strVal val="#ppt_y"/>
                                          </p:val>
                                        </p:tav>
                                      </p:tavLst>
                                    </p:anim>
                                  </p:childTnLst>
                                </p:cTn>
                              </p:par>
                            </p:childTnLst>
                          </p:cTn>
                        </p:par>
                        <p:par>
                          <p:cTn id="21" fill="hold">
                            <p:stCondLst>
                              <p:cond delay="2500"/>
                            </p:stCondLst>
                            <p:childTnLst>
                              <p:par>
                                <p:cTn id="22" presetID="2" presetClass="entr" presetSubtype="2" fill="hold" grpId="0" nodeType="afterEffect">
                                  <p:stCondLst>
                                    <p:cond delay="250"/>
                                  </p:stCondLst>
                                  <p:childTnLst>
                                    <p:set>
                                      <p:cBhvr>
                                        <p:cTn id="23" dur="1" fill="hold">
                                          <p:stCondLst>
                                            <p:cond delay="0"/>
                                          </p:stCondLst>
                                        </p:cTn>
                                        <p:tgtEl>
                                          <p:spTgt spid="19"/>
                                        </p:tgtEl>
                                        <p:attrNameLst>
                                          <p:attrName>style.visibility</p:attrName>
                                        </p:attrNameLst>
                                      </p:cBhvr>
                                      <p:to>
                                        <p:strVal val="visible"/>
                                      </p:to>
                                    </p:set>
                                    <p:anim calcmode="lin" valueType="num">
                                      <p:cBhvr additive="base">
                                        <p:cTn id="24" dur="500" fill="hold"/>
                                        <p:tgtEl>
                                          <p:spTgt spid="19"/>
                                        </p:tgtEl>
                                        <p:attrNameLst>
                                          <p:attrName>ppt_x</p:attrName>
                                        </p:attrNameLst>
                                      </p:cBhvr>
                                      <p:tavLst>
                                        <p:tav tm="0">
                                          <p:val>
                                            <p:strVal val="1+#ppt_w/2"/>
                                          </p:val>
                                        </p:tav>
                                        <p:tav tm="100000">
                                          <p:val>
                                            <p:strVal val="#ppt_x"/>
                                          </p:val>
                                        </p:tav>
                                      </p:tavLst>
                                    </p:anim>
                                    <p:anim calcmode="lin" valueType="num">
                                      <p:cBhvr additive="base">
                                        <p:cTn id="25" dur="500" fill="hold"/>
                                        <p:tgtEl>
                                          <p:spTgt spid="19"/>
                                        </p:tgtEl>
                                        <p:attrNameLst>
                                          <p:attrName>ppt_y</p:attrName>
                                        </p:attrNameLst>
                                      </p:cBhvr>
                                      <p:tavLst>
                                        <p:tav tm="0">
                                          <p:val>
                                            <p:strVal val="#ppt_y"/>
                                          </p:val>
                                        </p:tav>
                                        <p:tav tm="100000">
                                          <p:val>
                                            <p:strVal val="#ppt_y"/>
                                          </p:val>
                                        </p:tav>
                                      </p:tavLst>
                                    </p:anim>
                                  </p:childTnLst>
                                </p:cTn>
                              </p:par>
                            </p:childTnLst>
                          </p:cTn>
                        </p:par>
                        <p:par>
                          <p:cTn id="26" fill="hold">
                            <p:stCondLst>
                              <p:cond delay="3250"/>
                            </p:stCondLst>
                            <p:childTnLst>
                              <p:par>
                                <p:cTn id="27" presetID="1" presetClass="entr" presetSubtype="0" fill="hold" nodeType="afterEffect">
                                  <p:stCondLst>
                                    <p:cond delay="250"/>
                                  </p:stCondLst>
                                  <p:childTnLst>
                                    <p:set>
                                      <p:cBhvr>
                                        <p:cTn id="2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p:bldP spid="18" grpId="0"/>
      <p:bldP spid="1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1054100" y="9309032"/>
            <a:ext cx="1531720" cy="304800"/>
          </a:xfrm>
          <a:prstGeom prst="rect">
            <a:avLst/>
          </a:prstGeom>
        </p:spPr>
        <p:txBody>
          <a:bodyPr lIns="0" tIns="0" rIns="0" bIns="0" rtlCol="0" anchor="t">
            <a:spAutoFit/>
          </a:bodyPr>
          <a:lstStyle/>
          <a:p>
            <a:pPr algn="l">
              <a:lnSpc>
                <a:spcPts val="2100"/>
              </a:lnSpc>
            </a:pPr>
            <a:r>
              <a:rPr lang="en-US" sz="2000" b="1">
                <a:solidFill>
                  <a:srgbClr val="000000"/>
                </a:solidFill>
                <a:latin typeface="Poppins Bold"/>
                <a:ea typeface="Poppins Bold"/>
                <a:cs typeface="Poppins Bold"/>
                <a:sym typeface="Poppins Bold"/>
              </a:rPr>
              <a:t>Borcelle</a:t>
            </a:r>
          </a:p>
        </p:txBody>
      </p:sp>
      <p:sp>
        <p:nvSpPr>
          <p:cNvPr id="3" name="TextBox 3"/>
          <p:cNvSpPr txBox="1"/>
          <p:nvPr/>
        </p:nvSpPr>
        <p:spPr>
          <a:xfrm>
            <a:off x="8402890" y="9249375"/>
            <a:ext cx="1533021" cy="358775"/>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Poppins"/>
                <a:ea typeface="Poppins"/>
                <a:cs typeface="Poppins"/>
                <a:sym typeface="Poppins"/>
              </a:rPr>
              <a:t>About</a:t>
            </a:r>
          </a:p>
        </p:txBody>
      </p:sp>
      <p:sp>
        <p:nvSpPr>
          <p:cNvPr id="4" name="TextBox 4"/>
          <p:cNvSpPr txBox="1"/>
          <p:nvPr/>
        </p:nvSpPr>
        <p:spPr>
          <a:xfrm>
            <a:off x="12190087" y="9249375"/>
            <a:ext cx="1441239" cy="358775"/>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Poppins"/>
                <a:ea typeface="Poppins"/>
                <a:cs typeface="Poppins"/>
                <a:sym typeface="Poppins"/>
              </a:rPr>
              <a:t>Contact</a:t>
            </a:r>
          </a:p>
        </p:txBody>
      </p:sp>
      <p:sp>
        <p:nvSpPr>
          <p:cNvPr id="5" name="TextBox 5"/>
          <p:cNvSpPr txBox="1"/>
          <p:nvPr/>
        </p:nvSpPr>
        <p:spPr>
          <a:xfrm>
            <a:off x="4706176" y="9249375"/>
            <a:ext cx="1441239" cy="358775"/>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Poppins"/>
                <a:ea typeface="Poppins"/>
                <a:cs typeface="Poppins"/>
                <a:sym typeface="Poppins"/>
              </a:rPr>
              <a:t>Home</a:t>
            </a:r>
          </a:p>
        </p:txBody>
      </p:sp>
      <p:sp>
        <p:nvSpPr>
          <p:cNvPr id="7" name="TextBox 7"/>
          <p:cNvSpPr txBox="1"/>
          <p:nvPr/>
        </p:nvSpPr>
        <p:spPr>
          <a:xfrm>
            <a:off x="13607224" y="8961231"/>
            <a:ext cx="3652076" cy="358775"/>
          </a:xfrm>
          <a:prstGeom prst="rect">
            <a:avLst/>
          </a:prstGeom>
        </p:spPr>
        <p:txBody>
          <a:bodyPr lIns="0" tIns="0" rIns="0" bIns="0" rtlCol="0" anchor="t">
            <a:spAutoFit/>
          </a:bodyPr>
          <a:lstStyle/>
          <a:p>
            <a:pPr algn="r">
              <a:lnSpc>
                <a:spcPts val="2799"/>
              </a:lnSpc>
              <a:spcBef>
                <a:spcPct val="0"/>
              </a:spcBef>
            </a:pPr>
            <a:r>
              <a:rPr lang="en-US" sz="1999">
                <a:solidFill>
                  <a:srgbClr val="000000"/>
                </a:solidFill>
                <a:latin typeface="Poppins"/>
                <a:ea typeface="Poppins"/>
                <a:cs typeface="Poppins"/>
                <a:sym typeface="Poppins"/>
              </a:rPr>
              <a:t>2024</a:t>
            </a:r>
          </a:p>
        </p:txBody>
      </p:sp>
      <p:sp>
        <p:nvSpPr>
          <p:cNvPr id="8" name="Freeform 8"/>
          <p:cNvSpPr/>
          <p:nvPr/>
        </p:nvSpPr>
        <p:spPr>
          <a:xfrm>
            <a:off x="16960182" y="1028700"/>
            <a:ext cx="299118" cy="299118"/>
          </a:xfrm>
          <a:custGeom>
            <a:avLst/>
            <a:gdLst/>
            <a:ahLst/>
            <a:cxnLst/>
            <a:rect l="l" t="t" r="r" b="b"/>
            <a:pathLst>
              <a:path w="299118" h="299118">
                <a:moveTo>
                  <a:pt x="0" y="0"/>
                </a:moveTo>
                <a:lnTo>
                  <a:pt x="299118" y="0"/>
                </a:lnTo>
                <a:lnTo>
                  <a:pt x="299118" y="299118"/>
                </a:lnTo>
                <a:lnTo>
                  <a:pt x="0" y="29911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vi-VN"/>
          </a:p>
        </p:txBody>
      </p:sp>
      <p:sp>
        <p:nvSpPr>
          <p:cNvPr id="9" name="Freeform 9"/>
          <p:cNvSpPr/>
          <p:nvPr/>
        </p:nvSpPr>
        <p:spPr>
          <a:xfrm>
            <a:off x="16517831" y="1028700"/>
            <a:ext cx="299118" cy="299118"/>
          </a:xfrm>
          <a:custGeom>
            <a:avLst/>
            <a:gdLst/>
            <a:ahLst/>
            <a:cxnLst/>
            <a:rect l="l" t="t" r="r" b="b"/>
            <a:pathLst>
              <a:path w="299118" h="299118">
                <a:moveTo>
                  <a:pt x="0" y="0"/>
                </a:moveTo>
                <a:lnTo>
                  <a:pt x="299118" y="0"/>
                </a:lnTo>
                <a:lnTo>
                  <a:pt x="299118" y="299118"/>
                </a:lnTo>
                <a:lnTo>
                  <a:pt x="0" y="29911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vi-VN"/>
          </a:p>
        </p:txBody>
      </p:sp>
      <p:grpSp>
        <p:nvGrpSpPr>
          <p:cNvPr id="10" name="Group 10"/>
          <p:cNvGrpSpPr/>
          <p:nvPr/>
        </p:nvGrpSpPr>
        <p:grpSpPr>
          <a:xfrm>
            <a:off x="1028700" y="2298481"/>
            <a:ext cx="16230600" cy="6037184"/>
            <a:chOff x="0" y="0"/>
            <a:chExt cx="5508625" cy="2049005"/>
          </a:xfrm>
        </p:grpSpPr>
        <p:sp>
          <p:nvSpPr>
            <p:cNvPr id="11" name="Freeform 11"/>
            <p:cNvSpPr/>
            <p:nvPr/>
          </p:nvSpPr>
          <p:spPr>
            <a:xfrm>
              <a:off x="0" y="0"/>
              <a:ext cx="5508625" cy="2049005"/>
            </a:xfrm>
            <a:custGeom>
              <a:avLst/>
              <a:gdLst/>
              <a:ahLst/>
              <a:cxnLst/>
              <a:rect l="l" t="t" r="r" b="b"/>
              <a:pathLst>
                <a:path w="5508625" h="2049005">
                  <a:moveTo>
                    <a:pt x="18739" y="0"/>
                  </a:moveTo>
                  <a:lnTo>
                    <a:pt x="5489886" y="0"/>
                  </a:lnTo>
                  <a:cubicBezTo>
                    <a:pt x="5494856" y="0"/>
                    <a:pt x="5499622" y="1974"/>
                    <a:pt x="5503137" y="5488"/>
                  </a:cubicBezTo>
                  <a:cubicBezTo>
                    <a:pt x="5506651" y="9003"/>
                    <a:pt x="5508625" y="13769"/>
                    <a:pt x="5508625" y="18739"/>
                  </a:cubicBezTo>
                  <a:lnTo>
                    <a:pt x="5508625" y="2030266"/>
                  </a:lnTo>
                  <a:cubicBezTo>
                    <a:pt x="5508625" y="2035236"/>
                    <a:pt x="5506651" y="2040002"/>
                    <a:pt x="5503137" y="2043517"/>
                  </a:cubicBezTo>
                  <a:cubicBezTo>
                    <a:pt x="5499622" y="2047031"/>
                    <a:pt x="5494856" y="2049005"/>
                    <a:pt x="5489886" y="2049005"/>
                  </a:cubicBezTo>
                  <a:lnTo>
                    <a:pt x="18739" y="2049005"/>
                  </a:lnTo>
                  <a:cubicBezTo>
                    <a:pt x="13769" y="2049005"/>
                    <a:pt x="9003" y="2047031"/>
                    <a:pt x="5488" y="2043517"/>
                  </a:cubicBezTo>
                  <a:cubicBezTo>
                    <a:pt x="1974" y="2040002"/>
                    <a:pt x="0" y="2035236"/>
                    <a:pt x="0" y="2030266"/>
                  </a:cubicBezTo>
                  <a:lnTo>
                    <a:pt x="0" y="18739"/>
                  </a:lnTo>
                  <a:cubicBezTo>
                    <a:pt x="0" y="13769"/>
                    <a:pt x="1974" y="9003"/>
                    <a:pt x="5488" y="5488"/>
                  </a:cubicBezTo>
                  <a:cubicBezTo>
                    <a:pt x="9003" y="1974"/>
                    <a:pt x="13769" y="0"/>
                    <a:pt x="18739" y="0"/>
                  </a:cubicBezTo>
                  <a:close/>
                </a:path>
              </a:pathLst>
            </a:custGeom>
            <a:solidFill>
              <a:srgbClr val="001737"/>
            </a:solidFill>
            <a:ln cap="rnd">
              <a:noFill/>
              <a:prstDash val="solid"/>
              <a:round/>
            </a:ln>
          </p:spPr>
          <p:txBody>
            <a:bodyPr/>
            <a:lstStyle/>
            <a:p>
              <a:endParaRPr lang="vi-VN"/>
            </a:p>
          </p:txBody>
        </p:sp>
        <p:sp>
          <p:nvSpPr>
            <p:cNvPr id="12" name="TextBox 12"/>
            <p:cNvSpPr txBox="1"/>
            <p:nvPr/>
          </p:nvSpPr>
          <p:spPr>
            <a:xfrm>
              <a:off x="0" y="-57150"/>
              <a:ext cx="5508625" cy="2106155"/>
            </a:xfrm>
            <a:prstGeom prst="rect">
              <a:avLst/>
            </a:prstGeom>
          </p:spPr>
          <p:txBody>
            <a:bodyPr lIns="50800" tIns="50800" rIns="50800" bIns="50800" rtlCol="0" anchor="ctr"/>
            <a:lstStyle/>
            <a:p>
              <a:pPr algn="ctr">
                <a:lnSpc>
                  <a:spcPts val="2659"/>
                </a:lnSpc>
                <a:spcBef>
                  <a:spcPct val="0"/>
                </a:spcBef>
              </a:pPr>
              <a:endParaRPr/>
            </a:p>
          </p:txBody>
        </p:sp>
      </p:grpSp>
      <p:sp>
        <p:nvSpPr>
          <p:cNvPr id="13" name="TextBox 13"/>
          <p:cNvSpPr txBox="1"/>
          <p:nvPr/>
        </p:nvSpPr>
        <p:spPr>
          <a:xfrm>
            <a:off x="2137801" y="4034186"/>
            <a:ext cx="4650964" cy="2149948"/>
          </a:xfrm>
          <a:prstGeom prst="rect">
            <a:avLst/>
          </a:prstGeom>
        </p:spPr>
        <p:txBody>
          <a:bodyPr lIns="0" tIns="0" rIns="0" bIns="0" rtlCol="0" anchor="t">
            <a:spAutoFit/>
          </a:bodyPr>
          <a:lstStyle/>
          <a:p>
            <a:pPr algn="l">
              <a:lnSpc>
                <a:spcPts val="8320"/>
              </a:lnSpc>
            </a:pPr>
            <a:r>
              <a:rPr lang="en-US" sz="8000" b="1" dirty="0">
                <a:solidFill>
                  <a:srgbClr val="FFFFFF"/>
                </a:solidFill>
                <a:latin typeface="Poppins Bold"/>
                <a:ea typeface="Poppins Bold"/>
                <a:cs typeface="Poppins Bold"/>
                <a:sym typeface="Poppins Bold"/>
              </a:rPr>
              <a:t>Select Images</a:t>
            </a:r>
          </a:p>
        </p:txBody>
      </p:sp>
      <p:grpSp>
        <p:nvGrpSpPr>
          <p:cNvPr id="14" name="Group 14"/>
          <p:cNvGrpSpPr/>
          <p:nvPr/>
        </p:nvGrpSpPr>
        <p:grpSpPr>
          <a:xfrm>
            <a:off x="6941988" y="1715323"/>
            <a:ext cx="4404024" cy="7303058"/>
            <a:chOff x="0" y="0"/>
            <a:chExt cx="329125" cy="545778"/>
          </a:xfrm>
        </p:grpSpPr>
        <p:sp>
          <p:nvSpPr>
            <p:cNvPr id="15" name="Freeform 15"/>
            <p:cNvSpPr/>
            <p:nvPr/>
          </p:nvSpPr>
          <p:spPr>
            <a:xfrm>
              <a:off x="0" y="0"/>
              <a:ext cx="329125" cy="545778"/>
            </a:xfrm>
            <a:custGeom>
              <a:avLst/>
              <a:gdLst/>
              <a:ahLst/>
              <a:cxnLst/>
              <a:rect l="l" t="t" r="r" b="b"/>
              <a:pathLst>
                <a:path w="329125" h="545778">
                  <a:moveTo>
                    <a:pt x="40432" y="0"/>
                  </a:moveTo>
                  <a:lnTo>
                    <a:pt x="288693" y="0"/>
                  </a:lnTo>
                  <a:cubicBezTo>
                    <a:pt x="299416" y="0"/>
                    <a:pt x="309701" y="4260"/>
                    <a:pt x="317283" y="11842"/>
                  </a:cubicBezTo>
                  <a:cubicBezTo>
                    <a:pt x="324866" y="19425"/>
                    <a:pt x="329125" y="29709"/>
                    <a:pt x="329125" y="40432"/>
                  </a:cubicBezTo>
                  <a:lnTo>
                    <a:pt x="329125" y="505346"/>
                  </a:lnTo>
                  <a:cubicBezTo>
                    <a:pt x="329125" y="527676"/>
                    <a:pt x="311023" y="545778"/>
                    <a:pt x="288693" y="545778"/>
                  </a:cubicBezTo>
                  <a:lnTo>
                    <a:pt x="40432" y="545778"/>
                  </a:lnTo>
                  <a:cubicBezTo>
                    <a:pt x="18102" y="545778"/>
                    <a:pt x="0" y="527676"/>
                    <a:pt x="0" y="505346"/>
                  </a:cubicBezTo>
                  <a:lnTo>
                    <a:pt x="0" y="40432"/>
                  </a:lnTo>
                  <a:cubicBezTo>
                    <a:pt x="0" y="18102"/>
                    <a:pt x="18102" y="0"/>
                    <a:pt x="40432" y="0"/>
                  </a:cubicBezTo>
                  <a:close/>
                </a:path>
              </a:pathLst>
            </a:custGeom>
            <a:blipFill>
              <a:blip r:embed="rId6"/>
              <a:stretch>
                <a:fillRect l="-5241" r="-5241"/>
              </a:stretch>
            </a:blipFill>
            <a:ln w="76200">
              <a:solidFill>
                <a:schemeClr val="bg1"/>
              </a:solidFill>
            </a:ln>
          </p:spPr>
          <p:txBody>
            <a:bodyPr/>
            <a:lstStyle/>
            <a:p>
              <a:endParaRPr lang="vi-VN"/>
            </a:p>
          </p:txBody>
        </p:sp>
      </p:grpSp>
      <p:sp>
        <p:nvSpPr>
          <p:cNvPr id="20" name="Hình chữ nhật: Góc Tròn 19">
            <a:extLst>
              <a:ext uri="{FF2B5EF4-FFF2-40B4-BE49-F238E27FC236}">
                <a16:creationId xmlns:a16="http://schemas.microsoft.com/office/drawing/2014/main" id="{8D79912D-5D24-2851-BB79-3A4106D7AF3A}"/>
              </a:ext>
            </a:extLst>
          </p:cNvPr>
          <p:cNvSpPr/>
          <p:nvPr/>
        </p:nvSpPr>
        <p:spPr>
          <a:xfrm>
            <a:off x="556039" y="-1524000"/>
            <a:ext cx="1295400" cy="3048000"/>
          </a:xfrm>
          <a:prstGeom prst="roundRect">
            <a:avLst/>
          </a:prstGeom>
          <a:solidFill>
            <a:srgbClr val="001737"/>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21" name="Hộp Văn bản 20">
            <a:extLst>
              <a:ext uri="{FF2B5EF4-FFF2-40B4-BE49-F238E27FC236}">
                <a16:creationId xmlns:a16="http://schemas.microsoft.com/office/drawing/2014/main" id="{2A578A7D-9CCA-7EFB-00A4-D5C2A324BF48}"/>
              </a:ext>
            </a:extLst>
          </p:cNvPr>
          <p:cNvSpPr txBox="1"/>
          <p:nvPr/>
        </p:nvSpPr>
        <p:spPr>
          <a:xfrm>
            <a:off x="464541" y="182324"/>
            <a:ext cx="129540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0" normalizeH="0" baseline="0" noProof="0">
                <a:ln>
                  <a:noFill/>
                </a:ln>
                <a:solidFill>
                  <a:prstClr val="white"/>
                </a:solidFill>
                <a:effectLst/>
                <a:uLnTx/>
                <a:uFillTx/>
                <a:latin typeface="ADLaM Display" panose="02010000000000000000" pitchFamily="2" charset="0"/>
                <a:ea typeface="ADLaM Display" panose="02010000000000000000" pitchFamily="2" charset="0"/>
                <a:cs typeface="ADLaM Display" panose="02010000000000000000" pitchFamily="2" charset="0"/>
              </a:rPr>
              <a:t>01</a:t>
            </a:r>
            <a:endParaRPr kumimoji="0" lang="vi-VN" sz="4800" b="0" i="0" u="none" strike="noStrike" kern="1200" cap="none" spc="0" normalizeH="0" baseline="0" noProof="0">
              <a:ln>
                <a:noFill/>
              </a:ln>
              <a:solidFill>
                <a:prstClr val="white"/>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sp>
        <p:nvSpPr>
          <p:cNvPr id="22" name="Hộp Văn bản 21">
            <a:extLst>
              <a:ext uri="{FF2B5EF4-FFF2-40B4-BE49-F238E27FC236}">
                <a16:creationId xmlns:a16="http://schemas.microsoft.com/office/drawing/2014/main" id="{C5ACD82C-CAA2-FDBA-A0FA-9030C8736301}"/>
              </a:ext>
            </a:extLst>
          </p:cNvPr>
          <p:cNvSpPr txBox="1"/>
          <p:nvPr/>
        </p:nvSpPr>
        <p:spPr>
          <a:xfrm>
            <a:off x="2140367" y="460433"/>
            <a:ext cx="9795910" cy="984885"/>
          </a:xfrm>
          <a:prstGeom prst="rect">
            <a:avLst/>
          </a:prstGeom>
          <a:noFill/>
        </p:spPr>
        <p:txBody>
          <a:bodyPr wrap="square" rtlCol="0">
            <a:spAutoFit/>
          </a:bodyPr>
          <a:lstStyle/>
          <a:p>
            <a:r>
              <a:rPr lang="en-US" sz="4000" b="1" dirty="0">
                <a:latin typeface="Poppins Bold" panose="00000800000000000000" charset="0"/>
                <a:cs typeface="Poppins Bold" panose="00000800000000000000" charset="0"/>
              </a:rPr>
              <a:t>PERSONAL IMPACT ON EACH PERSON</a:t>
            </a:r>
            <a:endParaRPr kumimoji="0" lang="vi-VN" sz="4000" b="1" i="0" u="none" strike="noStrike" kern="1200" cap="none" spc="0" normalizeH="0" baseline="0" noProof="0" dirty="0">
              <a:ln>
                <a:noFill/>
              </a:ln>
              <a:solidFill>
                <a:prstClr val="black"/>
              </a:solidFill>
              <a:effectLst/>
              <a:uLnTx/>
              <a:uFillTx/>
              <a:latin typeface="Arial" panose="020B0604020202020204" pitchFamily="34" charset="0"/>
              <a:cs typeface="Poppins Bold" panose="00000800000000000000" charset="0"/>
            </a:endParaRPr>
          </a:p>
          <a:p>
            <a:endParaRPr lang="vi-VN" dirty="0"/>
          </a:p>
        </p:txBody>
      </p:sp>
      <p:sp>
        <p:nvSpPr>
          <p:cNvPr id="23" name="Hộp Văn bản 22">
            <a:extLst>
              <a:ext uri="{FF2B5EF4-FFF2-40B4-BE49-F238E27FC236}">
                <a16:creationId xmlns:a16="http://schemas.microsoft.com/office/drawing/2014/main" id="{899AD121-3616-9A88-5334-D1FA9E9DA29B}"/>
              </a:ext>
            </a:extLst>
          </p:cNvPr>
          <p:cNvSpPr txBox="1"/>
          <p:nvPr/>
        </p:nvSpPr>
        <p:spPr>
          <a:xfrm>
            <a:off x="11936277" y="3271433"/>
            <a:ext cx="5004925" cy="2246769"/>
          </a:xfrm>
          <a:prstGeom prst="rect">
            <a:avLst/>
          </a:prstGeom>
          <a:noFill/>
        </p:spPr>
        <p:txBody>
          <a:bodyPr wrap="square" rtlCol="0">
            <a:spAutoFit/>
          </a:bodyPr>
          <a:lstStyle/>
          <a:p>
            <a:r>
              <a:rPr lang="en-US" sz="2800" b="1" dirty="0">
                <a:solidFill>
                  <a:schemeClr val="bg1"/>
                </a:solidFill>
                <a:effectLst/>
                <a:latin typeface="Raleway" pitchFamily="2" charset="-93"/>
                <a:ea typeface="Arial" panose="020B0604020202020204" pitchFamily="34" charset="0"/>
                <a:cs typeface="Times New Roman" panose="02020603050405020304" pitchFamily="18" charset="0"/>
              </a:rPr>
              <a:t>Often only post beautiful, successful or interesting moments, ignoring difficulties or failures in their lives</a:t>
            </a:r>
            <a:endParaRPr lang="vi-VN" sz="2800" b="1" dirty="0">
              <a:solidFill>
                <a:schemeClr val="bg1"/>
              </a:solidFill>
            </a:endParaRPr>
          </a:p>
        </p:txBody>
      </p:sp>
      <p:sp>
        <p:nvSpPr>
          <p:cNvPr id="24" name="Hộp Văn bản 23">
            <a:extLst>
              <a:ext uri="{FF2B5EF4-FFF2-40B4-BE49-F238E27FC236}">
                <a16:creationId xmlns:a16="http://schemas.microsoft.com/office/drawing/2014/main" id="{C35D5306-6933-3E14-A667-6D89EB68879F}"/>
              </a:ext>
            </a:extLst>
          </p:cNvPr>
          <p:cNvSpPr txBox="1"/>
          <p:nvPr/>
        </p:nvSpPr>
        <p:spPr>
          <a:xfrm>
            <a:off x="11936277" y="5686589"/>
            <a:ext cx="4876800" cy="1815882"/>
          </a:xfrm>
          <a:prstGeom prst="rect">
            <a:avLst/>
          </a:prstGeom>
          <a:noFill/>
        </p:spPr>
        <p:txBody>
          <a:bodyPr wrap="square" rtlCol="0">
            <a:spAutoFit/>
          </a:bodyPr>
          <a:lstStyle/>
          <a:p>
            <a:r>
              <a:rPr lang="en-US" sz="2800" b="1" dirty="0">
                <a:solidFill>
                  <a:schemeClr val="bg1"/>
                </a:solidFill>
                <a:effectLst/>
                <a:latin typeface="Raleway" pitchFamily="2" charset="-93"/>
                <a:ea typeface="Arial" panose="020B0604020202020204" pitchFamily="34" charset="0"/>
                <a:cs typeface="Times New Roman" panose="02020603050405020304" pitchFamily="18" charset="0"/>
              </a:rPr>
              <a:t>They always want to preserve their image and lifestyle beautifully in front of others and society</a:t>
            </a:r>
            <a:endParaRPr lang="vi-VN" sz="2800" b="1" dirty="0">
              <a:solidFill>
                <a:schemeClr val="bg1"/>
              </a:solidFill>
            </a:endParaRPr>
          </a:p>
        </p:txBody>
      </p:sp>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15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750"/>
                                        <p:tgtEl>
                                          <p:spTgt spid="10"/>
                                        </p:tgtEl>
                                      </p:cBhvr>
                                    </p:animEffect>
                                  </p:childTnLst>
                                </p:cTn>
                              </p:par>
                              <p:par>
                                <p:cTn id="8" presetID="2" presetClass="entr" presetSubtype="4"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 calcmode="lin" valueType="num">
                                      <p:cBhvr additive="base">
                                        <p:cTn id="10" dur="500" fill="hold"/>
                                        <p:tgtEl>
                                          <p:spTgt spid="14"/>
                                        </p:tgtEl>
                                        <p:attrNameLst>
                                          <p:attrName>ppt_x</p:attrName>
                                        </p:attrNameLst>
                                      </p:cBhvr>
                                      <p:tavLst>
                                        <p:tav tm="0">
                                          <p:val>
                                            <p:strVal val="#ppt_x"/>
                                          </p:val>
                                        </p:tav>
                                        <p:tav tm="100000">
                                          <p:val>
                                            <p:strVal val="#ppt_x"/>
                                          </p:val>
                                        </p:tav>
                                      </p:tavLst>
                                    </p:anim>
                                    <p:anim calcmode="lin" valueType="num">
                                      <p:cBhvr additive="base">
                                        <p:cTn id="11" dur="500" fill="hold"/>
                                        <p:tgtEl>
                                          <p:spTgt spid="14"/>
                                        </p:tgtEl>
                                        <p:attrNameLst>
                                          <p:attrName>ppt_y</p:attrName>
                                        </p:attrNameLst>
                                      </p:cBhvr>
                                      <p:tavLst>
                                        <p:tav tm="0">
                                          <p:val>
                                            <p:strVal val="1+#ppt_h/2"/>
                                          </p:val>
                                        </p:tav>
                                        <p:tav tm="100000">
                                          <p:val>
                                            <p:strVal val="#ppt_y"/>
                                          </p:val>
                                        </p:tav>
                                      </p:tavLst>
                                    </p:anim>
                                  </p:childTnLst>
                                </p:cTn>
                              </p:par>
                            </p:childTnLst>
                          </p:cTn>
                        </p:par>
                        <p:par>
                          <p:cTn id="12" fill="hold">
                            <p:stCondLst>
                              <p:cond delay="750"/>
                            </p:stCondLst>
                            <p:childTnLst>
                              <p:par>
                                <p:cTn id="13" presetID="22" presetClass="entr" presetSubtype="8" fill="hold" grpId="0" nodeType="afterEffect">
                                  <p:stCondLst>
                                    <p:cond delay="250"/>
                                  </p:stCondLst>
                                  <p:childTnLst>
                                    <p:set>
                                      <p:cBhvr>
                                        <p:cTn id="14" dur="1" fill="hold">
                                          <p:stCondLst>
                                            <p:cond delay="0"/>
                                          </p:stCondLst>
                                        </p:cTn>
                                        <p:tgtEl>
                                          <p:spTgt spid="13"/>
                                        </p:tgtEl>
                                        <p:attrNameLst>
                                          <p:attrName>style.visibility</p:attrName>
                                        </p:attrNameLst>
                                      </p:cBhvr>
                                      <p:to>
                                        <p:strVal val="visible"/>
                                      </p:to>
                                    </p:set>
                                    <p:animEffect transition="in" filter="wipe(left)">
                                      <p:cBhvr>
                                        <p:cTn id="15" dur="500"/>
                                        <p:tgtEl>
                                          <p:spTgt spid="13"/>
                                        </p:tgtEl>
                                      </p:cBhvr>
                                    </p:animEffect>
                                  </p:childTnLst>
                                </p:cTn>
                              </p:par>
                            </p:childTnLst>
                          </p:cTn>
                        </p:par>
                        <p:par>
                          <p:cTn id="16" fill="hold">
                            <p:stCondLst>
                              <p:cond delay="1500"/>
                            </p:stCondLst>
                            <p:childTnLst>
                              <p:par>
                                <p:cTn id="17" presetID="2" presetClass="entr" presetSubtype="2" fill="hold" grpId="0" nodeType="afterEffect">
                                  <p:stCondLst>
                                    <p:cond delay="25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500" fill="hold"/>
                                        <p:tgtEl>
                                          <p:spTgt spid="23"/>
                                        </p:tgtEl>
                                        <p:attrNameLst>
                                          <p:attrName>ppt_x</p:attrName>
                                        </p:attrNameLst>
                                      </p:cBhvr>
                                      <p:tavLst>
                                        <p:tav tm="0">
                                          <p:val>
                                            <p:strVal val="1+#ppt_w/2"/>
                                          </p:val>
                                        </p:tav>
                                        <p:tav tm="100000">
                                          <p:val>
                                            <p:strVal val="#ppt_x"/>
                                          </p:val>
                                        </p:tav>
                                      </p:tavLst>
                                    </p:anim>
                                    <p:anim calcmode="lin" valueType="num">
                                      <p:cBhvr additive="base">
                                        <p:cTn id="20" dur="500" fill="hold"/>
                                        <p:tgtEl>
                                          <p:spTgt spid="23"/>
                                        </p:tgtEl>
                                        <p:attrNameLst>
                                          <p:attrName>ppt_y</p:attrName>
                                        </p:attrNameLst>
                                      </p:cBhvr>
                                      <p:tavLst>
                                        <p:tav tm="0">
                                          <p:val>
                                            <p:strVal val="#ppt_y"/>
                                          </p:val>
                                        </p:tav>
                                        <p:tav tm="100000">
                                          <p:val>
                                            <p:strVal val="#ppt_y"/>
                                          </p:val>
                                        </p:tav>
                                      </p:tavLst>
                                    </p:anim>
                                  </p:childTnLst>
                                </p:cTn>
                              </p:par>
                            </p:childTnLst>
                          </p:cTn>
                        </p:par>
                        <p:par>
                          <p:cTn id="21" fill="hold">
                            <p:stCondLst>
                              <p:cond delay="2250"/>
                            </p:stCondLst>
                            <p:childTnLst>
                              <p:par>
                                <p:cTn id="22" presetID="2" presetClass="entr" presetSubtype="2" fill="hold" grpId="0" nodeType="afterEffect">
                                  <p:stCondLst>
                                    <p:cond delay="250"/>
                                  </p:stCondLst>
                                  <p:childTnLst>
                                    <p:set>
                                      <p:cBhvr>
                                        <p:cTn id="23" dur="1" fill="hold">
                                          <p:stCondLst>
                                            <p:cond delay="0"/>
                                          </p:stCondLst>
                                        </p:cTn>
                                        <p:tgtEl>
                                          <p:spTgt spid="24"/>
                                        </p:tgtEl>
                                        <p:attrNameLst>
                                          <p:attrName>style.visibility</p:attrName>
                                        </p:attrNameLst>
                                      </p:cBhvr>
                                      <p:to>
                                        <p:strVal val="visible"/>
                                      </p:to>
                                    </p:set>
                                    <p:anim calcmode="lin" valueType="num">
                                      <p:cBhvr additive="base">
                                        <p:cTn id="24" dur="500" fill="hold"/>
                                        <p:tgtEl>
                                          <p:spTgt spid="24"/>
                                        </p:tgtEl>
                                        <p:attrNameLst>
                                          <p:attrName>ppt_x</p:attrName>
                                        </p:attrNameLst>
                                      </p:cBhvr>
                                      <p:tavLst>
                                        <p:tav tm="0">
                                          <p:val>
                                            <p:strVal val="1+#ppt_w/2"/>
                                          </p:val>
                                        </p:tav>
                                        <p:tav tm="100000">
                                          <p:val>
                                            <p:strVal val="#ppt_x"/>
                                          </p:val>
                                        </p:tav>
                                      </p:tavLst>
                                    </p:anim>
                                    <p:anim calcmode="lin" valueType="num">
                                      <p:cBhvr additive="base">
                                        <p:cTn id="25" dur="5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23" grpId="0"/>
      <p:bldP spid="2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7"/>
          <p:cNvSpPr txBox="1"/>
          <p:nvPr/>
        </p:nvSpPr>
        <p:spPr>
          <a:xfrm>
            <a:off x="13607224" y="8961231"/>
            <a:ext cx="3652076" cy="358775"/>
          </a:xfrm>
          <a:prstGeom prst="rect">
            <a:avLst/>
          </a:prstGeom>
        </p:spPr>
        <p:txBody>
          <a:bodyPr lIns="0" tIns="0" rIns="0" bIns="0" rtlCol="0" anchor="t">
            <a:spAutoFit/>
          </a:bodyPr>
          <a:lstStyle/>
          <a:p>
            <a:pPr algn="r">
              <a:lnSpc>
                <a:spcPts val="2799"/>
              </a:lnSpc>
              <a:spcBef>
                <a:spcPct val="0"/>
              </a:spcBef>
            </a:pPr>
            <a:r>
              <a:rPr lang="en-US" sz="1999">
                <a:solidFill>
                  <a:srgbClr val="000000"/>
                </a:solidFill>
                <a:latin typeface="Poppins"/>
                <a:ea typeface="Poppins"/>
                <a:cs typeface="Poppins"/>
                <a:sym typeface="Poppins"/>
              </a:rPr>
              <a:t>2024</a:t>
            </a:r>
          </a:p>
        </p:txBody>
      </p:sp>
      <p:sp>
        <p:nvSpPr>
          <p:cNvPr id="8" name="TextBox 8"/>
          <p:cNvSpPr txBox="1"/>
          <p:nvPr/>
        </p:nvSpPr>
        <p:spPr>
          <a:xfrm>
            <a:off x="1303996" y="2925006"/>
            <a:ext cx="7977652" cy="2149948"/>
          </a:xfrm>
          <a:prstGeom prst="rect">
            <a:avLst/>
          </a:prstGeom>
        </p:spPr>
        <p:txBody>
          <a:bodyPr wrap="square" lIns="0" tIns="0" rIns="0" bIns="0" rtlCol="0" anchor="t">
            <a:spAutoFit/>
          </a:bodyPr>
          <a:lstStyle/>
          <a:p>
            <a:pPr algn="l">
              <a:lnSpc>
                <a:spcPts val="8320"/>
              </a:lnSpc>
            </a:pPr>
            <a:r>
              <a:rPr lang="en-US" sz="8000" b="1" dirty="0">
                <a:solidFill>
                  <a:srgbClr val="001737"/>
                </a:solidFill>
                <a:effectLst/>
                <a:latin typeface="Poppins Bold" panose="00000800000000000000" charset="0"/>
                <a:ea typeface="Arial" panose="020B0604020202020204" pitchFamily="34" charset="0"/>
                <a:cs typeface="Poppins Bold" panose="00000800000000000000" charset="0"/>
              </a:rPr>
              <a:t>KOLs </a:t>
            </a:r>
          </a:p>
          <a:p>
            <a:pPr algn="l">
              <a:lnSpc>
                <a:spcPts val="8320"/>
              </a:lnSpc>
            </a:pPr>
            <a:r>
              <a:rPr lang="en-US" sz="8000" b="1" dirty="0">
                <a:solidFill>
                  <a:srgbClr val="001737"/>
                </a:solidFill>
                <a:effectLst/>
                <a:latin typeface="Poppins Bold" panose="00000800000000000000" charset="0"/>
                <a:ea typeface="Arial" panose="020B0604020202020204" pitchFamily="34" charset="0"/>
                <a:cs typeface="Poppins Bold" panose="00000800000000000000" charset="0"/>
              </a:rPr>
              <a:t>Or Influencers</a:t>
            </a:r>
            <a:endParaRPr lang="en-US" sz="8000" b="1" dirty="0">
              <a:solidFill>
                <a:srgbClr val="001737"/>
              </a:solidFill>
              <a:latin typeface="Poppins Bold" panose="00000800000000000000" charset="0"/>
              <a:ea typeface="Poppins Bold"/>
              <a:cs typeface="Poppins Bold" panose="00000800000000000000" charset="0"/>
              <a:sym typeface="Poppins Bold"/>
            </a:endParaRPr>
          </a:p>
        </p:txBody>
      </p:sp>
      <p:sp>
        <p:nvSpPr>
          <p:cNvPr id="9" name="Freeform 9"/>
          <p:cNvSpPr/>
          <p:nvPr/>
        </p:nvSpPr>
        <p:spPr>
          <a:xfrm>
            <a:off x="16960182" y="1028700"/>
            <a:ext cx="299118" cy="299118"/>
          </a:xfrm>
          <a:custGeom>
            <a:avLst/>
            <a:gdLst/>
            <a:ahLst/>
            <a:cxnLst/>
            <a:rect l="l" t="t" r="r" b="b"/>
            <a:pathLst>
              <a:path w="299118" h="299118">
                <a:moveTo>
                  <a:pt x="0" y="0"/>
                </a:moveTo>
                <a:lnTo>
                  <a:pt x="299118" y="0"/>
                </a:lnTo>
                <a:lnTo>
                  <a:pt x="299118" y="299118"/>
                </a:lnTo>
                <a:lnTo>
                  <a:pt x="0" y="29911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vi-VN"/>
          </a:p>
        </p:txBody>
      </p:sp>
      <p:sp>
        <p:nvSpPr>
          <p:cNvPr id="10" name="Freeform 10"/>
          <p:cNvSpPr/>
          <p:nvPr/>
        </p:nvSpPr>
        <p:spPr>
          <a:xfrm>
            <a:off x="16517831" y="1028700"/>
            <a:ext cx="299118" cy="299118"/>
          </a:xfrm>
          <a:custGeom>
            <a:avLst/>
            <a:gdLst/>
            <a:ahLst/>
            <a:cxnLst/>
            <a:rect l="l" t="t" r="r" b="b"/>
            <a:pathLst>
              <a:path w="299118" h="299118">
                <a:moveTo>
                  <a:pt x="0" y="0"/>
                </a:moveTo>
                <a:lnTo>
                  <a:pt x="299118" y="0"/>
                </a:lnTo>
                <a:lnTo>
                  <a:pt x="299118" y="299118"/>
                </a:lnTo>
                <a:lnTo>
                  <a:pt x="0" y="29911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vi-VN"/>
          </a:p>
        </p:txBody>
      </p:sp>
      <p:grpSp>
        <p:nvGrpSpPr>
          <p:cNvPr id="12" name="Group 12"/>
          <p:cNvGrpSpPr/>
          <p:nvPr/>
        </p:nvGrpSpPr>
        <p:grpSpPr>
          <a:xfrm>
            <a:off x="10315702" y="1724883"/>
            <a:ext cx="8476872" cy="6346440"/>
            <a:chOff x="0" y="0"/>
            <a:chExt cx="2877029" cy="2153966"/>
          </a:xfrm>
          <a:solidFill>
            <a:srgbClr val="001737"/>
          </a:solidFill>
        </p:grpSpPr>
        <p:sp>
          <p:nvSpPr>
            <p:cNvPr id="13" name="Freeform 13"/>
            <p:cNvSpPr/>
            <p:nvPr/>
          </p:nvSpPr>
          <p:spPr>
            <a:xfrm>
              <a:off x="0" y="0"/>
              <a:ext cx="2877029" cy="2153966"/>
            </a:xfrm>
            <a:custGeom>
              <a:avLst/>
              <a:gdLst/>
              <a:ahLst/>
              <a:cxnLst/>
              <a:rect l="l" t="t" r="r" b="b"/>
              <a:pathLst>
                <a:path w="2877029" h="2153966">
                  <a:moveTo>
                    <a:pt x="35879" y="0"/>
                  </a:moveTo>
                  <a:lnTo>
                    <a:pt x="2841150" y="0"/>
                  </a:lnTo>
                  <a:cubicBezTo>
                    <a:pt x="2850666" y="0"/>
                    <a:pt x="2859792" y="3780"/>
                    <a:pt x="2866521" y="10509"/>
                  </a:cubicBezTo>
                  <a:cubicBezTo>
                    <a:pt x="2873249" y="17237"/>
                    <a:pt x="2877029" y="26363"/>
                    <a:pt x="2877029" y="35879"/>
                  </a:cubicBezTo>
                  <a:lnTo>
                    <a:pt x="2877029" y="2118087"/>
                  </a:lnTo>
                  <a:cubicBezTo>
                    <a:pt x="2877029" y="2127602"/>
                    <a:pt x="2873249" y="2136728"/>
                    <a:pt x="2866521" y="2143457"/>
                  </a:cubicBezTo>
                  <a:cubicBezTo>
                    <a:pt x="2859792" y="2150186"/>
                    <a:pt x="2850666" y="2153966"/>
                    <a:pt x="2841150" y="2153966"/>
                  </a:cubicBezTo>
                  <a:lnTo>
                    <a:pt x="35879" y="2153966"/>
                  </a:lnTo>
                  <a:cubicBezTo>
                    <a:pt x="26363" y="2153966"/>
                    <a:pt x="17237" y="2150186"/>
                    <a:pt x="10509" y="2143457"/>
                  </a:cubicBezTo>
                  <a:cubicBezTo>
                    <a:pt x="3780" y="2136728"/>
                    <a:pt x="0" y="2127602"/>
                    <a:pt x="0" y="2118087"/>
                  </a:cubicBezTo>
                  <a:lnTo>
                    <a:pt x="0" y="35879"/>
                  </a:lnTo>
                  <a:cubicBezTo>
                    <a:pt x="0" y="26363"/>
                    <a:pt x="3780" y="17237"/>
                    <a:pt x="10509" y="10509"/>
                  </a:cubicBezTo>
                  <a:cubicBezTo>
                    <a:pt x="17237" y="3780"/>
                    <a:pt x="26363" y="0"/>
                    <a:pt x="35879" y="0"/>
                  </a:cubicBezTo>
                  <a:close/>
                </a:path>
              </a:pathLst>
            </a:custGeom>
            <a:grpFill/>
            <a:ln cap="rnd">
              <a:noFill/>
              <a:prstDash val="solid"/>
              <a:round/>
            </a:ln>
          </p:spPr>
          <p:txBody>
            <a:bodyPr/>
            <a:lstStyle/>
            <a:p>
              <a:endParaRPr lang="vi-VN"/>
            </a:p>
          </p:txBody>
        </p:sp>
        <p:sp>
          <p:nvSpPr>
            <p:cNvPr id="14" name="TextBox 14"/>
            <p:cNvSpPr txBox="1"/>
            <p:nvPr/>
          </p:nvSpPr>
          <p:spPr>
            <a:xfrm>
              <a:off x="0" y="-57150"/>
              <a:ext cx="2877029" cy="2211116"/>
            </a:xfrm>
            <a:prstGeom prst="rect">
              <a:avLst/>
            </a:prstGeom>
            <a:grpFill/>
          </p:spPr>
          <p:txBody>
            <a:bodyPr lIns="50800" tIns="50800" rIns="50800" bIns="50800" rtlCol="0" anchor="ctr"/>
            <a:lstStyle/>
            <a:p>
              <a:pPr algn="ctr">
                <a:lnSpc>
                  <a:spcPts val="2659"/>
                </a:lnSpc>
                <a:spcBef>
                  <a:spcPct val="0"/>
                </a:spcBef>
              </a:pPr>
              <a:endParaRPr/>
            </a:p>
          </p:txBody>
        </p:sp>
      </p:grpSp>
      <p:grpSp>
        <p:nvGrpSpPr>
          <p:cNvPr id="17" name="Group 17"/>
          <p:cNvGrpSpPr/>
          <p:nvPr/>
        </p:nvGrpSpPr>
        <p:grpSpPr>
          <a:xfrm>
            <a:off x="1303996" y="7667763"/>
            <a:ext cx="2394832" cy="807119"/>
            <a:chOff x="0" y="0"/>
            <a:chExt cx="337565" cy="113768"/>
          </a:xfrm>
        </p:grpSpPr>
        <p:sp>
          <p:nvSpPr>
            <p:cNvPr id="18" name="Freeform 18"/>
            <p:cNvSpPr/>
            <p:nvPr/>
          </p:nvSpPr>
          <p:spPr>
            <a:xfrm>
              <a:off x="0" y="0"/>
              <a:ext cx="337565" cy="113768"/>
            </a:xfrm>
            <a:custGeom>
              <a:avLst/>
              <a:gdLst/>
              <a:ahLst/>
              <a:cxnLst/>
              <a:rect l="l" t="t" r="r" b="b"/>
              <a:pathLst>
                <a:path w="337565" h="113768">
                  <a:moveTo>
                    <a:pt x="56884" y="0"/>
                  </a:moveTo>
                  <a:lnTo>
                    <a:pt x="280681" y="0"/>
                  </a:lnTo>
                  <a:cubicBezTo>
                    <a:pt x="295767" y="0"/>
                    <a:pt x="310236" y="5993"/>
                    <a:pt x="320904" y="16661"/>
                  </a:cubicBezTo>
                  <a:cubicBezTo>
                    <a:pt x="331572" y="27329"/>
                    <a:pt x="337565" y="41797"/>
                    <a:pt x="337565" y="56884"/>
                  </a:cubicBezTo>
                  <a:lnTo>
                    <a:pt x="337565" y="56884"/>
                  </a:lnTo>
                  <a:cubicBezTo>
                    <a:pt x="337565" y="88300"/>
                    <a:pt x="312097" y="113768"/>
                    <a:pt x="280681" y="113768"/>
                  </a:cubicBezTo>
                  <a:lnTo>
                    <a:pt x="56884" y="113768"/>
                  </a:lnTo>
                  <a:cubicBezTo>
                    <a:pt x="25468" y="113768"/>
                    <a:pt x="0" y="88300"/>
                    <a:pt x="0" y="56884"/>
                  </a:cubicBezTo>
                  <a:lnTo>
                    <a:pt x="0" y="56884"/>
                  </a:lnTo>
                  <a:cubicBezTo>
                    <a:pt x="0" y="25468"/>
                    <a:pt x="25468" y="0"/>
                    <a:pt x="56884" y="0"/>
                  </a:cubicBezTo>
                  <a:close/>
                </a:path>
              </a:pathLst>
            </a:custGeom>
            <a:solidFill>
              <a:srgbClr val="001737"/>
            </a:solidFill>
            <a:ln cap="rnd">
              <a:noFill/>
              <a:prstDash val="solid"/>
              <a:round/>
            </a:ln>
          </p:spPr>
          <p:txBody>
            <a:bodyPr/>
            <a:lstStyle/>
            <a:p>
              <a:endParaRPr lang="vi-VN"/>
            </a:p>
          </p:txBody>
        </p:sp>
        <p:sp>
          <p:nvSpPr>
            <p:cNvPr id="19" name="TextBox 19"/>
            <p:cNvSpPr txBox="1"/>
            <p:nvPr/>
          </p:nvSpPr>
          <p:spPr>
            <a:xfrm>
              <a:off x="0" y="-57150"/>
              <a:ext cx="337565" cy="170918"/>
            </a:xfrm>
            <a:prstGeom prst="rect">
              <a:avLst/>
            </a:prstGeom>
          </p:spPr>
          <p:txBody>
            <a:bodyPr lIns="50800" tIns="50800" rIns="50800" bIns="50800" rtlCol="0" anchor="ctr"/>
            <a:lstStyle/>
            <a:p>
              <a:pPr algn="ctr">
                <a:lnSpc>
                  <a:spcPts val="2659"/>
                </a:lnSpc>
                <a:spcBef>
                  <a:spcPct val="0"/>
                </a:spcBef>
              </a:pPr>
              <a:endParaRPr/>
            </a:p>
          </p:txBody>
        </p:sp>
      </p:grpSp>
      <p:sp>
        <p:nvSpPr>
          <p:cNvPr id="20" name="TextBox 20"/>
          <p:cNvSpPr txBox="1"/>
          <p:nvPr/>
        </p:nvSpPr>
        <p:spPr>
          <a:xfrm>
            <a:off x="1571128" y="7863360"/>
            <a:ext cx="1860568" cy="358775"/>
          </a:xfrm>
          <a:prstGeom prst="rect">
            <a:avLst/>
          </a:prstGeom>
        </p:spPr>
        <p:txBody>
          <a:bodyPr lIns="0" tIns="0" rIns="0" bIns="0" rtlCol="0" anchor="t">
            <a:spAutoFit/>
          </a:bodyPr>
          <a:lstStyle/>
          <a:p>
            <a:pPr algn="ctr">
              <a:lnSpc>
                <a:spcPts val="2799"/>
              </a:lnSpc>
              <a:spcBef>
                <a:spcPct val="0"/>
              </a:spcBef>
            </a:pPr>
            <a:r>
              <a:rPr lang="en-US" sz="1999">
                <a:solidFill>
                  <a:srgbClr val="FFFFFF"/>
                </a:solidFill>
                <a:latin typeface="Poppins"/>
                <a:ea typeface="Poppins"/>
                <a:cs typeface="Poppins"/>
                <a:sym typeface="Poppins"/>
              </a:rPr>
              <a:t>Learn More</a:t>
            </a:r>
          </a:p>
        </p:txBody>
      </p:sp>
      <p:sp>
        <p:nvSpPr>
          <p:cNvPr id="21" name="TextBox 2">
            <a:extLst>
              <a:ext uri="{FF2B5EF4-FFF2-40B4-BE49-F238E27FC236}">
                <a16:creationId xmlns:a16="http://schemas.microsoft.com/office/drawing/2014/main" id="{52DA7B4E-E72D-4DC7-6C91-E6D912AD94DA}"/>
              </a:ext>
            </a:extLst>
          </p:cNvPr>
          <p:cNvSpPr txBox="1"/>
          <p:nvPr/>
        </p:nvSpPr>
        <p:spPr>
          <a:xfrm>
            <a:off x="1054100" y="9309032"/>
            <a:ext cx="1531720" cy="304800"/>
          </a:xfrm>
          <a:prstGeom prst="rect">
            <a:avLst/>
          </a:prstGeom>
        </p:spPr>
        <p:txBody>
          <a:bodyPr lIns="0" tIns="0" rIns="0" bIns="0" rtlCol="0" anchor="t">
            <a:spAutoFit/>
          </a:bodyPr>
          <a:lstStyle/>
          <a:p>
            <a:pPr algn="l">
              <a:lnSpc>
                <a:spcPts val="2100"/>
              </a:lnSpc>
            </a:pPr>
            <a:r>
              <a:rPr lang="en-US" sz="2000" b="1">
                <a:solidFill>
                  <a:srgbClr val="000000"/>
                </a:solidFill>
                <a:latin typeface="Poppins Bold"/>
                <a:ea typeface="Poppins Bold"/>
                <a:cs typeface="Poppins Bold"/>
                <a:sym typeface="Poppins Bold"/>
              </a:rPr>
              <a:t>Borcelle</a:t>
            </a:r>
          </a:p>
        </p:txBody>
      </p:sp>
      <p:sp>
        <p:nvSpPr>
          <p:cNvPr id="22" name="TextBox 3">
            <a:extLst>
              <a:ext uri="{FF2B5EF4-FFF2-40B4-BE49-F238E27FC236}">
                <a16:creationId xmlns:a16="http://schemas.microsoft.com/office/drawing/2014/main" id="{92905EA9-F615-F482-8EED-B7DC6CE04329}"/>
              </a:ext>
            </a:extLst>
          </p:cNvPr>
          <p:cNvSpPr txBox="1"/>
          <p:nvPr/>
        </p:nvSpPr>
        <p:spPr>
          <a:xfrm>
            <a:off x="8402890" y="9249375"/>
            <a:ext cx="1533021" cy="358775"/>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Poppins"/>
                <a:ea typeface="Poppins"/>
                <a:cs typeface="Poppins"/>
                <a:sym typeface="Poppins"/>
              </a:rPr>
              <a:t>About</a:t>
            </a:r>
          </a:p>
        </p:txBody>
      </p:sp>
      <p:sp>
        <p:nvSpPr>
          <p:cNvPr id="23" name="TextBox 4">
            <a:extLst>
              <a:ext uri="{FF2B5EF4-FFF2-40B4-BE49-F238E27FC236}">
                <a16:creationId xmlns:a16="http://schemas.microsoft.com/office/drawing/2014/main" id="{67D849DF-A0BC-9573-CD3D-D6CBD81DA171}"/>
              </a:ext>
            </a:extLst>
          </p:cNvPr>
          <p:cNvSpPr txBox="1"/>
          <p:nvPr/>
        </p:nvSpPr>
        <p:spPr>
          <a:xfrm>
            <a:off x="12190087" y="9249375"/>
            <a:ext cx="1441239" cy="358775"/>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Poppins"/>
                <a:ea typeface="Poppins"/>
                <a:cs typeface="Poppins"/>
                <a:sym typeface="Poppins"/>
              </a:rPr>
              <a:t>Contact</a:t>
            </a:r>
          </a:p>
        </p:txBody>
      </p:sp>
      <p:sp>
        <p:nvSpPr>
          <p:cNvPr id="24" name="TextBox 5">
            <a:extLst>
              <a:ext uri="{FF2B5EF4-FFF2-40B4-BE49-F238E27FC236}">
                <a16:creationId xmlns:a16="http://schemas.microsoft.com/office/drawing/2014/main" id="{65AB567D-0AE4-F914-FCBD-2302803FF672}"/>
              </a:ext>
            </a:extLst>
          </p:cNvPr>
          <p:cNvSpPr txBox="1"/>
          <p:nvPr/>
        </p:nvSpPr>
        <p:spPr>
          <a:xfrm>
            <a:off x="4706176" y="9249375"/>
            <a:ext cx="1441239" cy="358775"/>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Poppins"/>
                <a:ea typeface="Poppins"/>
                <a:cs typeface="Poppins"/>
                <a:sym typeface="Poppins"/>
              </a:rPr>
              <a:t>Home</a:t>
            </a:r>
          </a:p>
        </p:txBody>
      </p:sp>
      <p:sp>
        <p:nvSpPr>
          <p:cNvPr id="25" name="Hình chữ nhật: Góc Tròn 24">
            <a:extLst>
              <a:ext uri="{FF2B5EF4-FFF2-40B4-BE49-F238E27FC236}">
                <a16:creationId xmlns:a16="http://schemas.microsoft.com/office/drawing/2014/main" id="{A64F6C08-2D07-52E2-30F3-0301A2500322}"/>
              </a:ext>
            </a:extLst>
          </p:cNvPr>
          <p:cNvSpPr/>
          <p:nvPr/>
        </p:nvSpPr>
        <p:spPr>
          <a:xfrm>
            <a:off x="556039" y="-1524000"/>
            <a:ext cx="1295400" cy="3048000"/>
          </a:xfrm>
          <a:prstGeom prst="roundRect">
            <a:avLst/>
          </a:prstGeom>
          <a:solidFill>
            <a:srgbClr val="001737"/>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26" name="Hộp Văn bản 25">
            <a:extLst>
              <a:ext uri="{FF2B5EF4-FFF2-40B4-BE49-F238E27FC236}">
                <a16:creationId xmlns:a16="http://schemas.microsoft.com/office/drawing/2014/main" id="{271EFAD1-9575-451F-C66E-4A735CE3E148}"/>
              </a:ext>
            </a:extLst>
          </p:cNvPr>
          <p:cNvSpPr txBox="1"/>
          <p:nvPr/>
        </p:nvSpPr>
        <p:spPr>
          <a:xfrm>
            <a:off x="464541" y="182324"/>
            <a:ext cx="129540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0" normalizeH="0" baseline="0" noProof="0">
                <a:ln>
                  <a:noFill/>
                </a:ln>
                <a:solidFill>
                  <a:prstClr val="white"/>
                </a:solidFill>
                <a:effectLst/>
                <a:uLnTx/>
                <a:uFillTx/>
                <a:latin typeface="ADLaM Display" panose="02010000000000000000" pitchFamily="2" charset="0"/>
                <a:ea typeface="ADLaM Display" panose="02010000000000000000" pitchFamily="2" charset="0"/>
                <a:cs typeface="ADLaM Display" panose="02010000000000000000" pitchFamily="2" charset="0"/>
              </a:rPr>
              <a:t>01</a:t>
            </a:r>
            <a:endParaRPr kumimoji="0" lang="vi-VN" sz="4800" b="0" i="0" u="none" strike="noStrike" kern="1200" cap="none" spc="0" normalizeH="0" baseline="0" noProof="0">
              <a:ln>
                <a:noFill/>
              </a:ln>
              <a:solidFill>
                <a:prstClr val="white"/>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sp>
        <p:nvSpPr>
          <p:cNvPr id="27" name="Hộp Văn bản 26">
            <a:extLst>
              <a:ext uri="{FF2B5EF4-FFF2-40B4-BE49-F238E27FC236}">
                <a16:creationId xmlns:a16="http://schemas.microsoft.com/office/drawing/2014/main" id="{E3C4CBED-CBD0-6833-7B1A-235517417900}"/>
              </a:ext>
            </a:extLst>
          </p:cNvPr>
          <p:cNvSpPr txBox="1"/>
          <p:nvPr/>
        </p:nvSpPr>
        <p:spPr>
          <a:xfrm>
            <a:off x="2140367" y="460433"/>
            <a:ext cx="9795910" cy="984885"/>
          </a:xfrm>
          <a:prstGeom prst="rect">
            <a:avLst/>
          </a:prstGeom>
          <a:noFill/>
        </p:spPr>
        <p:txBody>
          <a:bodyPr wrap="square" rtlCol="0">
            <a:spAutoFit/>
          </a:bodyPr>
          <a:lstStyle/>
          <a:p>
            <a:r>
              <a:rPr lang="en-US" sz="4000" b="1" dirty="0">
                <a:latin typeface="Poppins Bold" panose="00000800000000000000" charset="0"/>
                <a:cs typeface="Poppins Bold" panose="00000800000000000000" charset="0"/>
              </a:rPr>
              <a:t>PERSONAL IMPACT ON EACH PERSON</a:t>
            </a:r>
            <a:endParaRPr kumimoji="0" lang="vi-VN" sz="4000" b="1" i="0" u="none" strike="noStrike" kern="1200" cap="none" spc="0" normalizeH="0" baseline="0" noProof="0" dirty="0">
              <a:ln>
                <a:noFill/>
              </a:ln>
              <a:solidFill>
                <a:prstClr val="black"/>
              </a:solidFill>
              <a:effectLst/>
              <a:uLnTx/>
              <a:uFillTx/>
              <a:latin typeface="Arial" panose="020B0604020202020204" pitchFamily="34" charset="0"/>
              <a:cs typeface="Poppins Bold" panose="00000800000000000000" charset="0"/>
            </a:endParaRPr>
          </a:p>
          <a:p>
            <a:endParaRPr lang="vi-VN" dirty="0"/>
          </a:p>
        </p:txBody>
      </p:sp>
      <p:sp>
        <p:nvSpPr>
          <p:cNvPr id="28" name="Hộp Văn bản 27">
            <a:extLst>
              <a:ext uri="{FF2B5EF4-FFF2-40B4-BE49-F238E27FC236}">
                <a16:creationId xmlns:a16="http://schemas.microsoft.com/office/drawing/2014/main" id="{AD5BA2F7-1A7E-440A-02A7-8FE52036BEFC}"/>
              </a:ext>
            </a:extLst>
          </p:cNvPr>
          <p:cNvSpPr txBox="1"/>
          <p:nvPr/>
        </p:nvSpPr>
        <p:spPr>
          <a:xfrm>
            <a:off x="1147263" y="5205874"/>
            <a:ext cx="7859090" cy="1815882"/>
          </a:xfrm>
          <a:prstGeom prst="rect">
            <a:avLst/>
          </a:prstGeom>
          <a:noFill/>
        </p:spPr>
        <p:txBody>
          <a:bodyPr wrap="square" rtlCol="0">
            <a:spAutoFit/>
          </a:bodyPr>
          <a:lstStyle/>
          <a:p>
            <a:r>
              <a:rPr lang="en-US" sz="2800" b="1" dirty="0">
                <a:effectLst/>
                <a:latin typeface="Raleway" pitchFamily="2" charset="-93"/>
                <a:ea typeface="Arial" panose="020B0604020202020204" pitchFamily="34" charset="0"/>
                <a:cs typeface="Times New Roman" panose="02020603050405020304" pitchFamily="18" charset="0"/>
              </a:rPr>
              <a:t>Introduce luxurious lifestyles, unrealistic images of travel, experiences, dishes, consumer goods,… because they are paid to advertise</a:t>
            </a:r>
            <a:endParaRPr lang="vi-VN" sz="2800" b="1" dirty="0"/>
          </a:p>
        </p:txBody>
      </p:sp>
      <p:pic>
        <p:nvPicPr>
          <p:cNvPr id="32" name="Hình ảnh 31" descr="Ảnh có chứa người, Đồ ăn nhanh, trong nhà, Đồ ăn vặt&#10;&#10;Mô tả được tạo tự động">
            <a:extLst>
              <a:ext uri="{FF2B5EF4-FFF2-40B4-BE49-F238E27FC236}">
                <a16:creationId xmlns:a16="http://schemas.microsoft.com/office/drawing/2014/main" id="{014DBAB1-BF94-5006-3E94-10FFD50D4A70}"/>
              </a:ext>
            </a:extLst>
          </p:cNvPr>
          <p:cNvPicPr>
            <a:picLocks noChangeAspect="1"/>
          </p:cNvPicPr>
          <p:nvPr/>
        </p:nvPicPr>
        <p:blipFill>
          <a:blip r:embed="rId6">
            <a:extLst>
              <a:ext uri="{28A0092B-C50C-407E-A947-70E740481C1C}">
                <a14:useLocalDpi xmlns:a14="http://schemas.microsoft.com/office/drawing/2010/main" val="0"/>
              </a:ext>
            </a:extLst>
          </a:blip>
          <a:srcRect l="5853" t="4395" r="5853" b="4395"/>
          <a:stretch>
            <a:fillRect/>
          </a:stretch>
        </p:blipFill>
        <p:spPr>
          <a:xfrm>
            <a:off x="9144000" y="2215677"/>
            <a:ext cx="8763000" cy="5109114"/>
          </a:xfrm>
          <a:custGeom>
            <a:avLst/>
            <a:gdLst>
              <a:gd name="connsiteX0" fmla="*/ 451352 w 7977600"/>
              <a:gd name="connsiteY0" fmla="*/ 0 h 4651200"/>
              <a:gd name="connsiteX1" fmla="*/ 7526248 w 7977600"/>
              <a:gd name="connsiteY1" fmla="*/ 0 h 4651200"/>
              <a:gd name="connsiteX2" fmla="*/ 7977600 w 7977600"/>
              <a:gd name="connsiteY2" fmla="*/ 451352 h 4651200"/>
              <a:gd name="connsiteX3" fmla="*/ 7977600 w 7977600"/>
              <a:gd name="connsiteY3" fmla="*/ 4199848 h 4651200"/>
              <a:gd name="connsiteX4" fmla="*/ 7526248 w 7977600"/>
              <a:gd name="connsiteY4" fmla="*/ 4651200 h 4651200"/>
              <a:gd name="connsiteX5" fmla="*/ 451352 w 7977600"/>
              <a:gd name="connsiteY5" fmla="*/ 4651200 h 4651200"/>
              <a:gd name="connsiteX6" fmla="*/ 0 w 7977600"/>
              <a:gd name="connsiteY6" fmla="*/ 4199848 h 4651200"/>
              <a:gd name="connsiteX7" fmla="*/ 0 w 7977600"/>
              <a:gd name="connsiteY7" fmla="*/ 451352 h 4651200"/>
              <a:gd name="connsiteX8" fmla="*/ 451352 w 7977600"/>
              <a:gd name="connsiteY8" fmla="*/ 0 h 4651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977600" h="4651200">
                <a:moveTo>
                  <a:pt x="451352" y="0"/>
                </a:moveTo>
                <a:lnTo>
                  <a:pt x="7526248" y="0"/>
                </a:lnTo>
                <a:cubicBezTo>
                  <a:pt x="7775522" y="0"/>
                  <a:pt x="7977600" y="202077"/>
                  <a:pt x="7977600" y="451352"/>
                </a:cubicBezTo>
                <a:lnTo>
                  <a:pt x="7977600" y="4199848"/>
                </a:lnTo>
                <a:cubicBezTo>
                  <a:pt x="7977600" y="4449123"/>
                  <a:pt x="7775522" y="4651200"/>
                  <a:pt x="7526248" y="4651200"/>
                </a:cubicBezTo>
                <a:lnTo>
                  <a:pt x="451352" y="4651200"/>
                </a:lnTo>
                <a:cubicBezTo>
                  <a:pt x="202077" y="4651200"/>
                  <a:pt x="0" y="4449123"/>
                  <a:pt x="0" y="4199848"/>
                </a:cubicBezTo>
                <a:lnTo>
                  <a:pt x="0" y="451352"/>
                </a:lnTo>
                <a:cubicBezTo>
                  <a:pt x="0" y="202077"/>
                  <a:pt x="202077" y="0"/>
                  <a:pt x="451352" y="0"/>
                </a:cubicBezTo>
                <a:close/>
              </a:path>
            </a:pathLst>
          </a:custGeom>
        </p:spPr>
      </p:pic>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15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2" presetClass="entr" presetSubtype="8" fill="hold" grpId="0" nodeType="afterEffect">
                                  <p:stCondLst>
                                    <p:cond delay="25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500" fill="hold"/>
                                        <p:tgtEl>
                                          <p:spTgt spid="28"/>
                                        </p:tgtEl>
                                        <p:attrNameLst>
                                          <p:attrName>ppt_x</p:attrName>
                                        </p:attrNameLst>
                                      </p:cBhvr>
                                      <p:tavLst>
                                        <p:tav tm="0">
                                          <p:val>
                                            <p:strVal val="0-#ppt_w/2"/>
                                          </p:val>
                                        </p:tav>
                                        <p:tav tm="100000">
                                          <p:val>
                                            <p:strVal val="#ppt_x"/>
                                          </p:val>
                                        </p:tav>
                                      </p:tavLst>
                                    </p:anim>
                                    <p:anim calcmode="lin" valueType="num">
                                      <p:cBhvr additive="base">
                                        <p:cTn id="12" dur="500" fill="hold"/>
                                        <p:tgtEl>
                                          <p:spTgt spid="28"/>
                                        </p:tgtEl>
                                        <p:attrNameLst>
                                          <p:attrName>ppt_y</p:attrName>
                                        </p:attrNameLst>
                                      </p:cBhvr>
                                      <p:tavLst>
                                        <p:tav tm="0">
                                          <p:val>
                                            <p:strVal val="#ppt_y"/>
                                          </p:val>
                                        </p:tav>
                                        <p:tav tm="100000">
                                          <p:val>
                                            <p:strVal val="#ppt_y"/>
                                          </p:val>
                                        </p:tav>
                                      </p:tavLst>
                                    </p:anim>
                                  </p:childTnLst>
                                </p:cTn>
                              </p:par>
                            </p:childTnLst>
                          </p:cTn>
                        </p:par>
                        <p:par>
                          <p:cTn id="13" fill="hold">
                            <p:stCondLst>
                              <p:cond delay="1250"/>
                            </p:stCondLst>
                            <p:childTnLst>
                              <p:par>
                                <p:cTn id="14" presetID="2" presetClass="entr" presetSubtype="4" fill="hold" nodeType="afterEffect">
                                  <p:stCondLst>
                                    <p:cond delay="250"/>
                                  </p:stCondLst>
                                  <p:childTnLst>
                                    <p:set>
                                      <p:cBhvr>
                                        <p:cTn id="15" dur="1" fill="hold">
                                          <p:stCondLst>
                                            <p:cond delay="0"/>
                                          </p:stCondLst>
                                        </p:cTn>
                                        <p:tgtEl>
                                          <p:spTgt spid="32"/>
                                        </p:tgtEl>
                                        <p:attrNameLst>
                                          <p:attrName>style.visibility</p:attrName>
                                        </p:attrNameLst>
                                      </p:cBhvr>
                                      <p:to>
                                        <p:strVal val="visible"/>
                                      </p:to>
                                    </p:set>
                                    <p:anim calcmode="lin" valueType="num">
                                      <p:cBhvr additive="base">
                                        <p:cTn id="16" dur="500" fill="hold"/>
                                        <p:tgtEl>
                                          <p:spTgt spid="32"/>
                                        </p:tgtEl>
                                        <p:attrNameLst>
                                          <p:attrName>ppt_x</p:attrName>
                                        </p:attrNameLst>
                                      </p:cBhvr>
                                      <p:tavLst>
                                        <p:tav tm="0">
                                          <p:val>
                                            <p:strVal val="#ppt_x"/>
                                          </p:val>
                                        </p:tav>
                                        <p:tav tm="100000">
                                          <p:val>
                                            <p:strVal val="#ppt_x"/>
                                          </p:val>
                                        </p:tav>
                                      </p:tavLst>
                                    </p:anim>
                                    <p:anim calcmode="lin" valueType="num">
                                      <p:cBhvr additive="base">
                                        <p:cTn id="17" dur="500" fill="hold"/>
                                        <p:tgtEl>
                                          <p:spTgt spid="32"/>
                                        </p:tgtEl>
                                        <p:attrNameLst>
                                          <p:attrName>ppt_y</p:attrName>
                                        </p:attrNameLst>
                                      </p:cBhvr>
                                      <p:tavLst>
                                        <p:tav tm="0">
                                          <p:val>
                                            <p:strVal val="1+#ppt_h/2"/>
                                          </p:val>
                                        </p:tav>
                                        <p:tav tm="100000">
                                          <p:val>
                                            <p:strVal val="#ppt_y"/>
                                          </p:val>
                                        </p:tav>
                                      </p:tavLst>
                                    </p:anim>
                                  </p:childTnLst>
                                </p:cTn>
                              </p:par>
                            </p:childTnLst>
                          </p:cTn>
                        </p:par>
                        <p:par>
                          <p:cTn id="18" fill="hold">
                            <p:stCondLst>
                              <p:cond delay="2000"/>
                            </p:stCondLst>
                            <p:childTnLst>
                              <p:par>
                                <p:cTn id="19" presetID="1" presetClass="entr" presetSubtype="0" fill="hold" nodeType="afterEffect">
                                  <p:stCondLst>
                                    <p:cond delay="250"/>
                                  </p:stCondLst>
                                  <p:childTnLst>
                                    <p:set>
                                      <p:cBhvr>
                                        <p:cTn id="20"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F51D0C-5442-0AB0-9323-A3F43FC4457F}"/>
            </a:ext>
          </a:extLst>
        </p:cNvPr>
        <p:cNvGrpSpPr/>
        <p:nvPr/>
      </p:nvGrpSpPr>
      <p:grpSpPr>
        <a:xfrm>
          <a:off x="0" y="0"/>
          <a:ext cx="0" cy="0"/>
          <a:chOff x="0" y="0"/>
          <a:chExt cx="0" cy="0"/>
        </a:xfrm>
      </p:grpSpPr>
      <p:sp>
        <p:nvSpPr>
          <p:cNvPr id="2" name="Hộp Văn bản 1">
            <a:extLst>
              <a:ext uri="{FF2B5EF4-FFF2-40B4-BE49-F238E27FC236}">
                <a16:creationId xmlns:a16="http://schemas.microsoft.com/office/drawing/2014/main" id="{5468085F-7BA2-DECD-3EDA-91052CC0D4FB}"/>
              </a:ext>
            </a:extLst>
          </p:cNvPr>
          <p:cNvSpPr txBox="1"/>
          <p:nvPr/>
        </p:nvSpPr>
        <p:spPr>
          <a:xfrm>
            <a:off x="685800" y="1269034"/>
            <a:ext cx="13411200" cy="101566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6000" dirty="0">
                <a:solidFill>
                  <a:srgbClr val="001737"/>
                </a:solidFill>
                <a:latin typeface="Poppins Bold" panose="00000800000000000000" charset="0"/>
                <a:ea typeface="ADLaM Display" panose="02010000000000000000" pitchFamily="2" charset="0"/>
                <a:cs typeface="Poppins Bold" panose="00000800000000000000" charset="0"/>
              </a:rPr>
              <a:t>4</a:t>
            </a:r>
            <a:r>
              <a:rPr kumimoji="0" lang="en-US" sz="6000" b="0" i="0" u="none" strike="noStrike" kern="1200" cap="none" spc="0" normalizeH="0" baseline="0" noProof="0" dirty="0">
                <a:ln>
                  <a:noFill/>
                </a:ln>
                <a:solidFill>
                  <a:srgbClr val="001737"/>
                </a:solidFill>
                <a:effectLst/>
                <a:uLnTx/>
                <a:uFillTx/>
                <a:latin typeface="Poppins Bold" panose="00000800000000000000" charset="0"/>
                <a:ea typeface="ADLaM Display" panose="02010000000000000000" pitchFamily="2" charset="0"/>
                <a:cs typeface="Poppins Bold" panose="00000800000000000000" charset="0"/>
              </a:rPr>
              <a:t> MAIN SECTIONS:</a:t>
            </a:r>
            <a:endParaRPr kumimoji="0" lang="vi-VN" sz="6000" b="0" i="0" u="none" strike="noStrike" kern="1200" cap="none" spc="0" normalizeH="0" baseline="0" noProof="0" dirty="0">
              <a:ln>
                <a:noFill/>
              </a:ln>
              <a:solidFill>
                <a:srgbClr val="001737"/>
              </a:solidFill>
              <a:effectLst/>
              <a:uLnTx/>
              <a:uFillTx/>
              <a:latin typeface="Arial" panose="020B0604020202020204" pitchFamily="34" charset="0"/>
              <a:ea typeface="ADLaM Display" panose="02010000000000000000" pitchFamily="2" charset="0"/>
              <a:cs typeface="Poppins Bold" panose="00000800000000000000" charset="0"/>
            </a:endParaRPr>
          </a:p>
        </p:txBody>
      </p:sp>
      <p:sp>
        <p:nvSpPr>
          <p:cNvPr id="3" name="Hộp Văn bản 2">
            <a:extLst>
              <a:ext uri="{FF2B5EF4-FFF2-40B4-BE49-F238E27FC236}">
                <a16:creationId xmlns:a16="http://schemas.microsoft.com/office/drawing/2014/main" id="{6904328B-3DFC-C2FC-4720-D3E073057241}"/>
              </a:ext>
            </a:extLst>
          </p:cNvPr>
          <p:cNvSpPr txBox="1"/>
          <p:nvPr/>
        </p:nvSpPr>
        <p:spPr>
          <a:xfrm>
            <a:off x="990600" y="734080"/>
            <a:ext cx="822960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black"/>
                </a:solidFill>
                <a:effectLst/>
                <a:uLnTx/>
                <a:uFillTx/>
                <a:latin typeface="Aharoni" panose="02010803020104030203" pitchFamily="2" charset="-79"/>
                <a:ea typeface="+mn-ea"/>
                <a:cs typeface="Aharoni" panose="02010803020104030203" pitchFamily="2" charset="-79"/>
              </a:rPr>
              <a:t>We’ve organized our presentation into</a:t>
            </a:r>
            <a:endParaRPr kumimoji="0" lang="vi-VN" sz="2800" b="0" i="0" u="none" strike="noStrike" kern="1200" cap="none" spc="0" normalizeH="0" baseline="0" noProof="0">
              <a:ln>
                <a:noFill/>
              </a:ln>
              <a:solidFill>
                <a:prstClr val="black"/>
              </a:solidFill>
              <a:effectLst/>
              <a:uLnTx/>
              <a:uFillTx/>
              <a:latin typeface="Arial" panose="020B0604020202020204" pitchFamily="34" charset="0"/>
              <a:ea typeface="+mn-ea"/>
              <a:cs typeface="Aharoni" panose="02010803020104030203" pitchFamily="2" charset="-79"/>
            </a:endParaRPr>
          </a:p>
        </p:txBody>
      </p:sp>
      <p:grpSp>
        <p:nvGrpSpPr>
          <p:cNvPr id="7" name="Nhóm 6">
            <a:extLst>
              <a:ext uri="{FF2B5EF4-FFF2-40B4-BE49-F238E27FC236}">
                <a16:creationId xmlns:a16="http://schemas.microsoft.com/office/drawing/2014/main" id="{ADF62393-1EAA-1ECB-9766-43E7B7623360}"/>
              </a:ext>
            </a:extLst>
          </p:cNvPr>
          <p:cNvGrpSpPr/>
          <p:nvPr/>
        </p:nvGrpSpPr>
        <p:grpSpPr>
          <a:xfrm>
            <a:off x="5286000" y="3703589"/>
            <a:ext cx="1620000" cy="1620000"/>
            <a:chOff x="1524000" y="3009900"/>
            <a:chExt cx="1620000" cy="1620000"/>
          </a:xfrm>
          <a:solidFill>
            <a:schemeClr val="tx2">
              <a:lumMod val="50000"/>
            </a:schemeClr>
          </a:solidFill>
          <a:effectLst>
            <a:reflection stA="45000" endPos="1000" dist="50800" dir="5400000" sy="-100000" algn="bl" rotWithShape="0"/>
          </a:effectLst>
        </p:grpSpPr>
        <p:sp>
          <p:nvSpPr>
            <p:cNvPr id="5" name="Hình chữ nhật 4">
              <a:extLst>
                <a:ext uri="{FF2B5EF4-FFF2-40B4-BE49-F238E27FC236}">
                  <a16:creationId xmlns:a16="http://schemas.microsoft.com/office/drawing/2014/main" id="{4DD5729F-2CB6-7BD6-1317-5043F2D92A37}"/>
                </a:ext>
              </a:extLst>
            </p:cNvPr>
            <p:cNvSpPr/>
            <p:nvPr/>
          </p:nvSpPr>
          <p:spPr>
            <a:xfrm>
              <a:off x="1524000" y="3009900"/>
              <a:ext cx="1620000" cy="1620000"/>
            </a:xfrm>
            <a:prstGeom prst="rect">
              <a:avLst/>
            </a:prstGeom>
            <a:grpFill/>
            <a:ln>
              <a:noFill/>
            </a:ln>
            <a:scene3d>
              <a:camera prst="orthographicFront">
                <a:rot lat="19476000" lon="18882000" rev="3612000"/>
              </a:camera>
              <a:lightRig rig="threePt" dir="t"/>
            </a:scene3d>
            <a:sp3d extrusionH="508000"/>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4" name="Hộp Văn bản 3">
              <a:extLst>
                <a:ext uri="{FF2B5EF4-FFF2-40B4-BE49-F238E27FC236}">
                  <a16:creationId xmlns:a16="http://schemas.microsoft.com/office/drawing/2014/main" id="{F64204EF-4D7E-563A-2154-A0EF82234B46}"/>
                </a:ext>
              </a:extLst>
            </p:cNvPr>
            <p:cNvSpPr txBox="1"/>
            <p:nvPr/>
          </p:nvSpPr>
          <p:spPr>
            <a:xfrm>
              <a:off x="1610100" y="3312068"/>
              <a:ext cx="1447800" cy="1015663"/>
            </a:xfrm>
            <a:prstGeom prst="rect">
              <a:avLst/>
            </a:prstGeom>
            <a:noFill/>
            <a:scene3d>
              <a:camera prst="orthographicFront">
                <a:rot lat="19476000" lon="18882000" rev="3612000"/>
              </a:camera>
              <a:lightRig rig="threePt" dir="t"/>
            </a:scene3d>
            <a:sp3d extrusionH="508000"/>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a:ln>
                    <a:noFill/>
                  </a:ln>
                  <a:solidFill>
                    <a:prstClr val="white"/>
                  </a:solidFill>
                  <a:effectLst/>
                  <a:uLnTx/>
                  <a:uFillTx/>
                  <a:latin typeface="ADLaM Display" panose="02010000000000000000" pitchFamily="2" charset="0"/>
                  <a:ea typeface="ADLaM Display" panose="02010000000000000000" pitchFamily="2" charset="0"/>
                  <a:cs typeface="ADLaM Display" panose="02010000000000000000" pitchFamily="2" charset="0"/>
                </a:rPr>
                <a:t>01</a:t>
              </a:r>
              <a:endParaRPr kumimoji="0" lang="vi-VN" sz="6000" b="0" i="0" u="none" strike="noStrike" kern="1200" cap="none" spc="0" normalizeH="0" baseline="0" noProof="0">
                <a:ln>
                  <a:noFill/>
                </a:ln>
                <a:solidFill>
                  <a:prstClr val="white"/>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grpSp>
      <p:grpSp>
        <p:nvGrpSpPr>
          <p:cNvPr id="8" name="Nhóm 7">
            <a:extLst>
              <a:ext uri="{FF2B5EF4-FFF2-40B4-BE49-F238E27FC236}">
                <a16:creationId xmlns:a16="http://schemas.microsoft.com/office/drawing/2014/main" id="{3A1A275D-8A55-E0F2-38CF-A6B0A16F91CE}"/>
              </a:ext>
            </a:extLst>
          </p:cNvPr>
          <p:cNvGrpSpPr/>
          <p:nvPr/>
        </p:nvGrpSpPr>
        <p:grpSpPr>
          <a:xfrm>
            <a:off x="8867400" y="5762912"/>
            <a:ext cx="1620000" cy="1620000"/>
            <a:chOff x="1524000" y="3009900"/>
            <a:chExt cx="1620000" cy="1620000"/>
          </a:xfrm>
          <a:solidFill>
            <a:schemeClr val="tx2"/>
          </a:solidFill>
        </p:grpSpPr>
        <p:sp>
          <p:nvSpPr>
            <p:cNvPr id="9" name="Hình chữ nhật 8">
              <a:extLst>
                <a:ext uri="{FF2B5EF4-FFF2-40B4-BE49-F238E27FC236}">
                  <a16:creationId xmlns:a16="http://schemas.microsoft.com/office/drawing/2014/main" id="{FFAD29B9-EC0A-1A46-2B36-3765A0EBDD77}"/>
                </a:ext>
              </a:extLst>
            </p:cNvPr>
            <p:cNvSpPr/>
            <p:nvPr/>
          </p:nvSpPr>
          <p:spPr>
            <a:xfrm>
              <a:off x="1524000" y="3009900"/>
              <a:ext cx="1620000" cy="1620000"/>
            </a:xfrm>
            <a:prstGeom prst="rect">
              <a:avLst/>
            </a:prstGeom>
            <a:grpFill/>
            <a:ln>
              <a:noFill/>
            </a:ln>
            <a:scene3d>
              <a:camera prst="orthographicFront">
                <a:rot lat="19476000" lon="18882000" rev="3612000"/>
              </a:camera>
              <a:lightRig rig="threePt" dir="t"/>
            </a:scene3d>
            <a:sp3d extrusionH="508000"/>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10" name="Hộp Văn bản 9">
              <a:extLst>
                <a:ext uri="{FF2B5EF4-FFF2-40B4-BE49-F238E27FC236}">
                  <a16:creationId xmlns:a16="http://schemas.microsoft.com/office/drawing/2014/main" id="{6E0F07F0-0DDA-ECBC-D7A3-5D62FEC0FB5A}"/>
                </a:ext>
              </a:extLst>
            </p:cNvPr>
            <p:cNvSpPr txBox="1"/>
            <p:nvPr/>
          </p:nvSpPr>
          <p:spPr>
            <a:xfrm>
              <a:off x="1610100" y="3312068"/>
              <a:ext cx="1447800" cy="1015663"/>
            </a:xfrm>
            <a:prstGeom prst="rect">
              <a:avLst/>
            </a:prstGeom>
            <a:noFill/>
            <a:scene3d>
              <a:camera prst="orthographicFront">
                <a:rot lat="19476000" lon="18882000" rev="3612000"/>
              </a:camera>
              <a:lightRig rig="threePt" dir="t"/>
            </a:scene3d>
            <a:sp3d extrusionH="508000"/>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a:ln>
                    <a:noFill/>
                  </a:ln>
                  <a:solidFill>
                    <a:prstClr val="white"/>
                  </a:solidFill>
                  <a:effectLst/>
                  <a:uLnTx/>
                  <a:uFillTx/>
                  <a:latin typeface="ADLaM Display" panose="02010000000000000000" pitchFamily="2" charset="0"/>
                  <a:ea typeface="ADLaM Display" panose="02010000000000000000" pitchFamily="2" charset="0"/>
                  <a:cs typeface="ADLaM Display" panose="02010000000000000000" pitchFamily="2" charset="0"/>
                </a:rPr>
                <a:t>03</a:t>
              </a:r>
              <a:endParaRPr kumimoji="0" lang="vi-VN" sz="6000" b="0" i="0" u="none" strike="noStrike" kern="1200" cap="none" spc="0" normalizeH="0" baseline="0" noProof="0">
                <a:ln>
                  <a:noFill/>
                </a:ln>
                <a:solidFill>
                  <a:prstClr val="white"/>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grpSp>
      <p:grpSp>
        <p:nvGrpSpPr>
          <p:cNvPr id="11" name="Nhóm 10">
            <a:extLst>
              <a:ext uri="{FF2B5EF4-FFF2-40B4-BE49-F238E27FC236}">
                <a16:creationId xmlns:a16="http://schemas.microsoft.com/office/drawing/2014/main" id="{BDB3AA1B-655B-7F8C-FF97-9A7518F20409}"/>
              </a:ext>
            </a:extLst>
          </p:cNvPr>
          <p:cNvGrpSpPr/>
          <p:nvPr/>
        </p:nvGrpSpPr>
        <p:grpSpPr>
          <a:xfrm>
            <a:off x="7009650" y="4747249"/>
            <a:ext cx="1620000" cy="1620000"/>
            <a:chOff x="1524000" y="3009900"/>
            <a:chExt cx="1620000" cy="1620000"/>
          </a:xfrm>
          <a:solidFill>
            <a:schemeClr val="tx2">
              <a:lumMod val="75000"/>
            </a:schemeClr>
          </a:solidFill>
        </p:grpSpPr>
        <p:sp>
          <p:nvSpPr>
            <p:cNvPr id="12" name="Hình chữ nhật 11">
              <a:extLst>
                <a:ext uri="{FF2B5EF4-FFF2-40B4-BE49-F238E27FC236}">
                  <a16:creationId xmlns:a16="http://schemas.microsoft.com/office/drawing/2014/main" id="{8C86B965-0E84-F354-8296-F716F286193A}"/>
                </a:ext>
              </a:extLst>
            </p:cNvPr>
            <p:cNvSpPr/>
            <p:nvPr/>
          </p:nvSpPr>
          <p:spPr>
            <a:xfrm>
              <a:off x="1524000" y="3009900"/>
              <a:ext cx="1620000" cy="1620000"/>
            </a:xfrm>
            <a:prstGeom prst="rect">
              <a:avLst/>
            </a:prstGeom>
            <a:grpFill/>
            <a:ln>
              <a:noFill/>
            </a:ln>
            <a:scene3d>
              <a:camera prst="orthographicFront">
                <a:rot lat="19476000" lon="18882000" rev="3612000"/>
              </a:camera>
              <a:lightRig rig="threePt" dir="t"/>
            </a:scene3d>
            <a:sp3d extrusionH="508000"/>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13" name="Hộp Văn bản 12">
              <a:extLst>
                <a:ext uri="{FF2B5EF4-FFF2-40B4-BE49-F238E27FC236}">
                  <a16:creationId xmlns:a16="http://schemas.microsoft.com/office/drawing/2014/main" id="{26FFB004-44BA-DE53-8FF1-7756ED87899A}"/>
                </a:ext>
              </a:extLst>
            </p:cNvPr>
            <p:cNvSpPr txBox="1"/>
            <p:nvPr/>
          </p:nvSpPr>
          <p:spPr>
            <a:xfrm>
              <a:off x="1610100" y="3312068"/>
              <a:ext cx="1447800" cy="1015663"/>
            </a:xfrm>
            <a:prstGeom prst="rect">
              <a:avLst/>
            </a:prstGeom>
            <a:noFill/>
            <a:scene3d>
              <a:camera prst="orthographicFront">
                <a:rot lat="19476000" lon="18882000" rev="3612000"/>
              </a:camera>
              <a:lightRig rig="threePt" dir="t"/>
            </a:scene3d>
            <a:sp3d extrusionH="508000"/>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a:ln>
                    <a:noFill/>
                  </a:ln>
                  <a:solidFill>
                    <a:prstClr val="white"/>
                  </a:solidFill>
                  <a:effectLst/>
                  <a:uLnTx/>
                  <a:uFillTx/>
                  <a:latin typeface="ADLaM Display" panose="02010000000000000000" pitchFamily="2" charset="0"/>
                  <a:ea typeface="ADLaM Display" panose="02010000000000000000" pitchFamily="2" charset="0"/>
                  <a:cs typeface="ADLaM Display" panose="02010000000000000000" pitchFamily="2" charset="0"/>
                </a:rPr>
                <a:t>02</a:t>
              </a:r>
              <a:endParaRPr kumimoji="0" lang="vi-VN" sz="6000" b="0" i="0" u="none" strike="noStrike" kern="1200" cap="none" spc="0" normalizeH="0" baseline="0" noProof="0">
                <a:ln>
                  <a:noFill/>
                </a:ln>
                <a:solidFill>
                  <a:prstClr val="white"/>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grpSp>
      <p:grpSp>
        <p:nvGrpSpPr>
          <p:cNvPr id="14" name="Nhóm 13">
            <a:extLst>
              <a:ext uri="{FF2B5EF4-FFF2-40B4-BE49-F238E27FC236}">
                <a16:creationId xmlns:a16="http://schemas.microsoft.com/office/drawing/2014/main" id="{CD6CE8F9-1BEF-5FC4-CB0C-6DBAC6FC019E}"/>
              </a:ext>
            </a:extLst>
          </p:cNvPr>
          <p:cNvGrpSpPr/>
          <p:nvPr/>
        </p:nvGrpSpPr>
        <p:grpSpPr>
          <a:xfrm>
            <a:off x="10725150" y="6672329"/>
            <a:ext cx="1620000" cy="1620000"/>
            <a:chOff x="1524000" y="3009900"/>
            <a:chExt cx="1620000" cy="1620000"/>
          </a:xfrm>
          <a:solidFill>
            <a:schemeClr val="tx2">
              <a:lumMod val="60000"/>
              <a:lumOff val="40000"/>
            </a:schemeClr>
          </a:solidFill>
        </p:grpSpPr>
        <p:sp>
          <p:nvSpPr>
            <p:cNvPr id="15" name="Hình chữ nhật 14">
              <a:extLst>
                <a:ext uri="{FF2B5EF4-FFF2-40B4-BE49-F238E27FC236}">
                  <a16:creationId xmlns:a16="http://schemas.microsoft.com/office/drawing/2014/main" id="{72195308-D415-FCA7-00E8-6A96346FA4F3}"/>
                </a:ext>
              </a:extLst>
            </p:cNvPr>
            <p:cNvSpPr/>
            <p:nvPr/>
          </p:nvSpPr>
          <p:spPr>
            <a:xfrm>
              <a:off x="1524000" y="3009900"/>
              <a:ext cx="1620000" cy="1620000"/>
            </a:xfrm>
            <a:prstGeom prst="rect">
              <a:avLst/>
            </a:prstGeom>
            <a:grpFill/>
            <a:ln>
              <a:noFill/>
            </a:ln>
            <a:scene3d>
              <a:camera prst="orthographicFront">
                <a:rot lat="19476000" lon="18882000" rev="3612000"/>
              </a:camera>
              <a:lightRig rig="threePt" dir="t"/>
            </a:scene3d>
            <a:sp3d extrusionH="508000"/>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16" name="Hộp Văn bản 15">
              <a:extLst>
                <a:ext uri="{FF2B5EF4-FFF2-40B4-BE49-F238E27FC236}">
                  <a16:creationId xmlns:a16="http://schemas.microsoft.com/office/drawing/2014/main" id="{B0D94814-CAB1-D647-6F0D-B0630989B9E9}"/>
                </a:ext>
              </a:extLst>
            </p:cNvPr>
            <p:cNvSpPr txBox="1"/>
            <p:nvPr/>
          </p:nvSpPr>
          <p:spPr>
            <a:xfrm>
              <a:off x="1610100" y="3312068"/>
              <a:ext cx="1447800" cy="1015663"/>
            </a:xfrm>
            <a:prstGeom prst="rect">
              <a:avLst/>
            </a:prstGeom>
            <a:noFill/>
            <a:scene3d>
              <a:camera prst="orthographicFront">
                <a:rot lat="19476000" lon="18882000" rev="3612000"/>
              </a:camera>
              <a:lightRig rig="threePt" dir="t"/>
            </a:scene3d>
            <a:sp3d extrusionH="508000"/>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a:ln>
                    <a:noFill/>
                  </a:ln>
                  <a:solidFill>
                    <a:prstClr val="white"/>
                  </a:solidFill>
                  <a:effectLst/>
                  <a:uLnTx/>
                  <a:uFillTx/>
                  <a:latin typeface="ADLaM Display" panose="02010000000000000000" pitchFamily="2" charset="0"/>
                  <a:ea typeface="ADLaM Display" panose="02010000000000000000" pitchFamily="2" charset="0"/>
                  <a:cs typeface="ADLaM Display" panose="02010000000000000000" pitchFamily="2" charset="0"/>
                </a:rPr>
                <a:t>04</a:t>
              </a:r>
              <a:endParaRPr kumimoji="0" lang="vi-VN" sz="6000" b="0" i="0" u="none" strike="noStrike" kern="1200" cap="none" spc="0" normalizeH="0" baseline="0" noProof="0">
                <a:ln>
                  <a:noFill/>
                </a:ln>
                <a:solidFill>
                  <a:prstClr val="white"/>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grpSp>
      <p:grpSp>
        <p:nvGrpSpPr>
          <p:cNvPr id="36" name="Nhóm 35">
            <a:extLst>
              <a:ext uri="{FF2B5EF4-FFF2-40B4-BE49-F238E27FC236}">
                <a16:creationId xmlns:a16="http://schemas.microsoft.com/office/drawing/2014/main" id="{D18FCF66-BA3A-AF4F-94CD-6C00E293EE64}"/>
              </a:ext>
            </a:extLst>
          </p:cNvPr>
          <p:cNvGrpSpPr/>
          <p:nvPr/>
        </p:nvGrpSpPr>
        <p:grpSpPr>
          <a:xfrm>
            <a:off x="6581400" y="2878848"/>
            <a:ext cx="3113145" cy="1313563"/>
            <a:chOff x="5638800" y="2610737"/>
            <a:chExt cx="3113145" cy="1313563"/>
          </a:xfrm>
        </p:grpSpPr>
        <p:cxnSp>
          <p:nvCxnSpPr>
            <p:cNvPr id="25" name="Đường nối Thẳng 24">
              <a:extLst>
                <a:ext uri="{FF2B5EF4-FFF2-40B4-BE49-F238E27FC236}">
                  <a16:creationId xmlns:a16="http://schemas.microsoft.com/office/drawing/2014/main" id="{080E906E-6877-44DE-9EB9-E53292420714}"/>
                </a:ext>
              </a:extLst>
            </p:cNvPr>
            <p:cNvCxnSpPr/>
            <p:nvPr/>
          </p:nvCxnSpPr>
          <p:spPr>
            <a:xfrm flipV="1">
              <a:off x="5638800" y="3086100"/>
              <a:ext cx="1238250" cy="838200"/>
            </a:xfrm>
            <a:prstGeom prst="line">
              <a:avLst/>
            </a:prstGeom>
            <a:ln w="57150">
              <a:solidFill>
                <a:srgbClr val="132843"/>
              </a:solidFill>
            </a:ln>
          </p:spPr>
          <p:style>
            <a:lnRef idx="1">
              <a:schemeClr val="accent1"/>
            </a:lnRef>
            <a:fillRef idx="0">
              <a:schemeClr val="accent1"/>
            </a:fillRef>
            <a:effectRef idx="0">
              <a:schemeClr val="accent1"/>
            </a:effectRef>
            <a:fontRef idx="minor">
              <a:schemeClr val="tx1"/>
            </a:fontRef>
          </p:style>
        </p:cxnSp>
        <p:cxnSp>
          <p:nvCxnSpPr>
            <p:cNvPr id="27" name="Đường nối Thẳng 26">
              <a:extLst>
                <a:ext uri="{FF2B5EF4-FFF2-40B4-BE49-F238E27FC236}">
                  <a16:creationId xmlns:a16="http://schemas.microsoft.com/office/drawing/2014/main" id="{535C203F-4F14-F328-6EDD-43DC4D705D16}"/>
                </a:ext>
              </a:extLst>
            </p:cNvPr>
            <p:cNvCxnSpPr>
              <a:cxnSpLocks/>
            </p:cNvCxnSpPr>
            <p:nvPr/>
          </p:nvCxnSpPr>
          <p:spPr>
            <a:xfrm flipV="1">
              <a:off x="6827895" y="2730755"/>
              <a:ext cx="1733550" cy="381000"/>
            </a:xfrm>
            <a:prstGeom prst="line">
              <a:avLst/>
            </a:prstGeom>
            <a:ln w="57150">
              <a:solidFill>
                <a:srgbClr val="132843"/>
              </a:solidFill>
            </a:ln>
          </p:spPr>
          <p:style>
            <a:lnRef idx="1">
              <a:schemeClr val="accent1"/>
            </a:lnRef>
            <a:fillRef idx="0">
              <a:schemeClr val="accent1"/>
            </a:fillRef>
            <a:effectRef idx="0">
              <a:schemeClr val="accent1"/>
            </a:effectRef>
            <a:fontRef idx="minor">
              <a:schemeClr val="tx1"/>
            </a:fontRef>
          </p:style>
        </p:cxnSp>
        <p:sp>
          <p:nvSpPr>
            <p:cNvPr id="43" name="Lưu đồ: Đường kết nối 42">
              <a:extLst>
                <a:ext uri="{FF2B5EF4-FFF2-40B4-BE49-F238E27FC236}">
                  <a16:creationId xmlns:a16="http://schemas.microsoft.com/office/drawing/2014/main" id="{DCED378B-9835-FAD3-F89D-43DF5E961A0C}"/>
                </a:ext>
              </a:extLst>
            </p:cNvPr>
            <p:cNvSpPr/>
            <p:nvPr/>
          </p:nvSpPr>
          <p:spPr>
            <a:xfrm>
              <a:off x="8523345" y="2610737"/>
              <a:ext cx="228600" cy="243483"/>
            </a:xfrm>
            <a:prstGeom prst="flowChartConnector">
              <a:avLst/>
            </a:prstGeom>
            <a:solidFill>
              <a:srgbClr val="132843"/>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grpSp>
      <p:grpSp>
        <p:nvGrpSpPr>
          <p:cNvPr id="37" name="Nhóm 36">
            <a:extLst>
              <a:ext uri="{FF2B5EF4-FFF2-40B4-BE49-F238E27FC236}">
                <a16:creationId xmlns:a16="http://schemas.microsoft.com/office/drawing/2014/main" id="{EC486484-7DD4-40FD-43C2-E8DC187DC304}"/>
              </a:ext>
            </a:extLst>
          </p:cNvPr>
          <p:cNvGrpSpPr/>
          <p:nvPr/>
        </p:nvGrpSpPr>
        <p:grpSpPr>
          <a:xfrm>
            <a:off x="4807080" y="5940483"/>
            <a:ext cx="2774070" cy="1140260"/>
            <a:chOff x="3864480" y="5672372"/>
            <a:chExt cx="2774070" cy="1140260"/>
          </a:xfrm>
        </p:grpSpPr>
        <p:cxnSp>
          <p:nvCxnSpPr>
            <p:cNvPr id="28" name="Đường nối Thẳng 27">
              <a:extLst>
                <a:ext uri="{FF2B5EF4-FFF2-40B4-BE49-F238E27FC236}">
                  <a16:creationId xmlns:a16="http://schemas.microsoft.com/office/drawing/2014/main" id="{A95573C4-C7EB-6A53-3F6D-2159C09544B8}"/>
                </a:ext>
              </a:extLst>
            </p:cNvPr>
            <p:cNvCxnSpPr>
              <a:cxnSpLocks/>
            </p:cNvCxnSpPr>
            <p:nvPr/>
          </p:nvCxnSpPr>
          <p:spPr>
            <a:xfrm flipV="1">
              <a:off x="3986400" y="5768972"/>
              <a:ext cx="976125" cy="891066"/>
            </a:xfrm>
            <a:prstGeom prst="line">
              <a:avLst/>
            </a:prstGeom>
            <a:ln w="57150">
              <a:solidFill>
                <a:srgbClr val="1A3B64"/>
              </a:solidFill>
            </a:ln>
          </p:spPr>
          <p:style>
            <a:lnRef idx="1">
              <a:schemeClr val="accent1"/>
            </a:lnRef>
            <a:fillRef idx="0">
              <a:schemeClr val="accent1"/>
            </a:fillRef>
            <a:effectRef idx="0">
              <a:schemeClr val="accent1"/>
            </a:effectRef>
            <a:fontRef idx="minor">
              <a:schemeClr val="tx1"/>
            </a:fontRef>
          </p:style>
        </p:cxnSp>
        <p:cxnSp>
          <p:nvCxnSpPr>
            <p:cNvPr id="29" name="Đường nối Thẳng 28">
              <a:extLst>
                <a:ext uri="{FF2B5EF4-FFF2-40B4-BE49-F238E27FC236}">
                  <a16:creationId xmlns:a16="http://schemas.microsoft.com/office/drawing/2014/main" id="{A63CD566-B89E-8FC3-1492-A72A73BC6A2E}"/>
                </a:ext>
              </a:extLst>
            </p:cNvPr>
            <p:cNvCxnSpPr>
              <a:cxnSpLocks/>
            </p:cNvCxnSpPr>
            <p:nvPr/>
          </p:nvCxnSpPr>
          <p:spPr>
            <a:xfrm flipV="1">
              <a:off x="4962525" y="5672372"/>
              <a:ext cx="1676025" cy="96600"/>
            </a:xfrm>
            <a:prstGeom prst="line">
              <a:avLst/>
            </a:prstGeom>
            <a:ln w="57150">
              <a:solidFill>
                <a:srgbClr val="1A3B64"/>
              </a:solidFill>
            </a:ln>
          </p:spPr>
          <p:style>
            <a:lnRef idx="1">
              <a:schemeClr val="accent1"/>
            </a:lnRef>
            <a:fillRef idx="0">
              <a:schemeClr val="accent1"/>
            </a:fillRef>
            <a:effectRef idx="0">
              <a:schemeClr val="accent1"/>
            </a:effectRef>
            <a:fontRef idx="minor">
              <a:schemeClr val="tx1"/>
            </a:fontRef>
          </p:style>
        </p:cxnSp>
        <p:sp>
          <p:nvSpPr>
            <p:cNvPr id="44" name="Lưu đồ: Đường kết nối 43">
              <a:extLst>
                <a:ext uri="{FF2B5EF4-FFF2-40B4-BE49-F238E27FC236}">
                  <a16:creationId xmlns:a16="http://schemas.microsoft.com/office/drawing/2014/main" id="{D8706861-D321-1DBB-28BE-7E0A5DEBF664}"/>
                </a:ext>
              </a:extLst>
            </p:cNvPr>
            <p:cNvSpPr/>
            <p:nvPr/>
          </p:nvSpPr>
          <p:spPr>
            <a:xfrm>
              <a:off x="3864480" y="6569149"/>
              <a:ext cx="228600" cy="243483"/>
            </a:xfrm>
            <a:prstGeom prst="flowChartConnector">
              <a:avLst/>
            </a:prstGeom>
            <a:solidFill>
              <a:srgbClr val="1A3B64"/>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grpSp>
      <p:grpSp>
        <p:nvGrpSpPr>
          <p:cNvPr id="39" name="Nhóm 38">
            <a:extLst>
              <a:ext uri="{FF2B5EF4-FFF2-40B4-BE49-F238E27FC236}">
                <a16:creationId xmlns:a16="http://schemas.microsoft.com/office/drawing/2014/main" id="{5B948E6C-53C2-7469-8536-FF228168C643}"/>
              </a:ext>
            </a:extLst>
          </p:cNvPr>
          <p:cNvGrpSpPr/>
          <p:nvPr/>
        </p:nvGrpSpPr>
        <p:grpSpPr>
          <a:xfrm>
            <a:off x="7352550" y="7873229"/>
            <a:ext cx="3553575" cy="759182"/>
            <a:chOff x="6409950" y="7605118"/>
            <a:chExt cx="3553575" cy="759182"/>
          </a:xfrm>
        </p:grpSpPr>
        <p:cxnSp>
          <p:nvCxnSpPr>
            <p:cNvPr id="32" name="Đường nối Thẳng 31">
              <a:extLst>
                <a:ext uri="{FF2B5EF4-FFF2-40B4-BE49-F238E27FC236}">
                  <a16:creationId xmlns:a16="http://schemas.microsoft.com/office/drawing/2014/main" id="{D3A760CB-7D56-76F3-C7CD-18756B7AA3BC}"/>
                </a:ext>
              </a:extLst>
            </p:cNvPr>
            <p:cNvCxnSpPr>
              <a:cxnSpLocks/>
            </p:cNvCxnSpPr>
            <p:nvPr/>
          </p:nvCxnSpPr>
          <p:spPr>
            <a:xfrm flipV="1">
              <a:off x="6496050" y="7605118"/>
              <a:ext cx="590925" cy="662582"/>
            </a:xfrm>
            <a:prstGeom prst="line">
              <a:avLst/>
            </a:prstGeom>
            <a:ln w="57150">
              <a:solidFill>
                <a:srgbClr val="5A96DF"/>
              </a:solidFill>
            </a:ln>
          </p:spPr>
          <p:style>
            <a:lnRef idx="1">
              <a:schemeClr val="accent1"/>
            </a:lnRef>
            <a:fillRef idx="0">
              <a:schemeClr val="accent1"/>
            </a:fillRef>
            <a:effectRef idx="0">
              <a:schemeClr val="accent1"/>
            </a:effectRef>
            <a:fontRef idx="minor">
              <a:schemeClr val="tx1"/>
            </a:fontRef>
          </p:style>
        </p:cxnSp>
        <p:cxnSp>
          <p:nvCxnSpPr>
            <p:cNvPr id="33" name="Đường nối Thẳng 32">
              <a:extLst>
                <a:ext uri="{FF2B5EF4-FFF2-40B4-BE49-F238E27FC236}">
                  <a16:creationId xmlns:a16="http://schemas.microsoft.com/office/drawing/2014/main" id="{0E615D57-867D-4D44-650B-14A14FBF7D23}"/>
                </a:ext>
              </a:extLst>
            </p:cNvPr>
            <p:cNvCxnSpPr>
              <a:cxnSpLocks/>
            </p:cNvCxnSpPr>
            <p:nvPr/>
          </p:nvCxnSpPr>
          <p:spPr>
            <a:xfrm>
              <a:off x="7067925" y="7605118"/>
              <a:ext cx="2895600" cy="0"/>
            </a:xfrm>
            <a:prstGeom prst="line">
              <a:avLst/>
            </a:prstGeom>
            <a:ln w="57150">
              <a:solidFill>
                <a:srgbClr val="5A96DF"/>
              </a:solidFill>
            </a:ln>
          </p:spPr>
          <p:style>
            <a:lnRef idx="1">
              <a:schemeClr val="accent1"/>
            </a:lnRef>
            <a:fillRef idx="0">
              <a:schemeClr val="accent1"/>
            </a:fillRef>
            <a:effectRef idx="0">
              <a:schemeClr val="accent1"/>
            </a:effectRef>
            <a:fontRef idx="minor">
              <a:schemeClr val="tx1"/>
            </a:fontRef>
          </p:style>
        </p:cxnSp>
        <p:sp>
          <p:nvSpPr>
            <p:cNvPr id="45" name="Lưu đồ: Đường kết nối 44">
              <a:extLst>
                <a:ext uri="{FF2B5EF4-FFF2-40B4-BE49-F238E27FC236}">
                  <a16:creationId xmlns:a16="http://schemas.microsoft.com/office/drawing/2014/main" id="{966A20C4-DF0D-0D7D-99EC-6602BA65B71F}"/>
                </a:ext>
              </a:extLst>
            </p:cNvPr>
            <p:cNvSpPr/>
            <p:nvPr/>
          </p:nvSpPr>
          <p:spPr>
            <a:xfrm>
              <a:off x="6409950" y="8120817"/>
              <a:ext cx="228600" cy="243483"/>
            </a:xfrm>
            <a:prstGeom prst="flowChartConnector">
              <a:avLst/>
            </a:prstGeom>
            <a:solidFill>
              <a:srgbClr val="5A96DF"/>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grpSp>
      <p:grpSp>
        <p:nvGrpSpPr>
          <p:cNvPr id="38" name="Nhóm 37">
            <a:extLst>
              <a:ext uri="{FF2B5EF4-FFF2-40B4-BE49-F238E27FC236}">
                <a16:creationId xmlns:a16="http://schemas.microsoft.com/office/drawing/2014/main" id="{55F69048-7A7E-3821-6F51-9C0917206744}"/>
              </a:ext>
            </a:extLst>
          </p:cNvPr>
          <p:cNvGrpSpPr/>
          <p:nvPr/>
        </p:nvGrpSpPr>
        <p:grpSpPr>
          <a:xfrm>
            <a:off x="10086600" y="5289869"/>
            <a:ext cx="3009900" cy="959942"/>
            <a:chOff x="9144000" y="5021758"/>
            <a:chExt cx="3009900" cy="959942"/>
          </a:xfrm>
        </p:grpSpPr>
        <p:cxnSp>
          <p:nvCxnSpPr>
            <p:cNvPr id="30" name="Đường nối Thẳng 29">
              <a:extLst>
                <a:ext uri="{FF2B5EF4-FFF2-40B4-BE49-F238E27FC236}">
                  <a16:creationId xmlns:a16="http://schemas.microsoft.com/office/drawing/2014/main" id="{A7845303-A655-5B14-33DE-D3611A2D1DE0}"/>
                </a:ext>
              </a:extLst>
            </p:cNvPr>
            <p:cNvCxnSpPr>
              <a:cxnSpLocks/>
            </p:cNvCxnSpPr>
            <p:nvPr/>
          </p:nvCxnSpPr>
          <p:spPr>
            <a:xfrm flipV="1">
              <a:off x="9144000" y="5143500"/>
              <a:ext cx="1238250" cy="838200"/>
            </a:xfrm>
            <a:prstGeom prst="line">
              <a:avLst/>
            </a:prstGeom>
            <a:ln w="57150">
              <a:solidFill>
                <a:srgbClr val="224E84"/>
              </a:solidFill>
            </a:ln>
          </p:spPr>
          <p:style>
            <a:lnRef idx="1">
              <a:schemeClr val="accent1"/>
            </a:lnRef>
            <a:fillRef idx="0">
              <a:schemeClr val="accent1"/>
            </a:fillRef>
            <a:effectRef idx="0">
              <a:schemeClr val="accent1"/>
            </a:effectRef>
            <a:fontRef idx="minor">
              <a:schemeClr val="tx1"/>
            </a:fontRef>
          </p:style>
        </p:cxnSp>
        <p:cxnSp>
          <p:nvCxnSpPr>
            <p:cNvPr id="31" name="Đường nối Thẳng 30">
              <a:extLst>
                <a:ext uri="{FF2B5EF4-FFF2-40B4-BE49-F238E27FC236}">
                  <a16:creationId xmlns:a16="http://schemas.microsoft.com/office/drawing/2014/main" id="{4B66DE25-0328-1689-42FE-1CBB4D4FC434}"/>
                </a:ext>
              </a:extLst>
            </p:cNvPr>
            <p:cNvCxnSpPr/>
            <p:nvPr/>
          </p:nvCxnSpPr>
          <p:spPr>
            <a:xfrm>
              <a:off x="10382250" y="5143500"/>
              <a:ext cx="1657350" cy="0"/>
            </a:xfrm>
            <a:prstGeom prst="line">
              <a:avLst/>
            </a:prstGeom>
            <a:ln w="57150">
              <a:solidFill>
                <a:srgbClr val="224E84"/>
              </a:solidFill>
            </a:ln>
          </p:spPr>
          <p:style>
            <a:lnRef idx="1">
              <a:schemeClr val="accent1"/>
            </a:lnRef>
            <a:fillRef idx="0">
              <a:schemeClr val="accent1"/>
            </a:fillRef>
            <a:effectRef idx="0">
              <a:schemeClr val="accent1"/>
            </a:effectRef>
            <a:fontRef idx="minor">
              <a:schemeClr val="tx1"/>
            </a:fontRef>
          </p:style>
        </p:cxnSp>
        <p:sp>
          <p:nvSpPr>
            <p:cNvPr id="46" name="Lưu đồ: Đường kết nối 45">
              <a:extLst>
                <a:ext uri="{FF2B5EF4-FFF2-40B4-BE49-F238E27FC236}">
                  <a16:creationId xmlns:a16="http://schemas.microsoft.com/office/drawing/2014/main" id="{8E196E75-4CE8-18C1-1EAB-6D9EEFFFACE9}"/>
                </a:ext>
              </a:extLst>
            </p:cNvPr>
            <p:cNvSpPr/>
            <p:nvPr/>
          </p:nvSpPr>
          <p:spPr>
            <a:xfrm>
              <a:off x="11925300" y="5021758"/>
              <a:ext cx="228600" cy="243483"/>
            </a:xfrm>
            <a:prstGeom prst="flowChartConnector">
              <a:avLst/>
            </a:prstGeom>
            <a:solidFill>
              <a:srgbClr val="224E84"/>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grpSp>
      <p:sp>
        <p:nvSpPr>
          <p:cNvPr id="50" name="Hộp Văn bản 49">
            <a:extLst>
              <a:ext uri="{FF2B5EF4-FFF2-40B4-BE49-F238E27FC236}">
                <a16:creationId xmlns:a16="http://schemas.microsoft.com/office/drawing/2014/main" id="{9CBF64B8-FEBD-93EB-C2F6-B2B28A8440DA}"/>
              </a:ext>
            </a:extLst>
          </p:cNvPr>
          <p:cNvSpPr txBox="1"/>
          <p:nvPr/>
        </p:nvSpPr>
        <p:spPr>
          <a:xfrm>
            <a:off x="9858000" y="2726311"/>
            <a:ext cx="7315200" cy="523220"/>
          </a:xfrm>
          <a:prstGeom prst="rect">
            <a:avLst/>
          </a:prstGeom>
          <a:noFill/>
        </p:spPr>
        <p:txBody>
          <a:bodyPr wrap="square" rtlCol="0">
            <a:spAutoFit/>
          </a:bodyPr>
          <a:lstStyle/>
          <a:p>
            <a:pPr lvl="0" algn="ctr"/>
            <a:r>
              <a:rPr lang="en-US" sz="2800" b="1" dirty="0">
                <a:latin typeface="Aharoni" panose="02010803020104030203" pitchFamily="2" charset="-79"/>
                <a:cs typeface="Aharoni" panose="02010803020104030203" pitchFamily="2" charset="-79"/>
              </a:rPr>
              <a:t>PERSONAL IMPACT ON EACH PERSON</a:t>
            </a:r>
            <a:endParaRPr kumimoji="0" lang="vi-VN" sz="2800" b="1" i="0" u="none" strike="noStrike" kern="1200" cap="none" spc="0" normalizeH="0" baseline="0" noProof="0" dirty="0">
              <a:ln>
                <a:noFill/>
              </a:ln>
              <a:solidFill>
                <a:prstClr val="black"/>
              </a:solidFill>
              <a:effectLst/>
              <a:uLnTx/>
              <a:uFillTx/>
              <a:latin typeface="Arial" panose="020B0604020202020204" pitchFamily="34" charset="0"/>
              <a:cs typeface="Aharoni" panose="02010803020104030203" pitchFamily="2" charset="-79"/>
            </a:endParaRPr>
          </a:p>
        </p:txBody>
      </p:sp>
      <p:sp>
        <p:nvSpPr>
          <p:cNvPr id="51" name="Hộp Văn bản 50">
            <a:extLst>
              <a:ext uri="{FF2B5EF4-FFF2-40B4-BE49-F238E27FC236}">
                <a16:creationId xmlns:a16="http://schemas.microsoft.com/office/drawing/2014/main" id="{61EEAC23-7FCC-0001-EF20-6AD2DC1163C6}"/>
              </a:ext>
            </a:extLst>
          </p:cNvPr>
          <p:cNvSpPr txBox="1"/>
          <p:nvPr/>
        </p:nvSpPr>
        <p:spPr>
          <a:xfrm>
            <a:off x="1028700" y="7162345"/>
            <a:ext cx="4343400" cy="954107"/>
          </a:xfrm>
          <a:prstGeom prst="rect">
            <a:avLst/>
          </a:prstGeom>
          <a:noFill/>
        </p:spPr>
        <p:txBody>
          <a:bodyPr wrap="square" rtlCol="0">
            <a:spAutoFit/>
          </a:bodyPr>
          <a:lstStyle/>
          <a:p>
            <a:pPr lvl="0" algn="ctr"/>
            <a:r>
              <a:rPr lang="en-US" sz="2800" b="1" dirty="0">
                <a:latin typeface="Aharoni" panose="02010803020104030203" pitchFamily="2" charset="-79"/>
                <a:cs typeface="Aharoni" panose="02010803020104030203" pitchFamily="2" charset="-79"/>
              </a:rPr>
              <a:t>INFLUENCE ON SOCIETY AND COMMUNITY</a:t>
            </a:r>
            <a:endParaRPr kumimoji="0" lang="vi-VN" sz="2800" b="1" i="0" u="none" strike="noStrike" kern="1200" cap="none" spc="0" normalizeH="0" baseline="0" noProof="0" dirty="0">
              <a:ln>
                <a:noFill/>
              </a:ln>
              <a:solidFill>
                <a:prstClr val="black"/>
              </a:solidFill>
              <a:effectLst/>
              <a:uLnTx/>
              <a:uFillTx/>
              <a:latin typeface="Arial" panose="020B0604020202020204" pitchFamily="34" charset="0"/>
              <a:cs typeface="Aharoni" panose="02010803020104030203" pitchFamily="2" charset="-79"/>
            </a:endParaRPr>
          </a:p>
        </p:txBody>
      </p:sp>
      <p:sp>
        <p:nvSpPr>
          <p:cNvPr id="52" name="Hộp Văn bản 51">
            <a:extLst>
              <a:ext uri="{FF2B5EF4-FFF2-40B4-BE49-F238E27FC236}">
                <a16:creationId xmlns:a16="http://schemas.microsoft.com/office/drawing/2014/main" id="{A10A339F-9729-C8AA-A32C-82FD8EA9E6D4}"/>
              </a:ext>
            </a:extLst>
          </p:cNvPr>
          <p:cNvSpPr txBox="1"/>
          <p:nvPr/>
        </p:nvSpPr>
        <p:spPr>
          <a:xfrm>
            <a:off x="13411200" y="4942415"/>
            <a:ext cx="5286000" cy="1384995"/>
          </a:xfrm>
          <a:prstGeom prst="rect">
            <a:avLst/>
          </a:prstGeom>
          <a:noFill/>
        </p:spPr>
        <p:txBody>
          <a:bodyPr wrap="square" rtlCol="0">
            <a:spAutoFit/>
          </a:bodyPr>
          <a:lstStyle/>
          <a:p>
            <a:pPr algn="ctr"/>
            <a:r>
              <a:rPr lang="en-US" sz="2800" b="1" dirty="0">
                <a:latin typeface="Aharoni" panose="02010803020104030203" pitchFamily="2" charset="-79"/>
                <a:cs typeface="Aharoni" panose="02010803020104030203" pitchFamily="2" charset="-79"/>
              </a:rPr>
              <a:t>SO DOES IT CREATE ANY OTHER EFFECTS?</a:t>
            </a:r>
            <a:endParaRPr lang="vi-VN" sz="2800" dirty="0">
              <a:cs typeface="Aharoni" panose="02010803020104030203"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2800" b="1" i="0" u="none" strike="noStrike" kern="1200" cap="none" spc="0" normalizeH="0" baseline="0" noProof="0" dirty="0">
              <a:ln>
                <a:noFill/>
              </a:ln>
              <a:solidFill>
                <a:prstClr val="black"/>
              </a:solidFill>
              <a:effectLst/>
              <a:uLnTx/>
              <a:uFillTx/>
              <a:latin typeface="Arial" panose="020B0604020202020204" pitchFamily="34" charset="0"/>
              <a:ea typeface="+mn-ea"/>
              <a:cs typeface="Aharoni" panose="02010803020104030203" pitchFamily="2" charset="-79"/>
            </a:endParaRPr>
          </a:p>
        </p:txBody>
      </p:sp>
      <p:sp>
        <p:nvSpPr>
          <p:cNvPr id="53" name="Hộp Văn bản 52">
            <a:extLst>
              <a:ext uri="{FF2B5EF4-FFF2-40B4-BE49-F238E27FC236}">
                <a16:creationId xmlns:a16="http://schemas.microsoft.com/office/drawing/2014/main" id="{E6B23E75-AC86-E9C1-2AB7-4667A7175FA2}"/>
              </a:ext>
            </a:extLst>
          </p:cNvPr>
          <p:cNvSpPr txBox="1"/>
          <p:nvPr/>
        </p:nvSpPr>
        <p:spPr>
          <a:xfrm>
            <a:off x="2061210" y="8782604"/>
            <a:ext cx="6553200" cy="954107"/>
          </a:xfrm>
          <a:prstGeom prst="rect">
            <a:avLst/>
          </a:prstGeom>
          <a:noFill/>
        </p:spPr>
        <p:txBody>
          <a:bodyPr wrap="square" rtlCol="0">
            <a:spAutoFit/>
          </a:bodyPr>
          <a:lstStyle/>
          <a:p>
            <a:pPr algn="ctr"/>
            <a:r>
              <a:rPr lang="en-US" sz="2800" b="1" dirty="0">
                <a:solidFill>
                  <a:prstClr val="black"/>
                </a:solidFill>
                <a:latin typeface="Aharoni" panose="02010803020104030203" pitchFamily="2" charset="-79"/>
                <a:cs typeface="Aharoni" panose="02010803020104030203" pitchFamily="2" charset="-79"/>
              </a:rPr>
              <a:t>THE DISCUSSION ON THIS TOPIC</a:t>
            </a:r>
            <a:endParaRPr lang="vi-VN" sz="2800" dirty="0">
              <a:cs typeface="Aharoni" panose="02010803020104030203"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2800" b="1" i="0" u="none" strike="noStrike" kern="1200" cap="none" spc="0" normalizeH="0" baseline="0" noProof="0" dirty="0">
              <a:ln>
                <a:noFill/>
              </a:ln>
              <a:solidFill>
                <a:prstClr val="black"/>
              </a:solidFill>
              <a:effectLst/>
              <a:uLnTx/>
              <a:uFillTx/>
              <a:latin typeface="Arial" panose="020B0604020202020204" pitchFamily="34" charset="0"/>
              <a:ea typeface="+mn-ea"/>
              <a:cs typeface="Aharoni" panose="02010803020104030203" pitchFamily="2" charset="-79"/>
            </a:endParaRPr>
          </a:p>
        </p:txBody>
      </p:sp>
      <p:sp>
        <p:nvSpPr>
          <p:cNvPr id="18" name="Hình chữ nhật: Góc Tròn 17">
            <a:extLst>
              <a:ext uri="{FF2B5EF4-FFF2-40B4-BE49-F238E27FC236}">
                <a16:creationId xmlns:a16="http://schemas.microsoft.com/office/drawing/2014/main" id="{2679B599-96A1-A0B6-AECF-DC3F86449604}"/>
              </a:ext>
            </a:extLst>
          </p:cNvPr>
          <p:cNvSpPr/>
          <p:nvPr/>
        </p:nvSpPr>
        <p:spPr>
          <a:xfrm>
            <a:off x="685800" y="-3420064"/>
            <a:ext cx="1295400" cy="3048000"/>
          </a:xfrm>
          <a:prstGeom prst="roundRect">
            <a:avLst/>
          </a:prstGeom>
          <a:solidFill>
            <a:schemeClr val="bg1"/>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19" name="Hộp Văn bản 18">
            <a:extLst>
              <a:ext uri="{FF2B5EF4-FFF2-40B4-BE49-F238E27FC236}">
                <a16:creationId xmlns:a16="http://schemas.microsoft.com/office/drawing/2014/main" id="{D588D589-0430-2574-28DD-5DD462CB35CE}"/>
              </a:ext>
            </a:extLst>
          </p:cNvPr>
          <p:cNvSpPr txBox="1"/>
          <p:nvPr/>
        </p:nvSpPr>
        <p:spPr>
          <a:xfrm>
            <a:off x="594302" y="-1713740"/>
            <a:ext cx="129540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0" normalizeH="0" baseline="0" noProof="0" dirty="0">
                <a:ln>
                  <a:noFill/>
                </a:ln>
                <a:solidFill>
                  <a:srgbClr val="001737"/>
                </a:solidFill>
                <a:effectLst/>
                <a:uLnTx/>
                <a:uFillTx/>
                <a:latin typeface="ADLaM Display" panose="02010000000000000000" pitchFamily="2" charset="0"/>
                <a:ea typeface="ADLaM Display" panose="02010000000000000000" pitchFamily="2" charset="0"/>
                <a:cs typeface="ADLaM Display" panose="02010000000000000000" pitchFamily="2" charset="0"/>
              </a:rPr>
              <a:t>02</a:t>
            </a:r>
            <a:endParaRPr kumimoji="0" lang="vi-VN" sz="4800" b="0" i="0" u="none" strike="noStrike" kern="1200" cap="none" spc="0" normalizeH="0" baseline="0" noProof="0" dirty="0">
              <a:ln>
                <a:noFill/>
              </a:ln>
              <a:solidFill>
                <a:srgbClr val="001737"/>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512238725"/>
      </p:ext>
    </p:extLst>
  </p:cSld>
  <p:clrMapOvr>
    <a:masterClrMapping/>
  </p:clrMapOvr>
  <p:transition spd="slow">
    <p:cove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4DCD6A-9681-9260-72AE-053DC55BB567}"/>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940ACBAE-4898-0AEB-1172-81D9E0D9B91B}"/>
              </a:ext>
            </a:extLst>
          </p:cNvPr>
          <p:cNvGrpSpPr/>
          <p:nvPr/>
        </p:nvGrpSpPr>
        <p:grpSpPr>
          <a:xfrm>
            <a:off x="-1848692" y="-1096777"/>
            <a:ext cx="21985385" cy="5632461"/>
            <a:chOff x="0" y="0"/>
            <a:chExt cx="7461785" cy="1911643"/>
          </a:xfrm>
          <a:gradFill>
            <a:gsLst>
              <a:gs pos="39000">
                <a:srgbClr val="001737"/>
              </a:gs>
              <a:gs pos="100000">
                <a:srgbClr val="0070C0"/>
              </a:gs>
            </a:gsLst>
            <a:lin ang="2700000" scaled="1"/>
          </a:gradFill>
        </p:grpSpPr>
        <p:sp>
          <p:nvSpPr>
            <p:cNvPr id="3" name="Freeform 3">
              <a:extLst>
                <a:ext uri="{FF2B5EF4-FFF2-40B4-BE49-F238E27FC236}">
                  <a16:creationId xmlns:a16="http://schemas.microsoft.com/office/drawing/2014/main" id="{8F88B52A-F5DA-9398-15B6-E72708C72D49}"/>
                </a:ext>
              </a:extLst>
            </p:cNvPr>
            <p:cNvSpPr/>
            <p:nvPr/>
          </p:nvSpPr>
          <p:spPr>
            <a:xfrm>
              <a:off x="0" y="0"/>
              <a:ext cx="7461785" cy="1911643"/>
            </a:xfrm>
            <a:custGeom>
              <a:avLst/>
              <a:gdLst/>
              <a:ahLst/>
              <a:cxnLst/>
              <a:rect l="l" t="t" r="r" b="b"/>
              <a:pathLst>
                <a:path w="7461785" h="1911643">
                  <a:moveTo>
                    <a:pt x="13834" y="0"/>
                  </a:moveTo>
                  <a:lnTo>
                    <a:pt x="7447951" y="0"/>
                  </a:lnTo>
                  <a:cubicBezTo>
                    <a:pt x="7451620" y="0"/>
                    <a:pt x="7455139" y="1457"/>
                    <a:pt x="7457733" y="4052"/>
                  </a:cubicBezTo>
                  <a:cubicBezTo>
                    <a:pt x="7460328" y="6646"/>
                    <a:pt x="7461785" y="10165"/>
                    <a:pt x="7461785" y="13834"/>
                  </a:cubicBezTo>
                  <a:lnTo>
                    <a:pt x="7461785" y="1897809"/>
                  </a:lnTo>
                  <a:cubicBezTo>
                    <a:pt x="7461785" y="1901478"/>
                    <a:pt x="7460328" y="1904997"/>
                    <a:pt x="7457733" y="1907591"/>
                  </a:cubicBezTo>
                  <a:cubicBezTo>
                    <a:pt x="7455139" y="1910186"/>
                    <a:pt x="7451620" y="1911643"/>
                    <a:pt x="7447951" y="1911643"/>
                  </a:cubicBezTo>
                  <a:lnTo>
                    <a:pt x="13834" y="1911643"/>
                  </a:lnTo>
                  <a:cubicBezTo>
                    <a:pt x="6194" y="1911643"/>
                    <a:pt x="0" y="1905450"/>
                    <a:pt x="0" y="1897809"/>
                  </a:cubicBezTo>
                  <a:lnTo>
                    <a:pt x="0" y="13834"/>
                  </a:lnTo>
                  <a:cubicBezTo>
                    <a:pt x="0" y="10165"/>
                    <a:pt x="1457" y="6646"/>
                    <a:pt x="4052" y="4052"/>
                  </a:cubicBezTo>
                  <a:cubicBezTo>
                    <a:pt x="6646" y="1457"/>
                    <a:pt x="10165" y="0"/>
                    <a:pt x="13834" y="0"/>
                  </a:cubicBezTo>
                  <a:close/>
                </a:path>
              </a:pathLst>
            </a:custGeom>
            <a:grpFill/>
            <a:ln cap="rnd">
              <a:noFill/>
              <a:prstDash val="solid"/>
              <a:round/>
            </a:ln>
          </p:spPr>
          <p:txBody>
            <a:bodyPr/>
            <a:lstStyle/>
            <a:p>
              <a:endParaRPr lang="vi-VN" dirty="0"/>
            </a:p>
          </p:txBody>
        </p:sp>
        <p:sp>
          <p:nvSpPr>
            <p:cNvPr id="4" name="TextBox 4">
              <a:extLst>
                <a:ext uri="{FF2B5EF4-FFF2-40B4-BE49-F238E27FC236}">
                  <a16:creationId xmlns:a16="http://schemas.microsoft.com/office/drawing/2014/main" id="{9E152F99-4FA2-9D36-5644-3D6FB8DFCCD7}"/>
                </a:ext>
              </a:extLst>
            </p:cNvPr>
            <p:cNvSpPr txBox="1"/>
            <p:nvPr/>
          </p:nvSpPr>
          <p:spPr>
            <a:xfrm>
              <a:off x="0" y="-57150"/>
              <a:ext cx="7461785" cy="1968793"/>
            </a:xfrm>
            <a:prstGeom prst="rect">
              <a:avLst/>
            </a:prstGeom>
            <a:grpFill/>
          </p:spPr>
          <p:txBody>
            <a:bodyPr lIns="50800" tIns="50800" rIns="50800" bIns="50800" rtlCol="0" anchor="ctr"/>
            <a:lstStyle/>
            <a:p>
              <a:pPr algn="ctr">
                <a:lnSpc>
                  <a:spcPts val="2659"/>
                </a:lnSpc>
                <a:spcBef>
                  <a:spcPct val="0"/>
                </a:spcBef>
              </a:pPr>
              <a:endParaRPr/>
            </a:p>
          </p:txBody>
        </p:sp>
      </p:grpSp>
      <p:sp>
        <p:nvSpPr>
          <p:cNvPr id="6" name="TextBox 6">
            <a:extLst>
              <a:ext uri="{FF2B5EF4-FFF2-40B4-BE49-F238E27FC236}">
                <a16:creationId xmlns:a16="http://schemas.microsoft.com/office/drawing/2014/main" id="{91C0752A-44F4-F54C-1FE8-A557E9531AF5}"/>
              </a:ext>
            </a:extLst>
          </p:cNvPr>
          <p:cNvSpPr txBox="1"/>
          <p:nvPr/>
        </p:nvSpPr>
        <p:spPr>
          <a:xfrm>
            <a:off x="13607224" y="8961231"/>
            <a:ext cx="3652076" cy="358775"/>
          </a:xfrm>
          <a:prstGeom prst="rect">
            <a:avLst/>
          </a:prstGeom>
        </p:spPr>
        <p:txBody>
          <a:bodyPr lIns="0" tIns="0" rIns="0" bIns="0" rtlCol="0" anchor="t">
            <a:spAutoFit/>
          </a:bodyPr>
          <a:lstStyle/>
          <a:p>
            <a:pPr algn="r">
              <a:lnSpc>
                <a:spcPts val="2799"/>
              </a:lnSpc>
              <a:spcBef>
                <a:spcPct val="0"/>
              </a:spcBef>
            </a:pPr>
            <a:r>
              <a:rPr lang="en-US" sz="1999" dirty="0">
                <a:solidFill>
                  <a:srgbClr val="000000"/>
                </a:solidFill>
                <a:latin typeface="Poppins"/>
                <a:ea typeface="Poppins"/>
                <a:cs typeface="Poppins"/>
                <a:sym typeface="Poppins"/>
              </a:rPr>
              <a:t>2024</a:t>
            </a:r>
          </a:p>
        </p:txBody>
      </p:sp>
      <p:sp>
        <p:nvSpPr>
          <p:cNvPr id="7" name="TextBox 7">
            <a:extLst>
              <a:ext uri="{FF2B5EF4-FFF2-40B4-BE49-F238E27FC236}">
                <a16:creationId xmlns:a16="http://schemas.microsoft.com/office/drawing/2014/main" id="{32166767-A3F0-B1C1-C9B8-21A010B73E2C}"/>
              </a:ext>
            </a:extLst>
          </p:cNvPr>
          <p:cNvSpPr txBox="1"/>
          <p:nvPr/>
        </p:nvSpPr>
        <p:spPr>
          <a:xfrm>
            <a:off x="914400" y="6393999"/>
            <a:ext cx="7310690" cy="2006318"/>
          </a:xfrm>
          <a:prstGeom prst="rect">
            <a:avLst/>
          </a:prstGeom>
        </p:spPr>
        <p:txBody>
          <a:bodyPr wrap="square" lIns="0" tIns="0" rIns="0" bIns="0" rtlCol="0" anchor="t">
            <a:spAutoFit/>
          </a:bodyPr>
          <a:lstStyle/>
          <a:p>
            <a:pPr algn="l">
              <a:lnSpc>
                <a:spcPts val="8320"/>
              </a:lnSpc>
            </a:pPr>
            <a:r>
              <a:rPr lang="en-US" sz="4000" b="1" dirty="0">
                <a:solidFill>
                  <a:srgbClr val="001737"/>
                </a:solidFill>
                <a:effectLst/>
                <a:latin typeface="Poppins Bold" panose="00000800000000000000" charset="0"/>
                <a:ea typeface="Arial" panose="020B0604020202020204" pitchFamily="34" charset="0"/>
                <a:cs typeface="Poppins Bold" panose="00000800000000000000" charset="0"/>
              </a:rPr>
              <a:t>FROM PERSONAL INFLUENCE TO SOCIAL INFLUENCE</a:t>
            </a:r>
            <a:endParaRPr lang="en-US" sz="4000" b="1" dirty="0">
              <a:solidFill>
                <a:srgbClr val="001737"/>
              </a:solidFill>
              <a:latin typeface="Poppins Bold" panose="00000800000000000000" charset="0"/>
              <a:ea typeface="Poppins Bold"/>
              <a:cs typeface="Poppins Bold" panose="00000800000000000000" charset="0"/>
              <a:sym typeface="Poppins Bold"/>
            </a:endParaRPr>
          </a:p>
        </p:txBody>
      </p:sp>
      <p:grpSp>
        <p:nvGrpSpPr>
          <p:cNvPr id="8" name="Group 8">
            <a:extLst>
              <a:ext uri="{FF2B5EF4-FFF2-40B4-BE49-F238E27FC236}">
                <a16:creationId xmlns:a16="http://schemas.microsoft.com/office/drawing/2014/main" id="{61D04D60-74A2-807F-A565-7341FE9F8542}"/>
              </a:ext>
            </a:extLst>
          </p:cNvPr>
          <p:cNvGrpSpPr/>
          <p:nvPr/>
        </p:nvGrpSpPr>
        <p:grpSpPr>
          <a:xfrm>
            <a:off x="-880150" y="2215161"/>
            <a:ext cx="4746657" cy="3688160"/>
            <a:chOff x="0" y="0"/>
            <a:chExt cx="354731" cy="275627"/>
          </a:xfrm>
        </p:grpSpPr>
        <p:sp>
          <p:nvSpPr>
            <p:cNvPr id="9" name="Freeform 9">
              <a:extLst>
                <a:ext uri="{FF2B5EF4-FFF2-40B4-BE49-F238E27FC236}">
                  <a16:creationId xmlns:a16="http://schemas.microsoft.com/office/drawing/2014/main" id="{79A527D0-F01D-A981-3D2C-5A32C863D575}"/>
                </a:ext>
              </a:extLst>
            </p:cNvPr>
            <p:cNvSpPr/>
            <p:nvPr/>
          </p:nvSpPr>
          <p:spPr>
            <a:xfrm>
              <a:off x="0" y="0"/>
              <a:ext cx="354731" cy="275627"/>
            </a:xfrm>
            <a:custGeom>
              <a:avLst/>
              <a:gdLst/>
              <a:ahLst/>
              <a:cxnLst/>
              <a:rect l="l" t="t" r="r" b="b"/>
              <a:pathLst>
                <a:path w="354731" h="275627">
                  <a:moveTo>
                    <a:pt x="37514" y="0"/>
                  </a:moveTo>
                  <a:lnTo>
                    <a:pt x="317218" y="0"/>
                  </a:lnTo>
                  <a:cubicBezTo>
                    <a:pt x="337936" y="0"/>
                    <a:pt x="354731" y="16795"/>
                    <a:pt x="354731" y="37514"/>
                  </a:cubicBezTo>
                  <a:lnTo>
                    <a:pt x="354731" y="238113"/>
                  </a:lnTo>
                  <a:cubicBezTo>
                    <a:pt x="354731" y="258831"/>
                    <a:pt x="337936" y="275627"/>
                    <a:pt x="317218" y="275627"/>
                  </a:cubicBezTo>
                  <a:lnTo>
                    <a:pt x="37514" y="275627"/>
                  </a:lnTo>
                  <a:cubicBezTo>
                    <a:pt x="16795" y="275627"/>
                    <a:pt x="0" y="258831"/>
                    <a:pt x="0" y="238113"/>
                  </a:cubicBezTo>
                  <a:lnTo>
                    <a:pt x="0" y="37514"/>
                  </a:lnTo>
                  <a:cubicBezTo>
                    <a:pt x="0" y="16795"/>
                    <a:pt x="16795" y="0"/>
                    <a:pt x="37514" y="0"/>
                  </a:cubicBezTo>
                  <a:close/>
                </a:path>
              </a:pathLst>
            </a:custGeom>
            <a:blipFill>
              <a:blip r:embed="rId2"/>
              <a:stretch>
                <a:fillRect t="-35799" b="-35799"/>
              </a:stretch>
            </a:blipFill>
          </p:spPr>
          <p:txBody>
            <a:bodyPr/>
            <a:lstStyle/>
            <a:p>
              <a:endParaRPr lang="vi-VN"/>
            </a:p>
          </p:txBody>
        </p:sp>
      </p:grpSp>
      <p:grpSp>
        <p:nvGrpSpPr>
          <p:cNvPr id="10" name="Group 10">
            <a:extLst>
              <a:ext uri="{FF2B5EF4-FFF2-40B4-BE49-F238E27FC236}">
                <a16:creationId xmlns:a16="http://schemas.microsoft.com/office/drawing/2014/main" id="{C4CFAC38-4945-36F5-DDB0-F689A96D8EE2}"/>
              </a:ext>
            </a:extLst>
          </p:cNvPr>
          <p:cNvGrpSpPr/>
          <p:nvPr/>
        </p:nvGrpSpPr>
        <p:grpSpPr>
          <a:xfrm>
            <a:off x="9310248" y="2225088"/>
            <a:ext cx="4746657" cy="3688160"/>
            <a:chOff x="0" y="0"/>
            <a:chExt cx="354731" cy="275627"/>
          </a:xfrm>
        </p:grpSpPr>
        <p:sp>
          <p:nvSpPr>
            <p:cNvPr id="11" name="Freeform 11">
              <a:extLst>
                <a:ext uri="{FF2B5EF4-FFF2-40B4-BE49-F238E27FC236}">
                  <a16:creationId xmlns:a16="http://schemas.microsoft.com/office/drawing/2014/main" id="{22DEA007-83F4-A195-C425-D2A1E56837C6}"/>
                </a:ext>
              </a:extLst>
            </p:cNvPr>
            <p:cNvSpPr/>
            <p:nvPr/>
          </p:nvSpPr>
          <p:spPr>
            <a:xfrm>
              <a:off x="0" y="0"/>
              <a:ext cx="354731" cy="275627"/>
            </a:xfrm>
            <a:custGeom>
              <a:avLst/>
              <a:gdLst/>
              <a:ahLst/>
              <a:cxnLst/>
              <a:rect l="l" t="t" r="r" b="b"/>
              <a:pathLst>
                <a:path w="354731" h="275627">
                  <a:moveTo>
                    <a:pt x="37514" y="0"/>
                  </a:moveTo>
                  <a:lnTo>
                    <a:pt x="317218" y="0"/>
                  </a:lnTo>
                  <a:cubicBezTo>
                    <a:pt x="337936" y="0"/>
                    <a:pt x="354731" y="16795"/>
                    <a:pt x="354731" y="37514"/>
                  </a:cubicBezTo>
                  <a:lnTo>
                    <a:pt x="354731" y="238113"/>
                  </a:lnTo>
                  <a:cubicBezTo>
                    <a:pt x="354731" y="258831"/>
                    <a:pt x="337936" y="275627"/>
                    <a:pt x="317218" y="275627"/>
                  </a:cubicBezTo>
                  <a:lnTo>
                    <a:pt x="37514" y="275627"/>
                  </a:lnTo>
                  <a:cubicBezTo>
                    <a:pt x="16795" y="275627"/>
                    <a:pt x="0" y="258831"/>
                    <a:pt x="0" y="238113"/>
                  </a:cubicBezTo>
                  <a:lnTo>
                    <a:pt x="0" y="37514"/>
                  </a:lnTo>
                  <a:cubicBezTo>
                    <a:pt x="0" y="16795"/>
                    <a:pt x="16795" y="0"/>
                    <a:pt x="37514" y="0"/>
                  </a:cubicBezTo>
                  <a:close/>
                </a:path>
              </a:pathLst>
            </a:custGeom>
            <a:blipFill>
              <a:blip r:embed="rId3"/>
              <a:stretch>
                <a:fillRect t="-30437" b="-30437"/>
              </a:stretch>
            </a:blipFill>
          </p:spPr>
          <p:txBody>
            <a:bodyPr/>
            <a:lstStyle/>
            <a:p>
              <a:endParaRPr lang="vi-VN"/>
            </a:p>
          </p:txBody>
        </p:sp>
      </p:grpSp>
      <p:sp>
        <p:nvSpPr>
          <p:cNvPr id="17" name="Freeform 17">
            <a:extLst>
              <a:ext uri="{FF2B5EF4-FFF2-40B4-BE49-F238E27FC236}">
                <a16:creationId xmlns:a16="http://schemas.microsoft.com/office/drawing/2014/main" id="{A0116BD2-EA19-D3C6-D8CD-38B844BFFB45}"/>
              </a:ext>
            </a:extLst>
          </p:cNvPr>
          <p:cNvSpPr/>
          <p:nvPr/>
        </p:nvSpPr>
        <p:spPr>
          <a:xfrm>
            <a:off x="16960182" y="1028700"/>
            <a:ext cx="299118" cy="299118"/>
          </a:xfrm>
          <a:custGeom>
            <a:avLst/>
            <a:gdLst/>
            <a:ahLst/>
            <a:cxnLst/>
            <a:rect l="l" t="t" r="r" b="b"/>
            <a:pathLst>
              <a:path w="299118" h="299118">
                <a:moveTo>
                  <a:pt x="0" y="0"/>
                </a:moveTo>
                <a:lnTo>
                  <a:pt x="299118" y="0"/>
                </a:lnTo>
                <a:lnTo>
                  <a:pt x="299118" y="299118"/>
                </a:lnTo>
                <a:lnTo>
                  <a:pt x="0" y="29911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vi-VN"/>
          </a:p>
        </p:txBody>
      </p:sp>
      <p:sp>
        <p:nvSpPr>
          <p:cNvPr id="18" name="Freeform 18">
            <a:extLst>
              <a:ext uri="{FF2B5EF4-FFF2-40B4-BE49-F238E27FC236}">
                <a16:creationId xmlns:a16="http://schemas.microsoft.com/office/drawing/2014/main" id="{FAF21835-6DEA-E9F0-74AF-326B8D57D7EF}"/>
              </a:ext>
            </a:extLst>
          </p:cNvPr>
          <p:cNvSpPr/>
          <p:nvPr/>
        </p:nvSpPr>
        <p:spPr>
          <a:xfrm>
            <a:off x="16517831" y="1028700"/>
            <a:ext cx="299118" cy="299118"/>
          </a:xfrm>
          <a:custGeom>
            <a:avLst/>
            <a:gdLst/>
            <a:ahLst/>
            <a:cxnLst/>
            <a:rect l="l" t="t" r="r" b="b"/>
            <a:pathLst>
              <a:path w="299118" h="299118">
                <a:moveTo>
                  <a:pt x="0" y="0"/>
                </a:moveTo>
                <a:lnTo>
                  <a:pt x="299118" y="0"/>
                </a:lnTo>
                <a:lnTo>
                  <a:pt x="299118" y="299118"/>
                </a:lnTo>
                <a:lnTo>
                  <a:pt x="0" y="299118"/>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vi-VN"/>
          </a:p>
        </p:txBody>
      </p:sp>
      <p:sp>
        <p:nvSpPr>
          <p:cNvPr id="23" name="TextBox 2">
            <a:extLst>
              <a:ext uri="{FF2B5EF4-FFF2-40B4-BE49-F238E27FC236}">
                <a16:creationId xmlns:a16="http://schemas.microsoft.com/office/drawing/2014/main" id="{597CB2BC-ADC2-B41A-0A71-213B550F190E}"/>
              </a:ext>
            </a:extLst>
          </p:cNvPr>
          <p:cNvSpPr txBox="1"/>
          <p:nvPr/>
        </p:nvSpPr>
        <p:spPr>
          <a:xfrm>
            <a:off x="1054100" y="9309032"/>
            <a:ext cx="1531720" cy="304800"/>
          </a:xfrm>
          <a:prstGeom prst="rect">
            <a:avLst/>
          </a:prstGeom>
        </p:spPr>
        <p:txBody>
          <a:bodyPr lIns="0" tIns="0" rIns="0" bIns="0" rtlCol="0" anchor="t">
            <a:spAutoFit/>
          </a:bodyPr>
          <a:lstStyle/>
          <a:p>
            <a:pPr algn="l">
              <a:lnSpc>
                <a:spcPts val="2100"/>
              </a:lnSpc>
            </a:pPr>
            <a:r>
              <a:rPr lang="en-US" sz="2000" b="1">
                <a:solidFill>
                  <a:srgbClr val="000000"/>
                </a:solidFill>
                <a:latin typeface="Poppins Bold"/>
                <a:ea typeface="Poppins Bold"/>
                <a:cs typeface="Poppins Bold"/>
                <a:sym typeface="Poppins Bold"/>
              </a:rPr>
              <a:t>Borcelle</a:t>
            </a:r>
          </a:p>
        </p:txBody>
      </p:sp>
      <p:sp>
        <p:nvSpPr>
          <p:cNvPr id="24" name="TextBox 3">
            <a:extLst>
              <a:ext uri="{FF2B5EF4-FFF2-40B4-BE49-F238E27FC236}">
                <a16:creationId xmlns:a16="http://schemas.microsoft.com/office/drawing/2014/main" id="{98EE9A72-FD6A-CF01-0F9F-B24BD6586E72}"/>
              </a:ext>
            </a:extLst>
          </p:cNvPr>
          <p:cNvSpPr txBox="1"/>
          <p:nvPr/>
        </p:nvSpPr>
        <p:spPr>
          <a:xfrm>
            <a:off x="8402890" y="9249375"/>
            <a:ext cx="1533021" cy="358775"/>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Poppins"/>
                <a:ea typeface="Poppins"/>
                <a:cs typeface="Poppins"/>
                <a:sym typeface="Poppins"/>
              </a:rPr>
              <a:t>About</a:t>
            </a:r>
          </a:p>
        </p:txBody>
      </p:sp>
      <p:sp>
        <p:nvSpPr>
          <p:cNvPr id="25" name="TextBox 4">
            <a:extLst>
              <a:ext uri="{FF2B5EF4-FFF2-40B4-BE49-F238E27FC236}">
                <a16:creationId xmlns:a16="http://schemas.microsoft.com/office/drawing/2014/main" id="{5CF5C503-B9FC-AA90-4789-3B854A346AB4}"/>
              </a:ext>
            </a:extLst>
          </p:cNvPr>
          <p:cNvSpPr txBox="1"/>
          <p:nvPr/>
        </p:nvSpPr>
        <p:spPr>
          <a:xfrm>
            <a:off x="12190087" y="9249375"/>
            <a:ext cx="1441239" cy="358775"/>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Poppins"/>
                <a:ea typeface="Poppins"/>
                <a:cs typeface="Poppins"/>
                <a:sym typeface="Poppins"/>
              </a:rPr>
              <a:t>Contact</a:t>
            </a:r>
          </a:p>
        </p:txBody>
      </p:sp>
      <p:sp>
        <p:nvSpPr>
          <p:cNvPr id="26" name="TextBox 5">
            <a:extLst>
              <a:ext uri="{FF2B5EF4-FFF2-40B4-BE49-F238E27FC236}">
                <a16:creationId xmlns:a16="http://schemas.microsoft.com/office/drawing/2014/main" id="{54B1D488-C8D6-19EA-A3CD-1456729E84F2}"/>
              </a:ext>
            </a:extLst>
          </p:cNvPr>
          <p:cNvSpPr txBox="1"/>
          <p:nvPr/>
        </p:nvSpPr>
        <p:spPr>
          <a:xfrm>
            <a:off x="4706176" y="9249375"/>
            <a:ext cx="1441239" cy="358775"/>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Poppins"/>
                <a:ea typeface="Poppins"/>
                <a:cs typeface="Poppins"/>
                <a:sym typeface="Poppins"/>
              </a:rPr>
              <a:t>Home</a:t>
            </a:r>
          </a:p>
        </p:txBody>
      </p:sp>
      <p:sp>
        <p:nvSpPr>
          <p:cNvPr id="27" name="Hình chữ nhật: Góc Tròn 26">
            <a:extLst>
              <a:ext uri="{FF2B5EF4-FFF2-40B4-BE49-F238E27FC236}">
                <a16:creationId xmlns:a16="http://schemas.microsoft.com/office/drawing/2014/main" id="{89146E79-A504-4C3A-3DEE-C2837F323920}"/>
              </a:ext>
            </a:extLst>
          </p:cNvPr>
          <p:cNvSpPr/>
          <p:nvPr/>
        </p:nvSpPr>
        <p:spPr>
          <a:xfrm>
            <a:off x="556039" y="-1524000"/>
            <a:ext cx="1295400" cy="3048000"/>
          </a:xfrm>
          <a:prstGeom prst="roundRect">
            <a:avLst/>
          </a:prstGeom>
          <a:solidFill>
            <a:schemeClr val="bg1"/>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28" name="Hộp Văn bản 27">
            <a:extLst>
              <a:ext uri="{FF2B5EF4-FFF2-40B4-BE49-F238E27FC236}">
                <a16:creationId xmlns:a16="http://schemas.microsoft.com/office/drawing/2014/main" id="{C8B97AE1-5123-F702-2BFB-AC9E9A313828}"/>
              </a:ext>
            </a:extLst>
          </p:cNvPr>
          <p:cNvSpPr txBox="1"/>
          <p:nvPr/>
        </p:nvSpPr>
        <p:spPr>
          <a:xfrm>
            <a:off x="464541" y="182324"/>
            <a:ext cx="129540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0" normalizeH="0" baseline="0" noProof="0" dirty="0">
                <a:ln>
                  <a:noFill/>
                </a:ln>
                <a:solidFill>
                  <a:srgbClr val="001737"/>
                </a:solidFill>
                <a:effectLst/>
                <a:uLnTx/>
                <a:uFillTx/>
                <a:latin typeface="ADLaM Display" panose="02010000000000000000" pitchFamily="2" charset="0"/>
                <a:ea typeface="ADLaM Display" panose="02010000000000000000" pitchFamily="2" charset="0"/>
                <a:cs typeface="ADLaM Display" panose="02010000000000000000" pitchFamily="2" charset="0"/>
              </a:rPr>
              <a:t>02</a:t>
            </a:r>
            <a:endParaRPr kumimoji="0" lang="vi-VN" sz="4800" b="0" i="0" u="none" strike="noStrike" kern="1200" cap="none" spc="0" normalizeH="0" baseline="0" noProof="0" dirty="0">
              <a:ln>
                <a:noFill/>
              </a:ln>
              <a:solidFill>
                <a:srgbClr val="001737"/>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sp>
        <p:nvSpPr>
          <p:cNvPr id="29" name="Hộp Văn bản 28">
            <a:extLst>
              <a:ext uri="{FF2B5EF4-FFF2-40B4-BE49-F238E27FC236}">
                <a16:creationId xmlns:a16="http://schemas.microsoft.com/office/drawing/2014/main" id="{AFCB7A2D-509F-005D-84F7-15C65C6B58D2}"/>
              </a:ext>
            </a:extLst>
          </p:cNvPr>
          <p:cNvSpPr txBox="1"/>
          <p:nvPr/>
        </p:nvSpPr>
        <p:spPr>
          <a:xfrm>
            <a:off x="2140366" y="460433"/>
            <a:ext cx="11490959" cy="984885"/>
          </a:xfrm>
          <a:prstGeom prst="rect">
            <a:avLst/>
          </a:prstGeom>
          <a:noFill/>
        </p:spPr>
        <p:txBody>
          <a:bodyPr wrap="square" rtlCol="0">
            <a:spAutoFit/>
          </a:bodyPr>
          <a:lstStyle/>
          <a:p>
            <a:r>
              <a:rPr lang="en-US" sz="4000" b="1" dirty="0">
                <a:solidFill>
                  <a:schemeClr val="bg1"/>
                </a:solidFill>
                <a:latin typeface="Aharoni" panose="02010803020104030203" pitchFamily="2" charset="-79"/>
                <a:cs typeface="Aharoni" panose="02010803020104030203" pitchFamily="2" charset="-79"/>
              </a:rPr>
              <a:t>INFLUENCE ON SOCIETY AND COMMUNITY</a:t>
            </a:r>
            <a:endParaRPr kumimoji="0" lang="vi-VN" sz="4000" b="1" i="0" u="none" strike="noStrike" kern="1200" cap="none" spc="0" normalizeH="0" baseline="0" noProof="0" dirty="0">
              <a:ln>
                <a:noFill/>
              </a:ln>
              <a:solidFill>
                <a:schemeClr val="bg1"/>
              </a:solidFill>
              <a:effectLst/>
              <a:uLnTx/>
              <a:uFillTx/>
              <a:latin typeface="Arial" panose="020B0604020202020204" pitchFamily="34" charset="0"/>
              <a:cs typeface="Aharoni" panose="02010803020104030203" pitchFamily="2" charset="-79"/>
            </a:endParaRPr>
          </a:p>
          <a:p>
            <a:endParaRPr lang="vi-VN" dirty="0">
              <a:solidFill>
                <a:schemeClr val="bg1"/>
              </a:solidFill>
            </a:endParaRPr>
          </a:p>
        </p:txBody>
      </p:sp>
      <p:grpSp>
        <p:nvGrpSpPr>
          <p:cNvPr id="30" name="Group 14">
            <a:extLst>
              <a:ext uri="{FF2B5EF4-FFF2-40B4-BE49-F238E27FC236}">
                <a16:creationId xmlns:a16="http://schemas.microsoft.com/office/drawing/2014/main" id="{64E021CA-576C-C88B-D4B8-93983912570C}"/>
              </a:ext>
            </a:extLst>
          </p:cNvPr>
          <p:cNvGrpSpPr/>
          <p:nvPr/>
        </p:nvGrpSpPr>
        <p:grpSpPr>
          <a:xfrm>
            <a:off x="14421493" y="2215161"/>
            <a:ext cx="4746657" cy="3688160"/>
            <a:chOff x="0" y="0"/>
            <a:chExt cx="354731" cy="275627"/>
          </a:xfrm>
          <a:blipFill>
            <a:blip r:embed="rId8">
              <a:extLst>
                <a:ext uri="{837473B0-CC2E-450A-ABE3-18F120FF3D39}">
                  <a1611:picAttrSrcUrl xmlns:a1611="http://schemas.microsoft.com/office/drawing/2016/11/main" r:id="rId9"/>
                </a:ext>
              </a:extLst>
            </a:blip>
            <a:stretch>
              <a:fillRect l="-9269" r="-7353"/>
            </a:stretch>
          </a:blipFill>
        </p:grpSpPr>
        <p:sp>
          <p:nvSpPr>
            <p:cNvPr id="31" name="Freeform 15">
              <a:extLst>
                <a:ext uri="{FF2B5EF4-FFF2-40B4-BE49-F238E27FC236}">
                  <a16:creationId xmlns:a16="http://schemas.microsoft.com/office/drawing/2014/main" id="{69FDA07F-1EF2-A393-72AB-F99C543ACC41}"/>
                </a:ext>
              </a:extLst>
            </p:cNvPr>
            <p:cNvSpPr/>
            <p:nvPr/>
          </p:nvSpPr>
          <p:spPr>
            <a:xfrm>
              <a:off x="0" y="0"/>
              <a:ext cx="354731" cy="275627"/>
            </a:xfrm>
            <a:custGeom>
              <a:avLst/>
              <a:gdLst/>
              <a:ahLst/>
              <a:cxnLst/>
              <a:rect l="l" t="t" r="r" b="b"/>
              <a:pathLst>
                <a:path w="354731" h="275627">
                  <a:moveTo>
                    <a:pt x="37514" y="0"/>
                  </a:moveTo>
                  <a:lnTo>
                    <a:pt x="317218" y="0"/>
                  </a:lnTo>
                  <a:cubicBezTo>
                    <a:pt x="337936" y="0"/>
                    <a:pt x="354731" y="16795"/>
                    <a:pt x="354731" y="37514"/>
                  </a:cubicBezTo>
                  <a:lnTo>
                    <a:pt x="354731" y="238113"/>
                  </a:lnTo>
                  <a:cubicBezTo>
                    <a:pt x="354731" y="258831"/>
                    <a:pt x="337936" y="275627"/>
                    <a:pt x="317218" y="275627"/>
                  </a:cubicBezTo>
                  <a:lnTo>
                    <a:pt x="37514" y="275627"/>
                  </a:lnTo>
                  <a:cubicBezTo>
                    <a:pt x="16795" y="275627"/>
                    <a:pt x="0" y="258831"/>
                    <a:pt x="0" y="238113"/>
                  </a:cubicBezTo>
                  <a:lnTo>
                    <a:pt x="0" y="37514"/>
                  </a:lnTo>
                  <a:cubicBezTo>
                    <a:pt x="0" y="16795"/>
                    <a:pt x="16795" y="0"/>
                    <a:pt x="37514" y="0"/>
                  </a:cubicBezTo>
                  <a:close/>
                </a:path>
              </a:pathLst>
            </a:custGeom>
            <a:grpFill/>
          </p:spPr>
          <p:txBody>
            <a:bodyPr/>
            <a:lstStyle/>
            <a:p>
              <a:endParaRPr lang="vi-VN"/>
            </a:p>
          </p:txBody>
        </p:sp>
      </p:grpSp>
      <p:grpSp>
        <p:nvGrpSpPr>
          <p:cNvPr id="32" name="Group 12">
            <a:extLst>
              <a:ext uri="{FF2B5EF4-FFF2-40B4-BE49-F238E27FC236}">
                <a16:creationId xmlns:a16="http://schemas.microsoft.com/office/drawing/2014/main" id="{E777BA4A-E993-6085-30DF-E89BF30C03A1}"/>
              </a:ext>
            </a:extLst>
          </p:cNvPr>
          <p:cNvGrpSpPr/>
          <p:nvPr/>
        </p:nvGrpSpPr>
        <p:grpSpPr>
          <a:xfrm>
            <a:off x="4231095" y="2266359"/>
            <a:ext cx="4746657" cy="3688160"/>
            <a:chOff x="0" y="0"/>
            <a:chExt cx="354731" cy="275627"/>
          </a:xfrm>
        </p:grpSpPr>
        <p:sp>
          <p:nvSpPr>
            <p:cNvPr id="33" name="Freeform 13">
              <a:extLst>
                <a:ext uri="{FF2B5EF4-FFF2-40B4-BE49-F238E27FC236}">
                  <a16:creationId xmlns:a16="http://schemas.microsoft.com/office/drawing/2014/main" id="{BA26F8C1-B2C2-FAFD-5E02-ECBA25730F21}"/>
                </a:ext>
              </a:extLst>
            </p:cNvPr>
            <p:cNvSpPr/>
            <p:nvPr/>
          </p:nvSpPr>
          <p:spPr>
            <a:xfrm>
              <a:off x="0" y="0"/>
              <a:ext cx="354731" cy="275627"/>
            </a:xfrm>
            <a:custGeom>
              <a:avLst/>
              <a:gdLst/>
              <a:ahLst/>
              <a:cxnLst/>
              <a:rect l="l" t="t" r="r" b="b"/>
              <a:pathLst>
                <a:path w="354731" h="275627">
                  <a:moveTo>
                    <a:pt x="37514" y="0"/>
                  </a:moveTo>
                  <a:lnTo>
                    <a:pt x="317218" y="0"/>
                  </a:lnTo>
                  <a:cubicBezTo>
                    <a:pt x="337936" y="0"/>
                    <a:pt x="354731" y="16795"/>
                    <a:pt x="354731" y="37514"/>
                  </a:cubicBezTo>
                  <a:lnTo>
                    <a:pt x="354731" y="238113"/>
                  </a:lnTo>
                  <a:cubicBezTo>
                    <a:pt x="354731" y="258831"/>
                    <a:pt x="337936" y="275627"/>
                    <a:pt x="317218" y="275627"/>
                  </a:cubicBezTo>
                  <a:lnTo>
                    <a:pt x="37514" y="275627"/>
                  </a:lnTo>
                  <a:cubicBezTo>
                    <a:pt x="16795" y="275627"/>
                    <a:pt x="0" y="258831"/>
                    <a:pt x="0" y="238113"/>
                  </a:cubicBezTo>
                  <a:lnTo>
                    <a:pt x="0" y="37514"/>
                  </a:lnTo>
                  <a:cubicBezTo>
                    <a:pt x="0" y="16795"/>
                    <a:pt x="16795" y="0"/>
                    <a:pt x="37514" y="0"/>
                  </a:cubicBezTo>
                  <a:close/>
                </a:path>
              </a:pathLst>
            </a:custGeom>
            <a:blipFill>
              <a:blip r:embed="rId10">
                <a:extLst>
                  <a:ext uri="{837473B0-CC2E-450A-ABE3-18F120FF3D39}">
                    <a1611:picAttrSrcUrl xmlns:a1611="http://schemas.microsoft.com/office/drawing/2016/11/main" r:id="rId11"/>
                  </a:ext>
                </a:extLst>
              </a:blip>
              <a:stretch>
                <a:fillRect l="-9269" r="-7353"/>
              </a:stretch>
            </a:blipFill>
          </p:spPr>
          <p:txBody>
            <a:bodyPr/>
            <a:lstStyle/>
            <a:p>
              <a:endParaRPr lang="vi-VN"/>
            </a:p>
          </p:txBody>
        </p:sp>
      </p:grpSp>
      <p:sp>
        <p:nvSpPr>
          <p:cNvPr id="36" name="Hộp Văn bản 35">
            <a:extLst>
              <a:ext uri="{FF2B5EF4-FFF2-40B4-BE49-F238E27FC236}">
                <a16:creationId xmlns:a16="http://schemas.microsoft.com/office/drawing/2014/main" id="{6494530F-0A86-6734-EA74-EDAB8505D6F6}"/>
              </a:ext>
            </a:extLst>
          </p:cNvPr>
          <p:cNvSpPr txBox="1"/>
          <p:nvPr/>
        </p:nvSpPr>
        <p:spPr>
          <a:xfrm>
            <a:off x="8977752" y="6388638"/>
            <a:ext cx="9005448" cy="1384995"/>
          </a:xfrm>
          <a:prstGeom prst="rect">
            <a:avLst/>
          </a:prstGeom>
          <a:noFill/>
        </p:spPr>
        <p:txBody>
          <a:bodyPr wrap="square" rtlCol="0">
            <a:spAutoFit/>
          </a:bodyPr>
          <a:lstStyle/>
          <a:p>
            <a:r>
              <a:rPr lang="en-US" sz="2800" b="1" dirty="0">
                <a:effectLst/>
                <a:latin typeface="Raleway" pitchFamily="2" charset="-93"/>
                <a:ea typeface="Arial" panose="020B0604020202020204" pitchFamily="34" charset="0"/>
                <a:cs typeface="Times New Roman" panose="02020603050405020304" pitchFamily="18" charset="0"/>
              </a:rPr>
              <a:t>When we see many people around us experiencing trips, delicious food, beautiful scenery... but the truth is not necessarily so</a:t>
            </a:r>
            <a:endParaRPr lang="vi-VN" sz="2800" b="1" dirty="0"/>
          </a:p>
        </p:txBody>
      </p:sp>
      <p:sp>
        <p:nvSpPr>
          <p:cNvPr id="37" name="Hộp Văn bản 36">
            <a:extLst>
              <a:ext uri="{FF2B5EF4-FFF2-40B4-BE49-F238E27FC236}">
                <a16:creationId xmlns:a16="http://schemas.microsoft.com/office/drawing/2014/main" id="{681B1207-0498-4D04-92F5-ECA7457F48C1}"/>
              </a:ext>
            </a:extLst>
          </p:cNvPr>
          <p:cNvSpPr txBox="1"/>
          <p:nvPr/>
        </p:nvSpPr>
        <p:spPr>
          <a:xfrm>
            <a:off x="8934481" y="7890378"/>
            <a:ext cx="9232239" cy="954107"/>
          </a:xfrm>
          <a:prstGeom prst="rect">
            <a:avLst/>
          </a:prstGeom>
          <a:noFill/>
        </p:spPr>
        <p:txBody>
          <a:bodyPr wrap="square" rtlCol="0">
            <a:spAutoFit/>
          </a:bodyPr>
          <a:lstStyle/>
          <a:p>
            <a:r>
              <a:rPr lang="en-US" sz="2800" b="1" dirty="0">
                <a:latin typeface="Raleway" pitchFamily="2" charset="-93"/>
                <a:ea typeface="Arial" panose="020B0604020202020204" pitchFamily="34" charset="0"/>
                <a:cs typeface="Times New Roman" panose="02020603050405020304" pitchFamily="18" charset="0"/>
              </a:rPr>
              <a:t>=&gt; </a:t>
            </a:r>
            <a:r>
              <a:rPr lang="en-US" sz="2800" b="1" dirty="0">
                <a:effectLst/>
                <a:latin typeface="Raleway" pitchFamily="2" charset="-93"/>
                <a:ea typeface="Arial" panose="020B0604020202020204" pitchFamily="34" charset="0"/>
                <a:cs typeface="Times New Roman" panose="02020603050405020304" pitchFamily="18" charset="0"/>
              </a:rPr>
              <a:t>Create unrealistic expectations, comparison and inferiority </a:t>
            </a:r>
            <a:endParaRPr lang="vi-VN" sz="2800" b="1" dirty="0"/>
          </a:p>
        </p:txBody>
      </p:sp>
    </p:spTree>
    <p:extLst>
      <p:ext uri="{BB962C8B-B14F-4D97-AF65-F5344CB8AC3E}">
        <p14:creationId xmlns:p14="http://schemas.microsoft.com/office/powerpoint/2010/main" val="367347415"/>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15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250"/>
                                  </p:stCondLst>
                                  <p:childTnLst>
                                    <p:set>
                                      <p:cBhvr>
                                        <p:cTn id="6" dur="1" fill="hold">
                                          <p:stCondLst>
                                            <p:cond delay="0"/>
                                          </p:stCondLst>
                                        </p:cTn>
                                        <p:tgtEl>
                                          <p:spTgt spid="8"/>
                                        </p:tgtEl>
                                        <p:attrNameLst>
                                          <p:attrName>style.visibility</p:attrName>
                                        </p:attrNameLst>
                                      </p:cBhvr>
                                      <p:to>
                                        <p:strVal val="visible"/>
                                      </p:to>
                                    </p:set>
                                  </p:childTnLst>
                                </p:cTn>
                              </p:par>
                            </p:childTnLst>
                          </p:cTn>
                        </p:par>
                        <p:par>
                          <p:cTn id="7" fill="hold">
                            <p:stCondLst>
                              <p:cond delay="250"/>
                            </p:stCondLst>
                            <p:childTnLst>
                              <p:par>
                                <p:cTn id="8" presetID="1" presetClass="entr" presetSubtype="0" fill="hold" nodeType="afterEffect">
                                  <p:stCondLst>
                                    <p:cond delay="250"/>
                                  </p:stCondLst>
                                  <p:childTnLst>
                                    <p:set>
                                      <p:cBhvr>
                                        <p:cTn id="9" dur="1" fill="hold">
                                          <p:stCondLst>
                                            <p:cond delay="0"/>
                                          </p:stCondLst>
                                        </p:cTn>
                                        <p:tgtEl>
                                          <p:spTgt spid="32"/>
                                        </p:tgtEl>
                                        <p:attrNameLst>
                                          <p:attrName>style.visibility</p:attrName>
                                        </p:attrNameLst>
                                      </p:cBhvr>
                                      <p:to>
                                        <p:strVal val="visible"/>
                                      </p:to>
                                    </p:set>
                                  </p:childTnLst>
                                </p:cTn>
                              </p:par>
                            </p:childTnLst>
                          </p:cTn>
                        </p:par>
                        <p:par>
                          <p:cTn id="10" fill="hold">
                            <p:stCondLst>
                              <p:cond delay="500"/>
                            </p:stCondLst>
                            <p:childTnLst>
                              <p:par>
                                <p:cTn id="11" presetID="1" presetClass="entr" presetSubtype="0" fill="hold" nodeType="afterEffect">
                                  <p:stCondLst>
                                    <p:cond delay="250"/>
                                  </p:stCondLst>
                                  <p:childTnLst>
                                    <p:set>
                                      <p:cBhvr>
                                        <p:cTn id="12" dur="1" fill="hold">
                                          <p:stCondLst>
                                            <p:cond delay="0"/>
                                          </p:stCondLst>
                                        </p:cTn>
                                        <p:tgtEl>
                                          <p:spTgt spid="10"/>
                                        </p:tgtEl>
                                        <p:attrNameLst>
                                          <p:attrName>style.visibility</p:attrName>
                                        </p:attrNameLst>
                                      </p:cBhvr>
                                      <p:to>
                                        <p:strVal val="visible"/>
                                      </p:to>
                                    </p:set>
                                  </p:childTnLst>
                                </p:cTn>
                              </p:par>
                            </p:childTnLst>
                          </p:cTn>
                        </p:par>
                        <p:par>
                          <p:cTn id="13" fill="hold">
                            <p:stCondLst>
                              <p:cond delay="750"/>
                            </p:stCondLst>
                            <p:childTnLst>
                              <p:par>
                                <p:cTn id="14" presetID="1" presetClass="entr" presetSubtype="0" fill="hold" nodeType="afterEffect">
                                  <p:stCondLst>
                                    <p:cond delay="250"/>
                                  </p:stCondLst>
                                  <p:childTnLst>
                                    <p:set>
                                      <p:cBhvr>
                                        <p:cTn id="15" dur="1" fill="hold">
                                          <p:stCondLst>
                                            <p:cond delay="0"/>
                                          </p:stCondLst>
                                        </p:cTn>
                                        <p:tgtEl>
                                          <p:spTgt spid="30"/>
                                        </p:tgtEl>
                                        <p:attrNameLst>
                                          <p:attrName>style.visibility</p:attrName>
                                        </p:attrNameLst>
                                      </p:cBhvr>
                                      <p:to>
                                        <p:strVal val="visible"/>
                                      </p:to>
                                    </p:set>
                                  </p:childTnLst>
                                </p:cTn>
                              </p:par>
                            </p:childTnLst>
                          </p:cTn>
                        </p:par>
                        <p:par>
                          <p:cTn id="16" fill="hold">
                            <p:stCondLst>
                              <p:cond delay="1000"/>
                            </p:stCondLst>
                            <p:childTnLst>
                              <p:par>
                                <p:cTn id="17" presetID="1" presetClass="entr" presetSubtype="0" fill="hold" nodeType="afterEffect">
                                  <p:stCondLst>
                                    <p:cond delay="250"/>
                                  </p:stCondLst>
                                  <p:childTnLst>
                                    <p:set>
                                      <p:cBhvr>
                                        <p:cTn id="18" dur="1" fill="hold">
                                          <p:stCondLst>
                                            <p:cond delay="0"/>
                                          </p:stCondLst>
                                        </p:cTn>
                                        <p:tgtEl>
                                          <p:spTgt spid="7">
                                            <p:txEl>
                                              <p:pRg st="0" end="0"/>
                                            </p:txEl>
                                          </p:spTgt>
                                        </p:tgtEl>
                                        <p:attrNameLst>
                                          <p:attrName>style.visibility</p:attrName>
                                        </p:attrNameLst>
                                      </p:cBhvr>
                                      <p:to>
                                        <p:strVal val="visible"/>
                                      </p:to>
                                    </p:set>
                                  </p:childTnLst>
                                </p:cTn>
                              </p:par>
                            </p:childTnLst>
                          </p:cTn>
                        </p:par>
                        <p:par>
                          <p:cTn id="19" fill="hold">
                            <p:stCondLst>
                              <p:cond delay="1250"/>
                            </p:stCondLst>
                            <p:childTnLst>
                              <p:par>
                                <p:cTn id="20" presetID="22" presetClass="entr" presetSubtype="8" fill="hold" grpId="0" nodeType="afterEffect">
                                  <p:stCondLst>
                                    <p:cond delay="250"/>
                                  </p:stCondLst>
                                  <p:childTnLst>
                                    <p:set>
                                      <p:cBhvr>
                                        <p:cTn id="21" dur="1" fill="hold">
                                          <p:stCondLst>
                                            <p:cond delay="0"/>
                                          </p:stCondLst>
                                        </p:cTn>
                                        <p:tgtEl>
                                          <p:spTgt spid="36"/>
                                        </p:tgtEl>
                                        <p:attrNameLst>
                                          <p:attrName>style.visibility</p:attrName>
                                        </p:attrNameLst>
                                      </p:cBhvr>
                                      <p:to>
                                        <p:strVal val="visible"/>
                                      </p:to>
                                    </p:set>
                                    <p:animEffect transition="in" filter="wipe(left)">
                                      <p:cBhvr>
                                        <p:cTn id="22" dur="500"/>
                                        <p:tgtEl>
                                          <p:spTgt spid="36"/>
                                        </p:tgtEl>
                                      </p:cBhvr>
                                    </p:animEffect>
                                  </p:childTnLst>
                                </p:cTn>
                              </p:par>
                            </p:childTnLst>
                          </p:cTn>
                        </p:par>
                        <p:par>
                          <p:cTn id="23" fill="hold">
                            <p:stCondLst>
                              <p:cond delay="2000"/>
                            </p:stCondLst>
                            <p:childTnLst>
                              <p:par>
                                <p:cTn id="24" presetID="22" presetClass="entr" presetSubtype="8" fill="hold" grpId="0" nodeType="afterEffect">
                                  <p:stCondLst>
                                    <p:cond delay="250"/>
                                  </p:stCondLst>
                                  <p:childTnLst>
                                    <p:set>
                                      <p:cBhvr>
                                        <p:cTn id="25" dur="1" fill="hold">
                                          <p:stCondLst>
                                            <p:cond delay="0"/>
                                          </p:stCondLst>
                                        </p:cTn>
                                        <p:tgtEl>
                                          <p:spTgt spid="37"/>
                                        </p:tgtEl>
                                        <p:attrNameLst>
                                          <p:attrName>style.visibility</p:attrName>
                                        </p:attrNameLst>
                                      </p:cBhvr>
                                      <p:to>
                                        <p:strVal val="visible"/>
                                      </p:to>
                                    </p:set>
                                    <p:animEffect transition="in" filter="wipe(left)">
                                      <p:cBhvr>
                                        <p:cTn id="26"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3FB102-3C14-3195-DD38-B5BFB7708399}"/>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03C34477-B050-A266-64BF-93FE670F6E13}"/>
              </a:ext>
            </a:extLst>
          </p:cNvPr>
          <p:cNvGrpSpPr/>
          <p:nvPr/>
        </p:nvGrpSpPr>
        <p:grpSpPr>
          <a:xfrm>
            <a:off x="-1848692" y="-1096777"/>
            <a:ext cx="21985385" cy="5632461"/>
            <a:chOff x="0" y="0"/>
            <a:chExt cx="7461785" cy="1911643"/>
          </a:xfrm>
          <a:gradFill>
            <a:gsLst>
              <a:gs pos="39000">
                <a:srgbClr val="001737"/>
              </a:gs>
              <a:gs pos="100000">
                <a:srgbClr val="0070C0"/>
              </a:gs>
            </a:gsLst>
            <a:lin ang="2700000" scaled="1"/>
          </a:gradFill>
        </p:grpSpPr>
        <p:sp>
          <p:nvSpPr>
            <p:cNvPr id="3" name="Freeform 3">
              <a:extLst>
                <a:ext uri="{FF2B5EF4-FFF2-40B4-BE49-F238E27FC236}">
                  <a16:creationId xmlns:a16="http://schemas.microsoft.com/office/drawing/2014/main" id="{FD7EFCC5-1A46-83EB-377A-92BEC6550029}"/>
                </a:ext>
              </a:extLst>
            </p:cNvPr>
            <p:cNvSpPr/>
            <p:nvPr/>
          </p:nvSpPr>
          <p:spPr>
            <a:xfrm>
              <a:off x="0" y="0"/>
              <a:ext cx="7461785" cy="1911643"/>
            </a:xfrm>
            <a:custGeom>
              <a:avLst/>
              <a:gdLst/>
              <a:ahLst/>
              <a:cxnLst/>
              <a:rect l="l" t="t" r="r" b="b"/>
              <a:pathLst>
                <a:path w="7461785" h="1911643">
                  <a:moveTo>
                    <a:pt x="13834" y="0"/>
                  </a:moveTo>
                  <a:lnTo>
                    <a:pt x="7447951" y="0"/>
                  </a:lnTo>
                  <a:cubicBezTo>
                    <a:pt x="7451620" y="0"/>
                    <a:pt x="7455139" y="1457"/>
                    <a:pt x="7457733" y="4052"/>
                  </a:cubicBezTo>
                  <a:cubicBezTo>
                    <a:pt x="7460328" y="6646"/>
                    <a:pt x="7461785" y="10165"/>
                    <a:pt x="7461785" y="13834"/>
                  </a:cubicBezTo>
                  <a:lnTo>
                    <a:pt x="7461785" y="1897809"/>
                  </a:lnTo>
                  <a:cubicBezTo>
                    <a:pt x="7461785" y="1901478"/>
                    <a:pt x="7460328" y="1904997"/>
                    <a:pt x="7457733" y="1907591"/>
                  </a:cubicBezTo>
                  <a:cubicBezTo>
                    <a:pt x="7455139" y="1910186"/>
                    <a:pt x="7451620" y="1911643"/>
                    <a:pt x="7447951" y="1911643"/>
                  </a:cubicBezTo>
                  <a:lnTo>
                    <a:pt x="13834" y="1911643"/>
                  </a:lnTo>
                  <a:cubicBezTo>
                    <a:pt x="6194" y="1911643"/>
                    <a:pt x="0" y="1905450"/>
                    <a:pt x="0" y="1897809"/>
                  </a:cubicBezTo>
                  <a:lnTo>
                    <a:pt x="0" y="13834"/>
                  </a:lnTo>
                  <a:cubicBezTo>
                    <a:pt x="0" y="10165"/>
                    <a:pt x="1457" y="6646"/>
                    <a:pt x="4052" y="4052"/>
                  </a:cubicBezTo>
                  <a:cubicBezTo>
                    <a:pt x="6646" y="1457"/>
                    <a:pt x="10165" y="0"/>
                    <a:pt x="13834" y="0"/>
                  </a:cubicBezTo>
                  <a:close/>
                </a:path>
              </a:pathLst>
            </a:custGeom>
            <a:grpFill/>
            <a:ln cap="rnd">
              <a:noFill/>
              <a:prstDash val="solid"/>
              <a:round/>
            </a:ln>
          </p:spPr>
          <p:txBody>
            <a:bodyPr/>
            <a:lstStyle/>
            <a:p>
              <a:endParaRPr lang="vi-VN" dirty="0"/>
            </a:p>
          </p:txBody>
        </p:sp>
        <p:sp>
          <p:nvSpPr>
            <p:cNvPr id="4" name="TextBox 4">
              <a:extLst>
                <a:ext uri="{FF2B5EF4-FFF2-40B4-BE49-F238E27FC236}">
                  <a16:creationId xmlns:a16="http://schemas.microsoft.com/office/drawing/2014/main" id="{E7C65CD6-583C-4AF7-EA58-4D17F3F21AFD}"/>
                </a:ext>
              </a:extLst>
            </p:cNvPr>
            <p:cNvSpPr txBox="1"/>
            <p:nvPr/>
          </p:nvSpPr>
          <p:spPr>
            <a:xfrm>
              <a:off x="0" y="-57150"/>
              <a:ext cx="7461785" cy="1968793"/>
            </a:xfrm>
            <a:prstGeom prst="rect">
              <a:avLst/>
            </a:prstGeom>
            <a:grpFill/>
          </p:spPr>
          <p:txBody>
            <a:bodyPr lIns="50800" tIns="50800" rIns="50800" bIns="50800" rtlCol="0" anchor="ctr"/>
            <a:lstStyle/>
            <a:p>
              <a:pPr algn="ctr">
                <a:lnSpc>
                  <a:spcPts val="2659"/>
                </a:lnSpc>
                <a:spcBef>
                  <a:spcPct val="0"/>
                </a:spcBef>
              </a:pPr>
              <a:endParaRPr/>
            </a:p>
          </p:txBody>
        </p:sp>
      </p:grpSp>
      <p:sp>
        <p:nvSpPr>
          <p:cNvPr id="6" name="TextBox 6">
            <a:extLst>
              <a:ext uri="{FF2B5EF4-FFF2-40B4-BE49-F238E27FC236}">
                <a16:creationId xmlns:a16="http://schemas.microsoft.com/office/drawing/2014/main" id="{2FBF20E8-8B60-005D-0136-94311DAAC689}"/>
              </a:ext>
            </a:extLst>
          </p:cNvPr>
          <p:cNvSpPr txBox="1"/>
          <p:nvPr/>
        </p:nvSpPr>
        <p:spPr>
          <a:xfrm>
            <a:off x="13607224" y="8961231"/>
            <a:ext cx="3652076" cy="358775"/>
          </a:xfrm>
          <a:prstGeom prst="rect">
            <a:avLst/>
          </a:prstGeom>
        </p:spPr>
        <p:txBody>
          <a:bodyPr lIns="0" tIns="0" rIns="0" bIns="0" rtlCol="0" anchor="t">
            <a:spAutoFit/>
          </a:bodyPr>
          <a:lstStyle/>
          <a:p>
            <a:pPr algn="r">
              <a:lnSpc>
                <a:spcPts val="2799"/>
              </a:lnSpc>
              <a:spcBef>
                <a:spcPct val="0"/>
              </a:spcBef>
            </a:pPr>
            <a:r>
              <a:rPr lang="en-US" sz="1999" dirty="0">
                <a:solidFill>
                  <a:srgbClr val="000000"/>
                </a:solidFill>
                <a:latin typeface="Poppins"/>
                <a:ea typeface="Poppins"/>
                <a:cs typeface="Poppins"/>
                <a:sym typeface="Poppins"/>
              </a:rPr>
              <a:t>2024</a:t>
            </a:r>
          </a:p>
        </p:txBody>
      </p:sp>
      <p:grpSp>
        <p:nvGrpSpPr>
          <p:cNvPr id="8" name="Group 8">
            <a:extLst>
              <a:ext uri="{FF2B5EF4-FFF2-40B4-BE49-F238E27FC236}">
                <a16:creationId xmlns:a16="http://schemas.microsoft.com/office/drawing/2014/main" id="{9668D0C5-97D7-D619-59D2-84A9FFAEDBB4}"/>
              </a:ext>
            </a:extLst>
          </p:cNvPr>
          <p:cNvGrpSpPr/>
          <p:nvPr/>
        </p:nvGrpSpPr>
        <p:grpSpPr>
          <a:xfrm>
            <a:off x="626200" y="2692446"/>
            <a:ext cx="7810964" cy="6069131"/>
            <a:chOff x="0" y="0"/>
            <a:chExt cx="354731" cy="275627"/>
          </a:xfrm>
        </p:grpSpPr>
        <p:sp>
          <p:nvSpPr>
            <p:cNvPr id="9" name="Freeform 9">
              <a:extLst>
                <a:ext uri="{FF2B5EF4-FFF2-40B4-BE49-F238E27FC236}">
                  <a16:creationId xmlns:a16="http://schemas.microsoft.com/office/drawing/2014/main" id="{98263267-8504-AA01-151D-37876CF23699}"/>
                </a:ext>
              </a:extLst>
            </p:cNvPr>
            <p:cNvSpPr/>
            <p:nvPr/>
          </p:nvSpPr>
          <p:spPr>
            <a:xfrm>
              <a:off x="0" y="0"/>
              <a:ext cx="354731" cy="275627"/>
            </a:xfrm>
            <a:custGeom>
              <a:avLst/>
              <a:gdLst/>
              <a:ahLst/>
              <a:cxnLst/>
              <a:rect l="l" t="t" r="r" b="b"/>
              <a:pathLst>
                <a:path w="354731" h="275627">
                  <a:moveTo>
                    <a:pt x="37514" y="0"/>
                  </a:moveTo>
                  <a:lnTo>
                    <a:pt x="317218" y="0"/>
                  </a:lnTo>
                  <a:cubicBezTo>
                    <a:pt x="337936" y="0"/>
                    <a:pt x="354731" y="16795"/>
                    <a:pt x="354731" y="37514"/>
                  </a:cubicBezTo>
                  <a:lnTo>
                    <a:pt x="354731" y="238113"/>
                  </a:lnTo>
                  <a:cubicBezTo>
                    <a:pt x="354731" y="258831"/>
                    <a:pt x="337936" y="275627"/>
                    <a:pt x="317218" y="275627"/>
                  </a:cubicBezTo>
                  <a:lnTo>
                    <a:pt x="37514" y="275627"/>
                  </a:lnTo>
                  <a:cubicBezTo>
                    <a:pt x="16795" y="275627"/>
                    <a:pt x="0" y="258831"/>
                    <a:pt x="0" y="238113"/>
                  </a:cubicBezTo>
                  <a:lnTo>
                    <a:pt x="0" y="37514"/>
                  </a:lnTo>
                  <a:cubicBezTo>
                    <a:pt x="0" y="16795"/>
                    <a:pt x="16795" y="0"/>
                    <a:pt x="37514" y="0"/>
                  </a:cubicBezTo>
                  <a:close/>
                </a:path>
              </a:pathLst>
            </a:custGeom>
            <a:blipFill>
              <a:blip r:embed="rId2"/>
              <a:stretch>
                <a:fillRect t="-35799" b="-35799"/>
              </a:stretch>
            </a:blipFill>
          </p:spPr>
          <p:txBody>
            <a:bodyPr/>
            <a:lstStyle/>
            <a:p>
              <a:endParaRPr lang="vi-VN"/>
            </a:p>
          </p:txBody>
        </p:sp>
      </p:grpSp>
      <p:grpSp>
        <p:nvGrpSpPr>
          <p:cNvPr id="10" name="Group 10">
            <a:extLst>
              <a:ext uri="{FF2B5EF4-FFF2-40B4-BE49-F238E27FC236}">
                <a16:creationId xmlns:a16="http://schemas.microsoft.com/office/drawing/2014/main" id="{BAFF4F8A-330B-7361-670A-7F77058B04DA}"/>
              </a:ext>
            </a:extLst>
          </p:cNvPr>
          <p:cNvGrpSpPr/>
          <p:nvPr/>
        </p:nvGrpSpPr>
        <p:grpSpPr>
          <a:xfrm>
            <a:off x="20823739" y="2166408"/>
            <a:ext cx="4746657" cy="3688160"/>
            <a:chOff x="0" y="0"/>
            <a:chExt cx="354731" cy="275627"/>
          </a:xfrm>
        </p:grpSpPr>
        <p:sp>
          <p:nvSpPr>
            <p:cNvPr id="11" name="Freeform 11">
              <a:extLst>
                <a:ext uri="{FF2B5EF4-FFF2-40B4-BE49-F238E27FC236}">
                  <a16:creationId xmlns:a16="http://schemas.microsoft.com/office/drawing/2014/main" id="{AEA53A26-4E18-B898-C5F8-3DDACF29511C}"/>
                </a:ext>
              </a:extLst>
            </p:cNvPr>
            <p:cNvSpPr/>
            <p:nvPr/>
          </p:nvSpPr>
          <p:spPr>
            <a:xfrm>
              <a:off x="0" y="0"/>
              <a:ext cx="354731" cy="275627"/>
            </a:xfrm>
            <a:custGeom>
              <a:avLst/>
              <a:gdLst/>
              <a:ahLst/>
              <a:cxnLst/>
              <a:rect l="l" t="t" r="r" b="b"/>
              <a:pathLst>
                <a:path w="354731" h="275627">
                  <a:moveTo>
                    <a:pt x="37514" y="0"/>
                  </a:moveTo>
                  <a:lnTo>
                    <a:pt x="317218" y="0"/>
                  </a:lnTo>
                  <a:cubicBezTo>
                    <a:pt x="337936" y="0"/>
                    <a:pt x="354731" y="16795"/>
                    <a:pt x="354731" y="37514"/>
                  </a:cubicBezTo>
                  <a:lnTo>
                    <a:pt x="354731" y="238113"/>
                  </a:lnTo>
                  <a:cubicBezTo>
                    <a:pt x="354731" y="258831"/>
                    <a:pt x="337936" y="275627"/>
                    <a:pt x="317218" y="275627"/>
                  </a:cubicBezTo>
                  <a:lnTo>
                    <a:pt x="37514" y="275627"/>
                  </a:lnTo>
                  <a:cubicBezTo>
                    <a:pt x="16795" y="275627"/>
                    <a:pt x="0" y="258831"/>
                    <a:pt x="0" y="238113"/>
                  </a:cubicBezTo>
                  <a:lnTo>
                    <a:pt x="0" y="37514"/>
                  </a:lnTo>
                  <a:cubicBezTo>
                    <a:pt x="0" y="16795"/>
                    <a:pt x="16795" y="0"/>
                    <a:pt x="37514" y="0"/>
                  </a:cubicBezTo>
                  <a:close/>
                </a:path>
              </a:pathLst>
            </a:custGeom>
            <a:blipFill>
              <a:blip r:embed="rId3"/>
              <a:stretch>
                <a:fillRect t="-30437" b="-30437"/>
              </a:stretch>
            </a:blipFill>
          </p:spPr>
          <p:txBody>
            <a:bodyPr/>
            <a:lstStyle/>
            <a:p>
              <a:endParaRPr lang="vi-VN"/>
            </a:p>
          </p:txBody>
        </p:sp>
      </p:grpSp>
      <p:sp>
        <p:nvSpPr>
          <p:cNvPr id="17" name="Freeform 17">
            <a:extLst>
              <a:ext uri="{FF2B5EF4-FFF2-40B4-BE49-F238E27FC236}">
                <a16:creationId xmlns:a16="http://schemas.microsoft.com/office/drawing/2014/main" id="{3CDCFAA6-E6D7-F0C0-901E-FA2E427BBCEA}"/>
              </a:ext>
            </a:extLst>
          </p:cNvPr>
          <p:cNvSpPr/>
          <p:nvPr/>
        </p:nvSpPr>
        <p:spPr>
          <a:xfrm>
            <a:off x="16960182" y="1028700"/>
            <a:ext cx="299118" cy="299118"/>
          </a:xfrm>
          <a:custGeom>
            <a:avLst/>
            <a:gdLst/>
            <a:ahLst/>
            <a:cxnLst/>
            <a:rect l="l" t="t" r="r" b="b"/>
            <a:pathLst>
              <a:path w="299118" h="299118">
                <a:moveTo>
                  <a:pt x="0" y="0"/>
                </a:moveTo>
                <a:lnTo>
                  <a:pt x="299118" y="0"/>
                </a:lnTo>
                <a:lnTo>
                  <a:pt x="299118" y="299118"/>
                </a:lnTo>
                <a:lnTo>
                  <a:pt x="0" y="29911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vi-VN"/>
          </a:p>
        </p:txBody>
      </p:sp>
      <p:sp>
        <p:nvSpPr>
          <p:cNvPr id="18" name="Freeform 18">
            <a:extLst>
              <a:ext uri="{FF2B5EF4-FFF2-40B4-BE49-F238E27FC236}">
                <a16:creationId xmlns:a16="http://schemas.microsoft.com/office/drawing/2014/main" id="{DCAEF1F9-31C1-F6EF-F0A8-7AD56E0DE654}"/>
              </a:ext>
            </a:extLst>
          </p:cNvPr>
          <p:cNvSpPr/>
          <p:nvPr/>
        </p:nvSpPr>
        <p:spPr>
          <a:xfrm>
            <a:off x="16517831" y="1028700"/>
            <a:ext cx="299118" cy="299118"/>
          </a:xfrm>
          <a:custGeom>
            <a:avLst/>
            <a:gdLst/>
            <a:ahLst/>
            <a:cxnLst/>
            <a:rect l="l" t="t" r="r" b="b"/>
            <a:pathLst>
              <a:path w="299118" h="299118">
                <a:moveTo>
                  <a:pt x="0" y="0"/>
                </a:moveTo>
                <a:lnTo>
                  <a:pt x="299118" y="0"/>
                </a:lnTo>
                <a:lnTo>
                  <a:pt x="299118" y="299118"/>
                </a:lnTo>
                <a:lnTo>
                  <a:pt x="0" y="299118"/>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vi-VN"/>
          </a:p>
        </p:txBody>
      </p:sp>
      <p:sp>
        <p:nvSpPr>
          <p:cNvPr id="23" name="TextBox 2">
            <a:extLst>
              <a:ext uri="{FF2B5EF4-FFF2-40B4-BE49-F238E27FC236}">
                <a16:creationId xmlns:a16="http://schemas.microsoft.com/office/drawing/2014/main" id="{3AB9336C-3840-57C5-7FD8-87AFF46CE9E4}"/>
              </a:ext>
            </a:extLst>
          </p:cNvPr>
          <p:cNvSpPr txBox="1"/>
          <p:nvPr/>
        </p:nvSpPr>
        <p:spPr>
          <a:xfrm>
            <a:off x="1054100" y="9309032"/>
            <a:ext cx="1531720" cy="304800"/>
          </a:xfrm>
          <a:prstGeom prst="rect">
            <a:avLst/>
          </a:prstGeom>
        </p:spPr>
        <p:txBody>
          <a:bodyPr lIns="0" tIns="0" rIns="0" bIns="0" rtlCol="0" anchor="t">
            <a:spAutoFit/>
          </a:bodyPr>
          <a:lstStyle/>
          <a:p>
            <a:pPr algn="l">
              <a:lnSpc>
                <a:spcPts val="2100"/>
              </a:lnSpc>
            </a:pPr>
            <a:r>
              <a:rPr lang="en-US" sz="2000" b="1">
                <a:solidFill>
                  <a:srgbClr val="000000"/>
                </a:solidFill>
                <a:latin typeface="Poppins Bold"/>
                <a:ea typeface="Poppins Bold"/>
                <a:cs typeface="Poppins Bold"/>
                <a:sym typeface="Poppins Bold"/>
              </a:rPr>
              <a:t>Borcelle</a:t>
            </a:r>
          </a:p>
        </p:txBody>
      </p:sp>
      <p:sp>
        <p:nvSpPr>
          <p:cNvPr id="24" name="TextBox 3">
            <a:extLst>
              <a:ext uri="{FF2B5EF4-FFF2-40B4-BE49-F238E27FC236}">
                <a16:creationId xmlns:a16="http://schemas.microsoft.com/office/drawing/2014/main" id="{B228A81B-C4E6-19D9-2635-D583D8175E39}"/>
              </a:ext>
            </a:extLst>
          </p:cNvPr>
          <p:cNvSpPr txBox="1"/>
          <p:nvPr/>
        </p:nvSpPr>
        <p:spPr>
          <a:xfrm>
            <a:off x="8402890" y="9249375"/>
            <a:ext cx="1533021" cy="358775"/>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Poppins"/>
                <a:ea typeface="Poppins"/>
                <a:cs typeface="Poppins"/>
                <a:sym typeface="Poppins"/>
              </a:rPr>
              <a:t>About</a:t>
            </a:r>
          </a:p>
        </p:txBody>
      </p:sp>
      <p:sp>
        <p:nvSpPr>
          <p:cNvPr id="25" name="TextBox 4">
            <a:extLst>
              <a:ext uri="{FF2B5EF4-FFF2-40B4-BE49-F238E27FC236}">
                <a16:creationId xmlns:a16="http://schemas.microsoft.com/office/drawing/2014/main" id="{688F9EF8-7942-8670-9917-BB4CA3AEB3C9}"/>
              </a:ext>
            </a:extLst>
          </p:cNvPr>
          <p:cNvSpPr txBox="1"/>
          <p:nvPr/>
        </p:nvSpPr>
        <p:spPr>
          <a:xfrm>
            <a:off x="12190087" y="9249375"/>
            <a:ext cx="1441239" cy="358775"/>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Poppins"/>
                <a:ea typeface="Poppins"/>
                <a:cs typeface="Poppins"/>
                <a:sym typeface="Poppins"/>
              </a:rPr>
              <a:t>Contact</a:t>
            </a:r>
          </a:p>
        </p:txBody>
      </p:sp>
      <p:sp>
        <p:nvSpPr>
          <p:cNvPr id="26" name="TextBox 5">
            <a:extLst>
              <a:ext uri="{FF2B5EF4-FFF2-40B4-BE49-F238E27FC236}">
                <a16:creationId xmlns:a16="http://schemas.microsoft.com/office/drawing/2014/main" id="{E582A7D2-19D4-AF38-35C4-7016FA6FFAB3}"/>
              </a:ext>
            </a:extLst>
          </p:cNvPr>
          <p:cNvSpPr txBox="1"/>
          <p:nvPr/>
        </p:nvSpPr>
        <p:spPr>
          <a:xfrm>
            <a:off x="4706176" y="9249375"/>
            <a:ext cx="1441239" cy="358775"/>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Poppins"/>
                <a:ea typeface="Poppins"/>
                <a:cs typeface="Poppins"/>
                <a:sym typeface="Poppins"/>
              </a:rPr>
              <a:t>Home</a:t>
            </a:r>
          </a:p>
        </p:txBody>
      </p:sp>
      <p:sp>
        <p:nvSpPr>
          <p:cNvPr id="27" name="Hình chữ nhật: Góc Tròn 26">
            <a:extLst>
              <a:ext uri="{FF2B5EF4-FFF2-40B4-BE49-F238E27FC236}">
                <a16:creationId xmlns:a16="http://schemas.microsoft.com/office/drawing/2014/main" id="{02B01ED5-9FB4-F989-AE5B-9815F00DB59C}"/>
              </a:ext>
            </a:extLst>
          </p:cNvPr>
          <p:cNvSpPr/>
          <p:nvPr/>
        </p:nvSpPr>
        <p:spPr>
          <a:xfrm>
            <a:off x="556039" y="-1524000"/>
            <a:ext cx="1295400" cy="3048000"/>
          </a:xfrm>
          <a:prstGeom prst="roundRect">
            <a:avLst/>
          </a:prstGeom>
          <a:solidFill>
            <a:schemeClr val="bg1"/>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28" name="Hộp Văn bản 27">
            <a:extLst>
              <a:ext uri="{FF2B5EF4-FFF2-40B4-BE49-F238E27FC236}">
                <a16:creationId xmlns:a16="http://schemas.microsoft.com/office/drawing/2014/main" id="{20D5431C-3815-2D59-4CFF-E012C9FEC86F}"/>
              </a:ext>
            </a:extLst>
          </p:cNvPr>
          <p:cNvSpPr txBox="1"/>
          <p:nvPr/>
        </p:nvSpPr>
        <p:spPr>
          <a:xfrm>
            <a:off x="464541" y="182324"/>
            <a:ext cx="129540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0" normalizeH="0" baseline="0" noProof="0" dirty="0">
                <a:ln>
                  <a:noFill/>
                </a:ln>
                <a:solidFill>
                  <a:srgbClr val="001737"/>
                </a:solidFill>
                <a:effectLst/>
                <a:uLnTx/>
                <a:uFillTx/>
                <a:latin typeface="ADLaM Display" panose="02010000000000000000" pitchFamily="2" charset="0"/>
                <a:ea typeface="ADLaM Display" panose="02010000000000000000" pitchFamily="2" charset="0"/>
                <a:cs typeface="ADLaM Display" panose="02010000000000000000" pitchFamily="2" charset="0"/>
              </a:rPr>
              <a:t>02</a:t>
            </a:r>
            <a:endParaRPr kumimoji="0" lang="vi-VN" sz="4800" b="0" i="0" u="none" strike="noStrike" kern="1200" cap="none" spc="0" normalizeH="0" baseline="0" noProof="0" dirty="0">
              <a:ln>
                <a:noFill/>
              </a:ln>
              <a:solidFill>
                <a:srgbClr val="001737"/>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sp>
        <p:nvSpPr>
          <p:cNvPr id="29" name="Hộp Văn bản 28">
            <a:extLst>
              <a:ext uri="{FF2B5EF4-FFF2-40B4-BE49-F238E27FC236}">
                <a16:creationId xmlns:a16="http://schemas.microsoft.com/office/drawing/2014/main" id="{4BD176C3-6F10-407C-B02B-68B8D1257BC8}"/>
              </a:ext>
            </a:extLst>
          </p:cNvPr>
          <p:cNvSpPr txBox="1"/>
          <p:nvPr/>
        </p:nvSpPr>
        <p:spPr>
          <a:xfrm>
            <a:off x="2140366" y="460433"/>
            <a:ext cx="11490959" cy="984885"/>
          </a:xfrm>
          <a:prstGeom prst="rect">
            <a:avLst/>
          </a:prstGeom>
          <a:noFill/>
        </p:spPr>
        <p:txBody>
          <a:bodyPr wrap="square" rtlCol="0">
            <a:spAutoFit/>
          </a:bodyPr>
          <a:lstStyle/>
          <a:p>
            <a:r>
              <a:rPr lang="en-US" sz="4000" b="1" dirty="0">
                <a:solidFill>
                  <a:schemeClr val="bg1"/>
                </a:solidFill>
                <a:latin typeface="Aharoni" panose="02010803020104030203" pitchFamily="2" charset="-79"/>
                <a:cs typeface="Aharoni" panose="02010803020104030203" pitchFamily="2" charset="-79"/>
              </a:rPr>
              <a:t>INFLUENCE ON SOCIETY AND COMMUNITY</a:t>
            </a:r>
            <a:endParaRPr kumimoji="0" lang="vi-VN" sz="4000" b="1" i="0" u="none" strike="noStrike" kern="1200" cap="none" spc="0" normalizeH="0" baseline="0" noProof="0" dirty="0">
              <a:ln>
                <a:noFill/>
              </a:ln>
              <a:solidFill>
                <a:schemeClr val="bg1"/>
              </a:solidFill>
              <a:effectLst/>
              <a:uLnTx/>
              <a:uFillTx/>
              <a:latin typeface="Arial" panose="020B0604020202020204" pitchFamily="34" charset="0"/>
              <a:cs typeface="Aharoni" panose="02010803020104030203" pitchFamily="2" charset="-79"/>
            </a:endParaRPr>
          </a:p>
          <a:p>
            <a:endParaRPr lang="vi-VN" dirty="0">
              <a:solidFill>
                <a:schemeClr val="bg1"/>
              </a:solidFill>
            </a:endParaRPr>
          </a:p>
        </p:txBody>
      </p:sp>
      <p:grpSp>
        <p:nvGrpSpPr>
          <p:cNvPr id="30" name="Group 14">
            <a:extLst>
              <a:ext uri="{FF2B5EF4-FFF2-40B4-BE49-F238E27FC236}">
                <a16:creationId xmlns:a16="http://schemas.microsoft.com/office/drawing/2014/main" id="{8FC99511-2325-6F7D-3533-ADA50A50618E}"/>
              </a:ext>
            </a:extLst>
          </p:cNvPr>
          <p:cNvGrpSpPr/>
          <p:nvPr/>
        </p:nvGrpSpPr>
        <p:grpSpPr>
          <a:xfrm>
            <a:off x="25934984" y="2156481"/>
            <a:ext cx="4746657" cy="3688160"/>
            <a:chOff x="0" y="0"/>
            <a:chExt cx="354731" cy="275627"/>
          </a:xfrm>
          <a:blipFill>
            <a:blip r:embed="rId8">
              <a:extLst>
                <a:ext uri="{837473B0-CC2E-450A-ABE3-18F120FF3D39}">
                  <a1611:picAttrSrcUrl xmlns:a1611="http://schemas.microsoft.com/office/drawing/2016/11/main" r:id="rId9"/>
                </a:ext>
              </a:extLst>
            </a:blip>
            <a:stretch>
              <a:fillRect l="-9269" r="-7353"/>
            </a:stretch>
          </a:blipFill>
        </p:grpSpPr>
        <p:sp>
          <p:nvSpPr>
            <p:cNvPr id="31" name="Freeform 15">
              <a:extLst>
                <a:ext uri="{FF2B5EF4-FFF2-40B4-BE49-F238E27FC236}">
                  <a16:creationId xmlns:a16="http://schemas.microsoft.com/office/drawing/2014/main" id="{405966AD-3064-6BC4-3EDA-E87BE1168DBA}"/>
                </a:ext>
              </a:extLst>
            </p:cNvPr>
            <p:cNvSpPr/>
            <p:nvPr/>
          </p:nvSpPr>
          <p:spPr>
            <a:xfrm>
              <a:off x="0" y="0"/>
              <a:ext cx="354731" cy="275627"/>
            </a:xfrm>
            <a:custGeom>
              <a:avLst/>
              <a:gdLst/>
              <a:ahLst/>
              <a:cxnLst/>
              <a:rect l="l" t="t" r="r" b="b"/>
              <a:pathLst>
                <a:path w="354731" h="275627">
                  <a:moveTo>
                    <a:pt x="37514" y="0"/>
                  </a:moveTo>
                  <a:lnTo>
                    <a:pt x="317218" y="0"/>
                  </a:lnTo>
                  <a:cubicBezTo>
                    <a:pt x="337936" y="0"/>
                    <a:pt x="354731" y="16795"/>
                    <a:pt x="354731" y="37514"/>
                  </a:cubicBezTo>
                  <a:lnTo>
                    <a:pt x="354731" y="238113"/>
                  </a:lnTo>
                  <a:cubicBezTo>
                    <a:pt x="354731" y="258831"/>
                    <a:pt x="337936" y="275627"/>
                    <a:pt x="317218" y="275627"/>
                  </a:cubicBezTo>
                  <a:lnTo>
                    <a:pt x="37514" y="275627"/>
                  </a:lnTo>
                  <a:cubicBezTo>
                    <a:pt x="16795" y="275627"/>
                    <a:pt x="0" y="258831"/>
                    <a:pt x="0" y="238113"/>
                  </a:cubicBezTo>
                  <a:lnTo>
                    <a:pt x="0" y="37514"/>
                  </a:lnTo>
                  <a:cubicBezTo>
                    <a:pt x="0" y="16795"/>
                    <a:pt x="16795" y="0"/>
                    <a:pt x="37514" y="0"/>
                  </a:cubicBezTo>
                  <a:close/>
                </a:path>
              </a:pathLst>
            </a:custGeom>
            <a:grpFill/>
          </p:spPr>
          <p:txBody>
            <a:bodyPr/>
            <a:lstStyle/>
            <a:p>
              <a:endParaRPr lang="vi-VN"/>
            </a:p>
          </p:txBody>
        </p:sp>
      </p:grpSp>
      <p:grpSp>
        <p:nvGrpSpPr>
          <p:cNvPr id="32" name="Group 12">
            <a:extLst>
              <a:ext uri="{FF2B5EF4-FFF2-40B4-BE49-F238E27FC236}">
                <a16:creationId xmlns:a16="http://schemas.microsoft.com/office/drawing/2014/main" id="{CED7A449-74B3-653A-A89A-785EF8552289}"/>
              </a:ext>
            </a:extLst>
          </p:cNvPr>
          <p:cNvGrpSpPr/>
          <p:nvPr/>
        </p:nvGrpSpPr>
        <p:grpSpPr>
          <a:xfrm>
            <a:off x="15744586" y="2207679"/>
            <a:ext cx="4746657" cy="3688160"/>
            <a:chOff x="0" y="0"/>
            <a:chExt cx="354731" cy="275627"/>
          </a:xfrm>
        </p:grpSpPr>
        <p:sp>
          <p:nvSpPr>
            <p:cNvPr id="33" name="Freeform 13">
              <a:extLst>
                <a:ext uri="{FF2B5EF4-FFF2-40B4-BE49-F238E27FC236}">
                  <a16:creationId xmlns:a16="http://schemas.microsoft.com/office/drawing/2014/main" id="{254103B2-4A01-9465-C9F8-E555656CC546}"/>
                </a:ext>
              </a:extLst>
            </p:cNvPr>
            <p:cNvSpPr/>
            <p:nvPr/>
          </p:nvSpPr>
          <p:spPr>
            <a:xfrm>
              <a:off x="0" y="0"/>
              <a:ext cx="354731" cy="275627"/>
            </a:xfrm>
            <a:custGeom>
              <a:avLst/>
              <a:gdLst/>
              <a:ahLst/>
              <a:cxnLst/>
              <a:rect l="l" t="t" r="r" b="b"/>
              <a:pathLst>
                <a:path w="354731" h="275627">
                  <a:moveTo>
                    <a:pt x="37514" y="0"/>
                  </a:moveTo>
                  <a:lnTo>
                    <a:pt x="317218" y="0"/>
                  </a:lnTo>
                  <a:cubicBezTo>
                    <a:pt x="337936" y="0"/>
                    <a:pt x="354731" y="16795"/>
                    <a:pt x="354731" y="37514"/>
                  </a:cubicBezTo>
                  <a:lnTo>
                    <a:pt x="354731" y="238113"/>
                  </a:lnTo>
                  <a:cubicBezTo>
                    <a:pt x="354731" y="258831"/>
                    <a:pt x="337936" y="275627"/>
                    <a:pt x="317218" y="275627"/>
                  </a:cubicBezTo>
                  <a:lnTo>
                    <a:pt x="37514" y="275627"/>
                  </a:lnTo>
                  <a:cubicBezTo>
                    <a:pt x="16795" y="275627"/>
                    <a:pt x="0" y="258831"/>
                    <a:pt x="0" y="238113"/>
                  </a:cubicBezTo>
                  <a:lnTo>
                    <a:pt x="0" y="37514"/>
                  </a:lnTo>
                  <a:cubicBezTo>
                    <a:pt x="0" y="16795"/>
                    <a:pt x="16795" y="0"/>
                    <a:pt x="37514" y="0"/>
                  </a:cubicBezTo>
                  <a:close/>
                </a:path>
              </a:pathLst>
            </a:custGeom>
            <a:blipFill>
              <a:blip r:embed="rId10">
                <a:extLst>
                  <a:ext uri="{837473B0-CC2E-450A-ABE3-18F120FF3D39}">
                    <a1611:picAttrSrcUrl xmlns:a1611="http://schemas.microsoft.com/office/drawing/2016/11/main" r:id="rId11"/>
                  </a:ext>
                </a:extLst>
              </a:blip>
              <a:stretch>
                <a:fillRect l="-9269" r="-7353"/>
              </a:stretch>
            </a:blipFill>
          </p:spPr>
          <p:txBody>
            <a:bodyPr/>
            <a:lstStyle/>
            <a:p>
              <a:endParaRPr lang="vi-VN"/>
            </a:p>
          </p:txBody>
        </p:sp>
      </p:grpSp>
      <p:sp>
        <p:nvSpPr>
          <p:cNvPr id="36" name="Hộp Văn bản 35">
            <a:extLst>
              <a:ext uri="{FF2B5EF4-FFF2-40B4-BE49-F238E27FC236}">
                <a16:creationId xmlns:a16="http://schemas.microsoft.com/office/drawing/2014/main" id="{9EF13573-8FBA-AFEA-8643-88BC25FD3E45}"/>
              </a:ext>
            </a:extLst>
          </p:cNvPr>
          <p:cNvSpPr txBox="1"/>
          <p:nvPr/>
        </p:nvSpPr>
        <p:spPr>
          <a:xfrm>
            <a:off x="9112467" y="6041509"/>
            <a:ext cx="9005448" cy="2246769"/>
          </a:xfrm>
          <a:prstGeom prst="rect">
            <a:avLst/>
          </a:prstGeom>
          <a:noFill/>
        </p:spPr>
        <p:txBody>
          <a:bodyPr wrap="square" rtlCol="0">
            <a:spAutoFit/>
          </a:bodyPr>
          <a:lstStyle/>
          <a:p>
            <a:r>
              <a:rPr lang="en-US" sz="2800" b="1" dirty="0">
                <a:effectLst/>
                <a:latin typeface="Raleway" pitchFamily="2" charset="-93"/>
                <a:ea typeface="Arial" panose="020B0604020202020204" pitchFamily="34" charset="0"/>
                <a:cs typeface="Times New Roman" panose="02020603050405020304" pitchFamily="18" charset="0"/>
              </a:rPr>
              <a:t>Images of travel trips shared on social networks often do not fully represent realistic aspects such as costs, travel time, or travel difficulties, leading others to expect that tourists </a:t>
            </a:r>
          </a:p>
          <a:p>
            <a:r>
              <a:rPr lang="en-US" sz="2800" b="1" dirty="0">
                <a:effectLst/>
                <a:latin typeface="Raleway" pitchFamily="2" charset="-93"/>
                <a:ea typeface="Arial" panose="020B0604020202020204" pitchFamily="34" charset="0"/>
                <a:cs typeface="Times New Roman" panose="02020603050405020304" pitchFamily="18" charset="0"/>
              </a:rPr>
              <a:t>The schedule must always be “perfect”</a:t>
            </a:r>
            <a:endParaRPr lang="vi-VN" sz="2800" b="1" dirty="0"/>
          </a:p>
        </p:txBody>
      </p:sp>
      <p:sp>
        <p:nvSpPr>
          <p:cNvPr id="5" name="Hộp Văn bản 4">
            <a:extLst>
              <a:ext uri="{FF2B5EF4-FFF2-40B4-BE49-F238E27FC236}">
                <a16:creationId xmlns:a16="http://schemas.microsoft.com/office/drawing/2014/main" id="{D1E7449A-5545-14C9-D38A-068329E74EB7}"/>
              </a:ext>
            </a:extLst>
          </p:cNvPr>
          <p:cNvSpPr txBox="1"/>
          <p:nvPr/>
        </p:nvSpPr>
        <p:spPr>
          <a:xfrm>
            <a:off x="8801752" y="4891093"/>
            <a:ext cx="5237908" cy="1015663"/>
          </a:xfrm>
          <a:prstGeom prst="rect">
            <a:avLst/>
          </a:prstGeom>
          <a:noFill/>
        </p:spPr>
        <p:txBody>
          <a:bodyPr wrap="square" rtlCol="0">
            <a:spAutoFit/>
          </a:bodyPr>
          <a:lstStyle/>
          <a:p>
            <a:pPr algn="ctr"/>
            <a:r>
              <a:rPr lang="en-US" sz="6000" dirty="0">
                <a:solidFill>
                  <a:srgbClr val="001737"/>
                </a:solidFill>
                <a:effectLst/>
                <a:latin typeface="Poppins Bold" panose="00000800000000000000" charset="0"/>
                <a:ea typeface="Arial" panose="020B0604020202020204" pitchFamily="34" charset="0"/>
                <a:cs typeface="Poppins Bold" panose="00000800000000000000" charset="0"/>
              </a:rPr>
              <a:t>Travel Trips</a:t>
            </a:r>
            <a:endParaRPr lang="vi-VN" sz="6000" dirty="0">
              <a:solidFill>
                <a:srgbClr val="001737"/>
              </a:solidFill>
              <a:cs typeface="Poppins Bold" panose="00000800000000000000" charset="0"/>
            </a:endParaRPr>
          </a:p>
        </p:txBody>
      </p:sp>
    </p:spTree>
    <p:extLst>
      <p:ext uri="{BB962C8B-B14F-4D97-AF65-F5344CB8AC3E}">
        <p14:creationId xmlns:p14="http://schemas.microsoft.com/office/powerpoint/2010/main" val="2155664554"/>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15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250"/>
                                  </p:stCondLst>
                                  <p:childTnLst>
                                    <p:set>
                                      <p:cBhvr>
                                        <p:cTn id="6" dur="1" fill="hold">
                                          <p:stCondLst>
                                            <p:cond delay="0"/>
                                          </p:stCondLst>
                                        </p:cTn>
                                        <p:tgtEl>
                                          <p:spTgt spid="5"/>
                                        </p:tgtEl>
                                        <p:attrNameLst>
                                          <p:attrName>style.visibility</p:attrName>
                                        </p:attrNameLst>
                                      </p:cBhvr>
                                      <p:to>
                                        <p:strVal val="visible"/>
                                      </p:to>
                                    </p:set>
                                  </p:childTnLst>
                                </p:cTn>
                              </p:par>
                            </p:childTnLst>
                          </p:cTn>
                        </p:par>
                        <p:par>
                          <p:cTn id="7" fill="hold">
                            <p:stCondLst>
                              <p:cond delay="250"/>
                            </p:stCondLst>
                            <p:childTnLst>
                              <p:par>
                                <p:cTn id="8" presetID="2" presetClass="entr" presetSubtype="2" fill="hold" grpId="0" nodeType="afterEffect">
                                  <p:stCondLst>
                                    <p:cond delay="250"/>
                                  </p:stCondLst>
                                  <p:childTnLst>
                                    <p:set>
                                      <p:cBhvr>
                                        <p:cTn id="9" dur="1" fill="hold">
                                          <p:stCondLst>
                                            <p:cond delay="0"/>
                                          </p:stCondLst>
                                        </p:cTn>
                                        <p:tgtEl>
                                          <p:spTgt spid="36"/>
                                        </p:tgtEl>
                                        <p:attrNameLst>
                                          <p:attrName>style.visibility</p:attrName>
                                        </p:attrNameLst>
                                      </p:cBhvr>
                                      <p:to>
                                        <p:strVal val="visible"/>
                                      </p:to>
                                    </p:set>
                                    <p:anim calcmode="lin" valueType="num">
                                      <p:cBhvr additive="base">
                                        <p:cTn id="10" dur="500" fill="hold"/>
                                        <p:tgtEl>
                                          <p:spTgt spid="36"/>
                                        </p:tgtEl>
                                        <p:attrNameLst>
                                          <p:attrName>ppt_x</p:attrName>
                                        </p:attrNameLst>
                                      </p:cBhvr>
                                      <p:tavLst>
                                        <p:tav tm="0">
                                          <p:val>
                                            <p:strVal val="1+#ppt_w/2"/>
                                          </p:val>
                                        </p:tav>
                                        <p:tav tm="100000">
                                          <p:val>
                                            <p:strVal val="#ppt_x"/>
                                          </p:val>
                                        </p:tav>
                                      </p:tavLst>
                                    </p:anim>
                                    <p:anim calcmode="lin" valueType="num">
                                      <p:cBhvr additive="base">
                                        <p:cTn id="11" dur="500" fill="hold"/>
                                        <p:tgtEl>
                                          <p:spTgt spid="3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566875-5CCC-50C9-23DE-14B5E9173727}"/>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DCF979F0-B211-68D5-C424-0841D8CC27BD}"/>
              </a:ext>
            </a:extLst>
          </p:cNvPr>
          <p:cNvGrpSpPr/>
          <p:nvPr/>
        </p:nvGrpSpPr>
        <p:grpSpPr>
          <a:xfrm>
            <a:off x="-1848692" y="-1096777"/>
            <a:ext cx="21985385" cy="5632461"/>
            <a:chOff x="0" y="0"/>
            <a:chExt cx="7461785" cy="1911643"/>
          </a:xfrm>
          <a:gradFill>
            <a:gsLst>
              <a:gs pos="39000">
                <a:srgbClr val="001737"/>
              </a:gs>
              <a:gs pos="100000">
                <a:srgbClr val="0070C0"/>
              </a:gs>
            </a:gsLst>
            <a:lin ang="2700000" scaled="1"/>
          </a:gradFill>
        </p:grpSpPr>
        <p:sp>
          <p:nvSpPr>
            <p:cNvPr id="3" name="Freeform 3">
              <a:extLst>
                <a:ext uri="{FF2B5EF4-FFF2-40B4-BE49-F238E27FC236}">
                  <a16:creationId xmlns:a16="http://schemas.microsoft.com/office/drawing/2014/main" id="{607B66FF-D070-84DA-0E78-154F4C17AD96}"/>
                </a:ext>
              </a:extLst>
            </p:cNvPr>
            <p:cNvSpPr/>
            <p:nvPr/>
          </p:nvSpPr>
          <p:spPr>
            <a:xfrm>
              <a:off x="0" y="0"/>
              <a:ext cx="7461785" cy="1911643"/>
            </a:xfrm>
            <a:custGeom>
              <a:avLst/>
              <a:gdLst/>
              <a:ahLst/>
              <a:cxnLst/>
              <a:rect l="l" t="t" r="r" b="b"/>
              <a:pathLst>
                <a:path w="7461785" h="1911643">
                  <a:moveTo>
                    <a:pt x="13834" y="0"/>
                  </a:moveTo>
                  <a:lnTo>
                    <a:pt x="7447951" y="0"/>
                  </a:lnTo>
                  <a:cubicBezTo>
                    <a:pt x="7451620" y="0"/>
                    <a:pt x="7455139" y="1457"/>
                    <a:pt x="7457733" y="4052"/>
                  </a:cubicBezTo>
                  <a:cubicBezTo>
                    <a:pt x="7460328" y="6646"/>
                    <a:pt x="7461785" y="10165"/>
                    <a:pt x="7461785" y="13834"/>
                  </a:cubicBezTo>
                  <a:lnTo>
                    <a:pt x="7461785" y="1897809"/>
                  </a:lnTo>
                  <a:cubicBezTo>
                    <a:pt x="7461785" y="1901478"/>
                    <a:pt x="7460328" y="1904997"/>
                    <a:pt x="7457733" y="1907591"/>
                  </a:cubicBezTo>
                  <a:cubicBezTo>
                    <a:pt x="7455139" y="1910186"/>
                    <a:pt x="7451620" y="1911643"/>
                    <a:pt x="7447951" y="1911643"/>
                  </a:cubicBezTo>
                  <a:lnTo>
                    <a:pt x="13834" y="1911643"/>
                  </a:lnTo>
                  <a:cubicBezTo>
                    <a:pt x="6194" y="1911643"/>
                    <a:pt x="0" y="1905450"/>
                    <a:pt x="0" y="1897809"/>
                  </a:cubicBezTo>
                  <a:lnTo>
                    <a:pt x="0" y="13834"/>
                  </a:lnTo>
                  <a:cubicBezTo>
                    <a:pt x="0" y="10165"/>
                    <a:pt x="1457" y="6646"/>
                    <a:pt x="4052" y="4052"/>
                  </a:cubicBezTo>
                  <a:cubicBezTo>
                    <a:pt x="6646" y="1457"/>
                    <a:pt x="10165" y="0"/>
                    <a:pt x="13834" y="0"/>
                  </a:cubicBezTo>
                  <a:close/>
                </a:path>
              </a:pathLst>
            </a:custGeom>
            <a:grpFill/>
            <a:ln cap="rnd">
              <a:noFill/>
              <a:prstDash val="solid"/>
              <a:round/>
            </a:ln>
          </p:spPr>
          <p:txBody>
            <a:bodyPr/>
            <a:lstStyle/>
            <a:p>
              <a:endParaRPr lang="vi-VN" dirty="0"/>
            </a:p>
          </p:txBody>
        </p:sp>
        <p:sp>
          <p:nvSpPr>
            <p:cNvPr id="4" name="TextBox 4">
              <a:extLst>
                <a:ext uri="{FF2B5EF4-FFF2-40B4-BE49-F238E27FC236}">
                  <a16:creationId xmlns:a16="http://schemas.microsoft.com/office/drawing/2014/main" id="{895E056F-FC80-7E06-E897-DE5F0C1CAE37}"/>
                </a:ext>
              </a:extLst>
            </p:cNvPr>
            <p:cNvSpPr txBox="1"/>
            <p:nvPr/>
          </p:nvSpPr>
          <p:spPr>
            <a:xfrm>
              <a:off x="0" y="-57150"/>
              <a:ext cx="7461785" cy="1968793"/>
            </a:xfrm>
            <a:prstGeom prst="rect">
              <a:avLst/>
            </a:prstGeom>
            <a:grpFill/>
          </p:spPr>
          <p:txBody>
            <a:bodyPr lIns="50800" tIns="50800" rIns="50800" bIns="50800" rtlCol="0" anchor="ctr"/>
            <a:lstStyle/>
            <a:p>
              <a:pPr algn="ctr">
                <a:lnSpc>
                  <a:spcPts val="2659"/>
                </a:lnSpc>
                <a:spcBef>
                  <a:spcPct val="0"/>
                </a:spcBef>
              </a:pPr>
              <a:endParaRPr/>
            </a:p>
          </p:txBody>
        </p:sp>
      </p:grpSp>
      <p:sp>
        <p:nvSpPr>
          <p:cNvPr id="6" name="TextBox 6">
            <a:extLst>
              <a:ext uri="{FF2B5EF4-FFF2-40B4-BE49-F238E27FC236}">
                <a16:creationId xmlns:a16="http://schemas.microsoft.com/office/drawing/2014/main" id="{DC6D07EA-5B1B-E316-ACB1-69DEFC6F79ED}"/>
              </a:ext>
            </a:extLst>
          </p:cNvPr>
          <p:cNvSpPr txBox="1"/>
          <p:nvPr/>
        </p:nvSpPr>
        <p:spPr>
          <a:xfrm>
            <a:off x="13607224" y="8961231"/>
            <a:ext cx="3652076" cy="358775"/>
          </a:xfrm>
          <a:prstGeom prst="rect">
            <a:avLst/>
          </a:prstGeom>
        </p:spPr>
        <p:txBody>
          <a:bodyPr lIns="0" tIns="0" rIns="0" bIns="0" rtlCol="0" anchor="t">
            <a:spAutoFit/>
          </a:bodyPr>
          <a:lstStyle/>
          <a:p>
            <a:pPr algn="r">
              <a:lnSpc>
                <a:spcPts val="2799"/>
              </a:lnSpc>
              <a:spcBef>
                <a:spcPct val="0"/>
              </a:spcBef>
            </a:pPr>
            <a:r>
              <a:rPr lang="en-US" sz="1999" dirty="0">
                <a:solidFill>
                  <a:srgbClr val="000000"/>
                </a:solidFill>
                <a:latin typeface="Poppins"/>
                <a:ea typeface="Poppins"/>
                <a:cs typeface="Poppins"/>
                <a:sym typeface="Poppins"/>
              </a:rPr>
              <a:t>2024</a:t>
            </a:r>
          </a:p>
        </p:txBody>
      </p:sp>
      <p:grpSp>
        <p:nvGrpSpPr>
          <p:cNvPr id="10" name="Group 10">
            <a:extLst>
              <a:ext uri="{FF2B5EF4-FFF2-40B4-BE49-F238E27FC236}">
                <a16:creationId xmlns:a16="http://schemas.microsoft.com/office/drawing/2014/main" id="{173F0905-9A4B-9CA5-B3C5-9DE61772746B}"/>
              </a:ext>
            </a:extLst>
          </p:cNvPr>
          <p:cNvGrpSpPr/>
          <p:nvPr/>
        </p:nvGrpSpPr>
        <p:grpSpPr>
          <a:xfrm>
            <a:off x="15914671" y="2130094"/>
            <a:ext cx="4746657" cy="3688160"/>
            <a:chOff x="0" y="0"/>
            <a:chExt cx="354731" cy="275627"/>
          </a:xfrm>
        </p:grpSpPr>
        <p:sp>
          <p:nvSpPr>
            <p:cNvPr id="11" name="Freeform 11">
              <a:extLst>
                <a:ext uri="{FF2B5EF4-FFF2-40B4-BE49-F238E27FC236}">
                  <a16:creationId xmlns:a16="http://schemas.microsoft.com/office/drawing/2014/main" id="{7E79DB50-E03F-3289-4D12-2FFD39A57166}"/>
                </a:ext>
              </a:extLst>
            </p:cNvPr>
            <p:cNvSpPr/>
            <p:nvPr/>
          </p:nvSpPr>
          <p:spPr>
            <a:xfrm>
              <a:off x="0" y="0"/>
              <a:ext cx="354731" cy="275627"/>
            </a:xfrm>
            <a:custGeom>
              <a:avLst/>
              <a:gdLst/>
              <a:ahLst/>
              <a:cxnLst/>
              <a:rect l="l" t="t" r="r" b="b"/>
              <a:pathLst>
                <a:path w="354731" h="275627">
                  <a:moveTo>
                    <a:pt x="37514" y="0"/>
                  </a:moveTo>
                  <a:lnTo>
                    <a:pt x="317218" y="0"/>
                  </a:lnTo>
                  <a:cubicBezTo>
                    <a:pt x="337936" y="0"/>
                    <a:pt x="354731" y="16795"/>
                    <a:pt x="354731" y="37514"/>
                  </a:cubicBezTo>
                  <a:lnTo>
                    <a:pt x="354731" y="238113"/>
                  </a:lnTo>
                  <a:cubicBezTo>
                    <a:pt x="354731" y="258831"/>
                    <a:pt x="337936" y="275627"/>
                    <a:pt x="317218" y="275627"/>
                  </a:cubicBezTo>
                  <a:lnTo>
                    <a:pt x="37514" y="275627"/>
                  </a:lnTo>
                  <a:cubicBezTo>
                    <a:pt x="16795" y="275627"/>
                    <a:pt x="0" y="258831"/>
                    <a:pt x="0" y="238113"/>
                  </a:cubicBezTo>
                  <a:lnTo>
                    <a:pt x="0" y="37514"/>
                  </a:lnTo>
                  <a:cubicBezTo>
                    <a:pt x="0" y="16795"/>
                    <a:pt x="16795" y="0"/>
                    <a:pt x="37514" y="0"/>
                  </a:cubicBezTo>
                  <a:close/>
                </a:path>
              </a:pathLst>
            </a:custGeom>
            <a:blipFill>
              <a:blip r:embed="rId2"/>
              <a:stretch>
                <a:fillRect t="-30437" b="-30437"/>
              </a:stretch>
            </a:blipFill>
          </p:spPr>
          <p:txBody>
            <a:bodyPr/>
            <a:lstStyle/>
            <a:p>
              <a:endParaRPr lang="vi-VN"/>
            </a:p>
          </p:txBody>
        </p:sp>
      </p:grpSp>
      <p:sp>
        <p:nvSpPr>
          <p:cNvPr id="17" name="Freeform 17">
            <a:extLst>
              <a:ext uri="{FF2B5EF4-FFF2-40B4-BE49-F238E27FC236}">
                <a16:creationId xmlns:a16="http://schemas.microsoft.com/office/drawing/2014/main" id="{45B10FC3-2306-FD29-8E5F-687B85B02679}"/>
              </a:ext>
            </a:extLst>
          </p:cNvPr>
          <p:cNvSpPr/>
          <p:nvPr/>
        </p:nvSpPr>
        <p:spPr>
          <a:xfrm>
            <a:off x="16960182" y="1028700"/>
            <a:ext cx="299118" cy="299118"/>
          </a:xfrm>
          <a:custGeom>
            <a:avLst/>
            <a:gdLst/>
            <a:ahLst/>
            <a:cxnLst/>
            <a:rect l="l" t="t" r="r" b="b"/>
            <a:pathLst>
              <a:path w="299118" h="299118">
                <a:moveTo>
                  <a:pt x="0" y="0"/>
                </a:moveTo>
                <a:lnTo>
                  <a:pt x="299118" y="0"/>
                </a:lnTo>
                <a:lnTo>
                  <a:pt x="299118" y="299118"/>
                </a:lnTo>
                <a:lnTo>
                  <a:pt x="0" y="29911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vi-VN"/>
          </a:p>
        </p:txBody>
      </p:sp>
      <p:sp>
        <p:nvSpPr>
          <p:cNvPr id="18" name="Freeform 18">
            <a:extLst>
              <a:ext uri="{FF2B5EF4-FFF2-40B4-BE49-F238E27FC236}">
                <a16:creationId xmlns:a16="http://schemas.microsoft.com/office/drawing/2014/main" id="{26AAFDA3-6206-531D-1351-CB3CF65BB26D}"/>
              </a:ext>
            </a:extLst>
          </p:cNvPr>
          <p:cNvSpPr/>
          <p:nvPr/>
        </p:nvSpPr>
        <p:spPr>
          <a:xfrm>
            <a:off x="16517831" y="1028700"/>
            <a:ext cx="299118" cy="299118"/>
          </a:xfrm>
          <a:custGeom>
            <a:avLst/>
            <a:gdLst/>
            <a:ahLst/>
            <a:cxnLst/>
            <a:rect l="l" t="t" r="r" b="b"/>
            <a:pathLst>
              <a:path w="299118" h="299118">
                <a:moveTo>
                  <a:pt x="0" y="0"/>
                </a:moveTo>
                <a:lnTo>
                  <a:pt x="299118" y="0"/>
                </a:lnTo>
                <a:lnTo>
                  <a:pt x="299118" y="299118"/>
                </a:lnTo>
                <a:lnTo>
                  <a:pt x="0" y="29911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vi-VN"/>
          </a:p>
        </p:txBody>
      </p:sp>
      <p:sp>
        <p:nvSpPr>
          <p:cNvPr id="23" name="TextBox 2">
            <a:extLst>
              <a:ext uri="{FF2B5EF4-FFF2-40B4-BE49-F238E27FC236}">
                <a16:creationId xmlns:a16="http://schemas.microsoft.com/office/drawing/2014/main" id="{A8940EF0-AC6C-F26E-AA96-585ED55CE92A}"/>
              </a:ext>
            </a:extLst>
          </p:cNvPr>
          <p:cNvSpPr txBox="1"/>
          <p:nvPr/>
        </p:nvSpPr>
        <p:spPr>
          <a:xfrm>
            <a:off x="1054100" y="9309032"/>
            <a:ext cx="1531720" cy="304800"/>
          </a:xfrm>
          <a:prstGeom prst="rect">
            <a:avLst/>
          </a:prstGeom>
        </p:spPr>
        <p:txBody>
          <a:bodyPr lIns="0" tIns="0" rIns="0" bIns="0" rtlCol="0" anchor="t">
            <a:spAutoFit/>
          </a:bodyPr>
          <a:lstStyle/>
          <a:p>
            <a:pPr algn="l">
              <a:lnSpc>
                <a:spcPts val="2100"/>
              </a:lnSpc>
            </a:pPr>
            <a:r>
              <a:rPr lang="en-US" sz="2000" b="1">
                <a:solidFill>
                  <a:srgbClr val="000000"/>
                </a:solidFill>
                <a:latin typeface="Poppins Bold"/>
                <a:ea typeface="Poppins Bold"/>
                <a:cs typeface="Poppins Bold"/>
                <a:sym typeface="Poppins Bold"/>
              </a:rPr>
              <a:t>Borcelle</a:t>
            </a:r>
          </a:p>
        </p:txBody>
      </p:sp>
      <p:sp>
        <p:nvSpPr>
          <p:cNvPr id="24" name="TextBox 3">
            <a:extLst>
              <a:ext uri="{FF2B5EF4-FFF2-40B4-BE49-F238E27FC236}">
                <a16:creationId xmlns:a16="http://schemas.microsoft.com/office/drawing/2014/main" id="{EB1AB7C4-6F55-632D-6AB4-EC48327AE8ED}"/>
              </a:ext>
            </a:extLst>
          </p:cNvPr>
          <p:cNvSpPr txBox="1"/>
          <p:nvPr/>
        </p:nvSpPr>
        <p:spPr>
          <a:xfrm>
            <a:off x="8402890" y="9249375"/>
            <a:ext cx="1533021" cy="358775"/>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Poppins"/>
                <a:ea typeface="Poppins"/>
                <a:cs typeface="Poppins"/>
                <a:sym typeface="Poppins"/>
              </a:rPr>
              <a:t>About</a:t>
            </a:r>
          </a:p>
        </p:txBody>
      </p:sp>
      <p:sp>
        <p:nvSpPr>
          <p:cNvPr id="25" name="TextBox 4">
            <a:extLst>
              <a:ext uri="{FF2B5EF4-FFF2-40B4-BE49-F238E27FC236}">
                <a16:creationId xmlns:a16="http://schemas.microsoft.com/office/drawing/2014/main" id="{DC020A1D-AB20-455F-72F6-4DF498A6C6DB}"/>
              </a:ext>
            </a:extLst>
          </p:cNvPr>
          <p:cNvSpPr txBox="1"/>
          <p:nvPr/>
        </p:nvSpPr>
        <p:spPr>
          <a:xfrm>
            <a:off x="12190087" y="9249375"/>
            <a:ext cx="1441239" cy="358775"/>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Poppins"/>
                <a:ea typeface="Poppins"/>
                <a:cs typeface="Poppins"/>
                <a:sym typeface="Poppins"/>
              </a:rPr>
              <a:t>Contact</a:t>
            </a:r>
          </a:p>
        </p:txBody>
      </p:sp>
      <p:sp>
        <p:nvSpPr>
          <p:cNvPr id="26" name="TextBox 5">
            <a:extLst>
              <a:ext uri="{FF2B5EF4-FFF2-40B4-BE49-F238E27FC236}">
                <a16:creationId xmlns:a16="http://schemas.microsoft.com/office/drawing/2014/main" id="{23FFCD30-3910-2D2C-584F-164072B0FC55}"/>
              </a:ext>
            </a:extLst>
          </p:cNvPr>
          <p:cNvSpPr txBox="1"/>
          <p:nvPr/>
        </p:nvSpPr>
        <p:spPr>
          <a:xfrm>
            <a:off x="4706176" y="9249375"/>
            <a:ext cx="1441239" cy="358775"/>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Poppins"/>
                <a:ea typeface="Poppins"/>
                <a:cs typeface="Poppins"/>
                <a:sym typeface="Poppins"/>
              </a:rPr>
              <a:t>Home</a:t>
            </a:r>
          </a:p>
        </p:txBody>
      </p:sp>
      <p:sp>
        <p:nvSpPr>
          <p:cNvPr id="27" name="Hình chữ nhật: Góc Tròn 26">
            <a:extLst>
              <a:ext uri="{FF2B5EF4-FFF2-40B4-BE49-F238E27FC236}">
                <a16:creationId xmlns:a16="http://schemas.microsoft.com/office/drawing/2014/main" id="{D921B23B-4486-7F83-1274-0E1E87CF2600}"/>
              </a:ext>
            </a:extLst>
          </p:cNvPr>
          <p:cNvSpPr/>
          <p:nvPr/>
        </p:nvSpPr>
        <p:spPr>
          <a:xfrm>
            <a:off x="556039" y="-1524000"/>
            <a:ext cx="1295400" cy="3048000"/>
          </a:xfrm>
          <a:prstGeom prst="roundRect">
            <a:avLst/>
          </a:prstGeom>
          <a:solidFill>
            <a:schemeClr val="bg1"/>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28" name="Hộp Văn bản 27">
            <a:extLst>
              <a:ext uri="{FF2B5EF4-FFF2-40B4-BE49-F238E27FC236}">
                <a16:creationId xmlns:a16="http://schemas.microsoft.com/office/drawing/2014/main" id="{BFE45EC5-2ADD-E907-6694-81B39E368CCB}"/>
              </a:ext>
            </a:extLst>
          </p:cNvPr>
          <p:cNvSpPr txBox="1"/>
          <p:nvPr/>
        </p:nvSpPr>
        <p:spPr>
          <a:xfrm>
            <a:off x="464541" y="182324"/>
            <a:ext cx="129540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0" normalizeH="0" baseline="0" noProof="0" dirty="0">
                <a:ln>
                  <a:noFill/>
                </a:ln>
                <a:solidFill>
                  <a:srgbClr val="001737"/>
                </a:solidFill>
                <a:effectLst/>
                <a:uLnTx/>
                <a:uFillTx/>
                <a:latin typeface="ADLaM Display" panose="02010000000000000000" pitchFamily="2" charset="0"/>
                <a:ea typeface="ADLaM Display" panose="02010000000000000000" pitchFamily="2" charset="0"/>
                <a:cs typeface="ADLaM Display" panose="02010000000000000000" pitchFamily="2" charset="0"/>
              </a:rPr>
              <a:t>02</a:t>
            </a:r>
            <a:endParaRPr kumimoji="0" lang="vi-VN" sz="4800" b="0" i="0" u="none" strike="noStrike" kern="1200" cap="none" spc="0" normalizeH="0" baseline="0" noProof="0" dirty="0">
              <a:ln>
                <a:noFill/>
              </a:ln>
              <a:solidFill>
                <a:srgbClr val="001737"/>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sp>
        <p:nvSpPr>
          <p:cNvPr id="29" name="Hộp Văn bản 28">
            <a:extLst>
              <a:ext uri="{FF2B5EF4-FFF2-40B4-BE49-F238E27FC236}">
                <a16:creationId xmlns:a16="http://schemas.microsoft.com/office/drawing/2014/main" id="{52695C4A-1072-C675-201B-895A9BB55C64}"/>
              </a:ext>
            </a:extLst>
          </p:cNvPr>
          <p:cNvSpPr txBox="1"/>
          <p:nvPr/>
        </p:nvSpPr>
        <p:spPr>
          <a:xfrm>
            <a:off x="2140366" y="460433"/>
            <a:ext cx="11490959" cy="984885"/>
          </a:xfrm>
          <a:prstGeom prst="rect">
            <a:avLst/>
          </a:prstGeom>
          <a:noFill/>
        </p:spPr>
        <p:txBody>
          <a:bodyPr wrap="square" rtlCol="0">
            <a:spAutoFit/>
          </a:bodyPr>
          <a:lstStyle/>
          <a:p>
            <a:r>
              <a:rPr lang="en-US" sz="4000" b="1" dirty="0">
                <a:solidFill>
                  <a:schemeClr val="bg1"/>
                </a:solidFill>
                <a:latin typeface="Aharoni" panose="02010803020104030203" pitchFamily="2" charset="-79"/>
                <a:cs typeface="Aharoni" panose="02010803020104030203" pitchFamily="2" charset="-79"/>
              </a:rPr>
              <a:t>INFLUENCE ON SOCIETY AND COMMUNITY</a:t>
            </a:r>
            <a:endParaRPr kumimoji="0" lang="vi-VN" sz="4000" b="1" i="0" u="none" strike="noStrike" kern="1200" cap="none" spc="0" normalizeH="0" baseline="0" noProof="0" dirty="0">
              <a:ln>
                <a:noFill/>
              </a:ln>
              <a:solidFill>
                <a:schemeClr val="bg1"/>
              </a:solidFill>
              <a:effectLst/>
              <a:uLnTx/>
              <a:uFillTx/>
              <a:latin typeface="Arial" panose="020B0604020202020204" pitchFamily="34" charset="0"/>
              <a:cs typeface="Aharoni" panose="02010803020104030203" pitchFamily="2" charset="-79"/>
            </a:endParaRPr>
          </a:p>
          <a:p>
            <a:endParaRPr lang="vi-VN" dirty="0">
              <a:solidFill>
                <a:schemeClr val="bg1"/>
              </a:solidFill>
            </a:endParaRPr>
          </a:p>
        </p:txBody>
      </p:sp>
      <p:grpSp>
        <p:nvGrpSpPr>
          <p:cNvPr id="30" name="Group 14">
            <a:extLst>
              <a:ext uri="{FF2B5EF4-FFF2-40B4-BE49-F238E27FC236}">
                <a16:creationId xmlns:a16="http://schemas.microsoft.com/office/drawing/2014/main" id="{CCB12F2A-9123-DF6D-E649-B01C9522B359}"/>
              </a:ext>
            </a:extLst>
          </p:cNvPr>
          <p:cNvGrpSpPr/>
          <p:nvPr/>
        </p:nvGrpSpPr>
        <p:grpSpPr>
          <a:xfrm>
            <a:off x="21025916" y="2120167"/>
            <a:ext cx="4746657" cy="3688160"/>
            <a:chOff x="0" y="0"/>
            <a:chExt cx="354731" cy="275627"/>
          </a:xfrm>
          <a:blipFill>
            <a:blip r:embed="rId7">
              <a:extLst>
                <a:ext uri="{837473B0-CC2E-450A-ABE3-18F120FF3D39}">
                  <a1611:picAttrSrcUrl xmlns:a1611="http://schemas.microsoft.com/office/drawing/2016/11/main" r:id="rId8"/>
                </a:ext>
              </a:extLst>
            </a:blip>
            <a:stretch>
              <a:fillRect l="-9269" r="-7353"/>
            </a:stretch>
          </a:blipFill>
        </p:grpSpPr>
        <p:sp>
          <p:nvSpPr>
            <p:cNvPr id="31" name="Freeform 15">
              <a:extLst>
                <a:ext uri="{FF2B5EF4-FFF2-40B4-BE49-F238E27FC236}">
                  <a16:creationId xmlns:a16="http://schemas.microsoft.com/office/drawing/2014/main" id="{49F1E5F6-F08F-CFEF-3DC0-3B7C29C1555E}"/>
                </a:ext>
              </a:extLst>
            </p:cNvPr>
            <p:cNvSpPr/>
            <p:nvPr/>
          </p:nvSpPr>
          <p:spPr>
            <a:xfrm>
              <a:off x="0" y="0"/>
              <a:ext cx="354731" cy="275627"/>
            </a:xfrm>
            <a:custGeom>
              <a:avLst/>
              <a:gdLst/>
              <a:ahLst/>
              <a:cxnLst/>
              <a:rect l="l" t="t" r="r" b="b"/>
              <a:pathLst>
                <a:path w="354731" h="275627">
                  <a:moveTo>
                    <a:pt x="37514" y="0"/>
                  </a:moveTo>
                  <a:lnTo>
                    <a:pt x="317218" y="0"/>
                  </a:lnTo>
                  <a:cubicBezTo>
                    <a:pt x="337936" y="0"/>
                    <a:pt x="354731" y="16795"/>
                    <a:pt x="354731" y="37514"/>
                  </a:cubicBezTo>
                  <a:lnTo>
                    <a:pt x="354731" y="238113"/>
                  </a:lnTo>
                  <a:cubicBezTo>
                    <a:pt x="354731" y="258831"/>
                    <a:pt x="337936" y="275627"/>
                    <a:pt x="317218" y="275627"/>
                  </a:cubicBezTo>
                  <a:lnTo>
                    <a:pt x="37514" y="275627"/>
                  </a:lnTo>
                  <a:cubicBezTo>
                    <a:pt x="16795" y="275627"/>
                    <a:pt x="0" y="258831"/>
                    <a:pt x="0" y="238113"/>
                  </a:cubicBezTo>
                  <a:lnTo>
                    <a:pt x="0" y="37514"/>
                  </a:lnTo>
                  <a:cubicBezTo>
                    <a:pt x="0" y="16795"/>
                    <a:pt x="16795" y="0"/>
                    <a:pt x="37514" y="0"/>
                  </a:cubicBezTo>
                  <a:close/>
                </a:path>
              </a:pathLst>
            </a:custGeom>
            <a:grpFill/>
          </p:spPr>
          <p:txBody>
            <a:bodyPr/>
            <a:lstStyle/>
            <a:p>
              <a:endParaRPr lang="vi-VN"/>
            </a:p>
          </p:txBody>
        </p:sp>
      </p:grpSp>
      <p:grpSp>
        <p:nvGrpSpPr>
          <p:cNvPr id="32" name="Group 12">
            <a:extLst>
              <a:ext uri="{FF2B5EF4-FFF2-40B4-BE49-F238E27FC236}">
                <a16:creationId xmlns:a16="http://schemas.microsoft.com/office/drawing/2014/main" id="{FD976935-9023-0E17-36BB-56FE32C64F24}"/>
              </a:ext>
            </a:extLst>
          </p:cNvPr>
          <p:cNvGrpSpPr/>
          <p:nvPr/>
        </p:nvGrpSpPr>
        <p:grpSpPr>
          <a:xfrm>
            <a:off x="800176" y="2583231"/>
            <a:ext cx="7812000" cy="6069600"/>
            <a:chOff x="0" y="0"/>
            <a:chExt cx="354731" cy="275627"/>
          </a:xfrm>
        </p:grpSpPr>
        <p:sp>
          <p:nvSpPr>
            <p:cNvPr id="33" name="Freeform 13">
              <a:extLst>
                <a:ext uri="{FF2B5EF4-FFF2-40B4-BE49-F238E27FC236}">
                  <a16:creationId xmlns:a16="http://schemas.microsoft.com/office/drawing/2014/main" id="{D701CC95-7C7A-365A-38C5-808B9186FE1B}"/>
                </a:ext>
              </a:extLst>
            </p:cNvPr>
            <p:cNvSpPr/>
            <p:nvPr/>
          </p:nvSpPr>
          <p:spPr>
            <a:xfrm>
              <a:off x="0" y="0"/>
              <a:ext cx="354731" cy="275627"/>
            </a:xfrm>
            <a:custGeom>
              <a:avLst/>
              <a:gdLst/>
              <a:ahLst/>
              <a:cxnLst/>
              <a:rect l="l" t="t" r="r" b="b"/>
              <a:pathLst>
                <a:path w="354731" h="275627">
                  <a:moveTo>
                    <a:pt x="37514" y="0"/>
                  </a:moveTo>
                  <a:lnTo>
                    <a:pt x="317218" y="0"/>
                  </a:lnTo>
                  <a:cubicBezTo>
                    <a:pt x="337936" y="0"/>
                    <a:pt x="354731" y="16795"/>
                    <a:pt x="354731" y="37514"/>
                  </a:cubicBezTo>
                  <a:lnTo>
                    <a:pt x="354731" y="238113"/>
                  </a:lnTo>
                  <a:cubicBezTo>
                    <a:pt x="354731" y="258831"/>
                    <a:pt x="337936" y="275627"/>
                    <a:pt x="317218" y="275627"/>
                  </a:cubicBezTo>
                  <a:lnTo>
                    <a:pt x="37514" y="275627"/>
                  </a:lnTo>
                  <a:cubicBezTo>
                    <a:pt x="16795" y="275627"/>
                    <a:pt x="0" y="258831"/>
                    <a:pt x="0" y="238113"/>
                  </a:cubicBezTo>
                  <a:lnTo>
                    <a:pt x="0" y="37514"/>
                  </a:lnTo>
                  <a:cubicBezTo>
                    <a:pt x="0" y="16795"/>
                    <a:pt x="16795" y="0"/>
                    <a:pt x="37514" y="0"/>
                  </a:cubicBezTo>
                  <a:close/>
                </a:path>
              </a:pathLst>
            </a:custGeom>
            <a:blipFill>
              <a:blip r:embed="rId9">
                <a:extLst>
                  <a:ext uri="{837473B0-CC2E-450A-ABE3-18F120FF3D39}">
                    <a1611:picAttrSrcUrl xmlns:a1611="http://schemas.microsoft.com/office/drawing/2016/11/main" r:id="rId10"/>
                  </a:ext>
                </a:extLst>
              </a:blip>
              <a:stretch>
                <a:fillRect l="-9269" r="-7353"/>
              </a:stretch>
            </a:blipFill>
          </p:spPr>
          <p:txBody>
            <a:bodyPr/>
            <a:lstStyle/>
            <a:p>
              <a:endParaRPr lang="vi-VN"/>
            </a:p>
          </p:txBody>
        </p:sp>
      </p:grpSp>
      <p:sp>
        <p:nvSpPr>
          <p:cNvPr id="36" name="Hộp Văn bản 35">
            <a:extLst>
              <a:ext uri="{FF2B5EF4-FFF2-40B4-BE49-F238E27FC236}">
                <a16:creationId xmlns:a16="http://schemas.microsoft.com/office/drawing/2014/main" id="{E3048E6E-D56E-30C9-C783-0BC7AEE97F2F}"/>
              </a:ext>
            </a:extLst>
          </p:cNvPr>
          <p:cNvSpPr txBox="1"/>
          <p:nvPr/>
        </p:nvSpPr>
        <p:spPr>
          <a:xfrm>
            <a:off x="9749975" y="6357571"/>
            <a:ext cx="7712449" cy="954107"/>
          </a:xfrm>
          <a:prstGeom prst="rect">
            <a:avLst/>
          </a:prstGeom>
          <a:noFill/>
        </p:spPr>
        <p:txBody>
          <a:bodyPr wrap="square" rtlCol="0">
            <a:spAutoFit/>
          </a:bodyPr>
          <a:lstStyle/>
          <a:p>
            <a:r>
              <a:rPr lang="en-US" sz="2800" b="1" dirty="0">
                <a:effectLst/>
                <a:latin typeface="Raleway" pitchFamily="2" charset="-93"/>
                <a:ea typeface="Arial" panose="020B0604020202020204" pitchFamily="34" charset="0"/>
                <a:cs typeface="Times New Roman" panose="02020603050405020304" pitchFamily="18" charset="0"/>
              </a:rPr>
              <a:t>Dishes are only good when advertised and edited, but when tasted, they are terrible</a:t>
            </a:r>
            <a:endParaRPr lang="vi-VN" sz="2800" b="1" dirty="0"/>
          </a:p>
        </p:txBody>
      </p:sp>
      <p:grpSp>
        <p:nvGrpSpPr>
          <p:cNvPr id="5" name="Group 8">
            <a:extLst>
              <a:ext uri="{FF2B5EF4-FFF2-40B4-BE49-F238E27FC236}">
                <a16:creationId xmlns:a16="http://schemas.microsoft.com/office/drawing/2014/main" id="{00162E5A-9192-63A9-FA6E-5ED2681D8F77}"/>
              </a:ext>
            </a:extLst>
          </p:cNvPr>
          <p:cNvGrpSpPr/>
          <p:nvPr/>
        </p:nvGrpSpPr>
        <p:grpSpPr>
          <a:xfrm>
            <a:off x="-5220897" y="2130094"/>
            <a:ext cx="4746657" cy="3688160"/>
            <a:chOff x="0" y="0"/>
            <a:chExt cx="354731" cy="275627"/>
          </a:xfrm>
        </p:grpSpPr>
        <p:sp>
          <p:nvSpPr>
            <p:cNvPr id="7" name="Freeform 9">
              <a:extLst>
                <a:ext uri="{FF2B5EF4-FFF2-40B4-BE49-F238E27FC236}">
                  <a16:creationId xmlns:a16="http://schemas.microsoft.com/office/drawing/2014/main" id="{B7F3DC2C-EE2B-ED6F-8C38-92F4C7DADB50}"/>
                </a:ext>
              </a:extLst>
            </p:cNvPr>
            <p:cNvSpPr/>
            <p:nvPr/>
          </p:nvSpPr>
          <p:spPr>
            <a:xfrm>
              <a:off x="0" y="0"/>
              <a:ext cx="354731" cy="275627"/>
            </a:xfrm>
            <a:custGeom>
              <a:avLst/>
              <a:gdLst/>
              <a:ahLst/>
              <a:cxnLst/>
              <a:rect l="l" t="t" r="r" b="b"/>
              <a:pathLst>
                <a:path w="354731" h="275627">
                  <a:moveTo>
                    <a:pt x="37514" y="0"/>
                  </a:moveTo>
                  <a:lnTo>
                    <a:pt x="317218" y="0"/>
                  </a:lnTo>
                  <a:cubicBezTo>
                    <a:pt x="337936" y="0"/>
                    <a:pt x="354731" y="16795"/>
                    <a:pt x="354731" y="37514"/>
                  </a:cubicBezTo>
                  <a:lnTo>
                    <a:pt x="354731" y="238113"/>
                  </a:lnTo>
                  <a:cubicBezTo>
                    <a:pt x="354731" y="258831"/>
                    <a:pt x="337936" y="275627"/>
                    <a:pt x="317218" y="275627"/>
                  </a:cubicBezTo>
                  <a:lnTo>
                    <a:pt x="37514" y="275627"/>
                  </a:lnTo>
                  <a:cubicBezTo>
                    <a:pt x="16795" y="275627"/>
                    <a:pt x="0" y="258831"/>
                    <a:pt x="0" y="238113"/>
                  </a:cubicBezTo>
                  <a:lnTo>
                    <a:pt x="0" y="37514"/>
                  </a:lnTo>
                  <a:cubicBezTo>
                    <a:pt x="0" y="16795"/>
                    <a:pt x="16795" y="0"/>
                    <a:pt x="37514" y="0"/>
                  </a:cubicBezTo>
                  <a:close/>
                </a:path>
              </a:pathLst>
            </a:custGeom>
            <a:blipFill>
              <a:blip r:embed="rId11"/>
              <a:stretch>
                <a:fillRect t="-35799" b="-35799"/>
              </a:stretch>
            </a:blipFill>
          </p:spPr>
          <p:txBody>
            <a:bodyPr/>
            <a:lstStyle/>
            <a:p>
              <a:endParaRPr lang="vi-VN"/>
            </a:p>
          </p:txBody>
        </p:sp>
      </p:grpSp>
      <p:sp>
        <p:nvSpPr>
          <p:cNvPr id="12" name="Hộp Văn bản 11">
            <a:extLst>
              <a:ext uri="{FF2B5EF4-FFF2-40B4-BE49-F238E27FC236}">
                <a16:creationId xmlns:a16="http://schemas.microsoft.com/office/drawing/2014/main" id="{9AD44D4C-CD4A-0805-9A74-B188B51CFEE3}"/>
              </a:ext>
            </a:extLst>
          </p:cNvPr>
          <p:cNvSpPr txBox="1"/>
          <p:nvPr/>
        </p:nvSpPr>
        <p:spPr>
          <a:xfrm>
            <a:off x="8402890" y="5087083"/>
            <a:ext cx="5237908" cy="1015663"/>
          </a:xfrm>
          <a:prstGeom prst="rect">
            <a:avLst/>
          </a:prstGeom>
          <a:noFill/>
        </p:spPr>
        <p:txBody>
          <a:bodyPr wrap="square" rtlCol="0">
            <a:spAutoFit/>
          </a:bodyPr>
          <a:lstStyle/>
          <a:p>
            <a:pPr algn="ctr"/>
            <a:r>
              <a:rPr lang="en-US" sz="6000" dirty="0">
                <a:solidFill>
                  <a:srgbClr val="001737"/>
                </a:solidFill>
                <a:latin typeface="Poppins Bold" panose="00000800000000000000" charset="0"/>
                <a:cs typeface="Poppins Bold" panose="00000800000000000000" charset="0"/>
              </a:rPr>
              <a:t>Dishes</a:t>
            </a:r>
            <a:endParaRPr lang="vi-VN" sz="6000" dirty="0">
              <a:solidFill>
                <a:srgbClr val="001737"/>
              </a:solidFill>
              <a:cs typeface="Poppins Bold" panose="00000800000000000000" charset="0"/>
            </a:endParaRPr>
          </a:p>
        </p:txBody>
      </p:sp>
    </p:spTree>
    <p:extLst>
      <p:ext uri="{BB962C8B-B14F-4D97-AF65-F5344CB8AC3E}">
        <p14:creationId xmlns:p14="http://schemas.microsoft.com/office/powerpoint/2010/main" val="321166912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15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250"/>
                                  </p:stCondLst>
                                  <p:childTnLst>
                                    <p:set>
                                      <p:cBhvr>
                                        <p:cTn id="6" dur="1" fill="hold">
                                          <p:stCondLst>
                                            <p:cond delay="0"/>
                                          </p:stCondLst>
                                        </p:cTn>
                                        <p:tgtEl>
                                          <p:spTgt spid="12"/>
                                        </p:tgtEl>
                                        <p:attrNameLst>
                                          <p:attrName>style.visibility</p:attrName>
                                        </p:attrNameLst>
                                      </p:cBhvr>
                                      <p:to>
                                        <p:strVal val="visible"/>
                                      </p:to>
                                    </p:set>
                                  </p:childTnLst>
                                </p:cTn>
                              </p:par>
                            </p:childTnLst>
                          </p:cTn>
                        </p:par>
                        <p:par>
                          <p:cTn id="7" fill="hold">
                            <p:stCondLst>
                              <p:cond delay="250"/>
                            </p:stCondLst>
                            <p:childTnLst>
                              <p:par>
                                <p:cTn id="8" presetID="2" presetClass="entr" presetSubtype="2" fill="hold" grpId="0" nodeType="afterEffect">
                                  <p:stCondLst>
                                    <p:cond delay="250"/>
                                  </p:stCondLst>
                                  <p:childTnLst>
                                    <p:set>
                                      <p:cBhvr>
                                        <p:cTn id="9" dur="1" fill="hold">
                                          <p:stCondLst>
                                            <p:cond delay="0"/>
                                          </p:stCondLst>
                                        </p:cTn>
                                        <p:tgtEl>
                                          <p:spTgt spid="36"/>
                                        </p:tgtEl>
                                        <p:attrNameLst>
                                          <p:attrName>style.visibility</p:attrName>
                                        </p:attrNameLst>
                                      </p:cBhvr>
                                      <p:to>
                                        <p:strVal val="visible"/>
                                      </p:to>
                                    </p:set>
                                    <p:anim calcmode="lin" valueType="num">
                                      <p:cBhvr additive="base">
                                        <p:cTn id="10" dur="500" fill="hold"/>
                                        <p:tgtEl>
                                          <p:spTgt spid="36"/>
                                        </p:tgtEl>
                                        <p:attrNameLst>
                                          <p:attrName>ppt_x</p:attrName>
                                        </p:attrNameLst>
                                      </p:cBhvr>
                                      <p:tavLst>
                                        <p:tav tm="0">
                                          <p:val>
                                            <p:strVal val="1+#ppt_w/2"/>
                                          </p:val>
                                        </p:tav>
                                        <p:tav tm="100000">
                                          <p:val>
                                            <p:strVal val="#ppt_x"/>
                                          </p:val>
                                        </p:tav>
                                      </p:tavLst>
                                    </p:anim>
                                    <p:anim calcmode="lin" valueType="num">
                                      <p:cBhvr additive="base">
                                        <p:cTn id="11" dur="500" fill="hold"/>
                                        <p:tgtEl>
                                          <p:spTgt spid="3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1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49E493-F82D-ED37-C75F-7DA0193565B8}"/>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63CF8196-686D-0F29-2275-95F6A9CB49C2}"/>
              </a:ext>
            </a:extLst>
          </p:cNvPr>
          <p:cNvGrpSpPr/>
          <p:nvPr/>
        </p:nvGrpSpPr>
        <p:grpSpPr>
          <a:xfrm>
            <a:off x="-1848692" y="-1096777"/>
            <a:ext cx="21985385" cy="5632461"/>
            <a:chOff x="0" y="0"/>
            <a:chExt cx="7461785" cy="1911643"/>
          </a:xfrm>
          <a:gradFill>
            <a:gsLst>
              <a:gs pos="39000">
                <a:srgbClr val="001737"/>
              </a:gs>
              <a:gs pos="100000">
                <a:srgbClr val="0070C0"/>
              </a:gs>
            </a:gsLst>
            <a:lin ang="2700000" scaled="1"/>
          </a:gradFill>
        </p:grpSpPr>
        <p:sp>
          <p:nvSpPr>
            <p:cNvPr id="3" name="Freeform 3">
              <a:extLst>
                <a:ext uri="{FF2B5EF4-FFF2-40B4-BE49-F238E27FC236}">
                  <a16:creationId xmlns:a16="http://schemas.microsoft.com/office/drawing/2014/main" id="{99E46CEC-E133-0BF9-89B1-94EBA9DED4CF}"/>
                </a:ext>
              </a:extLst>
            </p:cNvPr>
            <p:cNvSpPr/>
            <p:nvPr/>
          </p:nvSpPr>
          <p:spPr>
            <a:xfrm>
              <a:off x="0" y="0"/>
              <a:ext cx="7461785" cy="1911643"/>
            </a:xfrm>
            <a:custGeom>
              <a:avLst/>
              <a:gdLst/>
              <a:ahLst/>
              <a:cxnLst/>
              <a:rect l="l" t="t" r="r" b="b"/>
              <a:pathLst>
                <a:path w="7461785" h="1911643">
                  <a:moveTo>
                    <a:pt x="13834" y="0"/>
                  </a:moveTo>
                  <a:lnTo>
                    <a:pt x="7447951" y="0"/>
                  </a:lnTo>
                  <a:cubicBezTo>
                    <a:pt x="7451620" y="0"/>
                    <a:pt x="7455139" y="1457"/>
                    <a:pt x="7457733" y="4052"/>
                  </a:cubicBezTo>
                  <a:cubicBezTo>
                    <a:pt x="7460328" y="6646"/>
                    <a:pt x="7461785" y="10165"/>
                    <a:pt x="7461785" y="13834"/>
                  </a:cubicBezTo>
                  <a:lnTo>
                    <a:pt x="7461785" y="1897809"/>
                  </a:lnTo>
                  <a:cubicBezTo>
                    <a:pt x="7461785" y="1901478"/>
                    <a:pt x="7460328" y="1904997"/>
                    <a:pt x="7457733" y="1907591"/>
                  </a:cubicBezTo>
                  <a:cubicBezTo>
                    <a:pt x="7455139" y="1910186"/>
                    <a:pt x="7451620" y="1911643"/>
                    <a:pt x="7447951" y="1911643"/>
                  </a:cubicBezTo>
                  <a:lnTo>
                    <a:pt x="13834" y="1911643"/>
                  </a:lnTo>
                  <a:cubicBezTo>
                    <a:pt x="6194" y="1911643"/>
                    <a:pt x="0" y="1905450"/>
                    <a:pt x="0" y="1897809"/>
                  </a:cubicBezTo>
                  <a:lnTo>
                    <a:pt x="0" y="13834"/>
                  </a:lnTo>
                  <a:cubicBezTo>
                    <a:pt x="0" y="10165"/>
                    <a:pt x="1457" y="6646"/>
                    <a:pt x="4052" y="4052"/>
                  </a:cubicBezTo>
                  <a:cubicBezTo>
                    <a:pt x="6646" y="1457"/>
                    <a:pt x="10165" y="0"/>
                    <a:pt x="13834" y="0"/>
                  </a:cubicBezTo>
                  <a:close/>
                </a:path>
              </a:pathLst>
            </a:custGeom>
            <a:grpFill/>
            <a:ln cap="rnd">
              <a:noFill/>
              <a:prstDash val="solid"/>
              <a:round/>
            </a:ln>
          </p:spPr>
          <p:txBody>
            <a:bodyPr/>
            <a:lstStyle/>
            <a:p>
              <a:endParaRPr lang="vi-VN" dirty="0"/>
            </a:p>
          </p:txBody>
        </p:sp>
        <p:sp>
          <p:nvSpPr>
            <p:cNvPr id="4" name="TextBox 4">
              <a:extLst>
                <a:ext uri="{FF2B5EF4-FFF2-40B4-BE49-F238E27FC236}">
                  <a16:creationId xmlns:a16="http://schemas.microsoft.com/office/drawing/2014/main" id="{642BFE15-C568-99D5-13F2-506428C35439}"/>
                </a:ext>
              </a:extLst>
            </p:cNvPr>
            <p:cNvSpPr txBox="1"/>
            <p:nvPr/>
          </p:nvSpPr>
          <p:spPr>
            <a:xfrm>
              <a:off x="0" y="-57150"/>
              <a:ext cx="7461785" cy="1968793"/>
            </a:xfrm>
            <a:prstGeom prst="rect">
              <a:avLst/>
            </a:prstGeom>
            <a:grpFill/>
          </p:spPr>
          <p:txBody>
            <a:bodyPr lIns="50800" tIns="50800" rIns="50800" bIns="50800" rtlCol="0" anchor="ctr"/>
            <a:lstStyle/>
            <a:p>
              <a:pPr algn="ctr">
                <a:lnSpc>
                  <a:spcPts val="2659"/>
                </a:lnSpc>
                <a:spcBef>
                  <a:spcPct val="0"/>
                </a:spcBef>
              </a:pPr>
              <a:endParaRPr/>
            </a:p>
          </p:txBody>
        </p:sp>
      </p:grpSp>
      <p:sp>
        <p:nvSpPr>
          <p:cNvPr id="6" name="TextBox 6">
            <a:extLst>
              <a:ext uri="{FF2B5EF4-FFF2-40B4-BE49-F238E27FC236}">
                <a16:creationId xmlns:a16="http://schemas.microsoft.com/office/drawing/2014/main" id="{E17F88BF-40D1-FB19-F50A-F63C8315D1C4}"/>
              </a:ext>
            </a:extLst>
          </p:cNvPr>
          <p:cNvSpPr txBox="1"/>
          <p:nvPr/>
        </p:nvSpPr>
        <p:spPr>
          <a:xfrm>
            <a:off x="13607224" y="8961231"/>
            <a:ext cx="3652076" cy="358775"/>
          </a:xfrm>
          <a:prstGeom prst="rect">
            <a:avLst/>
          </a:prstGeom>
        </p:spPr>
        <p:txBody>
          <a:bodyPr lIns="0" tIns="0" rIns="0" bIns="0" rtlCol="0" anchor="t">
            <a:spAutoFit/>
          </a:bodyPr>
          <a:lstStyle/>
          <a:p>
            <a:pPr algn="r">
              <a:lnSpc>
                <a:spcPts val="2799"/>
              </a:lnSpc>
              <a:spcBef>
                <a:spcPct val="0"/>
              </a:spcBef>
            </a:pPr>
            <a:r>
              <a:rPr lang="en-US" sz="1999" dirty="0">
                <a:solidFill>
                  <a:srgbClr val="000000"/>
                </a:solidFill>
                <a:latin typeface="Poppins"/>
                <a:ea typeface="Poppins"/>
                <a:cs typeface="Poppins"/>
                <a:sym typeface="Poppins"/>
              </a:rPr>
              <a:t>2024</a:t>
            </a:r>
          </a:p>
        </p:txBody>
      </p:sp>
      <p:grpSp>
        <p:nvGrpSpPr>
          <p:cNvPr id="10" name="Group 10">
            <a:extLst>
              <a:ext uri="{FF2B5EF4-FFF2-40B4-BE49-F238E27FC236}">
                <a16:creationId xmlns:a16="http://schemas.microsoft.com/office/drawing/2014/main" id="{9E969E58-1B50-1C4B-C616-9BA279C23AC9}"/>
              </a:ext>
            </a:extLst>
          </p:cNvPr>
          <p:cNvGrpSpPr/>
          <p:nvPr/>
        </p:nvGrpSpPr>
        <p:grpSpPr>
          <a:xfrm>
            <a:off x="800176" y="2638797"/>
            <a:ext cx="7812000" cy="6069600"/>
            <a:chOff x="0" y="0"/>
            <a:chExt cx="354731" cy="275627"/>
          </a:xfrm>
        </p:grpSpPr>
        <p:sp>
          <p:nvSpPr>
            <p:cNvPr id="11" name="Freeform 11">
              <a:extLst>
                <a:ext uri="{FF2B5EF4-FFF2-40B4-BE49-F238E27FC236}">
                  <a16:creationId xmlns:a16="http://schemas.microsoft.com/office/drawing/2014/main" id="{AEFC3AAF-14AB-B25F-F425-2FE82B31EA61}"/>
                </a:ext>
              </a:extLst>
            </p:cNvPr>
            <p:cNvSpPr/>
            <p:nvPr/>
          </p:nvSpPr>
          <p:spPr>
            <a:xfrm>
              <a:off x="0" y="0"/>
              <a:ext cx="354731" cy="275627"/>
            </a:xfrm>
            <a:custGeom>
              <a:avLst/>
              <a:gdLst/>
              <a:ahLst/>
              <a:cxnLst/>
              <a:rect l="l" t="t" r="r" b="b"/>
              <a:pathLst>
                <a:path w="354731" h="275627">
                  <a:moveTo>
                    <a:pt x="37514" y="0"/>
                  </a:moveTo>
                  <a:lnTo>
                    <a:pt x="317218" y="0"/>
                  </a:lnTo>
                  <a:cubicBezTo>
                    <a:pt x="337936" y="0"/>
                    <a:pt x="354731" y="16795"/>
                    <a:pt x="354731" y="37514"/>
                  </a:cubicBezTo>
                  <a:lnTo>
                    <a:pt x="354731" y="238113"/>
                  </a:lnTo>
                  <a:cubicBezTo>
                    <a:pt x="354731" y="258831"/>
                    <a:pt x="337936" y="275627"/>
                    <a:pt x="317218" y="275627"/>
                  </a:cubicBezTo>
                  <a:lnTo>
                    <a:pt x="37514" y="275627"/>
                  </a:lnTo>
                  <a:cubicBezTo>
                    <a:pt x="16795" y="275627"/>
                    <a:pt x="0" y="258831"/>
                    <a:pt x="0" y="238113"/>
                  </a:cubicBezTo>
                  <a:lnTo>
                    <a:pt x="0" y="37514"/>
                  </a:lnTo>
                  <a:cubicBezTo>
                    <a:pt x="0" y="16795"/>
                    <a:pt x="16795" y="0"/>
                    <a:pt x="37514" y="0"/>
                  </a:cubicBezTo>
                  <a:close/>
                </a:path>
              </a:pathLst>
            </a:custGeom>
            <a:blipFill>
              <a:blip r:embed="rId2"/>
              <a:stretch>
                <a:fillRect t="-30437" b="-30437"/>
              </a:stretch>
            </a:blipFill>
          </p:spPr>
          <p:txBody>
            <a:bodyPr/>
            <a:lstStyle/>
            <a:p>
              <a:endParaRPr lang="vi-VN"/>
            </a:p>
          </p:txBody>
        </p:sp>
      </p:grpSp>
      <p:sp>
        <p:nvSpPr>
          <p:cNvPr id="17" name="Freeform 17">
            <a:extLst>
              <a:ext uri="{FF2B5EF4-FFF2-40B4-BE49-F238E27FC236}">
                <a16:creationId xmlns:a16="http://schemas.microsoft.com/office/drawing/2014/main" id="{73FD1577-FF59-F701-433C-9F6FB35B73A5}"/>
              </a:ext>
            </a:extLst>
          </p:cNvPr>
          <p:cNvSpPr/>
          <p:nvPr/>
        </p:nvSpPr>
        <p:spPr>
          <a:xfrm>
            <a:off x="16960182" y="1028700"/>
            <a:ext cx="299118" cy="299118"/>
          </a:xfrm>
          <a:custGeom>
            <a:avLst/>
            <a:gdLst/>
            <a:ahLst/>
            <a:cxnLst/>
            <a:rect l="l" t="t" r="r" b="b"/>
            <a:pathLst>
              <a:path w="299118" h="299118">
                <a:moveTo>
                  <a:pt x="0" y="0"/>
                </a:moveTo>
                <a:lnTo>
                  <a:pt x="299118" y="0"/>
                </a:lnTo>
                <a:lnTo>
                  <a:pt x="299118" y="299118"/>
                </a:lnTo>
                <a:lnTo>
                  <a:pt x="0" y="29911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vi-VN"/>
          </a:p>
        </p:txBody>
      </p:sp>
      <p:sp>
        <p:nvSpPr>
          <p:cNvPr id="18" name="Freeform 18">
            <a:extLst>
              <a:ext uri="{FF2B5EF4-FFF2-40B4-BE49-F238E27FC236}">
                <a16:creationId xmlns:a16="http://schemas.microsoft.com/office/drawing/2014/main" id="{D73CD8F7-28A9-B79C-D6CD-0DA472763548}"/>
              </a:ext>
            </a:extLst>
          </p:cNvPr>
          <p:cNvSpPr/>
          <p:nvPr/>
        </p:nvSpPr>
        <p:spPr>
          <a:xfrm>
            <a:off x="16517831" y="1028700"/>
            <a:ext cx="299118" cy="299118"/>
          </a:xfrm>
          <a:custGeom>
            <a:avLst/>
            <a:gdLst/>
            <a:ahLst/>
            <a:cxnLst/>
            <a:rect l="l" t="t" r="r" b="b"/>
            <a:pathLst>
              <a:path w="299118" h="299118">
                <a:moveTo>
                  <a:pt x="0" y="0"/>
                </a:moveTo>
                <a:lnTo>
                  <a:pt x="299118" y="0"/>
                </a:lnTo>
                <a:lnTo>
                  <a:pt x="299118" y="299118"/>
                </a:lnTo>
                <a:lnTo>
                  <a:pt x="0" y="29911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vi-VN"/>
          </a:p>
        </p:txBody>
      </p:sp>
      <p:sp>
        <p:nvSpPr>
          <p:cNvPr id="23" name="TextBox 2">
            <a:extLst>
              <a:ext uri="{FF2B5EF4-FFF2-40B4-BE49-F238E27FC236}">
                <a16:creationId xmlns:a16="http://schemas.microsoft.com/office/drawing/2014/main" id="{7D45850A-FA13-0021-EC80-4A5A1711086B}"/>
              </a:ext>
            </a:extLst>
          </p:cNvPr>
          <p:cNvSpPr txBox="1"/>
          <p:nvPr/>
        </p:nvSpPr>
        <p:spPr>
          <a:xfrm>
            <a:off x="1054100" y="9309032"/>
            <a:ext cx="1531720" cy="304800"/>
          </a:xfrm>
          <a:prstGeom prst="rect">
            <a:avLst/>
          </a:prstGeom>
        </p:spPr>
        <p:txBody>
          <a:bodyPr lIns="0" tIns="0" rIns="0" bIns="0" rtlCol="0" anchor="t">
            <a:spAutoFit/>
          </a:bodyPr>
          <a:lstStyle/>
          <a:p>
            <a:pPr algn="l">
              <a:lnSpc>
                <a:spcPts val="2100"/>
              </a:lnSpc>
            </a:pPr>
            <a:r>
              <a:rPr lang="en-US" sz="2000" b="1">
                <a:solidFill>
                  <a:srgbClr val="000000"/>
                </a:solidFill>
                <a:latin typeface="Poppins Bold"/>
                <a:ea typeface="Poppins Bold"/>
                <a:cs typeface="Poppins Bold"/>
                <a:sym typeface="Poppins Bold"/>
              </a:rPr>
              <a:t>Borcelle</a:t>
            </a:r>
          </a:p>
        </p:txBody>
      </p:sp>
      <p:sp>
        <p:nvSpPr>
          <p:cNvPr id="24" name="TextBox 3">
            <a:extLst>
              <a:ext uri="{FF2B5EF4-FFF2-40B4-BE49-F238E27FC236}">
                <a16:creationId xmlns:a16="http://schemas.microsoft.com/office/drawing/2014/main" id="{A7AB479A-557F-4A5C-9821-A7CB764BF339}"/>
              </a:ext>
            </a:extLst>
          </p:cNvPr>
          <p:cNvSpPr txBox="1"/>
          <p:nvPr/>
        </p:nvSpPr>
        <p:spPr>
          <a:xfrm>
            <a:off x="8402890" y="9249375"/>
            <a:ext cx="1533021" cy="358775"/>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Poppins"/>
                <a:ea typeface="Poppins"/>
                <a:cs typeface="Poppins"/>
                <a:sym typeface="Poppins"/>
              </a:rPr>
              <a:t>About</a:t>
            </a:r>
          </a:p>
        </p:txBody>
      </p:sp>
      <p:sp>
        <p:nvSpPr>
          <p:cNvPr id="25" name="TextBox 4">
            <a:extLst>
              <a:ext uri="{FF2B5EF4-FFF2-40B4-BE49-F238E27FC236}">
                <a16:creationId xmlns:a16="http://schemas.microsoft.com/office/drawing/2014/main" id="{53A98C4C-F3B5-02E2-B6BE-ACA9DF5BDEFB}"/>
              </a:ext>
            </a:extLst>
          </p:cNvPr>
          <p:cNvSpPr txBox="1"/>
          <p:nvPr/>
        </p:nvSpPr>
        <p:spPr>
          <a:xfrm>
            <a:off x="12190087" y="9249375"/>
            <a:ext cx="1441239" cy="358775"/>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Poppins"/>
                <a:ea typeface="Poppins"/>
                <a:cs typeface="Poppins"/>
                <a:sym typeface="Poppins"/>
              </a:rPr>
              <a:t>Contact</a:t>
            </a:r>
          </a:p>
        </p:txBody>
      </p:sp>
      <p:sp>
        <p:nvSpPr>
          <p:cNvPr id="26" name="TextBox 5">
            <a:extLst>
              <a:ext uri="{FF2B5EF4-FFF2-40B4-BE49-F238E27FC236}">
                <a16:creationId xmlns:a16="http://schemas.microsoft.com/office/drawing/2014/main" id="{2A95A0A5-0237-9B6F-D951-E7A307A60E47}"/>
              </a:ext>
            </a:extLst>
          </p:cNvPr>
          <p:cNvSpPr txBox="1"/>
          <p:nvPr/>
        </p:nvSpPr>
        <p:spPr>
          <a:xfrm>
            <a:off x="4706176" y="9249375"/>
            <a:ext cx="1441239" cy="358775"/>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Poppins"/>
                <a:ea typeface="Poppins"/>
                <a:cs typeface="Poppins"/>
                <a:sym typeface="Poppins"/>
              </a:rPr>
              <a:t>Home</a:t>
            </a:r>
          </a:p>
        </p:txBody>
      </p:sp>
      <p:sp>
        <p:nvSpPr>
          <p:cNvPr id="27" name="Hình chữ nhật: Góc Tròn 26">
            <a:extLst>
              <a:ext uri="{FF2B5EF4-FFF2-40B4-BE49-F238E27FC236}">
                <a16:creationId xmlns:a16="http://schemas.microsoft.com/office/drawing/2014/main" id="{971EA8F1-62C8-5D5D-C864-FB33D4769761}"/>
              </a:ext>
            </a:extLst>
          </p:cNvPr>
          <p:cNvSpPr/>
          <p:nvPr/>
        </p:nvSpPr>
        <p:spPr>
          <a:xfrm>
            <a:off x="556039" y="-1524000"/>
            <a:ext cx="1295400" cy="3048000"/>
          </a:xfrm>
          <a:prstGeom prst="roundRect">
            <a:avLst/>
          </a:prstGeom>
          <a:solidFill>
            <a:schemeClr val="bg1"/>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28" name="Hộp Văn bản 27">
            <a:extLst>
              <a:ext uri="{FF2B5EF4-FFF2-40B4-BE49-F238E27FC236}">
                <a16:creationId xmlns:a16="http://schemas.microsoft.com/office/drawing/2014/main" id="{6F760451-EC5E-EA43-BAAA-E84D0A921380}"/>
              </a:ext>
            </a:extLst>
          </p:cNvPr>
          <p:cNvSpPr txBox="1"/>
          <p:nvPr/>
        </p:nvSpPr>
        <p:spPr>
          <a:xfrm>
            <a:off x="464541" y="182324"/>
            <a:ext cx="129540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0" normalizeH="0" baseline="0" noProof="0" dirty="0">
                <a:ln>
                  <a:noFill/>
                </a:ln>
                <a:solidFill>
                  <a:srgbClr val="001737"/>
                </a:solidFill>
                <a:effectLst/>
                <a:uLnTx/>
                <a:uFillTx/>
                <a:latin typeface="ADLaM Display" panose="02010000000000000000" pitchFamily="2" charset="0"/>
                <a:ea typeface="ADLaM Display" panose="02010000000000000000" pitchFamily="2" charset="0"/>
                <a:cs typeface="ADLaM Display" panose="02010000000000000000" pitchFamily="2" charset="0"/>
              </a:rPr>
              <a:t>02</a:t>
            </a:r>
            <a:endParaRPr kumimoji="0" lang="vi-VN" sz="4800" b="0" i="0" u="none" strike="noStrike" kern="1200" cap="none" spc="0" normalizeH="0" baseline="0" noProof="0" dirty="0">
              <a:ln>
                <a:noFill/>
              </a:ln>
              <a:solidFill>
                <a:srgbClr val="001737"/>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sp>
        <p:nvSpPr>
          <p:cNvPr id="29" name="Hộp Văn bản 28">
            <a:extLst>
              <a:ext uri="{FF2B5EF4-FFF2-40B4-BE49-F238E27FC236}">
                <a16:creationId xmlns:a16="http://schemas.microsoft.com/office/drawing/2014/main" id="{F5525DBB-8CED-035A-5FA2-D5A2DAFE2CEE}"/>
              </a:ext>
            </a:extLst>
          </p:cNvPr>
          <p:cNvSpPr txBox="1"/>
          <p:nvPr/>
        </p:nvSpPr>
        <p:spPr>
          <a:xfrm>
            <a:off x="2140366" y="460433"/>
            <a:ext cx="11490959" cy="984885"/>
          </a:xfrm>
          <a:prstGeom prst="rect">
            <a:avLst/>
          </a:prstGeom>
          <a:noFill/>
        </p:spPr>
        <p:txBody>
          <a:bodyPr wrap="square" rtlCol="0">
            <a:spAutoFit/>
          </a:bodyPr>
          <a:lstStyle/>
          <a:p>
            <a:r>
              <a:rPr lang="en-US" sz="4000" b="1" dirty="0">
                <a:solidFill>
                  <a:schemeClr val="bg1"/>
                </a:solidFill>
                <a:latin typeface="Aharoni" panose="02010803020104030203" pitchFamily="2" charset="-79"/>
                <a:cs typeface="Aharoni" panose="02010803020104030203" pitchFamily="2" charset="-79"/>
              </a:rPr>
              <a:t>INFLUENCE ON SOCIETY AND COMMUNITY</a:t>
            </a:r>
            <a:endParaRPr kumimoji="0" lang="vi-VN" sz="4000" b="1" i="0" u="none" strike="noStrike" kern="1200" cap="none" spc="0" normalizeH="0" baseline="0" noProof="0" dirty="0">
              <a:ln>
                <a:noFill/>
              </a:ln>
              <a:solidFill>
                <a:schemeClr val="bg1"/>
              </a:solidFill>
              <a:effectLst/>
              <a:uLnTx/>
              <a:uFillTx/>
              <a:latin typeface="Arial" panose="020B0604020202020204" pitchFamily="34" charset="0"/>
              <a:cs typeface="Aharoni" panose="02010803020104030203" pitchFamily="2" charset="-79"/>
            </a:endParaRPr>
          </a:p>
          <a:p>
            <a:endParaRPr lang="vi-VN" dirty="0">
              <a:solidFill>
                <a:schemeClr val="bg1"/>
              </a:solidFill>
            </a:endParaRPr>
          </a:p>
        </p:txBody>
      </p:sp>
      <p:grpSp>
        <p:nvGrpSpPr>
          <p:cNvPr id="30" name="Group 14">
            <a:extLst>
              <a:ext uri="{FF2B5EF4-FFF2-40B4-BE49-F238E27FC236}">
                <a16:creationId xmlns:a16="http://schemas.microsoft.com/office/drawing/2014/main" id="{F07F7C46-2BBE-6D6F-9776-7C8D9F3B4408}"/>
              </a:ext>
            </a:extLst>
          </p:cNvPr>
          <p:cNvGrpSpPr/>
          <p:nvPr/>
        </p:nvGrpSpPr>
        <p:grpSpPr>
          <a:xfrm>
            <a:off x="15914671" y="2120167"/>
            <a:ext cx="4746657" cy="3688160"/>
            <a:chOff x="0" y="0"/>
            <a:chExt cx="354731" cy="275627"/>
          </a:xfrm>
          <a:blipFill>
            <a:blip r:embed="rId7">
              <a:extLst>
                <a:ext uri="{837473B0-CC2E-450A-ABE3-18F120FF3D39}">
                  <a1611:picAttrSrcUrl xmlns:a1611="http://schemas.microsoft.com/office/drawing/2016/11/main" r:id="rId8"/>
                </a:ext>
              </a:extLst>
            </a:blip>
            <a:stretch>
              <a:fillRect l="-9269" r="-7353"/>
            </a:stretch>
          </a:blipFill>
        </p:grpSpPr>
        <p:sp>
          <p:nvSpPr>
            <p:cNvPr id="31" name="Freeform 15">
              <a:extLst>
                <a:ext uri="{FF2B5EF4-FFF2-40B4-BE49-F238E27FC236}">
                  <a16:creationId xmlns:a16="http://schemas.microsoft.com/office/drawing/2014/main" id="{480D07AA-98D3-3539-A173-34E296427716}"/>
                </a:ext>
              </a:extLst>
            </p:cNvPr>
            <p:cNvSpPr/>
            <p:nvPr/>
          </p:nvSpPr>
          <p:spPr>
            <a:xfrm>
              <a:off x="0" y="0"/>
              <a:ext cx="354731" cy="275627"/>
            </a:xfrm>
            <a:custGeom>
              <a:avLst/>
              <a:gdLst/>
              <a:ahLst/>
              <a:cxnLst/>
              <a:rect l="l" t="t" r="r" b="b"/>
              <a:pathLst>
                <a:path w="354731" h="275627">
                  <a:moveTo>
                    <a:pt x="37514" y="0"/>
                  </a:moveTo>
                  <a:lnTo>
                    <a:pt x="317218" y="0"/>
                  </a:lnTo>
                  <a:cubicBezTo>
                    <a:pt x="337936" y="0"/>
                    <a:pt x="354731" y="16795"/>
                    <a:pt x="354731" y="37514"/>
                  </a:cubicBezTo>
                  <a:lnTo>
                    <a:pt x="354731" y="238113"/>
                  </a:lnTo>
                  <a:cubicBezTo>
                    <a:pt x="354731" y="258831"/>
                    <a:pt x="337936" y="275627"/>
                    <a:pt x="317218" y="275627"/>
                  </a:cubicBezTo>
                  <a:lnTo>
                    <a:pt x="37514" y="275627"/>
                  </a:lnTo>
                  <a:cubicBezTo>
                    <a:pt x="16795" y="275627"/>
                    <a:pt x="0" y="258831"/>
                    <a:pt x="0" y="238113"/>
                  </a:cubicBezTo>
                  <a:lnTo>
                    <a:pt x="0" y="37514"/>
                  </a:lnTo>
                  <a:cubicBezTo>
                    <a:pt x="0" y="16795"/>
                    <a:pt x="16795" y="0"/>
                    <a:pt x="37514" y="0"/>
                  </a:cubicBezTo>
                  <a:close/>
                </a:path>
              </a:pathLst>
            </a:custGeom>
            <a:grpFill/>
          </p:spPr>
          <p:txBody>
            <a:bodyPr/>
            <a:lstStyle/>
            <a:p>
              <a:endParaRPr lang="vi-VN"/>
            </a:p>
          </p:txBody>
        </p:sp>
      </p:grpSp>
      <p:sp>
        <p:nvSpPr>
          <p:cNvPr id="36" name="Hộp Văn bản 35">
            <a:extLst>
              <a:ext uri="{FF2B5EF4-FFF2-40B4-BE49-F238E27FC236}">
                <a16:creationId xmlns:a16="http://schemas.microsoft.com/office/drawing/2014/main" id="{411615EC-D24D-5689-67C9-2D3F5BD8EAB5}"/>
              </a:ext>
            </a:extLst>
          </p:cNvPr>
          <p:cNvSpPr txBox="1"/>
          <p:nvPr/>
        </p:nvSpPr>
        <p:spPr>
          <a:xfrm>
            <a:off x="9104500" y="6284104"/>
            <a:ext cx="9005448" cy="1384995"/>
          </a:xfrm>
          <a:prstGeom prst="rect">
            <a:avLst/>
          </a:prstGeom>
          <a:noFill/>
        </p:spPr>
        <p:txBody>
          <a:bodyPr wrap="square" rtlCol="0">
            <a:spAutoFit/>
          </a:bodyPr>
          <a:lstStyle/>
          <a:p>
            <a:r>
              <a:rPr lang="en-US" sz="2800" b="1" dirty="0">
                <a:effectLst/>
                <a:latin typeface="Raleway" pitchFamily="2" charset="-93"/>
                <a:ea typeface="Arial" panose="020B0604020202020204" pitchFamily="34" charset="0"/>
                <a:cs typeface="Times New Roman" panose="02020603050405020304" pitchFamily="18" charset="0"/>
              </a:rPr>
              <a:t>Beautiful scenes are only truly beautiful when in favorable weather, with good lighting conditions or when they have been edited and merged</a:t>
            </a:r>
            <a:endParaRPr lang="vi-VN" sz="2800" b="1" dirty="0"/>
          </a:p>
        </p:txBody>
      </p:sp>
      <p:grpSp>
        <p:nvGrpSpPr>
          <p:cNvPr id="5" name="Group 8">
            <a:extLst>
              <a:ext uri="{FF2B5EF4-FFF2-40B4-BE49-F238E27FC236}">
                <a16:creationId xmlns:a16="http://schemas.microsoft.com/office/drawing/2014/main" id="{56F9DEBF-AD06-2642-6840-72897F6B8BCD}"/>
              </a:ext>
            </a:extLst>
          </p:cNvPr>
          <p:cNvGrpSpPr/>
          <p:nvPr/>
        </p:nvGrpSpPr>
        <p:grpSpPr>
          <a:xfrm>
            <a:off x="-10679789" y="2130094"/>
            <a:ext cx="4746657" cy="3688160"/>
            <a:chOff x="0" y="0"/>
            <a:chExt cx="354731" cy="275627"/>
          </a:xfrm>
        </p:grpSpPr>
        <p:sp>
          <p:nvSpPr>
            <p:cNvPr id="7" name="Freeform 9">
              <a:extLst>
                <a:ext uri="{FF2B5EF4-FFF2-40B4-BE49-F238E27FC236}">
                  <a16:creationId xmlns:a16="http://schemas.microsoft.com/office/drawing/2014/main" id="{943A6934-1DE0-D136-2E7C-1B3042FE8A66}"/>
                </a:ext>
              </a:extLst>
            </p:cNvPr>
            <p:cNvSpPr/>
            <p:nvPr/>
          </p:nvSpPr>
          <p:spPr>
            <a:xfrm>
              <a:off x="0" y="0"/>
              <a:ext cx="354731" cy="275627"/>
            </a:xfrm>
            <a:custGeom>
              <a:avLst/>
              <a:gdLst/>
              <a:ahLst/>
              <a:cxnLst/>
              <a:rect l="l" t="t" r="r" b="b"/>
              <a:pathLst>
                <a:path w="354731" h="275627">
                  <a:moveTo>
                    <a:pt x="37514" y="0"/>
                  </a:moveTo>
                  <a:lnTo>
                    <a:pt x="317218" y="0"/>
                  </a:lnTo>
                  <a:cubicBezTo>
                    <a:pt x="337936" y="0"/>
                    <a:pt x="354731" y="16795"/>
                    <a:pt x="354731" y="37514"/>
                  </a:cubicBezTo>
                  <a:lnTo>
                    <a:pt x="354731" y="238113"/>
                  </a:lnTo>
                  <a:cubicBezTo>
                    <a:pt x="354731" y="258831"/>
                    <a:pt x="337936" y="275627"/>
                    <a:pt x="317218" y="275627"/>
                  </a:cubicBezTo>
                  <a:lnTo>
                    <a:pt x="37514" y="275627"/>
                  </a:lnTo>
                  <a:cubicBezTo>
                    <a:pt x="16795" y="275627"/>
                    <a:pt x="0" y="258831"/>
                    <a:pt x="0" y="238113"/>
                  </a:cubicBezTo>
                  <a:lnTo>
                    <a:pt x="0" y="37514"/>
                  </a:lnTo>
                  <a:cubicBezTo>
                    <a:pt x="0" y="16795"/>
                    <a:pt x="16795" y="0"/>
                    <a:pt x="37514" y="0"/>
                  </a:cubicBezTo>
                  <a:close/>
                </a:path>
              </a:pathLst>
            </a:custGeom>
            <a:blipFill>
              <a:blip r:embed="rId9"/>
              <a:stretch>
                <a:fillRect t="-35799" b="-35799"/>
              </a:stretch>
            </a:blipFill>
          </p:spPr>
          <p:txBody>
            <a:bodyPr/>
            <a:lstStyle/>
            <a:p>
              <a:endParaRPr lang="vi-VN"/>
            </a:p>
          </p:txBody>
        </p:sp>
      </p:grpSp>
      <p:grpSp>
        <p:nvGrpSpPr>
          <p:cNvPr id="8" name="Group 12">
            <a:extLst>
              <a:ext uri="{FF2B5EF4-FFF2-40B4-BE49-F238E27FC236}">
                <a16:creationId xmlns:a16="http://schemas.microsoft.com/office/drawing/2014/main" id="{82D5EB1B-11DD-18B2-81BD-903D1771E1F8}"/>
              </a:ext>
            </a:extLst>
          </p:cNvPr>
          <p:cNvGrpSpPr/>
          <p:nvPr/>
        </p:nvGrpSpPr>
        <p:grpSpPr>
          <a:xfrm>
            <a:off x="-5270915" y="2120167"/>
            <a:ext cx="4746657" cy="3688160"/>
            <a:chOff x="0" y="0"/>
            <a:chExt cx="354731" cy="275627"/>
          </a:xfrm>
        </p:grpSpPr>
        <p:sp>
          <p:nvSpPr>
            <p:cNvPr id="9" name="Freeform 13">
              <a:extLst>
                <a:ext uri="{FF2B5EF4-FFF2-40B4-BE49-F238E27FC236}">
                  <a16:creationId xmlns:a16="http://schemas.microsoft.com/office/drawing/2014/main" id="{994D6918-C049-85CD-E734-7057DD411B26}"/>
                </a:ext>
              </a:extLst>
            </p:cNvPr>
            <p:cNvSpPr/>
            <p:nvPr/>
          </p:nvSpPr>
          <p:spPr>
            <a:xfrm>
              <a:off x="0" y="0"/>
              <a:ext cx="354731" cy="275627"/>
            </a:xfrm>
            <a:custGeom>
              <a:avLst/>
              <a:gdLst/>
              <a:ahLst/>
              <a:cxnLst/>
              <a:rect l="l" t="t" r="r" b="b"/>
              <a:pathLst>
                <a:path w="354731" h="275627">
                  <a:moveTo>
                    <a:pt x="37514" y="0"/>
                  </a:moveTo>
                  <a:lnTo>
                    <a:pt x="317218" y="0"/>
                  </a:lnTo>
                  <a:cubicBezTo>
                    <a:pt x="337936" y="0"/>
                    <a:pt x="354731" y="16795"/>
                    <a:pt x="354731" y="37514"/>
                  </a:cubicBezTo>
                  <a:lnTo>
                    <a:pt x="354731" y="238113"/>
                  </a:lnTo>
                  <a:cubicBezTo>
                    <a:pt x="354731" y="258831"/>
                    <a:pt x="337936" y="275627"/>
                    <a:pt x="317218" y="275627"/>
                  </a:cubicBezTo>
                  <a:lnTo>
                    <a:pt x="37514" y="275627"/>
                  </a:lnTo>
                  <a:cubicBezTo>
                    <a:pt x="16795" y="275627"/>
                    <a:pt x="0" y="258831"/>
                    <a:pt x="0" y="238113"/>
                  </a:cubicBezTo>
                  <a:lnTo>
                    <a:pt x="0" y="37514"/>
                  </a:lnTo>
                  <a:cubicBezTo>
                    <a:pt x="0" y="16795"/>
                    <a:pt x="16795" y="0"/>
                    <a:pt x="37514" y="0"/>
                  </a:cubicBezTo>
                  <a:close/>
                </a:path>
              </a:pathLst>
            </a:custGeom>
            <a:blipFill>
              <a:blip r:embed="rId10">
                <a:extLst>
                  <a:ext uri="{837473B0-CC2E-450A-ABE3-18F120FF3D39}">
                    <a1611:picAttrSrcUrl xmlns:a1611="http://schemas.microsoft.com/office/drawing/2016/11/main" r:id="rId11"/>
                  </a:ext>
                </a:extLst>
              </a:blip>
              <a:stretch>
                <a:fillRect l="-9269" r="-7353"/>
              </a:stretch>
            </a:blipFill>
          </p:spPr>
          <p:txBody>
            <a:bodyPr/>
            <a:lstStyle/>
            <a:p>
              <a:endParaRPr lang="vi-VN"/>
            </a:p>
          </p:txBody>
        </p:sp>
      </p:grpSp>
      <p:sp>
        <p:nvSpPr>
          <p:cNvPr id="12" name="Hộp Văn bản 11">
            <a:extLst>
              <a:ext uri="{FF2B5EF4-FFF2-40B4-BE49-F238E27FC236}">
                <a16:creationId xmlns:a16="http://schemas.microsoft.com/office/drawing/2014/main" id="{170F2223-D5E2-B1BC-6174-2226619917A6}"/>
              </a:ext>
            </a:extLst>
          </p:cNvPr>
          <p:cNvSpPr txBox="1"/>
          <p:nvPr/>
        </p:nvSpPr>
        <p:spPr>
          <a:xfrm>
            <a:off x="8801752" y="5268441"/>
            <a:ext cx="7112919" cy="1015663"/>
          </a:xfrm>
          <a:prstGeom prst="rect">
            <a:avLst/>
          </a:prstGeom>
          <a:noFill/>
        </p:spPr>
        <p:txBody>
          <a:bodyPr wrap="square" rtlCol="0">
            <a:spAutoFit/>
          </a:bodyPr>
          <a:lstStyle/>
          <a:p>
            <a:pPr algn="ctr"/>
            <a:r>
              <a:rPr lang="en-US" sz="6000" dirty="0">
                <a:solidFill>
                  <a:srgbClr val="001737"/>
                </a:solidFill>
                <a:latin typeface="Poppins Bold" panose="00000800000000000000" charset="0"/>
                <a:cs typeface="Poppins Bold" panose="00000800000000000000" charset="0"/>
              </a:rPr>
              <a:t>Beautiful Scenes</a:t>
            </a:r>
            <a:endParaRPr lang="vi-VN" sz="6000" dirty="0">
              <a:solidFill>
                <a:srgbClr val="001737"/>
              </a:solidFill>
              <a:cs typeface="Poppins Bold" panose="00000800000000000000" charset="0"/>
            </a:endParaRPr>
          </a:p>
        </p:txBody>
      </p:sp>
    </p:spTree>
    <p:extLst>
      <p:ext uri="{BB962C8B-B14F-4D97-AF65-F5344CB8AC3E}">
        <p14:creationId xmlns:p14="http://schemas.microsoft.com/office/powerpoint/2010/main" val="410066350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15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250"/>
                                  </p:stCondLst>
                                  <p:childTnLst>
                                    <p:set>
                                      <p:cBhvr>
                                        <p:cTn id="6" dur="1" fill="hold">
                                          <p:stCondLst>
                                            <p:cond delay="0"/>
                                          </p:stCondLst>
                                        </p:cTn>
                                        <p:tgtEl>
                                          <p:spTgt spid="12"/>
                                        </p:tgtEl>
                                        <p:attrNameLst>
                                          <p:attrName>style.visibility</p:attrName>
                                        </p:attrNameLst>
                                      </p:cBhvr>
                                      <p:to>
                                        <p:strVal val="visible"/>
                                      </p:to>
                                    </p:set>
                                  </p:childTnLst>
                                </p:cTn>
                              </p:par>
                            </p:childTnLst>
                          </p:cTn>
                        </p:par>
                        <p:par>
                          <p:cTn id="7" fill="hold">
                            <p:stCondLst>
                              <p:cond delay="250"/>
                            </p:stCondLst>
                            <p:childTnLst>
                              <p:par>
                                <p:cTn id="8" presetID="2" presetClass="entr" presetSubtype="2" fill="hold" grpId="0" nodeType="afterEffect">
                                  <p:stCondLst>
                                    <p:cond delay="250"/>
                                  </p:stCondLst>
                                  <p:childTnLst>
                                    <p:set>
                                      <p:cBhvr>
                                        <p:cTn id="9" dur="1" fill="hold">
                                          <p:stCondLst>
                                            <p:cond delay="0"/>
                                          </p:stCondLst>
                                        </p:cTn>
                                        <p:tgtEl>
                                          <p:spTgt spid="36"/>
                                        </p:tgtEl>
                                        <p:attrNameLst>
                                          <p:attrName>style.visibility</p:attrName>
                                        </p:attrNameLst>
                                      </p:cBhvr>
                                      <p:to>
                                        <p:strVal val="visible"/>
                                      </p:to>
                                    </p:set>
                                    <p:anim calcmode="lin" valueType="num">
                                      <p:cBhvr additive="base">
                                        <p:cTn id="10" dur="500" fill="hold"/>
                                        <p:tgtEl>
                                          <p:spTgt spid="36"/>
                                        </p:tgtEl>
                                        <p:attrNameLst>
                                          <p:attrName>ppt_x</p:attrName>
                                        </p:attrNameLst>
                                      </p:cBhvr>
                                      <p:tavLst>
                                        <p:tav tm="0">
                                          <p:val>
                                            <p:strVal val="1+#ppt_w/2"/>
                                          </p:val>
                                        </p:tav>
                                        <p:tav tm="100000">
                                          <p:val>
                                            <p:strVal val="#ppt_x"/>
                                          </p:val>
                                        </p:tav>
                                      </p:tavLst>
                                    </p:anim>
                                    <p:anim calcmode="lin" valueType="num">
                                      <p:cBhvr additive="base">
                                        <p:cTn id="11" dur="500" fill="hold"/>
                                        <p:tgtEl>
                                          <p:spTgt spid="3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1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F144A3-6B6E-4399-44B1-67229FDF9CB7}"/>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DCD81AB2-8CC5-9E94-0DC6-441C85F8C256}"/>
              </a:ext>
            </a:extLst>
          </p:cNvPr>
          <p:cNvGrpSpPr/>
          <p:nvPr/>
        </p:nvGrpSpPr>
        <p:grpSpPr>
          <a:xfrm>
            <a:off x="-1848692" y="-1096777"/>
            <a:ext cx="21985385" cy="5632461"/>
            <a:chOff x="0" y="0"/>
            <a:chExt cx="7461785" cy="1911643"/>
          </a:xfrm>
          <a:gradFill>
            <a:gsLst>
              <a:gs pos="39000">
                <a:srgbClr val="001737"/>
              </a:gs>
              <a:gs pos="100000">
                <a:srgbClr val="0070C0"/>
              </a:gs>
            </a:gsLst>
            <a:lin ang="2700000" scaled="1"/>
          </a:gradFill>
        </p:grpSpPr>
        <p:sp>
          <p:nvSpPr>
            <p:cNvPr id="3" name="Freeform 3">
              <a:extLst>
                <a:ext uri="{FF2B5EF4-FFF2-40B4-BE49-F238E27FC236}">
                  <a16:creationId xmlns:a16="http://schemas.microsoft.com/office/drawing/2014/main" id="{EA5BE3EF-23BC-0722-1AD0-3E9DD275B06E}"/>
                </a:ext>
              </a:extLst>
            </p:cNvPr>
            <p:cNvSpPr/>
            <p:nvPr/>
          </p:nvSpPr>
          <p:spPr>
            <a:xfrm>
              <a:off x="0" y="0"/>
              <a:ext cx="7461785" cy="1911643"/>
            </a:xfrm>
            <a:custGeom>
              <a:avLst/>
              <a:gdLst/>
              <a:ahLst/>
              <a:cxnLst/>
              <a:rect l="l" t="t" r="r" b="b"/>
              <a:pathLst>
                <a:path w="7461785" h="1911643">
                  <a:moveTo>
                    <a:pt x="13834" y="0"/>
                  </a:moveTo>
                  <a:lnTo>
                    <a:pt x="7447951" y="0"/>
                  </a:lnTo>
                  <a:cubicBezTo>
                    <a:pt x="7451620" y="0"/>
                    <a:pt x="7455139" y="1457"/>
                    <a:pt x="7457733" y="4052"/>
                  </a:cubicBezTo>
                  <a:cubicBezTo>
                    <a:pt x="7460328" y="6646"/>
                    <a:pt x="7461785" y="10165"/>
                    <a:pt x="7461785" y="13834"/>
                  </a:cubicBezTo>
                  <a:lnTo>
                    <a:pt x="7461785" y="1897809"/>
                  </a:lnTo>
                  <a:cubicBezTo>
                    <a:pt x="7461785" y="1901478"/>
                    <a:pt x="7460328" y="1904997"/>
                    <a:pt x="7457733" y="1907591"/>
                  </a:cubicBezTo>
                  <a:cubicBezTo>
                    <a:pt x="7455139" y="1910186"/>
                    <a:pt x="7451620" y="1911643"/>
                    <a:pt x="7447951" y="1911643"/>
                  </a:cubicBezTo>
                  <a:lnTo>
                    <a:pt x="13834" y="1911643"/>
                  </a:lnTo>
                  <a:cubicBezTo>
                    <a:pt x="6194" y="1911643"/>
                    <a:pt x="0" y="1905450"/>
                    <a:pt x="0" y="1897809"/>
                  </a:cubicBezTo>
                  <a:lnTo>
                    <a:pt x="0" y="13834"/>
                  </a:lnTo>
                  <a:cubicBezTo>
                    <a:pt x="0" y="10165"/>
                    <a:pt x="1457" y="6646"/>
                    <a:pt x="4052" y="4052"/>
                  </a:cubicBezTo>
                  <a:cubicBezTo>
                    <a:pt x="6646" y="1457"/>
                    <a:pt x="10165" y="0"/>
                    <a:pt x="13834" y="0"/>
                  </a:cubicBezTo>
                  <a:close/>
                </a:path>
              </a:pathLst>
            </a:custGeom>
            <a:grpFill/>
            <a:ln cap="rnd">
              <a:noFill/>
              <a:prstDash val="solid"/>
              <a:round/>
            </a:ln>
          </p:spPr>
          <p:txBody>
            <a:bodyPr/>
            <a:lstStyle/>
            <a:p>
              <a:endParaRPr lang="vi-VN" dirty="0"/>
            </a:p>
          </p:txBody>
        </p:sp>
        <p:sp>
          <p:nvSpPr>
            <p:cNvPr id="4" name="TextBox 4">
              <a:extLst>
                <a:ext uri="{FF2B5EF4-FFF2-40B4-BE49-F238E27FC236}">
                  <a16:creationId xmlns:a16="http://schemas.microsoft.com/office/drawing/2014/main" id="{7D464E19-D113-DD20-5C81-2A4E48E8F224}"/>
                </a:ext>
              </a:extLst>
            </p:cNvPr>
            <p:cNvSpPr txBox="1"/>
            <p:nvPr/>
          </p:nvSpPr>
          <p:spPr>
            <a:xfrm>
              <a:off x="0" y="-57150"/>
              <a:ext cx="7461785" cy="1968793"/>
            </a:xfrm>
            <a:prstGeom prst="rect">
              <a:avLst/>
            </a:prstGeom>
            <a:grpFill/>
          </p:spPr>
          <p:txBody>
            <a:bodyPr lIns="50800" tIns="50800" rIns="50800" bIns="50800" rtlCol="0" anchor="ctr"/>
            <a:lstStyle/>
            <a:p>
              <a:pPr algn="ctr">
                <a:lnSpc>
                  <a:spcPts val="2659"/>
                </a:lnSpc>
                <a:spcBef>
                  <a:spcPct val="0"/>
                </a:spcBef>
              </a:pPr>
              <a:endParaRPr/>
            </a:p>
          </p:txBody>
        </p:sp>
      </p:grpSp>
      <p:sp>
        <p:nvSpPr>
          <p:cNvPr id="6" name="TextBox 6">
            <a:extLst>
              <a:ext uri="{FF2B5EF4-FFF2-40B4-BE49-F238E27FC236}">
                <a16:creationId xmlns:a16="http://schemas.microsoft.com/office/drawing/2014/main" id="{33957352-73E4-E827-1871-A5A0247974C0}"/>
              </a:ext>
            </a:extLst>
          </p:cNvPr>
          <p:cNvSpPr txBox="1"/>
          <p:nvPr/>
        </p:nvSpPr>
        <p:spPr>
          <a:xfrm>
            <a:off x="13607224" y="8961231"/>
            <a:ext cx="3652076" cy="358775"/>
          </a:xfrm>
          <a:prstGeom prst="rect">
            <a:avLst/>
          </a:prstGeom>
        </p:spPr>
        <p:txBody>
          <a:bodyPr lIns="0" tIns="0" rIns="0" bIns="0" rtlCol="0" anchor="t">
            <a:spAutoFit/>
          </a:bodyPr>
          <a:lstStyle/>
          <a:p>
            <a:pPr algn="r">
              <a:lnSpc>
                <a:spcPts val="2799"/>
              </a:lnSpc>
              <a:spcBef>
                <a:spcPct val="0"/>
              </a:spcBef>
            </a:pPr>
            <a:r>
              <a:rPr lang="en-US" sz="1999" dirty="0">
                <a:solidFill>
                  <a:srgbClr val="000000"/>
                </a:solidFill>
                <a:latin typeface="Poppins"/>
                <a:ea typeface="Poppins"/>
                <a:cs typeface="Poppins"/>
                <a:sym typeface="Poppins"/>
              </a:rPr>
              <a:t>2024</a:t>
            </a:r>
          </a:p>
        </p:txBody>
      </p:sp>
      <p:sp>
        <p:nvSpPr>
          <p:cNvPr id="17" name="Freeform 17">
            <a:extLst>
              <a:ext uri="{FF2B5EF4-FFF2-40B4-BE49-F238E27FC236}">
                <a16:creationId xmlns:a16="http://schemas.microsoft.com/office/drawing/2014/main" id="{71E9304B-957C-4E40-18AA-26DA32004A18}"/>
              </a:ext>
            </a:extLst>
          </p:cNvPr>
          <p:cNvSpPr/>
          <p:nvPr/>
        </p:nvSpPr>
        <p:spPr>
          <a:xfrm>
            <a:off x="16960182" y="1028700"/>
            <a:ext cx="299118" cy="299118"/>
          </a:xfrm>
          <a:custGeom>
            <a:avLst/>
            <a:gdLst/>
            <a:ahLst/>
            <a:cxnLst/>
            <a:rect l="l" t="t" r="r" b="b"/>
            <a:pathLst>
              <a:path w="299118" h="299118">
                <a:moveTo>
                  <a:pt x="0" y="0"/>
                </a:moveTo>
                <a:lnTo>
                  <a:pt x="299118" y="0"/>
                </a:lnTo>
                <a:lnTo>
                  <a:pt x="299118" y="299118"/>
                </a:lnTo>
                <a:lnTo>
                  <a:pt x="0" y="29911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vi-VN"/>
          </a:p>
        </p:txBody>
      </p:sp>
      <p:sp>
        <p:nvSpPr>
          <p:cNvPr id="18" name="Freeform 18">
            <a:extLst>
              <a:ext uri="{FF2B5EF4-FFF2-40B4-BE49-F238E27FC236}">
                <a16:creationId xmlns:a16="http://schemas.microsoft.com/office/drawing/2014/main" id="{652DDE98-0A10-EBDD-5272-DC74326D12BD}"/>
              </a:ext>
            </a:extLst>
          </p:cNvPr>
          <p:cNvSpPr/>
          <p:nvPr/>
        </p:nvSpPr>
        <p:spPr>
          <a:xfrm>
            <a:off x="16517831" y="1028700"/>
            <a:ext cx="299118" cy="299118"/>
          </a:xfrm>
          <a:custGeom>
            <a:avLst/>
            <a:gdLst/>
            <a:ahLst/>
            <a:cxnLst/>
            <a:rect l="l" t="t" r="r" b="b"/>
            <a:pathLst>
              <a:path w="299118" h="299118">
                <a:moveTo>
                  <a:pt x="0" y="0"/>
                </a:moveTo>
                <a:lnTo>
                  <a:pt x="299118" y="0"/>
                </a:lnTo>
                <a:lnTo>
                  <a:pt x="299118" y="299118"/>
                </a:lnTo>
                <a:lnTo>
                  <a:pt x="0" y="29911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vi-VN"/>
          </a:p>
        </p:txBody>
      </p:sp>
      <p:sp>
        <p:nvSpPr>
          <p:cNvPr id="23" name="TextBox 2">
            <a:extLst>
              <a:ext uri="{FF2B5EF4-FFF2-40B4-BE49-F238E27FC236}">
                <a16:creationId xmlns:a16="http://schemas.microsoft.com/office/drawing/2014/main" id="{F32DA6E5-82AE-1E80-6F2A-35741D16DDAB}"/>
              </a:ext>
            </a:extLst>
          </p:cNvPr>
          <p:cNvSpPr txBox="1"/>
          <p:nvPr/>
        </p:nvSpPr>
        <p:spPr>
          <a:xfrm>
            <a:off x="1054100" y="9309032"/>
            <a:ext cx="1531720" cy="304800"/>
          </a:xfrm>
          <a:prstGeom prst="rect">
            <a:avLst/>
          </a:prstGeom>
        </p:spPr>
        <p:txBody>
          <a:bodyPr lIns="0" tIns="0" rIns="0" bIns="0" rtlCol="0" anchor="t">
            <a:spAutoFit/>
          </a:bodyPr>
          <a:lstStyle/>
          <a:p>
            <a:pPr algn="l">
              <a:lnSpc>
                <a:spcPts val="2100"/>
              </a:lnSpc>
            </a:pPr>
            <a:r>
              <a:rPr lang="en-US" sz="2000" b="1">
                <a:solidFill>
                  <a:srgbClr val="000000"/>
                </a:solidFill>
                <a:latin typeface="Poppins Bold"/>
                <a:ea typeface="Poppins Bold"/>
                <a:cs typeface="Poppins Bold"/>
                <a:sym typeface="Poppins Bold"/>
              </a:rPr>
              <a:t>Borcelle</a:t>
            </a:r>
          </a:p>
        </p:txBody>
      </p:sp>
      <p:sp>
        <p:nvSpPr>
          <p:cNvPr id="24" name="TextBox 3">
            <a:extLst>
              <a:ext uri="{FF2B5EF4-FFF2-40B4-BE49-F238E27FC236}">
                <a16:creationId xmlns:a16="http://schemas.microsoft.com/office/drawing/2014/main" id="{0B024D57-8FC0-3704-CA15-D899467CAEC7}"/>
              </a:ext>
            </a:extLst>
          </p:cNvPr>
          <p:cNvSpPr txBox="1"/>
          <p:nvPr/>
        </p:nvSpPr>
        <p:spPr>
          <a:xfrm>
            <a:off x="8402890" y="9249375"/>
            <a:ext cx="1533021" cy="358775"/>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Poppins"/>
                <a:ea typeface="Poppins"/>
                <a:cs typeface="Poppins"/>
                <a:sym typeface="Poppins"/>
              </a:rPr>
              <a:t>About</a:t>
            </a:r>
          </a:p>
        </p:txBody>
      </p:sp>
      <p:sp>
        <p:nvSpPr>
          <p:cNvPr id="25" name="TextBox 4">
            <a:extLst>
              <a:ext uri="{FF2B5EF4-FFF2-40B4-BE49-F238E27FC236}">
                <a16:creationId xmlns:a16="http://schemas.microsoft.com/office/drawing/2014/main" id="{DB584F4F-5C50-8AFC-EAF3-8B71E4B81E07}"/>
              </a:ext>
            </a:extLst>
          </p:cNvPr>
          <p:cNvSpPr txBox="1"/>
          <p:nvPr/>
        </p:nvSpPr>
        <p:spPr>
          <a:xfrm>
            <a:off x="12190087" y="9249375"/>
            <a:ext cx="1441239" cy="358775"/>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Poppins"/>
                <a:ea typeface="Poppins"/>
                <a:cs typeface="Poppins"/>
                <a:sym typeface="Poppins"/>
              </a:rPr>
              <a:t>Contact</a:t>
            </a:r>
          </a:p>
        </p:txBody>
      </p:sp>
      <p:sp>
        <p:nvSpPr>
          <p:cNvPr id="26" name="TextBox 5">
            <a:extLst>
              <a:ext uri="{FF2B5EF4-FFF2-40B4-BE49-F238E27FC236}">
                <a16:creationId xmlns:a16="http://schemas.microsoft.com/office/drawing/2014/main" id="{C9FE1977-F06F-E97F-C9CC-E8A40B8D7338}"/>
              </a:ext>
            </a:extLst>
          </p:cNvPr>
          <p:cNvSpPr txBox="1"/>
          <p:nvPr/>
        </p:nvSpPr>
        <p:spPr>
          <a:xfrm>
            <a:off x="4706176" y="9249375"/>
            <a:ext cx="1441239" cy="358775"/>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Poppins"/>
                <a:ea typeface="Poppins"/>
                <a:cs typeface="Poppins"/>
                <a:sym typeface="Poppins"/>
              </a:rPr>
              <a:t>Home</a:t>
            </a:r>
          </a:p>
        </p:txBody>
      </p:sp>
      <p:sp>
        <p:nvSpPr>
          <p:cNvPr id="27" name="Hình chữ nhật: Góc Tròn 26">
            <a:extLst>
              <a:ext uri="{FF2B5EF4-FFF2-40B4-BE49-F238E27FC236}">
                <a16:creationId xmlns:a16="http://schemas.microsoft.com/office/drawing/2014/main" id="{7F290C3A-0A72-F1FD-296D-25BE10AEDDDF}"/>
              </a:ext>
            </a:extLst>
          </p:cNvPr>
          <p:cNvSpPr/>
          <p:nvPr/>
        </p:nvSpPr>
        <p:spPr>
          <a:xfrm>
            <a:off x="556039" y="-1524000"/>
            <a:ext cx="1295400" cy="3048000"/>
          </a:xfrm>
          <a:prstGeom prst="roundRect">
            <a:avLst/>
          </a:prstGeom>
          <a:solidFill>
            <a:schemeClr val="bg1"/>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28" name="Hộp Văn bản 27">
            <a:extLst>
              <a:ext uri="{FF2B5EF4-FFF2-40B4-BE49-F238E27FC236}">
                <a16:creationId xmlns:a16="http://schemas.microsoft.com/office/drawing/2014/main" id="{EEA57A86-81A3-F2E4-3535-2D3147E0CF10}"/>
              </a:ext>
            </a:extLst>
          </p:cNvPr>
          <p:cNvSpPr txBox="1"/>
          <p:nvPr/>
        </p:nvSpPr>
        <p:spPr>
          <a:xfrm>
            <a:off x="464541" y="182324"/>
            <a:ext cx="129540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0" normalizeH="0" baseline="0" noProof="0" dirty="0">
                <a:ln>
                  <a:noFill/>
                </a:ln>
                <a:solidFill>
                  <a:srgbClr val="001737"/>
                </a:solidFill>
                <a:effectLst/>
                <a:uLnTx/>
                <a:uFillTx/>
                <a:latin typeface="ADLaM Display" panose="02010000000000000000" pitchFamily="2" charset="0"/>
                <a:ea typeface="ADLaM Display" panose="02010000000000000000" pitchFamily="2" charset="0"/>
                <a:cs typeface="ADLaM Display" panose="02010000000000000000" pitchFamily="2" charset="0"/>
              </a:rPr>
              <a:t>02</a:t>
            </a:r>
            <a:endParaRPr kumimoji="0" lang="vi-VN" sz="4800" b="0" i="0" u="none" strike="noStrike" kern="1200" cap="none" spc="0" normalizeH="0" baseline="0" noProof="0" dirty="0">
              <a:ln>
                <a:noFill/>
              </a:ln>
              <a:solidFill>
                <a:srgbClr val="001737"/>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sp>
        <p:nvSpPr>
          <p:cNvPr id="29" name="Hộp Văn bản 28">
            <a:extLst>
              <a:ext uri="{FF2B5EF4-FFF2-40B4-BE49-F238E27FC236}">
                <a16:creationId xmlns:a16="http://schemas.microsoft.com/office/drawing/2014/main" id="{32B4F1E6-B73E-8ADC-263B-CB27CE9E722A}"/>
              </a:ext>
            </a:extLst>
          </p:cNvPr>
          <p:cNvSpPr txBox="1"/>
          <p:nvPr/>
        </p:nvSpPr>
        <p:spPr>
          <a:xfrm>
            <a:off x="2140366" y="460433"/>
            <a:ext cx="11490959" cy="984885"/>
          </a:xfrm>
          <a:prstGeom prst="rect">
            <a:avLst/>
          </a:prstGeom>
          <a:noFill/>
        </p:spPr>
        <p:txBody>
          <a:bodyPr wrap="square" rtlCol="0">
            <a:spAutoFit/>
          </a:bodyPr>
          <a:lstStyle/>
          <a:p>
            <a:r>
              <a:rPr lang="en-US" sz="4000" b="1" dirty="0">
                <a:solidFill>
                  <a:schemeClr val="bg1"/>
                </a:solidFill>
                <a:latin typeface="Aharoni" panose="02010803020104030203" pitchFamily="2" charset="-79"/>
                <a:cs typeface="Aharoni" panose="02010803020104030203" pitchFamily="2" charset="-79"/>
              </a:rPr>
              <a:t>INFLUENCE ON SOCIETY AND COMMUNITY</a:t>
            </a:r>
            <a:endParaRPr kumimoji="0" lang="vi-VN" sz="4000" b="1" i="0" u="none" strike="noStrike" kern="1200" cap="none" spc="0" normalizeH="0" baseline="0" noProof="0" dirty="0">
              <a:ln>
                <a:noFill/>
              </a:ln>
              <a:solidFill>
                <a:schemeClr val="bg1"/>
              </a:solidFill>
              <a:effectLst/>
              <a:uLnTx/>
              <a:uFillTx/>
              <a:latin typeface="Arial" panose="020B0604020202020204" pitchFamily="34" charset="0"/>
              <a:cs typeface="Aharoni" panose="02010803020104030203" pitchFamily="2" charset="-79"/>
            </a:endParaRPr>
          </a:p>
          <a:p>
            <a:endParaRPr lang="vi-VN" dirty="0">
              <a:solidFill>
                <a:schemeClr val="bg1"/>
              </a:solidFill>
            </a:endParaRPr>
          </a:p>
        </p:txBody>
      </p:sp>
      <p:sp>
        <p:nvSpPr>
          <p:cNvPr id="36" name="Hộp Văn bản 35">
            <a:extLst>
              <a:ext uri="{FF2B5EF4-FFF2-40B4-BE49-F238E27FC236}">
                <a16:creationId xmlns:a16="http://schemas.microsoft.com/office/drawing/2014/main" id="{4A23DC68-14FB-BA2F-ED43-EA5A47B41B8A}"/>
              </a:ext>
            </a:extLst>
          </p:cNvPr>
          <p:cNvSpPr txBox="1"/>
          <p:nvPr/>
        </p:nvSpPr>
        <p:spPr>
          <a:xfrm>
            <a:off x="9104500" y="6284104"/>
            <a:ext cx="9005448" cy="1815882"/>
          </a:xfrm>
          <a:prstGeom prst="rect">
            <a:avLst/>
          </a:prstGeom>
          <a:noFill/>
        </p:spPr>
        <p:txBody>
          <a:bodyPr wrap="square" rtlCol="0">
            <a:spAutoFit/>
          </a:bodyPr>
          <a:lstStyle/>
          <a:p>
            <a:r>
              <a:rPr lang="en-US" sz="2800" b="1" dirty="0">
                <a:effectLst/>
                <a:latin typeface="Raleway" pitchFamily="2" charset="-93"/>
                <a:ea typeface="Arial" panose="020B0604020202020204" pitchFamily="34" charset="0"/>
                <a:cs typeface="Times New Roman" panose="02020603050405020304" pitchFamily="18" charset="0"/>
              </a:rPr>
              <a:t>Consumer products that are unnecessary, purchased because of FOMO or feeling the need to shop and spend more money to achieve an image like what is seen on social networks</a:t>
            </a:r>
            <a:endParaRPr lang="vi-VN" sz="2800" b="1" dirty="0"/>
          </a:p>
        </p:txBody>
      </p:sp>
      <p:grpSp>
        <p:nvGrpSpPr>
          <p:cNvPr id="5" name="Group 8">
            <a:extLst>
              <a:ext uri="{FF2B5EF4-FFF2-40B4-BE49-F238E27FC236}">
                <a16:creationId xmlns:a16="http://schemas.microsoft.com/office/drawing/2014/main" id="{25251ADF-408B-20B6-2695-FBC334DC36B4}"/>
              </a:ext>
            </a:extLst>
          </p:cNvPr>
          <p:cNvGrpSpPr/>
          <p:nvPr/>
        </p:nvGrpSpPr>
        <p:grpSpPr>
          <a:xfrm>
            <a:off x="-15881330" y="2130094"/>
            <a:ext cx="4746657" cy="3688160"/>
            <a:chOff x="0" y="0"/>
            <a:chExt cx="354731" cy="275627"/>
          </a:xfrm>
        </p:grpSpPr>
        <p:sp>
          <p:nvSpPr>
            <p:cNvPr id="7" name="Freeform 9">
              <a:extLst>
                <a:ext uri="{FF2B5EF4-FFF2-40B4-BE49-F238E27FC236}">
                  <a16:creationId xmlns:a16="http://schemas.microsoft.com/office/drawing/2014/main" id="{0B128461-51BE-2B7D-2F08-BBC8BFAF1CB9}"/>
                </a:ext>
              </a:extLst>
            </p:cNvPr>
            <p:cNvSpPr/>
            <p:nvPr/>
          </p:nvSpPr>
          <p:spPr>
            <a:xfrm>
              <a:off x="0" y="0"/>
              <a:ext cx="354731" cy="275627"/>
            </a:xfrm>
            <a:custGeom>
              <a:avLst/>
              <a:gdLst/>
              <a:ahLst/>
              <a:cxnLst/>
              <a:rect l="l" t="t" r="r" b="b"/>
              <a:pathLst>
                <a:path w="354731" h="275627">
                  <a:moveTo>
                    <a:pt x="37514" y="0"/>
                  </a:moveTo>
                  <a:lnTo>
                    <a:pt x="317218" y="0"/>
                  </a:lnTo>
                  <a:cubicBezTo>
                    <a:pt x="337936" y="0"/>
                    <a:pt x="354731" y="16795"/>
                    <a:pt x="354731" y="37514"/>
                  </a:cubicBezTo>
                  <a:lnTo>
                    <a:pt x="354731" y="238113"/>
                  </a:lnTo>
                  <a:cubicBezTo>
                    <a:pt x="354731" y="258831"/>
                    <a:pt x="337936" y="275627"/>
                    <a:pt x="317218" y="275627"/>
                  </a:cubicBezTo>
                  <a:lnTo>
                    <a:pt x="37514" y="275627"/>
                  </a:lnTo>
                  <a:cubicBezTo>
                    <a:pt x="16795" y="275627"/>
                    <a:pt x="0" y="258831"/>
                    <a:pt x="0" y="238113"/>
                  </a:cubicBezTo>
                  <a:lnTo>
                    <a:pt x="0" y="37514"/>
                  </a:lnTo>
                  <a:cubicBezTo>
                    <a:pt x="0" y="16795"/>
                    <a:pt x="16795" y="0"/>
                    <a:pt x="37514" y="0"/>
                  </a:cubicBezTo>
                  <a:close/>
                </a:path>
              </a:pathLst>
            </a:custGeom>
            <a:blipFill>
              <a:blip r:embed="rId6"/>
              <a:stretch>
                <a:fillRect t="-35799" b="-35799"/>
              </a:stretch>
            </a:blipFill>
          </p:spPr>
          <p:txBody>
            <a:bodyPr/>
            <a:lstStyle/>
            <a:p>
              <a:endParaRPr lang="vi-VN"/>
            </a:p>
          </p:txBody>
        </p:sp>
      </p:grpSp>
      <p:grpSp>
        <p:nvGrpSpPr>
          <p:cNvPr id="8" name="Group 12">
            <a:extLst>
              <a:ext uri="{FF2B5EF4-FFF2-40B4-BE49-F238E27FC236}">
                <a16:creationId xmlns:a16="http://schemas.microsoft.com/office/drawing/2014/main" id="{FAFD5FCD-7F3A-600B-5B90-87A763F192F4}"/>
              </a:ext>
            </a:extLst>
          </p:cNvPr>
          <p:cNvGrpSpPr/>
          <p:nvPr/>
        </p:nvGrpSpPr>
        <p:grpSpPr>
          <a:xfrm>
            <a:off x="-10472456" y="2130094"/>
            <a:ext cx="4746657" cy="3688160"/>
            <a:chOff x="0" y="0"/>
            <a:chExt cx="354731" cy="275627"/>
          </a:xfrm>
        </p:grpSpPr>
        <p:sp>
          <p:nvSpPr>
            <p:cNvPr id="9" name="Freeform 13">
              <a:extLst>
                <a:ext uri="{FF2B5EF4-FFF2-40B4-BE49-F238E27FC236}">
                  <a16:creationId xmlns:a16="http://schemas.microsoft.com/office/drawing/2014/main" id="{F6CE32F9-662A-ADEB-84D3-EEB57D37EF67}"/>
                </a:ext>
              </a:extLst>
            </p:cNvPr>
            <p:cNvSpPr/>
            <p:nvPr/>
          </p:nvSpPr>
          <p:spPr>
            <a:xfrm>
              <a:off x="0" y="0"/>
              <a:ext cx="354731" cy="275627"/>
            </a:xfrm>
            <a:custGeom>
              <a:avLst/>
              <a:gdLst/>
              <a:ahLst/>
              <a:cxnLst/>
              <a:rect l="l" t="t" r="r" b="b"/>
              <a:pathLst>
                <a:path w="354731" h="275627">
                  <a:moveTo>
                    <a:pt x="37514" y="0"/>
                  </a:moveTo>
                  <a:lnTo>
                    <a:pt x="317218" y="0"/>
                  </a:lnTo>
                  <a:cubicBezTo>
                    <a:pt x="337936" y="0"/>
                    <a:pt x="354731" y="16795"/>
                    <a:pt x="354731" y="37514"/>
                  </a:cubicBezTo>
                  <a:lnTo>
                    <a:pt x="354731" y="238113"/>
                  </a:lnTo>
                  <a:cubicBezTo>
                    <a:pt x="354731" y="258831"/>
                    <a:pt x="337936" y="275627"/>
                    <a:pt x="317218" y="275627"/>
                  </a:cubicBezTo>
                  <a:lnTo>
                    <a:pt x="37514" y="275627"/>
                  </a:lnTo>
                  <a:cubicBezTo>
                    <a:pt x="16795" y="275627"/>
                    <a:pt x="0" y="258831"/>
                    <a:pt x="0" y="238113"/>
                  </a:cubicBezTo>
                  <a:lnTo>
                    <a:pt x="0" y="37514"/>
                  </a:lnTo>
                  <a:cubicBezTo>
                    <a:pt x="0" y="16795"/>
                    <a:pt x="16795" y="0"/>
                    <a:pt x="37514" y="0"/>
                  </a:cubicBezTo>
                  <a:close/>
                </a:path>
              </a:pathLst>
            </a:custGeom>
            <a:blipFill>
              <a:blip r:embed="rId7">
                <a:extLst>
                  <a:ext uri="{837473B0-CC2E-450A-ABE3-18F120FF3D39}">
                    <a1611:picAttrSrcUrl xmlns:a1611="http://schemas.microsoft.com/office/drawing/2016/11/main" r:id="rId8"/>
                  </a:ext>
                </a:extLst>
              </a:blip>
              <a:stretch>
                <a:fillRect l="-9269" r="-7353"/>
              </a:stretch>
            </a:blipFill>
          </p:spPr>
          <p:txBody>
            <a:bodyPr/>
            <a:lstStyle/>
            <a:p>
              <a:endParaRPr lang="vi-VN"/>
            </a:p>
          </p:txBody>
        </p:sp>
      </p:grpSp>
      <p:grpSp>
        <p:nvGrpSpPr>
          <p:cNvPr id="30" name="Group 14">
            <a:extLst>
              <a:ext uri="{FF2B5EF4-FFF2-40B4-BE49-F238E27FC236}">
                <a16:creationId xmlns:a16="http://schemas.microsoft.com/office/drawing/2014/main" id="{EA4B25B5-610D-205D-957D-8F1E041B6762}"/>
              </a:ext>
            </a:extLst>
          </p:cNvPr>
          <p:cNvGrpSpPr/>
          <p:nvPr/>
        </p:nvGrpSpPr>
        <p:grpSpPr>
          <a:xfrm>
            <a:off x="800176" y="2667702"/>
            <a:ext cx="7812000" cy="6069600"/>
            <a:chOff x="0" y="0"/>
            <a:chExt cx="354731" cy="275627"/>
          </a:xfrm>
          <a:blipFill>
            <a:blip r:embed="rId9">
              <a:extLst>
                <a:ext uri="{837473B0-CC2E-450A-ABE3-18F120FF3D39}">
                  <a1611:picAttrSrcUrl xmlns:a1611="http://schemas.microsoft.com/office/drawing/2016/11/main" r:id="rId10"/>
                </a:ext>
              </a:extLst>
            </a:blip>
            <a:stretch>
              <a:fillRect l="-9269" r="-7353"/>
            </a:stretch>
          </a:blipFill>
        </p:grpSpPr>
        <p:sp>
          <p:nvSpPr>
            <p:cNvPr id="31" name="Freeform 15">
              <a:extLst>
                <a:ext uri="{FF2B5EF4-FFF2-40B4-BE49-F238E27FC236}">
                  <a16:creationId xmlns:a16="http://schemas.microsoft.com/office/drawing/2014/main" id="{D152A346-CFC0-9368-E255-C3C0E134190D}"/>
                </a:ext>
              </a:extLst>
            </p:cNvPr>
            <p:cNvSpPr/>
            <p:nvPr/>
          </p:nvSpPr>
          <p:spPr>
            <a:xfrm>
              <a:off x="0" y="0"/>
              <a:ext cx="354731" cy="275627"/>
            </a:xfrm>
            <a:custGeom>
              <a:avLst/>
              <a:gdLst/>
              <a:ahLst/>
              <a:cxnLst/>
              <a:rect l="l" t="t" r="r" b="b"/>
              <a:pathLst>
                <a:path w="354731" h="275627">
                  <a:moveTo>
                    <a:pt x="37514" y="0"/>
                  </a:moveTo>
                  <a:lnTo>
                    <a:pt x="317218" y="0"/>
                  </a:lnTo>
                  <a:cubicBezTo>
                    <a:pt x="337936" y="0"/>
                    <a:pt x="354731" y="16795"/>
                    <a:pt x="354731" y="37514"/>
                  </a:cubicBezTo>
                  <a:lnTo>
                    <a:pt x="354731" y="238113"/>
                  </a:lnTo>
                  <a:cubicBezTo>
                    <a:pt x="354731" y="258831"/>
                    <a:pt x="337936" y="275627"/>
                    <a:pt x="317218" y="275627"/>
                  </a:cubicBezTo>
                  <a:lnTo>
                    <a:pt x="37514" y="275627"/>
                  </a:lnTo>
                  <a:cubicBezTo>
                    <a:pt x="16795" y="275627"/>
                    <a:pt x="0" y="258831"/>
                    <a:pt x="0" y="238113"/>
                  </a:cubicBezTo>
                  <a:lnTo>
                    <a:pt x="0" y="37514"/>
                  </a:lnTo>
                  <a:cubicBezTo>
                    <a:pt x="0" y="16795"/>
                    <a:pt x="16795" y="0"/>
                    <a:pt x="37514" y="0"/>
                  </a:cubicBezTo>
                  <a:close/>
                </a:path>
              </a:pathLst>
            </a:custGeom>
            <a:grpFill/>
          </p:spPr>
          <p:txBody>
            <a:bodyPr/>
            <a:lstStyle/>
            <a:p>
              <a:endParaRPr lang="vi-VN"/>
            </a:p>
          </p:txBody>
        </p:sp>
      </p:grpSp>
      <p:grpSp>
        <p:nvGrpSpPr>
          <p:cNvPr id="12" name="Group 10">
            <a:extLst>
              <a:ext uri="{FF2B5EF4-FFF2-40B4-BE49-F238E27FC236}">
                <a16:creationId xmlns:a16="http://schemas.microsoft.com/office/drawing/2014/main" id="{74531437-14D9-DE2D-7808-134D133218CD}"/>
              </a:ext>
            </a:extLst>
          </p:cNvPr>
          <p:cNvGrpSpPr/>
          <p:nvPr/>
        </p:nvGrpSpPr>
        <p:grpSpPr>
          <a:xfrm>
            <a:off x="-5270915" y="2130094"/>
            <a:ext cx="4746657" cy="3688160"/>
            <a:chOff x="0" y="0"/>
            <a:chExt cx="354731" cy="275627"/>
          </a:xfrm>
        </p:grpSpPr>
        <p:sp>
          <p:nvSpPr>
            <p:cNvPr id="13" name="Freeform 11">
              <a:extLst>
                <a:ext uri="{FF2B5EF4-FFF2-40B4-BE49-F238E27FC236}">
                  <a16:creationId xmlns:a16="http://schemas.microsoft.com/office/drawing/2014/main" id="{AA5A3D9E-F8A1-5782-38C1-9899A2C52B36}"/>
                </a:ext>
              </a:extLst>
            </p:cNvPr>
            <p:cNvSpPr/>
            <p:nvPr/>
          </p:nvSpPr>
          <p:spPr>
            <a:xfrm>
              <a:off x="0" y="0"/>
              <a:ext cx="354731" cy="275627"/>
            </a:xfrm>
            <a:custGeom>
              <a:avLst/>
              <a:gdLst/>
              <a:ahLst/>
              <a:cxnLst/>
              <a:rect l="l" t="t" r="r" b="b"/>
              <a:pathLst>
                <a:path w="354731" h="275627">
                  <a:moveTo>
                    <a:pt x="37514" y="0"/>
                  </a:moveTo>
                  <a:lnTo>
                    <a:pt x="317218" y="0"/>
                  </a:lnTo>
                  <a:cubicBezTo>
                    <a:pt x="337936" y="0"/>
                    <a:pt x="354731" y="16795"/>
                    <a:pt x="354731" y="37514"/>
                  </a:cubicBezTo>
                  <a:lnTo>
                    <a:pt x="354731" y="238113"/>
                  </a:lnTo>
                  <a:cubicBezTo>
                    <a:pt x="354731" y="258831"/>
                    <a:pt x="337936" y="275627"/>
                    <a:pt x="317218" y="275627"/>
                  </a:cubicBezTo>
                  <a:lnTo>
                    <a:pt x="37514" y="275627"/>
                  </a:lnTo>
                  <a:cubicBezTo>
                    <a:pt x="16795" y="275627"/>
                    <a:pt x="0" y="258831"/>
                    <a:pt x="0" y="238113"/>
                  </a:cubicBezTo>
                  <a:lnTo>
                    <a:pt x="0" y="37514"/>
                  </a:lnTo>
                  <a:cubicBezTo>
                    <a:pt x="0" y="16795"/>
                    <a:pt x="16795" y="0"/>
                    <a:pt x="37514" y="0"/>
                  </a:cubicBezTo>
                  <a:close/>
                </a:path>
              </a:pathLst>
            </a:custGeom>
            <a:blipFill>
              <a:blip r:embed="rId11"/>
              <a:stretch>
                <a:fillRect t="-30437" b="-30437"/>
              </a:stretch>
            </a:blipFill>
          </p:spPr>
          <p:txBody>
            <a:bodyPr/>
            <a:lstStyle/>
            <a:p>
              <a:endParaRPr lang="vi-VN"/>
            </a:p>
          </p:txBody>
        </p:sp>
      </p:grpSp>
      <p:sp>
        <p:nvSpPr>
          <p:cNvPr id="14" name="Hộp Văn bản 13">
            <a:extLst>
              <a:ext uri="{FF2B5EF4-FFF2-40B4-BE49-F238E27FC236}">
                <a16:creationId xmlns:a16="http://schemas.microsoft.com/office/drawing/2014/main" id="{744E2941-E60D-3E33-020A-F69236353F6E}"/>
              </a:ext>
            </a:extLst>
          </p:cNvPr>
          <p:cNvSpPr txBox="1"/>
          <p:nvPr/>
        </p:nvSpPr>
        <p:spPr>
          <a:xfrm>
            <a:off x="8402890" y="5065203"/>
            <a:ext cx="9486249" cy="1015663"/>
          </a:xfrm>
          <a:prstGeom prst="rect">
            <a:avLst/>
          </a:prstGeom>
          <a:noFill/>
        </p:spPr>
        <p:txBody>
          <a:bodyPr wrap="square" rtlCol="0">
            <a:spAutoFit/>
          </a:bodyPr>
          <a:lstStyle/>
          <a:p>
            <a:pPr algn="ctr"/>
            <a:r>
              <a:rPr lang="en-US" sz="6000" dirty="0">
                <a:solidFill>
                  <a:srgbClr val="001737"/>
                </a:solidFill>
                <a:effectLst/>
                <a:latin typeface="Poppins Bold" panose="00000800000000000000" charset="0"/>
                <a:ea typeface="Arial" panose="020B0604020202020204" pitchFamily="34" charset="0"/>
                <a:cs typeface="Poppins Bold" panose="00000800000000000000" charset="0"/>
              </a:rPr>
              <a:t>Consumer Products</a:t>
            </a:r>
            <a:endParaRPr lang="vi-VN" sz="6000" dirty="0">
              <a:solidFill>
                <a:srgbClr val="001737"/>
              </a:solidFill>
              <a:cs typeface="Poppins Bold" panose="00000800000000000000" charset="0"/>
            </a:endParaRPr>
          </a:p>
        </p:txBody>
      </p:sp>
    </p:spTree>
    <p:extLst>
      <p:ext uri="{BB962C8B-B14F-4D97-AF65-F5344CB8AC3E}">
        <p14:creationId xmlns:p14="http://schemas.microsoft.com/office/powerpoint/2010/main" val="322686285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15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250"/>
                                  </p:stCondLst>
                                  <p:childTnLst>
                                    <p:set>
                                      <p:cBhvr>
                                        <p:cTn id="6" dur="1" fill="hold">
                                          <p:stCondLst>
                                            <p:cond delay="0"/>
                                          </p:stCondLst>
                                        </p:cTn>
                                        <p:tgtEl>
                                          <p:spTgt spid="14"/>
                                        </p:tgtEl>
                                        <p:attrNameLst>
                                          <p:attrName>style.visibility</p:attrName>
                                        </p:attrNameLst>
                                      </p:cBhvr>
                                      <p:to>
                                        <p:strVal val="visible"/>
                                      </p:to>
                                    </p:set>
                                  </p:childTnLst>
                                </p:cTn>
                              </p:par>
                            </p:childTnLst>
                          </p:cTn>
                        </p:par>
                        <p:par>
                          <p:cTn id="7" fill="hold">
                            <p:stCondLst>
                              <p:cond delay="250"/>
                            </p:stCondLst>
                            <p:childTnLst>
                              <p:par>
                                <p:cTn id="8" presetID="2" presetClass="entr" presetSubtype="2" fill="hold" nodeType="afterEffect">
                                  <p:stCondLst>
                                    <p:cond delay="250"/>
                                  </p:stCondLst>
                                  <p:childTnLst>
                                    <p:set>
                                      <p:cBhvr>
                                        <p:cTn id="9" dur="1" fill="hold">
                                          <p:stCondLst>
                                            <p:cond delay="0"/>
                                          </p:stCondLst>
                                        </p:cTn>
                                        <p:tgtEl>
                                          <p:spTgt spid="36">
                                            <p:txEl>
                                              <p:pRg st="0" end="0"/>
                                            </p:txEl>
                                          </p:spTgt>
                                        </p:tgtEl>
                                        <p:attrNameLst>
                                          <p:attrName>style.visibility</p:attrName>
                                        </p:attrNameLst>
                                      </p:cBhvr>
                                      <p:to>
                                        <p:strVal val="visible"/>
                                      </p:to>
                                    </p:set>
                                    <p:anim calcmode="lin" valueType="num">
                                      <p:cBhvr additive="base">
                                        <p:cTn id="10" dur="500" fill="hold"/>
                                        <p:tgtEl>
                                          <p:spTgt spid="36">
                                            <p:txEl>
                                              <p:pRg st="0" end="0"/>
                                            </p:txEl>
                                          </p:spTgt>
                                        </p:tgtEl>
                                        <p:attrNameLst>
                                          <p:attrName>ppt_x</p:attrName>
                                        </p:attrNameLst>
                                      </p:cBhvr>
                                      <p:tavLst>
                                        <p:tav tm="0">
                                          <p:val>
                                            <p:strVal val="1+#ppt_w/2"/>
                                          </p:val>
                                        </p:tav>
                                        <p:tav tm="100000">
                                          <p:val>
                                            <p:strVal val="#ppt_x"/>
                                          </p:val>
                                        </p:tav>
                                      </p:tavLst>
                                    </p:anim>
                                    <p:anim calcmode="lin" valueType="num">
                                      <p:cBhvr additive="base">
                                        <p:cTn id="11" dur="500" fill="hold"/>
                                        <p:tgtEl>
                                          <p:spTgt spid="36">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621976-EC92-DA5D-97AF-C4B6C1D3D13E}"/>
            </a:ext>
          </a:extLst>
        </p:cNvPr>
        <p:cNvGrpSpPr/>
        <p:nvPr/>
      </p:nvGrpSpPr>
      <p:grpSpPr>
        <a:xfrm>
          <a:off x="0" y="0"/>
          <a:ext cx="0" cy="0"/>
          <a:chOff x="0" y="0"/>
          <a:chExt cx="0" cy="0"/>
        </a:xfrm>
      </p:grpSpPr>
      <p:pic>
        <p:nvPicPr>
          <p:cNvPr id="16" name="Marcador de posición de imagen 15">
            <a:extLst>
              <a:ext uri="{FF2B5EF4-FFF2-40B4-BE49-F238E27FC236}">
                <a16:creationId xmlns:a16="http://schemas.microsoft.com/office/drawing/2014/main" id="{ECAF8F07-DF0B-9980-4BE5-ABB960118F50}"/>
              </a:ext>
            </a:extLst>
          </p:cNvPr>
          <p:cNvPicPr>
            <a:picLocks noGrp="1" noChangeAspect="1"/>
          </p:cNvPicPr>
          <p:nvPr>
            <p:ph type="pic" sz="quarter" idx="29"/>
          </p:nvPr>
        </p:nvPicPr>
        <p:blipFill rotWithShape="1">
          <a:blip r:embed="rId2" cstate="screen">
            <a:extLst>
              <a:ext uri="{28A0092B-C50C-407E-A947-70E740481C1C}">
                <a14:useLocalDpi xmlns:a14="http://schemas.microsoft.com/office/drawing/2010/main"/>
              </a:ext>
            </a:extLst>
          </a:blip>
          <a:srcRect/>
          <a:stretch/>
        </p:blipFill>
        <p:spPr>
          <a:xfrm>
            <a:off x="2381" y="0"/>
            <a:ext cx="18283238" cy="10287000"/>
          </a:xfrm>
        </p:spPr>
      </p:pic>
      <p:grpSp>
        <p:nvGrpSpPr>
          <p:cNvPr id="17" name="Group 119">
            <a:extLst>
              <a:ext uri="{FF2B5EF4-FFF2-40B4-BE49-F238E27FC236}">
                <a16:creationId xmlns:a16="http://schemas.microsoft.com/office/drawing/2014/main" id="{E101770C-DF82-637F-66D4-A76E5D0BB269}"/>
              </a:ext>
            </a:extLst>
          </p:cNvPr>
          <p:cNvGrpSpPr/>
          <p:nvPr/>
        </p:nvGrpSpPr>
        <p:grpSpPr>
          <a:xfrm>
            <a:off x="8387490" y="2748698"/>
            <a:ext cx="9642971" cy="5535776"/>
            <a:chOff x="12848246" y="3401528"/>
            <a:chExt cx="5934809" cy="3407018"/>
          </a:xfrm>
        </p:grpSpPr>
        <p:sp>
          <p:nvSpPr>
            <p:cNvPr id="18" name="Freeform 2">
              <a:extLst>
                <a:ext uri="{FF2B5EF4-FFF2-40B4-BE49-F238E27FC236}">
                  <a16:creationId xmlns:a16="http://schemas.microsoft.com/office/drawing/2014/main" id="{43F903F8-BACB-F297-598D-66F945D126C1}"/>
                </a:ext>
              </a:extLst>
            </p:cNvPr>
            <p:cNvSpPr>
              <a:spLocks noChangeArrowheads="1"/>
            </p:cNvSpPr>
            <p:nvPr/>
          </p:nvSpPr>
          <p:spPr bwMode="auto">
            <a:xfrm>
              <a:off x="13392272" y="3412520"/>
              <a:ext cx="4846761" cy="3264145"/>
            </a:xfrm>
            <a:custGeom>
              <a:avLst/>
              <a:gdLst>
                <a:gd name="T0" fmla="*/ 3883 w 3890"/>
                <a:gd name="T1" fmla="*/ 121 h 2620"/>
                <a:gd name="T2" fmla="*/ 3883 w 3890"/>
                <a:gd name="T3" fmla="*/ 121 h 2620"/>
                <a:gd name="T4" fmla="*/ 3763 w 3890"/>
                <a:gd name="T5" fmla="*/ 0 h 2620"/>
                <a:gd name="T6" fmla="*/ 126 w 3890"/>
                <a:gd name="T7" fmla="*/ 0 h 2620"/>
                <a:gd name="T8" fmla="*/ 126 w 3890"/>
                <a:gd name="T9" fmla="*/ 0 h 2620"/>
                <a:gd name="T10" fmla="*/ 4 w 3890"/>
                <a:gd name="T11" fmla="*/ 121 h 2620"/>
                <a:gd name="T12" fmla="*/ 4 w 3890"/>
                <a:gd name="T13" fmla="*/ 2619 h 2620"/>
                <a:gd name="T14" fmla="*/ 0 w 3890"/>
                <a:gd name="T15" fmla="*/ 2619 h 2620"/>
                <a:gd name="T16" fmla="*/ 0 w 3890"/>
                <a:gd name="T17" fmla="*/ 2619 h 2620"/>
                <a:gd name="T18" fmla="*/ 3889 w 3890"/>
                <a:gd name="T19" fmla="*/ 2619 h 2620"/>
                <a:gd name="T20" fmla="*/ 3889 w 3890"/>
                <a:gd name="T21" fmla="*/ 2619 h 2620"/>
                <a:gd name="T22" fmla="*/ 3883 w 3890"/>
                <a:gd name="T23" fmla="*/ 2619 h 2620"/>
                <a:gd name="T24" fmla="*/ 3883 w 3890"/>
                <a:gd name="T25" fmla="*/ 121 h 26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890" h="2620">
                  <a:moveTo>
                    <a:pt x="3883" y="121"/>
                  </a:moveTo>
                  <a:lnTo>
                    <a:pt x="3883" y="121"/>
                  </a:lnTo>
                  <a:cubicBezTo>
                    <a:pt x="3883" y="54"/>
                    <a:pt x="3829" y="0"/>
                    <a:pt x="3763" y="0"/>
                  </a:cubicBezTo>
                  <a:lnTo>
                    <a:pt x="126" y="0"/>
                  </a:lnTo>
                  <a:lnTo>
                    <a:pt x="126" y="0"/>
                  </a:lnTo>
                  <a:cubicBezTo>
                    <a:pt x="59" y="0"/>
                    <a:pt x="4" y="54"/>
                    <a:pt x="4" y="121"/>
                  </a:cubicBezTo>
                  <a:lnTo>
                    <a:pt x="4" y="2619"/>
                  </a:lnTo>
                  <a:lnTo>
                    <a:pt x="0" y="2619"/>
                  </a:lnTo>
                  <a:lnTo>
                    <a:pt x="0" y="2619"/>
                  </a:lnTo>
                  <a:lnTo>
                    <a:pt x="3889" y="2619"/>
                  </a:lnTo>
                  <a:lnTo>
                    <a:pt x="3889" y="2619"/>
                  </a:lnTo>
                  <a:lnTo>
                    <a:pt x="3883" y="2619"/>
                  </a:lnTo>
                  <a:lnTo>
                    <a:pt x="3883" y="121"/>
                  </a:lnTo>
                </a:path>
              </a:pathLst>
            </a:custGeom>
            <a:solidFill>
              <a:srgbClr val="020202"/>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defTabSz="1371326"/>
              <a:endParaRPr lang="en-US" sz="4899" dirty="0">
                <a:solidFill>
                  <a:srgbClr val="171717"/>
                </a:solidFill>
                <a:latin typeface="Montserrat" pitchFamily="2" charset="77"/>
              </a:endParaRPr>
            </a:p>
          </p:txBody>
        </p:sp>
        <p:sp>
          <p:nvSpPr>
            <p:cNvPr id="19" name="Freeform 3">
              <a:extLst>
                <a:ext uri="{FF2B5EF4-FFF2-40B4-BE49-F238E27FC236}">
                  <a16:creationId xmlns:a16="http://schemas.microsoft.com/office/drawing/2014/main" id="{8D010AE5-0B73-5F11-BC8F-AEF9A4C62144}"/>
                </a:ext>
              </a:extLst>
            </p:cNvPr>
            <p:cNvSpPr>
              <a:spLocks noChangeArrowheads="1"/>
            </p:cNvSpPr>
            <p:nvPr/>
          </p:nvSpPr>
          <p:spPr bwMode="auto">
            <a:xfrm>
              <a:off x="13386775" y="3401528"/>
              <a:ext cx="4857750" cy="3275134"/>
            </a:xfrm>
            <a:custGeom>
              <a:avLst/>
              <a:gdLst>
                <a:gd name="T0" fmla="*/ 3768 w 3900"/>
                <a:gd name="T1" fmla="*/ 0 h 2630"/>
                <a:gd name="T2" fmla="*/ 131 w 3900"/>
                <a:gd name="T3" fmla="*/ 0 h 2630"/>
                <a:gd name="T4" fmla="*/ 131 w 3900"/>
                <a:gd name="T5" fmla="*/ 0 h 2630"/>
                <a:gd name="T6" fmla="*/ 0 w 3900"/>
                <a:gd name="T7" fmla="*/ 131 h 2630"/>
                <a:gd name="T8" fmla="*/ 0 w 3900"/>
                <a:gd name="T9" fmla="*/ 2629 h 2630"/>
                <a:gd name="T10" fmla="*/ 5 w 3900"/>
                <a:gd name="T11" fmla="*/ 2629 h 2630"/>
                <a:gd name="T12" fmla="*/ 9 w 3900"/>
                <a:gd name="T13" fmla="*/ 2629 h 2630"/>
                <a:gd name="T14" fmla="*/ 9 w 3900"/>
                <a:gd name="T15" fmla="*/ 131 h 2630"/>
                <a:gd name="T16" fmla="*/ 9 w 3900"/>
                <a:gd name="T17" fmla="*/ 131 h 2630"/>
                <a:gd name="T18" fmla="*/ 131 w 3900"/>
                <a:gd name="T19" fmla="*/ 10 h 2630"/>
                <a:gd name="T20" fmla="*/ 3768 w 3900"/>
                <a:gd name="T21" fmla="*/ 10 h 2630"/>
                <a:gd name="T22" fmla="*/ 3768 w 3900"/>
                <a:gd name="T23" fmla="*/ 10 h 2630"/>
                <a:gd name="T24" fmla="*/ 3888 w 3900"/>
                <a:gd name="T25" fmla="*/ 131 h 2630"/>
                <a:gd name="T26" fmla="*/ 3888 w 3900"/>
                <a:gd name="T27" fmla="*/ 2629 h 2630"/>
                <a:gd name="T28" fmla="*/ 3894 w 3900"/>
                <a:gd name="T29" fmla="*/ 2629 h 2630"/>
                <a:gd name="T30" fmla="*/ 3899 w 3900"/>
                <a:gd name="T31" fmla="*/ 2629 h 2630"/>
                <a:gd name="T32" fmla="*/ 3899 w 3900"/>
                <a:gd name="T33" fmla="*/ 131 h 2630"/>
                <a:gd name="T34" fmla="*/ 3899 w 3900"/>
                <a:gd name="T35" fmla="*/ 131 h 2630"/>
                <a:gd name="T36" fmla="*/ 3768 w 3900"/>
                <a:gd name="T37" fmla="*/ 0 h 2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900" h="2630">
                  <a:moveTo>
                    <a:pt x="3768" y="0"/>
                  </a:moveTo>
                  <a:lnTo>
                    <a:pt x="131" y="0"/>
                  </a:lnTo>
                  <a:lnTo>
                    <a:pt x="131" y="0"/>
                  </a:lnTo>
                  <a:cubicBezTo>
                    <a:pt x="58" y="0"/>
                    <a:pt x="0" y="59"/>
                    <a:pt x="0" y="131"/>
                  </a:cubicBezTo>
                  <a:lnTo>
                    <a:pt x="0" y="2629"/>
                  </a:lnTo>
                  <a:lnTo>
                    <a:pt x="5" y="2629"/>
                  </a:lnTo>
                  <a:lnTo>
                    <a:pt x="9" y="2629"/>
                  </a:lnTo>
                  <a:lnTo>
                    <a:pt x="9" y="131"/>
                  </a:lnTo>
                  <a:lnTo>
                    <a:pt x="9" y="131"/>
                  </a:lnTo>
                  <a:cubicBezTo>
                    <a:pt x="9" y="64"/>
                    <a:pt x="64" y="10"/>
                    <a:pt x="131" y="10"/>
                  </a:cubicBezTo>
                  <a:lnTo>
                    <a:pt x="3768" y="10"/>
                  </a:lnTo>
                  <a:lnTo>
                    <a:pt x="3768" y="10"/>
                  </a:lnTo>
                  <a:cubicBezTo>
                    <a:pt x="3834" y="10"/>
                    <a:pt x="3888" y="64"/>
                    <a:pt x="3888" y="131"/>
                  </a:cubicBezTo>
                  <a:lnTo>
                    <a:pt x="3888" y="2629"/>
                  </a:lnTo>
                  <a:lnTo>
                    <a:pt x="3894" y="2629"/>
                  </a:lnTo>
                  <a:lnTo>
                    <a:pt x="3899" y="2629"/>
                  </a:lnTo>
                  <a:lnTo>
                    <a:pt x="3899" y="131"/>
                  </a:lnTo>
                  <a:lnTo>
                    <a:pt x="3899" y="131"/>
                  </a:lnTo>
                  <a:cubicBezTo>
                    <a:pt x="3899" y="59"/>
                    <a:pt x="3840" y="0"/>
                    <a:pt x="3768" y="0"/>
                  </a:cubicBezTo>
                </a:path>
              </a:pathLst>
            </a:custGeom>
            <a:solidFill>
              <a:srgbClr val="7F7F84"/>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defTabSz="1371326"/>
              <a:endParaRPr lang="en-US" sz="4899" dirty="0">
                <a:solidFill>
                  <a:srgbClr val="171717"/>
                </a:solidFill>
                <a:latin typeface="Montserrat" pitchFamily="2" charset="77"/>
              </a:endParaRPr>
            </a:p>
          </p:txBody>
        </p:sp>
        <p:sp>
          <p:nvSpPr>
            <p:cNvPr id="20" name="Freeform 4">
              <a:extLst>
                <a:ext uri="{FF2B5EF4-FFF2-40B4-BE49-F238E27FC236}">
                  <a16:creationId xmlns:a16="http://schemas.microsoft.com/office/drawing/2014/main" id="{913CAA85-7523-1568-D04E-3B00C46B6B4F}"/>
                </a:ext>
              </a:extLst>
            </p:cNvPr>
            <p:cNvSpPr>
              <a:spLocks noChangeArrowheads="1"/>
            </p:cNvSpPr>
            <p:nvPr/>
          </p:nvSpPr>
          <p:spPr bwMode="auto">
            <a:xfrm>
              <a:off x="12848246" y="6676662"/>
              <a:ext cx="5934809" cy="131884"/>
            </a:xfrm>
            <a:custGeom>
              <a:avLst/>
              <a:gdLst>
                <a:gd name="T0" fmla="*/ 0 w 4762"/>
                <a:gd name="T1" fmla="*/ 0 h 105"/>
                <a:gd name="T2" fmla="*/ 0 w 4762"/>
                <a:gd name="T3" fmla="*/ 0 h 105"/>
                <a:gd name="T4" fmla="*/ 104 w 4762"/>
                <a:gd name="T5" fmla="*/ 104 h 105"/>
                <a:gd name="T6" fmla="*/ 4656 w 4762"/>
                <a:gd name="T7" fmla="*/ 104 h 105"/>
                <a:gd name="T8" fmla="*/ 4656 w 4762"/>
                <a:gd name="T9" fmla="*/ 104 h 105"/>
                <a:gd name="T10" fmla="*/ 4761 w 4762"/>
                <a:gd name="T11" fmla="*/ 0 h 105"/>
                <a:gd name="T12" fmla="*/ 0 w 4762"/>
                <a:gd name="T13" fmla="*/ 0 h 105"/>
              </a:gdLst>
              <a:ahLst/>
              <a:cxnLst>
                <a:cxn ang="0">
                  <a:pos x="T0" y="T1"/>
                </a:cxn>
                <a:cxn ang="0">
                  <a:pos x="T2" y="T3"/>
                </a:cxn>
                <a:cxn ang="0">
                  <a:pos x="T4" y="T5"/>
                </a:cxn>
                <a:cxn ang="0">
                  <a:pos x="T6" y="T7"/>
                </a:cxn>
                <a:cxn ang="0">
                  <a:pos x="T8" y="T9"/>
                </a:cxn>
                <a:cxn ang="0">
                  <a:pos x="T10" y="T11"/>
                </a:cxn>
                <a:cxn ang="0">
                  <a:pos x="T12" y="T13"/>
                </a:cxn>
              </a:cxnLst>
              <a:rect l="0" t="0" r="r" b="b"/>
              <a:pathLst>
                <a:path w="4762" h="105">
                  <a:moveTo>
                    <a:pt x="0" y="0"/>
                  </a:moveTo>
                  <a:lnTo>
                    <a:pt x="0" y="0"/>
                  </a:lnTo>
                  <a:cubicBezTo>
                    <a:pt x="0" y="58"/>
                    <a:pt x="46" y="104"/>
                    <a:pt x="104" y="104"/>
                  </a:cubicBezTo>
                  <a:lnTo>
                    <a:pt x="4656" y="104"/>
                  </a:lnTo>
                  <a:lnTo>
                    <a:pt x="4656" y="104"/>
                  </a:lnTo>
                  <a:cubicBezTo>
                    <a:pt x="4714" y="104"/>
                    <a:pt x="4761" y="58"/>
                    <a:pt x="4761" y="0"/>
                  </a:cubicBezTo>
                  <a:lnTo>
                    <a:pt x="0" y="0"/>
                  </a:lnTo>
                </a:path>
              </a:pathLst>
            </a:custGeom>
            <a:solidFill>
              <a:srgbClr val="ACAFB5"/>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defTabSz="1371326"/>
              <a:endParaRPr lang="en-US" sz="4899" dirty="0">
                <a:solidFill>
                  <a:srgbClr val="171717"/>
                </a:solidFill>
                <a:latin typeface="Montserrat" pitchFamily="2" charset="77"/>
              </a:endParaRPr>
            </a:p>
          </p:txBody>
        </p:sp>
        <p:sp>
          <p:nvSpPr>
            <p:cNvPr id="21" name="Freeform 5">
              <a:extLst>
                <a:ext uri="{FF2B5EF4-FFF2-40B4-BE49-F238E27FC236}">
                  <a16:creationId xmlns:a16="http://schemas.microsoft.com/office/drawing/2014/main" id="{997D255C-B17A-D93E-9205-E8111AAB25C6}"/>
                </a:ext>
              </a:extLst>
            </p:cNvPr>
            <p:cNvSpPr>
              <a:spLocks noChangeArrowheads="1"/>
            </p:cNvSpPr>
            <p:nvPr/>
          </p:nvSpPr>
          <p:spPr bwMode="auto">
            <a:xfrm>
              <a:off x="15310091" y="6676662"/>
              <a:ext cx="1016613" cy="60445"/>
            </a:xfrm>
            <a:custGeom>
              <a:avLst/>
              <a:gdLst>
                <a:gd name="T0" fmla="*/ 0 w 817"/>
                <a:gd name="T1" fmla="*/ 0 h 50"/>
                <a:gd name="T2" fmla="*/ 0 w 817"/>
                <a:gd name="T3" fmla="*/ 0 h 50"/>
                <a:gd name="T4" fmla="*/ 50 w 817"/>
                <a:gd name="T5" fmla="*/ 49 h 50"/>
                <a:gd name="T6" fmla="*/ 767 w 817"/>
                <a:gd name="T7" fmla="*/ 49 h 50"/>
                <a:gd name="T8" fmla="*/ 767 w 817"/>
                <a:gd name="T9" fmla="*/ 49 h 50"/>
                <a:gd name="T10" fmla="*/ 816 w 817"/>
                <a:gd name="T11" fmla="*/ 0 h 50"/>
                <a:gd name="T12" fmla="*/ 0 w 817"/>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817" h="50">
                  <a:moveTo>
                    <a:pt x="0" y="0"/>
                  </a:moveTo>
                  <a:lnTo>
                    <a:pt x="0" y="0"/>
                  </a:lnTo>
                  <a:cubicBezTo>
                    <a:pt x="0" y="28"/>
                    <a:pt x="22" y="49"/>
                    <a:pt x="50" y="49"/>
                  </a:cubicBezTo>
                  <a:lnTo>
                    <a:pt x="767" y="49"/>
                  </a:lnTo>
                  <a:lnTo>
                    <a:pt x="767" y="49"/>
                  </a:lnTo>
                  <a:cubicBezTo>
                    <a:pt x="794" y="49"/>
                    <a:pt x="816" y="28"/>
                    <a:pt x="816" y="0"/>
                  </a:cubicBezTo>
                  <a:lnTo>
                    <a:pt x="0" y="0"/>
                  </a:lnTo>
                </a:path>
              </a:pathLst>
            </a:custGeom>
            <a:solidFill>
              <a:srgbClr val="5C5B62"/>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defTabSz="1371326"/>
              <a:endParaRPr lang="en-US" sz="4899" dirty="0">
                <a:solidFill>
                  <a:srgbClr val="171717"/>
                </a:solidFill>
                <a:latin typeface="Montserrat" pitchFamily="2" charset="77"/>
              </a:endParaRPr>
            </a:p>
          </p:txBody>
        </p:sp>
        <p:sp>
          <p:nvSpPr>
            <p:cNvPr id="22" name="Freeform 6">
              <a:extLst>
                <a:ext uri="{FF2B5EF4-FFF2-40B4-BE49-F238E27FC236}">
                  <a16:creationId xmlns:a16="http://schemas.microsoft.com/office/drawing/2014/main" id="{99E8D9A5-8FAB-D04A-CBF9-EC333EA278E9}"/>
                </a:ext>
              </a:extLst>
            </p:cNvPr>
            <p:cNvSpPr>
              <a:spLocks noChangeArrowheads="1"/>
            </p:cNvSpPr>
            <p:nvPr/>
          </p:nvSpPr>
          <p:spPr bwMode="auto">
            <a:xfrm>
              <a:off x="15782678" y="3467470"/>
              <a:ext cx="65943" cy="65943"/>
            </a:xfrm>
            <a:custGeom>
              <a:avLst/>
              <a:gdLst>
                <a:gd name="T0" fmla="*/ 26 w 54"/>
                <a:gd name="T1" fmla="*/ 0 h 54"/>
                <a:gd name="T2" fmla="*/ 26 w 54"/>
                <a:gd name="T3" fmla="*/ 0 h 54"/>
                <a:gd name="T4" fmla="*/ 0 w 54"/>
                <a:gd name="T5" fmla="*/ 27 h 54"/>
                <a:gd name="T6" fmla="*/ 0 w 54"/>
                <a:gd name="T7" fmla="*/ 27 h 54"/>
                <a:gd name="T8" fmla="*/ 26 w 54"/>
                <a:gd name="T9" fmla="*/ 53 h 54"/>
                <a:gd name="T10" fmla="*/ 26 w 54"/>
                <a:gd name="T11" fmla="*/ 53 h 54"/>
                <a:gd name="T12" fmla="*/ 53 w 54"/>
                <a:gd name="T13" fmla="*/ 27 h 54"/>
                <a:gd name="T14" fmla="*/ 53 w 54"/>
                <a:gd name="T15" fmla="*/ 27 h 54"/>
                <a:gd name="T16" fmla="*/ 26 w 54"/>
                <a:gd name="T17"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54">
                  <a:moveTo>
                    <a:pt x="26" y="0"/>
                  </a:moveTo>
                  <a:lnTo>
                    <a:pt x="26" y="0"/>
                  </a:lnTo>
                  <a:cubicBezTo>
                    <a:pt x="12" y="0"/>
                    <a:pt x="0" y="12"/>
                    <a:pt x="0" y="27"/>
                  </a:cubicBezTo>
                  <a:lnTo>
                    <a:pt x="0" y="27"/>
                  </a:lnTo>
                  <a:cubicBezTo>
                    <a:pt x="0" y="41"/>
                    <a:pt x="12" y="53"/>
                    <a:pt x="26" y="53"/>
                  </a:cubicBezTo>
                  <a:lnTo>
                    <a:pt x="26" y="53"/>
                  </a:lnTo>
                  <a:cubicBezTo>
                    <a:pt x="41" y="53"/>
                    <a:pt x="53" y="41"/>
                    <a:pt x="53" y="27"/>
                  </a:cubicBezTo>
                  <a:lnTo>
                    <a:pt x="53" y="27"/>
                  </a:lnTo>
                  <a:cubicBezTo>
                    <a:pt x="53" y="12"/>
                    <a:pt x="41" y="0"/>
                    <a:pt x="26" y="0"/>
                  </a:cubicBezTo>
                </a:path>
              </a:pathLst>
            </a:custGeom>
            <a:solidFill>
              <a:srgbClr val="5C5B62"/>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defTabSz="1371326"/>
              <a:endParaRPr lang="en-US" sz="4899" dirty="0">
                <a:solidFill>
                  <a:srgbClr val="171717"/>
                </a:solidFill>
                <a:latin typeface="Montserrat" pitchFamily="2" charset="77"/>
              </a:endParaRPr>
            </a:p>
          </p:txBody>
        </p:sp>
        <p:sp>
          <p:nvSpPr>
            <p:cNvPr id="23" name="Freeform 7">
              <a:extLst>
                <a:ext uri="{FF2B5EF4-FFF2-40B4-BE49-F238E27FC236}">
                  <a16:creationId xmlns:a16="http://schemas.microsoft.com/office/drawing/2014/main" id="{51C7A8C1-190F-CEBD-00B6-40D128657CA7}"/>
                </a:ext>
              </a:extLst>
            </p:cNvPr>
            <p:cNvSpPr>
              <a:spLocks noChangeArrowheads="1"/>
            </p:cNvSpPr>
            <p:nvPr/>
          </p:nvSpPr>
          <p:spPr bwMode="auto">
            <a:xfrm>
              <a:off x="15799167" y="3483955"/>
              <a:ext cx="32972" cy="32972"/>
            </a:xfrm>
            <a:custGeom>
              <a:avLst/>
              <a:gdLst>
                <a:gd name="T0" fmla="*/ 12 w 27"/>
                <a:gd name="T1" fmla="*/ 0 h 28"/>
                <a:gd name="T2" fmla="*/ 12 w 27"/>
                <a:gd name="T3" fmla="*/ 0 h 28"/>
                <a:gd name="T4" fmla="*/ 0 w 27"/>
                <a:gd name="T5" fmla="*/ 14 h 28"/>
                <a:gd name="T6" fmla="*/ 0 w 27"/>
                <a:gd name="T7" fmla="*/ 14 h 28"/>
                <a:gd name="T8" fmla="*/ 12 w 27"/>
                <a:gd name="T9" fmla="*/ 27 h 28"/>
                <a:gd name="T10" fmla="*/ 12 w 27"/>
                <a:gd name="T11" fmla="*/ 27 h 28"/>
                <a:gd name="T12" fmla="*/ 26 w 27"/>
                <a:gd name="T13" fmla="*/ 14 h 28"/>
                <a:gd name="T14" fmla="*/ 26 w 27"/>
                <a:gd name="T15" fmla="*/ 14 h 28"/>
                <a:gd name="T16" fmla="*/ 12 w 2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28">
                  <a:moveTo>
                    <a:pt x="12" y="0"/>
                  </a:moveTo>
                  <a:lnTo>
                    <a:pt x="12" y="0"/>
                  </a:lnTo>
                  <a:cubicBezTo>
                    <a:pt x="5" y="0"/>
                    <a:pt x="0" y="6"/>
                    <a:pt x="0" y="14"/>
                  </a:cubicBezTo>
                  <a:lnTo>
                    <a:pt x="0" y="14"/>
                  </a:lnTo>
                  <a:cubicBezTo>
                    <a:pt x="0" y="21"/>
                    <a:pt x="5" y="27"/>
                    <a:pt x="12" y="27"/>
                  </a:cubicBezTo>
                  <a:lnTo>
                    <a:pt x="12" y="27"/>
                  </a:lnTo>
                  <a:cubicBezTo>
                    <a:pt x="20" y="27"/>
                    <a:pt x="26" y="21"/>
                    <a:pt x="26" y="14"/>
                  </a:cubicBezTo>
                  <a:lnTo>
                    <a:pt x="26" y="14"/>
                  </a:lnTo>
                  <a:cubicBezTo>
                    <a:pt x="26" y="6"/>
                    <a:pt x="20" y="0"/>
                    <a:pt x="12" y="0"/>
                  </a:cubicBezTo>
                </a:path>
              </a:pathLst>
            </a:custGeom>
            <a:solidFill>
              <a:srgbClr val="ADACB0"/>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defTabSz="1371326"/>
              <a:endParaRPr lang="en-US" sz="4899" dirty="0">
                <a:solidFill>
                  <a:srgbClr val="171717"/>
                </a:solidFill>
                <a:latin typeface="Montserrat" pitchFamily="2" charset="77"/>
              </a:endParaRPr>
            </a:p>
          </p:txBody>
        </p:sp>
        <p:sp>
          <p:nvSpPr>
            <p:cNvPr id="24" name="Freeform 8">
              <a:extLst>
                <a:ext uri="{FF2B5EF4-FFF2-40B4-BE49-F238E27FC236}">
                  <a16:creationId xmlns:a16="http://schemas.microsoft.com/office/drawing/2014/main" id="{1681485A-E63A-AB84-E1DE-4BE925B99F18}"/>
                </a:ext>
              </a:extLst>
            </p:cNvPr>
            <p:cNvSpPr>
              <a:spLocks noChangeArrowheads="1"/>
            </p:cNvSpPr>
            <p:nvPr/>
          </p:nvSpPr>
          <p:spPr bwMode="auto">
            <a:xfrm>
              <a:off x="13524156" y="3610347"/>
              <a:ext cx="4588485" cy="2890471"/>
            </a:xfrm>
            <a:custGeom>
              <a:avLst/>
              <a:gdLst>
                <a:gd name="T0" fmla="*/ 0 w 3682"/>
                <a:gd name="T1" fmla="*/ 2317 h 2318"/>
                <a:gd name="T2" fmla="*/ 3681 w 3682"/>
                <a:gd name="T3" fmla="*/ 2317 h 2318"/>
                <a:gd name="T4" fmla="*/ 3681 w 3682"/>
                <a:gd name="T5" fmla="*/ 0 h 2318"/>
                <a:gd name="T6" fmla="*/ 0 w 3682"/>
                <a:gd name="T7" fmla="*/ 0 h 2318"/>
                <a:gd name="T8" fmla="*/ 0 w 3682"/>
                <a:gd name="T9" fmla="*/ 2317 h 2318"/>
              </a:gdLst>
              <a:ahLst/>
              <a:cxnLst>
                <a:cxn ang="0">
                  <a:pos x="T0" y="T1"/>
                </a:cxn>
                <a:cxn ang="0">
                  <a:pos x="T2" y="T3"/>
                </a:cxn>
                <a:cxn ang="0">
                  <a:pos x="T4" y="T5"/>
                </a:cxn>
                <a:cxn ang="0">
                  <a:pos x="T6" y="T7"/>
                </a:cxn>
                <a:cxn ang="0">
                  <a:pos x="T8" y="T9"/>
                </a:cxn>
              </a:cxnLst>
              <a:rect l="0" t="0" r="r" b="b"/>
              <a:pathLst>
                <a:path w="3682" h="2318">
                  <a:moveTo>
                    <a:pt x="0" y="2317"/>
                  </a:moveTo>
                  <a:lnTo>
                    <a:pt x="3681" y="2317"/>
                  </a:lnTo>
                  <a:lnTo>
                    <a:pt x="3681" y="0"/>
                  </a:lnTo>
                  <a:lnTo>
                    <a:pt x="0" y="0"/>
                  </a:lnTo>
                  <a:lnTo>
                    <a:pt x="0" y="2317"/>
                  </a:lnTo>
                </a:path>
              </a:pathLst>
            </a:custGeom>
            <a:solidFill>
              <a:srgbClr val="EBDD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defTabSz="1371326"/>
              <a:endParaRPr lang="en-US" sz="4899" dirty="0">
                <a:solidFill>
                  <a:srgbClr val="171717"/>
                </a:solidFill>
                <a:latin typeface="Montserrat" pitchFamily="2" charset="77"/>
              </a:endParaRPr>
            </a:p>
          </p:txBody>
        </p:sp>
      </p:grpSp>
      <p:sp>
        <p:nvSpPr>
          <p:cNvPr id="10" name="Hình chữ nhật 9">
            <a:extLst>
              <a:ext uri="{FF2B5EF4-FFF2-40B4-BE49-F238E27FC236}">
                <a16:creationId xmlns:a16="http://schemas.microsoft.com/office/drawing/2014/main" id="{5A1FC178-351A-A047-76B0-072AA9B3ACD2}"/>
              </a:ext>
            </a:extLst>
          </p:cNvPr>
          <p:cNvSpPr/>
          <p:nvPr/>
        </p:nvSpPr>
        <p:spPr>
          <a:xfrm>
            <a:off x="-381000" y="-190500"/>
            <a:ext cx="18897600" cy="10896600"/>
          </a:xfrm>
          <a:prstGeom prst="rect">
            <a:avLst/>
          </a:prstGeom>
          <a:gradFill flip="none" rotWithShape="1">
            <a:gsLst>
              <a:gs pos="50000">
                <a:srgbClr val="171717">
                  <a:alpha val="40000"/>
                </a:srgbClr>
              </a:gs>
              <a:gs pos="0">
                <a:schemeClr val="tx1">
                  <a:alpha val="70000"/>
                </a:schemeClr>
              </a:gs>
              <a:gs pos="100000">
                <a:schemeClr val="tx1">
                  <a:alpha val="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2" name="Rectángulo: esquinas redondeadas 1">
            <a:extLst>
              <a:ext uri="{FF2B5EF4-FFF2-40B4-BE49-F238E27FC236}">
                <a16:creationId xmlns:a16="http://schemas.microsoft.com/office/drawing/2014/main" id="{AF93C40C-5FC8-5F02-970F-01D64B2B96BD}"/>
              </a:ext>
            </a:extLst>
          </p:cNvPr>
          <p:cNvSpPr/>
          <p:nvPr/>
        </p:nvSpPr>
        <p:spPr>
          <a:xfrm rot="10800000">
            <a:off x="840084" y="3009014"/>
            <a:ext cx="7292246" cy="5201982"/>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1326"/>
            <a:endParaRPr lang="es-SV" sz="2700">
              <a:solidFill>
                <a:srgbClr val="FFFFFF"/>
              </a:solidFill>
              <a:latin typeface="Poppins ExtraLight"/>
            </a:endParaRPr>
          </a:p>
        </p:txBody>
      </p:sp>
      <p:sp>
        <p:nvSpPr>
          <p:cNvPr id="5" name="BODY">
            <a:extLst>
              <a:ext uri="{FF2B5EF4-FFF2-40B4-BE49-F238E27FC236}">
                <a16:creationId xmlns:a16="http://schemas.microsoft.com/office/drawing/2014/main" id="{69F75AA2-2B3D-DD2B-050A-3849E8297B68}"/>
              </a:ext>
            </a:extLst>
          </p:cNvPr>
          <p:cNvSpPr txBox="1"/>
          <p:nvPr/>
        </p:nvSpPr>
        <p:spPr>
          <a:xfrm>
            <a:off x="1443370" y="3901473"/>
            <a:ext cx="6085672" cy="3653885"/>
          </a:xfrm>
          <a:prstGeom prst="rect">
            <a:avLst/>
          </a:prstGeom>
          <a:noFill/>
        </p:spPr>
        <p:txBody>
          <a:bodyPr wrap="square" rtlCol="0" anchor="t">
            <a:spAutoFit/>
          </a:bodyPr>
          <a:lstStyle>
            <a:defPPr>
              <a:defRPr lang="en-US"/>
            </a:defPPr>
            <a:lvl1pPr>
              <a:lnSpc>
                <a:spcPct val="140000"/>
              </a:lnSpc>
              <a:spcBef>
                <a:spcPts val="1200"/>
              </a:spcBef>
              <a:spcAft>
                <a:spcPts val="0"/>
              </a:spcAft>
              <a:defRPr sz="3100">
                <a:latin typeface="Montserrat" pitchFamily="2" charset="77"/>
              </a:defRPr>
            </a:lvl1pPr>
          </a:lstStyle>
          <a:p>
            <a:pPr defTabSz="1371326">
              <a:spcBef>
                <a:spcPts val="0"/>
              </a:spcBef>
            </a:pPr>
            <a:r>
              <a:rPr lang="en-US" sz="3600" b="1" kern="100" dirty="0">
                <a:solidFill>
                  <a:srgbClr val="1A1241"/>
                </a:solidFill>
                <a:effectLst/>
                <a:latin typeface="+mj-lt"/>
                <a:ea typeface="Arial" panose="020B0604020202020204" pitchFamily="34" charset="0"/>
                <a:cs typeface="Times New Roman" panose="02020603050405020304" pitchFamily="18" charset="0"/>
              </a:rPr>
              <a:t>What we get in return is only disappointment, unrealistic expectations due to social networks.</a:t>
            </a:r>
            <a:endParaRPr lang="vi-VN" sz="3600" b="1" kern="100" dirty="0">
              <a:solidFill>
                <a:srgbClr val="1A1241"/>
              </a:solidFill>
              <a:effectLst/>
              <a:latin typeface="+mj-lt"/>
              <a:ea typeface="Arial" panose="020B0604020202020204" pitchFamily="34" charset="0"/>
              <a:cs typeface="Times New Roman" panose="02020603050405020304" pitchFamily="18" charset="0"/>
            </a:endParaRPr>
          </a:p>
          <a:p>
            <a:pPr defTabSz="1371326">
              <a:spcBef>
                <a:spcPts val="0"/>
              </a:spcBef>
            </a:pPr>
            <a:endParaRPr lang="en-US" sz="2325" dirty="0">
              <a:solidFill>
                <a:srgbClr val="171717"/>
              </a:solidFill>
              <a:latin typeface="Poppins ExtraLight"/>
            </a:endParaRPr>
          </a:p>
        </p:txBody>
      </p:sp>
      <p:sp>
        <p:nvSpPr>
          <p:cNvPr id="3" name="Freeform 212">
            <a:extLst>
              <a:ext uri="{FF2B5EF4-FFF2-40B4-BE49-F238E27FC236}">
                <a16:creationId xmlns:a16="http://schemas.microsoft.com/office/drawing/2014/main" id="{45A3F4FE-C76B-E376-AFDF-85BF36B115CE}"/>
              </a:ext>
            </a:extLst>
          </p:cNvPr>
          <p:cNvSpPr>
            <a:spLocks noChangeArrowheads="1"/>
          </p:cNvSpPr>
          <p:nvPr/>
        </p:nvSpPr>
        <p:spPr bwMode="auto">
          <a:xfrm>
            <a:off x="7306267" y="3901473"/>
            <a:ext cx="1977893" cy="1422698"/>
          </a:xfrm>
          <a:custGeom>
            <a:avLst/>
            <a:gdLst>
              <a:gd name="connsiteX0" fmla="*/ 3221694 w 4900466"/>
              <a:gd name="connsiteY0" fmla="*/ 4007235 h 4125645"/>
              <a:gd name="connsiteX1" fmla="*/ 3226680 w 4900466"/>
              <a:gd name="connsiteY1" fmla="*/ 4017206 h 4125645"/>
              <a:gd name="connsiteX2" fmla="*/ 3232912 w 4900466"/>
              <a:gd name="connsiteY2" fmla="*/ 4023438 h 4125645"/>
              <a:gd name="connsiteX3" fmla="*/ 3229172 w 4900466"/>
              <a:gd name="connsiteY3" fmla="*/ 4023438 h 4125645"/>
              <a:gd name="connsiteX4" fmla="*/ 3237896 w 4900466"/>
              <a:gd name="connsiteY4" fmla="*/ 4038395 h 4125645"/>
              <a:gd name="connsiteX5" fmla="*/ 3240388 w 4900466"/>
              <a:gd name="connsiteY5" fmla="*/ 4032163 h 4125645"/>
              <a:gd name="connsiteX6" fmla="*/ 3241636 w 4900466"/>
              <a:gd name="connsiteY6" fmla="*/ 4030917 h 4125645"/>
              <a:gd name="connsiteX7" fmla="*/ 3237896 w 4900466"/>
              <a:gd name="connsiteY7" fmla="*/ 4028424 h 4125645"/>
              <a:gd name="connsiteX8" fmla="*/ 3240388 w 4900466"/>
              <a:gd name="connsiteY8" fmla="*/ 4032163 h 4125645"/>
              <a:gd name="connsiteX9" fmla="*/ 3235404 w 4900466"/>
              <a:gd name="connsiteY9" fmla="*/ 4025931 h 4125645"/>
              <a:gd name="connsiteX10" fmla="*/ 3234156 w 4900466"/>
              <a:gd name="connsiteY10" fmla="*/ 4024683 h 4125645"/>
              <a:gd name="connsiteX11" fmla="*/ 3125098 w 4900466"/>
              <a:gd name="connsiteY11" fmla="*/ 3954018 h 4125645"/>
              <a:gd name="connsiteX12" fmla="*/ 3119498 w 4900466"/>
              <a:gd name="connsiteY12" fmla="*/ 3957378 h 4125645"/>
              <a:gd name="connsiteX13" fmla="*/ 3124328 w 4900466"/>
              <a:gd name="connsiteY13" fmla="*/ 3954418 h 4125645"/>
              <a:gd name="connsiteX14" fmla="*/ 3125728 w 4900466"/>
              <a:gd name="connsiteY14" fmla="*/ 3953639 h 4125645"/>
              <a:gd name="connsiteX15" fmla="*/ 3125826 w 4900466"/>
              <a:gd name="connsiteY15" fmla="*/ 3953639 h 4125645"/>
              <a:gd name="connsiteX16" fmla="*/ 3125098 w 4900466"/>
              <a:gd name="connsiteY16" fmla="*/ 3954018 h 4125645"/>
              <a:gd name="connsiteX17" fmla="*/ 1368440 w 4900466"/>
              <a:gd name="connsiteY17" fmla="*/ 3953639 h 4125645"/>
              <a:gd name="connsiteX18" fmla="*/ 1369112 w 4900466"/>
              <a:gd name="connsiteY18" fmla="*/ 3953639 h 4125645"/>
              <a:gd name="connsiteX19" fmla="*/ 1367974 w 4900466"/>
              <a:gd name="connsiteY19" fmla="*/ 3954418 h 4125645"/>
              <a:gd name="connsiteX20" fmla="*/ 1362210 w 4900466"/>
              <a:gd name="connsiteY20" fmla="*/ 3957378 h 4125645"/>
              <a:gd name="connsiteX21" fmla="*/ 1368440 w 4900466"/>
              <a:gd name="connsiteY21" fmla="*/ 3953639 h 4125645"/>
              <a:gd name="connsiteX22" fmla="*/ 3126976 w 4900466"/>
              <a:gd name="connsiteY22" fmla="*/ 3951146 h 4125645"/>
              <a:gd name="connsiteX23" fmla="*/ 3124482 w 4900466"/>
              <a:gd name="connsiteY23" fmla="*/ 3952393 h 4125645"/>
              <a:gd name="connsiteX24" fmla="*/ 3123236 w 4900466"/>
              <a:gd name="connsiteY24" fmla="*/ 3952393 h 4125645"/>
              <a:gd name="connsiteX25" fmla="*/ 3124482 w 4900466"/>
              <a:gd name="connsiteY25" fmla="*/ 3947407 h 4125645"/>
              <a:gd name="connsiteX26" fmla="*/ 3124482 w 4900466"/>
              <a:gd name="connsiteY26" fmla="*/ 3948653 h 4125645"/>
              <a:gd name="connsiteX27" fmla="*/ 3115758 w 4900466"/>
              <a:gd name="connsiteY27" fmla="*/ 3949899 h 4125645"/>
              <a:gd name="connsiteX28" fmla="*/ 3121574 w 4900466"/>
              <a:gd name="connsiteY28" fmla="*/ 3948238 h 4125645"/>
              <a:gd name="connsiteX29" fmla="*/ 1368440 w 4900466"/>
              <a:gd name="connsiteY29" fmla="*/ 3947407 h 4125645"/>
              <a:gd name="connsiteX30" fmla="*/ 1367194 w 4900466"/>
              <a:gd name="connsiteY30" fmla="*/ 3948653 h 4125645"/>
              <a:gd name="connsiteX31" fmla="*/ 1359716 w 4900466"/>
              <a:gd name="connsiteY31" fmla="*/ 3949899 h 4125645"/>
              <a:gd name="connsiteX32" fmla="*/ 1365532 w 4900466"/>
              <a:gd name="connsiteY32" fmla="*/ 3948238 h 4125645"/>
              <a:gd name="connsiteX33" fmla="*/ 3107034 w 4900466"/>
              <a:gd name="connsiteY33" fmla="*/ 3941175 h 4125645"/>
              <a:gd name="connsiteX34" fmla="*/ 3108280 w 4900466"/>
              <a:gd name="connsiteY34" fmla="*/ 3941175 h 4125645"/>
              <a:gd name="connsiteX35" fmla="*/ 3109528 w 4900466"/>
              <a:gd name="connsiteY35" fmla="*/ 3942421 h 4125645"/>
              <a:gd name="connsiteX36" fmla="*/ 3110774 w 4900466"/>
              <a:gd name="connsiteY36" fmla="*/ 3944914 h 4125645"/>
              <a:gd name="connsiteX37" fmla="*/ 3110774 w 4900466"/>
              <a:gd name="connsiteY37" fmla="*/ 3946160 h 4125645"/>
              <a:gd name="connsiteX38" fmla="*/ 3110774 w 4900466"/>
              <a:gd name="connsiteY38" fmla="*/ 3947407 h 4125645"/>
              <a:gd name="connsiteX39" fmla="*/ 3109528 w 4900466"/>
              <a:gd name="connsiteY39" fmla="*/ 3946160 h 4125645"/>
              <a:gd name="connsiteX40" fmla="*/ 3107034 w 4900466"/>
              <a:gd name="connsiteY40" fmla="*/ 3941175 h 4125645"/>
              <a:gd name="connsiteX41" fmla="*/ 1349746 w 4900466"/>
              <a:gd name="connsiteY41" fmla="*/ 3939928 h 4125645"/>
              <a:gd name="connsiteX42" fmla="*/ 1350102 w 4900466"/>
              <a:gd name="connsiteY42" fmla="*/ 3939928 h 4125645"/>
              <a:gd name="connsiteX43" fmla="*/ 1350992 w 4900466"/>
              <a:gd name="connsiteY43" fmla="*/ 3941175 h 4125645"/>
              <a:gd name="connsiteX44" fmla="*/ 1349746 w 4900466"/>
              <a:gd name="connsiteY44" fmla="*/ 3939928 h 4125645"/>
              <a:gd name="connsiteX45" fmla="*/ 1355978 w 4900466"/>
              <a:gd name="connsiteY45" fmla="*/ 3937435 h 4125645"/>
              <a:gd name="connsiteX46" fmla="*/ 1357224 w 4900466"/>
              <a:gd name="connsiteY46" fmla="*/ 3938682 h 4125645"/>
              <a:gd name="connsiteX47" fmla="*/ 1358470 w 4900466"/>
              <a:gd name="connsiteY47" fmla="*/ 3938682 h 4125645"/>
              <a:gd name="connsiteX48" fmla="*/ 1358470 w 4900466"/>
              <a:gd name="connsiteY48" fmla="*/ 3939928 h 4125645"/>
              <a:gd name="connsiteX49" fmla="*/ 1358572 w 4900466"/>
              <a:gd name="connsiteY49" fmla="*/ 3940055 h 4125645"/>
              <a:gd name="connsiteX50" fmla="*/ 1360062 w 4900466"/>
              <a:gd name="connsiteY50" fmla="*/ 3940055 h 4125645"/>
              <a:gd name="connsiteX51" fmla="*/ 1359234 w 4900466"/>
              <a:gd name="connsiteY51" fmla="*/ 3940884 h 4125645"/>
              <a:gd name="connsiteX52" fmla="*/ 1359340 w 4900466"/>
              <a:gd name="connsiteY52" fmla="*/ 3941017 h 4125645"/>
              <a:gd name="connsiteX53" fmla="*/ 1359384 w 4900466"/>
              <a:gd name="connsiteY53" fmla="*/ 3941071 h 4125645"/>
              <a:gd name="connsiteX54" fmla="*/ 1363456 w 4900466"/>
              <a:gd name="connsiteY54" fmla="*/ 3946160 h 4125645"/>
              <a:gd name="connsiteX55" fmla="*/ 1358978 w 4900466"/>
              <a:gd name="connsiteY55" fmla="*/ 3941682 h 4125645"/>
              <a:gd name="connsiteX56" fmla="*/ 1358900 w 4900466"/>
              <a:gd name="connsiteY56" fmla="*/ 3941604 h 4125645"/>
              <a:gd name="connsiteX57" fmla="*/ 1358706 w 4900466"/>
              <a:gd name="connsiteY57" fmla="*/ 3941411 h 4125645"/>
              <a:gd name="connsiteX58" fmla="*/ 1357316 w 4900466"/>
              <a:gd name="connsiteY58" fmla="*/ 3942801 h 4125645"/>
              <a:gd name="connsiteX59" fmla="*/ 1357316 w 4900466"/>
              <a:gd name="connsiteY59" fmla="*/ 3940055 h 4125645"/>
              <a:gd name="connsiteX60" fmla="*/ 1357352 w 4900466"/>
              <a:gd name="connsiteY60" fmla="*/ 3940055 h 4125645"/>
              <a:gd name="connsiteX61" fmla="*/ 1357224 w 4900466"/>
              <a:gd name="connsiteY61" fmla="*/ 3939928 h 4125645"/>
              <a:gd name="connsiteX62" fmla="*/ 1355978 w 4900466"/>
              <a:gd name="connsiteY62" fmla="*/ 3943667 h 4125645"/>
              <a:gd name="connsiteX63" fmla="*/ 1354732 w 4900466"/>
              <a:gd name="connsiteY63" fmla="*/ 3941175 h 4125645"/>
              <a:gd name="connsiteX64" fmla="*/ 1353484 w 4900466"/>
              <a:gd name="connsiteY64" fmla="*/ 3939928 h 4125645"/>
              <a:gd name="connsiteX65" fmla="*/ 1354732 w 4900466"/>
              <a:gd name="connsiteY65" fmla="*/ 3939928 h 4125645"/>
              <a:gd name="connsiteX66" fmla="*/ 1355978 w 4900466"/>
              <a:gd name="connsiteY66" fmla="*/ 3938682 h 4125645"/>
              <a:gd name="connsiteX67" fmla="*/ 1355978 w 4900466"/>
              <a:gd name="connsiteY67" fmla="*/ 3937435 h 4125645"/>
              <a:gd name="connsiteX68" fmla="*/ 3109528 w 4900466"/>
              <a:gd name="connsiteY68" fmla="*/ 3936189 h 4125645"/>
              <a:gd name="connsiteX69" fmla="*/ 3110276 w 4900466"/>
              <a:gd name="connsiteY69" fmla="*/ 3936189 h 4125645"/>
              <a:gd name="connsiteX70" fmla="*/ 3110774 w 4900466"/>
              <a:gd name="connsiteY70" fmla="*/ 3936189 h 4125645"/>
              <a:gd name="connsiteX71" fmla="*/ 3110774 w 4900466"/>
              <a:gd name="connsiteY71" fmla="*/ 3937435 h 4125645"/>
              <a:gd name="connsiteX72" fmla="*/ 3110276 w 4900466"/>
              <a:gd name="connsiteY72" fmla="*/ 3936937 h 4125645"/>
              <a:gd name="connsiteX73" fmla="*/ 1352238 w 4900466"/>
              <a:gd name="connsiteY73" fmla="*/ 3936189 h 4125645"/>
              <a:gd name="connsiteX74" fmla="*/ 1352238 w 4900466"/>
              <a:gd name="connsiteY74" fmla="*/ 3937435 h 4125645"/>
              <a:gd name="connsiteX75" fmla="*/ 1353484 w 4900466"/>
              <a:gd name="connsiteY75" fmla="*/ 3938682 h 4125645"/>
              <a:gd name="connsiteX76" fmla="*/ 1354732 w 4900466"/>
              <a:gd name="connsiteY76" fmla="*/ 3936189 h 4125645"/>
              <a:gd name="connsiteX77" fmla="*/ 1353484 w 4900466"/>
              <a:gd name="connsiteY77" fmla="*/ 3937435 h 4125645"/>
              <a:gd name="connsiteX78" fmla="*/ 1353484 w 4900466"/>
              <a:gd name="connsiteY78" fmla="*/ 3936189 h 4125645"/>
              <a:gd name="connsiteX79" fmla="*/ 3110774 w 4900466"/>
              <a:gd name="connsiteY79" fmla="*/ 3934943 h 4125645"/>
              <a:gd name="connsiteX80" fmla="*/ 3113266 w 4900466"/>
              <a:gd name="connsiteY80" fmla="*/ 3936189 h 4125645"/>
              <a:gd name="connsiteX81" fmla="*/ 3113266 w 4900466"/>
              <a:gd name="connsiteY81" fmla="*/ 3937435 h 4125645"/>
              <a:gd name="connsiteX82" fmla="*/ 3114512 w 4900466"/>
              <a:gd name="connsiteY82" fmla="*/ 3938682 h 4125645"/>
              <a:gd name="connsiteX83" fmla="*/ 3114512 w 4900466"/>
              <a:gd name="connsiteY83" fmla="*/ 3939928 h 4125645"/>
              <a:gd name="connsiteX84" fmla="*/ 3113266 w 4900466"/>
              <a:gd name="connsiteY84" fmla="*/ 3943667 h 4125645"/>
              <a:gd name="connsiteX85" fmla="*/ 3112020 w 4900466"/>
              <a:gd name="connsiteY85" fmla="*/ 3943667 h 4125645"/>
              <a:gd name="connsiteX86" fmla="*/ 3111456 w 4900466"/>
              <a:gd name="connsiteY86" fmla="*/ 3942539 h 4125645"/>
              <a:gd name="connsiteX87" fmla="*/ 3111230 w 4900466"/>
              <a:gd name="connsiteY87" fmla="*/ 3942087 h 4125645"/>
              <a:gd name="connsiteX88" fmla="*/ 3110276 w 4900466"/>
              <a:gd name="connsiteY88" fmla="*/ 3942801 h 4125645"/>
              <a:gd name="connsiteX89" fmla="*/ 3111026 w 4900466"/>
              <a:gd name="connsiteY89" fmla="*/ 3941678 h 4125645"/>
              <a:gd name="connsiteX90" fmla="*/ 3110774 w 4900466"/>
              <a:gd name="connsiteY90" fmla="*/ 3941175 h 4125645"/>
              <a:gd name="connsiteX91" fmla="*/ 3110774 w 4900466"/>
              <a:gd name="connsiteY91" fmla="*/ 3939928 h 4125645"/>
              <a:gd name="connsiteX92" fmla="*/ 3108280 w 4900466"/>
              <a:gd name="connsiteY92" fmla="*/ 3938682 h 4125645"/>
              <a:gd name="connsiteX93" fmla="*/ 3109528 w 4900466"/>
              <a:gd name="connsiteY93" fmla="*/ 3938682 h 4125645"/>
              <a:gd name="connsiteX94" fmla="*/ 3109528 w 4900466"/>
              <a:gd name="connsiteY94" fmla="*/ 3937435 h 4125645"/>
              <a:gd name="connsiteX95" fmla="*/ 3110774 w 4900466"/>
              <a:gd name="connsiteY95" fmla="*/ 3938682 h 4125645"/>
              <a:gd name="connsiteX96" fmla="*/ 3112020 w 4900466"/>
              <a:gd name="connsiteY96" fmla="*/ 3936189 h 4125645"/>
              <a:gd name="connsiteX97" fmla="*/ 3110774 w 4900466"/>
              <a:gd name="connsiteY97" fmla="*/ 3936189 h 4125645"/>
              <a:gd name="connsiteX98" fmla="*/ 3118252 w 4900466"/>
              <a:gd name="connsiteY98" fmla="*/ 3922479 h 4125645"/>
              <a:gd name="connsiteX99" fmla="*/ 3117004 w 4900466"/>
              <a:gd name="connsiteY99" fmla="*/ 3923725 h 4125645"/>
              <a:gd name="connsiteX100" fmla="*/ 3117004 w 4900466"/>
              <a:gd name="connsiteY100" fmla="*/ 3923726 h 4125645"/>
              <a:gd name="connsiteX101" fmla="*/ 3117004 w 4900466"/>
              <a:gd name="connsiteY101" fmla="*/ 3924348 h 4125645"/>
              <a:gd name="connsiteX102" fmla="*/ 3115758 w 4900466"/>
              <a:gd name="connsiteY102" fmla="*/ 3924971 h 4125645"/>
              <a:gd name="connsiteX103" fmla="*/ 3117004 w 4900466"/>
              <a:gd name="connsiteY103" fmla="*/ 3924971 h 4125645"/>
              <a:gd name="connsiteX104" fmla="*/ 3117004 w 4900466"/>
              <a:gd name="connsiteY104" fmla="*/ 3924348 h 4125645"/>
              <a:gd name="connsiteX105" fmla="*/ 3118252 w 4900466"/>
              <a:gd name="connsiteY105" fmla="*/ 3923725 h 4125645"/>
              <a:gd name="connsiteX106" fmla="*/ 3118252 w 4900466"/>
              <a:gd name="connsiteY106" fmla="*/ 3922479 h 4125645"/>
              <a:gd name="connsiteX107" fmla="*/ 1360962 w 4900466"/>
              <a:gd name="connsiteY107" fmla="*/ 3922479 h 4125645"/>
              <a:gd name="connsiteX108" fmla="*/ 1359716 w 4900466"/>
              <a:gd name="connsiteY108" fmla="*/ 3923725 h 4125645"/>
              <a:gd name="connsiteX109" fmla="*/ 1359716 w 4900466"/>
              <a:gd name="connsiteY109" fmla="*/ 3924971 h 4125645"/>
              <a:gd name="connsiteX110" fmla="*/ 1360962 w 4900466"/>
              <a:gd name="connsiteY110" fmla="*/ 3923725 h 4125645"/>
              <a:gd name="connsiteX111" fmla="*/ 1360962 w 4900466"/>
              <a:gd name="connsiteY111" fmla="*/ 3922479 h 4125645"/>
              <a:gd name="connsiteX112" fmla="*/ 3488200 w 4900466"/>
              <a:gd name="connsiteY112" fmla="*/ 3901585 h 4125645"/>
              <a:gd name="connsiteX113" fmla="*/ 3468216 w 4900466"/>
              <a:gd name="connsiteY113" fmla="*/ 3927917 h 4125645"/>
              <a:gd name="connsiteX114" fmla="*/ 3488200 w 4900466"/>
              <a:gd name="connsiteY114" fmla="*/ 3901585 h 4125645"/>
              <a:gd name="connsiteX115" fmla="*/ 1729738 w 4900466"/>
              <a:gd name="connsiteY115" fmla="*/ 3901585 h 4125645"/>
              <a:gd name="connsiteX116" fmla="*/ 1709754 w 4900466"/>
              <a:gd name="connsiteY116" fmla="*/ 3927917 h 4125645"/>
              <a:gd name="connsiteX117" fmla="*/ 1729738 w 4900466"/>
              <a:gd name="connsiteY117" fmla="*/ 3901585 h 4125645"/>
              <a:gd name="connsiteX118" fmla="*/ 1293662 w 4900466"/>
              <a:gd name="connsiteY118" fmla="*/ 3876360 h 4125645"/>
              <a:gd name="connsiteX119" fmla="*/ 1296156 w 4900466"/>
              <a:gd name="connsiteY119" fmla="*/ 3878854 h 4125645"/>
              <a:gd name="connsiteX120" fmla="*/ 1293662 w 4900466"/>
              <a:gd name="connsiteY120" fmla="*/ 3876361 h 4125645"/>
              <a:gd name="connsiteX121" fmla="*/ 3048770 w 4900466"/>
              <a:gd name="connsiteY121" fmla="*/ 3873557 h 4125645"/>
              <a:gd name="connsiteX122" fmla="*/ 3049704 w 4900466"/>
              <a:gd name="connsiteY122" fmla="*/ 3875115 h 4125645"/>
              <a:gd name="connsiteX123" fmla="*/ 3053444 w 4900466"/>
              <a:gd name="connsiteY123" fmla="*/ 3878854 h 4125645"/>
              <a:gd name="connsiteX124" fmla="*/ 3049704 w 4900466"/>
              <a:gd name="connsiteY124" fmla="*/ 3876361 h 4125645"/>
              <a:gd name="connsiteX125" fmla="*/ 1291792 w 4900466"/>
              <a:gd name="connsiteY125" fmla="*/ 3873556 h 4125645"/>
              <a:gd name="connsiteX126" fmla="*/ 1293662 w 4900466"/>
              <a:gd name="connsiteY126" fmla="*/ 3876360 h 4125645"/>
              <a:gd name="connsiteX127" fmla="*/ 1292416 w 4900466"/>
              <a:gd name="connsiteY127" fmla="*/ 3875115 h 4125645"/>
              <a:gd name="connsiteX128" fmla="*/ 1289924 w 4900466"/>
              <a:gd name="connsiteY128" fmla="*/ 3868885 h 4125645"/>
              <a:gd name="connsiteX129" fmla="*/ 1291792 w 4900466"/>
              <a:gd name="connsiteY129" fmla="*/ 3873556 h 4125645"/>
              <a:gd name="connsiteX130" fmla="*/ 1291170 w 4900466"/>
              <a:gd name="connsiteY130" fmla="*/ 3872622 h 4125645"/>
              <a:gd name="connsiteX131" fmla="*/ 1289922 w 4900466"/>
              <a:gd name="connsiteY131" fmla="*/ 3868879 h 4125645"/>
              <a:gd name="connsiteX132" fmla="*/ 1289924 w 4900466"/>
              <a:gd name="connsiteY132" fmla="*/ 3868883 h 4125645"/>
              <a:gd name="connsiteX133" fmla="*/ 1289924 w 4900466"/>
              <a:gd name="connsiteY133" fmla="*/ 3868885 h 4125645"/>
              <a:gd name="connsiteX134" fmla="*/ 3038488 w 4900466"/>
              <a:gd name="connsiteY134" fmla="*/ 3848940 h 4125645"/>
              <a:gd name="connsiteX135" fmla="*/ 3039734 w 4900466"/>
              <a:gd name="connsiteY135" fmla="*/ 3848940 h 4125645"/>
              <a:gd name="connsiteX136" fmla="*/ 3039734 w 4900466"/>
              <a:gd name="connsiteY136" fmla="*/ 3850186 h 4125645"/>
              <a:gd name="connsiteX137" fmla="*/ 3039734 w 4900466"/>
              <a:gd name="connsiteY137" fmla="*/ 3851433 h 4125645"/>
              <a:gd name="connsiteX138" fmla="*/ 3042226 w 4900466"/>
              <a:gd name="connsiteY138" fmla="*/ 3857665 h 4125645"/>
              <a:gd name="connsiteX139" fmla="*/ 3044720 w 4900466"/>
              <a:gd name="connsiteY139" fmla="*/ 3865143 h 4125645"/>
              <a:gd name="connsiteX140" fmla="*/ 3048458 w 4900466"/>
              <a:gd name="connsiteY140" fmla="*/ 3872622 h 4125645"/>
              <a:gd name="connsiteX141" fmla="*/ 3048770 w 4900466"/>
              <a:gd name="connsiteY141" fmla="*/ 3873557 h 4125645"/>
              <a:gd name="connsiteX142" fmla="*/ 3045966 w 4900466"/>
              <a:gd name="connsiteY142" fmla="*/ 3868883 h 4125645"/>
              <a:gd name="connsiteX143" fmla="*/ 3042226 w 4900466"/>
              <a:gd name="connsiteY143" fmla="*/ 3861404 h 4125645"/>
              <a:gd name="connsiteX144" fmla="*/ 3039734 w 4900466"/>
              <a:gd name="connsiteY144" fmla="*/ 3853925 h 4125645"/>
              <a:gd name="connsiteX145" fmla="*/ 3038488 w 4900466"/>
              <a:gd name="connsiteY145" fmla="*/ 3851433 h 4125645"/>
              <a:gd name="connsiteX146" fmla="*/ 1281200 w 4900466"/>
              <a:gd name="connsiteY146" fmla="*/ 3848940 h 4125645"/>
              <a:gd name="connsiteX147" fmla="*/ 1282446 w 4900466"/>
              <a:gd name="connsiteY147" fmla="*/ 3848940 h 4125645"/>
              <a:gd name="connsiteX148" fmla="*/ 1282446 w 4900466"/>
              <a:gd name="connsiteY148" fmla="*/ 3850186 h 4125645"/>
              <a:gd name="connsiteX149" fmla="*/ 1283692 w 4900466"/>
              <a:gd name="connsiteY149" fmla="*/ 3851433 h 4125645"/>
              <a:gd name="connsiteX150" fmla="*/ 1286184 w 4900466"/>
              <a:gd name="connsiteY150" fmla="*/ 3857665 h 4125645"/>
              <a:gd name="connsiteX151" fmla="*/ 1288678 w 4900466"/>
              <a:gd name="connsiteY151" fmla="*/ 3865143 h 4125645"/>
              <a:gd name="connsiteX152" fmla="*/ 1289922 w 4900466"/>
              <a:gd name="connsiteY152" fmla="*/ 3868879 h 4125645"/>
              <a:gd name="connsiteX153" fmla="*/ 1286184 w 4900466"/>
              <a:gd name="connsiteY153" fmla="*/ 3861404 h 4125645"/>
              <a:gd name="connsiteX154" fmla="*/ 1283692 w 4900466"/>
              <a:gd name="connsiteY154" fmla="*/ 3853925 h 4125645"/>
              <a:gd name="connsiteX155" fmla="*/ 1282446 w 4900466"/>
              <a:gd name="connsiteY155" fmla="*/ 3851433 h 4125645"/>
              <a:gd name="connsiteX156" fmla="*/ 3036756 w 4900466"/>
              <a:gd name="connsiteY156" fmla="*/ 3846232 h 4125645"/>
              <a:gd name="connsiteX157" fmla="*/ 3038488 w 4900466"/>
              <a:gd name="connsiteY157" fmla="*/ 3848940 h 4125645"/>
              <a:gd name="connsiteX158" fmla="*/ 3037242 w 4900466"/>
              <a:gd name="connsiteY158" fmla="*/ 3847693 h 4125645"/>
              <a:gd name="connsiteX159" fmla="*/ 2999852 w 4900466"/>
              <a:gd name="connsiteY159" fmla="*/ 3789112 h 4125645"/>
              <a:gd name="connsiteX160" fmla="*/ 2998606 w 4900466"/>
              <a:gd name="connsiteY160" fmla="*/ 3791605 h 4125645"/>
              <a:gd name="connsiteX161" fmla="*/ 3011068 w 4900466"/>
              <a:gd name="connsiteY161" fmla="*/ 3801576 h 4125645"/>
              <a:gd name="connsiteX162" fmla="*/ 3002344 w 4900466"/>
              <a:gd name="connsiteY162" fmla="*/ 3792851 h 4125645"/>
              <a:gd name="connsiteX163" fmla="*/ 3002344 w 4900466"/>
              <a:gd name="connsiteY163" fmla="*/ 3791605 h 4125645"/>
              <a:gd name="connsiteX164" fmla="*/ 3001098 w 4900466"/>
              <a:gd name="connsiteY164" fmla="*/ 3790358 h 4125645"/>
              <a:gd name="connsiteX165" fmla="*/ 2999852 w 4900466"/>
              <a:gd name="connsiteY165" fmla="*/ 3789112 h 4125645"/>
              <a:gd name="connsiteX166" fmla="*/ 1243810 w 4900466"/>
              <a:gd name="connsiteY166" fmla="*/ 3789112 h 4125645"/>
              <a:gd name="connsiteX167" fmla="*/ 1242564 w 4900466"/>
              <a:gd name="connsiteY167" fmla="*/ 3791605 h 4125645"/>
              <a:gd name="connsiteX168" fmla="*/ 1253780 w 4900466"/>
              <a:gd name="connsiteY168" fmla="*/ 3801576 h 4125645"/>
              <a:gd name="connsiteX169" fmla="*/ 1246302 w 4900466"/>
              <a:gd name="connsiteY169" fmla="*/ 3792851 h 4125645"/>
              <a:gd name="connsiteX170" fmla="*/ 1246302 w 4900466"/>
              <a:gd name="connsiteY170" fmla="*/ 3791605 h 4125645"/>
              <a:gd name="connsiteX171" fmla="*/ 1245056 w 4900466"/>
              <a:gd name="connsiteY171" fmla="*/ 3790358 h 4125645"/>
              <a:gd name="connsiteX172" fmla="*/ 1243810 w 4900466"/>
              <a:gd name="connsiteY172" fmla="*/ 3789112 h 4125645"/>
              <a:gd name="connsiteX173" fmla="*/ 2992374 w 4900466"/>
              <a:gd name="connsiteY173" fmla="*/ 3785373 h 4125645"/>
              <a:gd name="connsiteX174" fmla="*/ 2996114 w 4900466"/>
              <a:gd name="connsiteY174" fmla="*/ 3789112 h 4125645"/>
              <a:gd name="connsiteX175" fmla="*/ 2993620 w 4900466"/>
              <a:gd name="connsiteY175" fmla="*/ 3790358 h 4125645"/>
              <a:gd name="connsiteX176" fmla="*/ 2994868 w 4900466"/>
              <a:gd name="connsiteY176" fmla="*/ 3789112 h 4125645"/>
              <a:gd name="connsiteX177" fmla="*/ 2992374 w 4900466"/>
              <a:gd name="connsiteY177" fmla="*/ 3785373 h 4125645"/>
              <a:gd name="connsiteX178" fmla="*/ 1237578 w 4900466"/>
              <a:gd name="connsiteY178" fmla="*/ 3784126 h 4125645"/>
              <a:gd name="connsiteX179" fmla="*/ 1237578 w 4900466"/>
              <a:gd name="connsiteY179" fmla="*/ 3785373 h 4125645"/>
              <a:gd name="connsiteX180" fmla="*/ 1236332 w 4900466"/>
              <a:gd name="connsiteY180" fmla="*/ 3785373 h 4125645"/>
              <a:gd name="connsiteX181" fmla="*/ 2997360 w 4900466"/>
              <a:gd name="connsiteY181" fmla="*/ 3781633 h 4125645"/>
              <a:gd name="connsiteX182" fmla="*/ 2996114 w 4900466"/>
              <a:gd name="connsiteY182" fmla="*/ 3782879 h 4125645"/>
              <a:gd name="connsiteX183" fmla="*/ 2994868 w 4900466"/>
              <a:gd name="connsiteY183" fmla="*/ 3784126 h 4125645"/>
              <a:gd name="connsiteX184" fmla="*/ 2994244 w 4900466"/>
              <a:gd name="connsiteY184" fmla="*/ 3784126 h 4125645"/>
              <a:gd name="connsiteX185" fmla="*/ 2993620 w 4900466"/>
              <a:gd name="connsiteY185" fmla="*/ 3784126 h 4125645"/>
              <a:gd name="connsiteX186" fmla="*/ 2994868 w 4900466"/>
              <a:gd name="connsiteY186" fmla="*/ 3782879 h 4125645"/>
              <a:gd name="connsiteX187" fmla="*/ 2997360 w 4900466"/>
              <a:gd name="connsiteY187" fmla="*/ 3781633 h 4125645"/>
              <a:gd name="connsiteX188" fmla="*/ 2997360 w 4900466"/>
              <a:gd name="connsiteY188" fmla="*/ 3780387 h 4125645"/>
              <a:gd name="connsiteX189" fmla="*/ 2996906 w 4900466"/>
              <a:gd name="connsiteY189" fmla="*/ 3780690 h 4125645"/>
              <a:gd name="connsiteX190" fmla="*/ 2993620 w 4900466"/>
              <a:gd name="connsiteY190" fmla="*/ 3782879 h 4125645"/>
              <a:gd name="connsiteX191" fmla="*/ 2992374 w 4900466"/>
              <a:gd name="connsiteY191" fmla="*/ 3784126 h 4125645"/>
              <a:gd name="connsiteX192" fmla="*/ 2992374 w 4900466"/>
              <a:gd name="connsiteY192" fmla="*/ 3782879 h 4125645"/>
              <a:gd name="connsiteX193" fmla="*/ 2996754 w 4900466"/>
              <a:gd name="connsiteY193" fmla="*/ 3780690 h 4125645"/>
              <a:gd name="connsiteX194" fmla="*/ 1240072 w 4900466"/>
              <a:gd name="connsiteY194" fmla="*/ 3780387 h 4125645"/>
              <a:gd name="connsiteX195" fmla="*/ 1238824 w 4900466"/>
              <a:gd name="connsiteY195" fmla="*/ 3781633 h 4125645"/>
              <a:gd name="connsiteX196" fmla="*/ 1238826 w 4900466"/>
              <a:gd name="connsiteY196" fmla="*/ 3781633 h 4125645"/>
              <a:gd name="connsiteX197" fmla="*/ 1237578 w 4900466"/>
              <a:gd name="connsiteY197" fmla="*/ 3782879 h 4125645"/>
              <a:gd name="connsiteX198" fmla="*/ 1236332 w 4900466"/>
              <a:gd name="connsiteY198" fmla="*/ 3782879 h 4125645"/>
              <a:gd name="connsiteX199" fmla="*/ 1240072 w 4900466"/>
              <a:gd name="connsiteY199" fmla="*/ 3780387 h 4125645"/>
              <a:gd name="connsiteX200" fmla="*/ 2998606 w 4900466"/>
              <a:gd name="connsiteY200" fmla="*/ 3779140 h 4125645"/>
              <a:gd name="connsiteX201" fmla="*/ 2999852 w 4900466"/>
              <a:gd name="connsiteY201" fmla="*/ 3779140 h 4125645"/>
              <a:gd name="connsiteX202" fmla="*/ 2998606 w 4900466"/>
              <a:gd name="connsiteY202" fmla="*/ 3779763 h 4125645"/>
              <a:gd name="connsiteX203" fmla="*/ 2997360 w 4900466"/>
              <a:gd name="connsiteY203" fmla="*/ 3780387 h 4125645"/>
              <a:gd name="connsiteX204" fmla="*/ 2998606 w 4900466"/>
              <a:gd name="connsiteY204" fmla="*/ 3779140 h 4125645"/>
              <a:gd name="connsiteX205" fmla="*/ 1241942 w 4900466"/>
              <a:gd name="connsiteY205" fmla="*/ 3779140 h 4125645"/>
              <a:gd name="connsiteX206" fmla="*/ 1242564 w 4900466"/>
              <a:gd name="connsiteY206" fmla="*/ 3779140 h 4125645"/>
              <a:gd name="connsiteX207" fmla="*/ 1240072 w 4900466"/>
              <a:gd name="connsiteY207" fmla="*/ 3780387 h 4125645"/>
              <a:gd name="connsiteX208" fmla="*/ 1240076 w 4900466"/>
              <a:gd name="connsiteY208" fmla="*/ 3780384 h 4125645"/>
              <a:gd name="connsiteX209" fmla="*/ 2999852 w 4900466"/>
              <a:gd name="connsiteY209" fmla="*/ 3776647 h 4125645"/>
              <a:gd name="connsiteX210" fmla="*/ 2994868 w 4900466"/>
              <a:gd name="connsiteY210" fmla="*/ 3780387 h 4125645"/>
              <a:gd name="connsiteX211" fmla="*/ 3001098 w 4900466"/>
              <a:gd name="connsiteY211" fmla="*/ 3776647 h 4125645"/>
              <a:gd name="connsiteX212" fmla="*/ 2999852 w 4900466"/>
              <a:gd name="connsiteY212" fmla="*/ 3777894 h 4125645"/>
              <a:gd name="connsiteX213" fmla="*/ 2995658 w 4900466"/>
              <a:gd name="connsiteY213" fmla="*/ 3780690 h 4125645"/>
              <a:gd name="connsiteX214" fmla="*/ 2992374 w 4900466"/>
              <a:gd name="connsiteY214" fmla="*/ 3782879 h 4125645"/>
              <a:gd name="connsiteX215" fmla="*/ 2989882 w 4900466"/>
              <a:gd name="connsiteY215" fmla="*/ 3782879 h 4125645"/>
              <a:gd name="connsiteX216" fmla="*/ 2999852 w 4900466"/>
              <a:gd name="connsiteY216" fmla="*/ 3776647 h 4125645"/>
              <a:gd name="connsiteX217" fmla="*/ 1245056 w 4900466"/>
              <a:gd name="connsiteY217" fmla="*/ 3776647 h 4125645"/>
              <a:gd name="connsiteX218" fmla="*/ 1243810 w 4900466"/>
              <a:gd name="connsiteY218" fmla="*/ 3777894 h 4125645"/>
              <a:gd name="connsiteX219" fmla="*/ 1241942 w 4900466"/>
              <a:gd name="connsiteY219" fmla="*/ 3779140 h 4125645"/>
              <a:gd name="connsiteX220" fmla="*/ 1241318 w 4900466"/>
              <a:gd name="connsiteY220" fmla="*/ 3779140 h 4125645"/>
              <a:gd name="connsiteX221" fmla="*/ 1240076 w 4900466"/>
              <a:gd name="connsiteY221" fmla="*/ 3780384 h 4125645"/>
              <a:gd name="connsiteX222" fmla="*/ 1236332 w 4900466"/>
              <a:gd name="connsiteY222" fmla="*/ 3782879 h 4125645"/>
              <a:gd name="connsiteX223" fmla="*/ 1233840 w 4900466"/>
              <a:gd name="connsiteY223" fmla="*/ 3782879 h 4125645"/>
              <a:gd name="connsiteX224" fmla="*/ 1237780 w 4900466"/>
              <a:gd name="connsiteY224" fmla="*/ 3780690 h 4125645"/>
              <a:gd name="connsiteX225" fmla="*/ 2995336 w 4900466"/>
              <a:gd name="connsiteY225" fmla="*/ 3774934 h 4125645"/>
              <a:gd name="connsiteX226" fmla="*/ 2996484 w 4900466"/>
              <a:gd name="connsiteY226" fmla="*/ 3775199 h 4125645"/>
              <a:gd name="connsiteX227" fmla="*/ 2994868 w 4900466"/>
              <a:gd name="connsiteY227" fmla="*/ 3775401 h 4125645"/>
              <a:gd name="connsiteX228" fmla="*/ 2994922 w 4900466"/>
              <a:gd name="connsiteY228" fmla="*/ 3774963 h 4125645"/>
              <a:gd name="connsiteX229" fmla="*/ 1238670 w 4900466"/>
              <a:gd name="connsiteY229" fmla="*/ 3774934 h 4125645"/>
              <a:gd name="connsiteX230" fmla="*/ 1239392 w 4900466"/>
              <a:gd name="connsiteY230" fmla="*/ 3775174 h 4125645"/>
              <a:gd name="connsiteX231" fmla="*/ 1237578 w 4900466"/>
              <a:gd name="connsiteY231" fmla="*/ 3775401 h 4125645"/>
              <a:gd name="connsiteX232" fmla="*/ 1237830 w 4900466"/>
              <a:gd name="connsiteY232" fmla="*/ 3774998 h 4125645"/>
              <a:gd name="connsiteX233" fmla="*/ 2997360 w 4900466"/>
              <a:gd name="connsiteY233" fmla="*/ 3771662 h 4125645"/>
              <a:gd name="connsiteX234" fmla="*/ 3004838 w 4900466"/>
              <a:gd name="connsiteY234" fmla="*/ 3772908 h 4125645"/>
              <a:gd name="connsiteX235" fmla="*/ 2998606 w 4900466"/>
              <a:gd name="connsiteY235" fmla="*/ 3771662 h 4125645"/>
              <a:gd name="connsiteX236" fmla="*/ 2997360 w 4900466"/>
              <a:gd name="connsiteY236" fmla="*/ 3771662 h 4125645"/>
              <a:gd name="connsiteX237" fmla="*/ 1240072 w 4900466"/>
              <a:gd name="connsiteY237" fmla="*/ 3771662 h 4125645"/>
              <a:gd name="connsiteX238" fmla="*/ 1247550 w 4900466"/>
              <a:gd name="connsiteY238" fmla="*/ 3772908 h 4125645"/>
              <a:gd name="connsiteX239" fmla="*/ 1241318 w 4900466"/>
              <a:gd name="connsiteY239" fmla="*/ 3771662 h 4125645"/>
              <a:gd name="connsiteX240" fmla="*/ 2950000 w 4900466"/>
              <a:gd name="connsiteY240" fmla="*/ 3729283 h 4125645"/>
              <a:gd name="connsiteX241" fmla="*/ 2956232 w 4900466"/>
              <a:gd name="connsiteY241" fmla="*/ 3733023 h 4125645"/>
              <a:gd name="connsiteX242" fmla="*/ 2953740 w 4900466"/>
              <a:gd name="connsiteY242" fmla="*/ 3731777 h 4125645"/>
              <a:gd name="connsiteX243" fmla="*/ 2950000 w 4900466"/>
              <a:gd name="connsiteY243" fmla="*/ 3729283 h 4125645"/>
              <a:gd name="connsiteX244" fmla="*/ 1193958 w 4900466"/>
              <a:gd name="connsiteY244" fmla="*/ 3729283 h 4125645"/>
              <a:gd name="connsiteX245" fmla="*/ 1198944 w 4900466"/>
              <a:gd name="connsiteY245" fmla="*/ 3733023 h 4125645"/>
              <a:gd name="connsiteX246" fmla="*/ 1196450 w 4900466"/>
              <a:gd name="connsiteY246" fmla="*/ 3731777 h 4125645"/>
              <a:gd name="connsiteX247" fmla="*/ 1193958 w 4900466"/>
              <a:gd name="connsiteY247" fmla="*/ 3729283 h 4125645"/>
              <a:gd name="connsiteX248" fmla="*/ 2946262 w 4900466"/>
              <a:gd name="connsiteY248" fmla="*/ 3721805 h 4125645"/>
              <a:gd name="connsiteX249" fmla="*/ 2945016 w 4900466"/>
              <a:gd name="connsiteY249" fmla="*/ 3724298 h 4125645"/>
              <a:gd name="connsiteX250" fmla="*/ 2945016 w 4900466"/>
              <a:gd name="connsiteY250" fmla="*/ 3725544 h 4125645"/>
              <a:gd name="connsiteX251" fmla="*/ 2946262 w 4900466"/>
              <a:gd name="connsiteY251" fmla="*/ 3728037 h 4125645"/>
              <a:gd name="connsiteX252" fmla="*/ 2951246 w 4900466"/>
              <a:gd name="connsiteY252" fmla="*/ 3733023 h 4125645"/>
              <a:gd name="connsiteX253" fmla="*/ 2947508 w 4900466"/>
              <a:gd name="connsiteY253" fmla="*/ 3726791 h 4125645"/>
              <a:gd name="connsiteX254" fmla="*/ 2946262 w 4900466"/>
              <a:gd name="connsiteY254" fmla="*/ 3725544 h 4125645"/>
              <a:gd name="connsiteX255" fmla="*/ 2946262 w 4900466"/>
              <a:gd name="connsiteY255" fmla="*/ 3724298 h 4125645"/>
              <a:gd name="connsiteX256" fmla="*/ 2946262 w 4900466"/>
              <a:gd name="connsiteY256" fmla="*/ 3721805 h 4125645"/>
              <a:gd name="connsiteX257" fmla="*/ 1188972 w 4900466"/>
              <a:gd name="connsiteY257" fmla="*/ 3721805 h 4125645"/>
              <a:gd name="connsiteX258" fmla="*/ 1187726 w 4900466"/>
              <a:gd name="connsiteY258" fmla="*/ 3724298 h 4125645"/>
              <a:gd name="connsiteX259" fmla="*/ 1187726 w 4900466"/>
              <a:gd name="connsiteY259" fmla="*/ 3725544 h 4125645"/>
              <a:gd name="connsiteX260" fmla="*/ 1188972 w 4900466"/>
              <a:gd name="connsiteY260" fmla="*/ 3728037 h 4125645"/>
              <a:gd name="connsiteX261" fmla="*/ 1193958 w 4900466"/>
              <a:gd name="connsiteY261" fmla="*/ 3733023 h 4125645"/>
              <a:gd name="connsiteX262" fmla="*/ 1191466 w 4900466"/>
              <a:gd name="connsiteY262" fmla="*/ 3726791 h 4125645"/>
              <a:gd name="connsiteX263" fmla="*/ 1188972 w 4900466"/>
              <a:gd name="connsiteY263" fmla="*/ 3725544 h 4125645"/>
              <a:gd name="connsiteX264" fmla="*/ 1188972 w 4900466"/>
              <a:gd name="connsiteY264" fmla="*/ 3724298 h 4125645"/>
              <a:gd name="connsiteX265" fmla="*/ 1188972 w 4900466"/>
              <a:gd name="connsiteY265" fmla="*/ 3721805 h 4125645"/>
              <a:gd name="connsiteX266" fmla="*/ 2948754 w 4900466"/>
              <a:gd name="connsiteY266" fmla="*/ 3719312 h 4125645"/>
              <a:gd name="connsiteX267" fmla="*/ 2948754 w 4900466"/>
              <a:gd name="connsiteY267" fmla="*/ 3720559 h 4125645"/>
              <a:gd name="connsiteX268" fmla="*/ 2947748 w 4900466"/>
              <a:gd name="connsiteY268" fmla="*/ 3722572 h 4125645"/>
              <a:gd name="connsiteX269" fmla="*/ 2947508 w 4900466"/>
              <a:gd name="connsiteY269" fmla="*/ 3723051 h 4125645"/>
              <a:gd name="connsiteX270" fmla="*/ 2950000 w 4900466"/>
              <a:gd name="connsiteY270" fmla="*/ 3725544 h 4125645"/>
              <a:gd name="connsiteX271" fmla="*/ 2956232 w 4900466"/>
              <a:gd name="connsiteY271" fmla="*/ 3731777 h 4125645"/>
              <a:gd name="connsiteX272" fmla="*/ 2952492 w 4900466"/>
              <a:gd name="connsiteY272" fmla="*/ 3725544 h 4125645"/>
              <a:gd name="connsiteX273" fmla="*/ 2950000 w 4900466"/>
              <a:gd name="connsiteY273" fmla="*/ 3721805 h 4125645"/>
              <a:gd name="connsiteX274" fmla="*/ 2951246 w 4900466"/>
              <a:gd name="connsiteY274" fmla="*/ 3721805 h 4125645"/>
              <a:gd name="connsiteX275" fmla="*/ 2950000 w 4900466"/>
              <a:gd name="connsiteY275" fmla="*/ 3719312 h 4125645"/>
              <a:gd name="connsiteX276" fmla="*/ 1192712 w 4900466"/>
              <a:gd name="connsiteY276" fmla="*/ 3719312 h 4125645"/>
              <a:gd name="connsiteX277" fmla="*/ 1191466 w 4900466"/>
              <a:gd name="connsiteY277" fmla="*/ 3720559 h 4125645"/>
              <a:gd name="connsiteX278" fmla="*/ 1191466 w 4900466"/>
              <a:gd name="connsiteY278" fmla="*/ 3723051 h 4125645"/>
              <a:gd name="connsiteX279" fmla="*/ 1193958 w 4900466"/>
              <a:gd name="connsiteY279" fmla="*/ 3725544 h 4125645"/>
              <a:gd name="connsiteX280" fmla="*/ 1198944 w 4900466"/>
              <a:gd name="connsiteY280" fmla="*/ 3731777 h 4125645"/>
              <a:gd name="connsiteX281" fmla="*/ 1195204 w 4900466"/>
              <a:gd name="connsiteY281" fmla="*/ 3725544 h 4125645"/>
              <a:gd name="connsiteX282" fmla="*/ 1194026 w 4900466"/>
              <a:gd name="connsiteY282" fmla="*/ 3722010 h 4125645"/>
              <a:gd name="connsiteX283" fmla="*/ 1192460 w 4900466"/>
              <a:gd name="connsiteY283" fmla="*/ 3720248 h 4125645"/>
              <a:gd name="connsiteX284" fmla="*/ 1193958 w 4900466"/>
              <a:gd name="connsiteY284" fmla="*/ 3720810 h 4125645"/>
              <a:gd name="connsiteX285" fmla="*/ 1193958 w 4900466"/>
              <a:gd name="connsiteY285" fmla="*/ 3719312 h 4125645"/>
              <a:gd name="connsiteX286" fmla="*/ 1180248 w 4900466"/>
              <a:gd name="connsiteY286" fmla="*/ 3716819 h 4125645"/>
              <a:gd name="connsiteX287" fmla="*/ 1182742 w 4900466"/>
              <a:gd name="connsiteY287" fmla="*/ 3719312 h 4125645"/>
              <a:gd name="connsiteX288" fmla="*/ 1181496 w 4900466"/>
              <a:gd name="connsiteY288" fmla="*/ 3716819 h 4125645"/>
              <a:gd name="connsiteX289" fmla="*/ 2947508 w 4900466"/>
              <a:gd name="connsiteY289" fmla="*/ 3714327 h 4125645"/>
              <a:gd name="connsiteX290" fmla="*/ 2946262 w 4900466"/>
              <a:gd name="connsiteY290" fmla="*/ 3715573 h 4125645"/>
              <a:gd name="connsiteX291" fmla="*/ 2946262 w 4900466"/>
              <a:gd name="connsiteY291" fmla="*/ 3716819 h 4125645"/>
              <a:gd name="connsiteX292" fmla="*/ 2946262 w 4900466"/>
              <a:gd name="connsiteY292" fmla="*/ 3718066 h 4125645"/>
              <a:gd name="connsiteX293" fmla="*/ 2946262 w 4900466"/>
              <a:gd name="connsiteY293" fmla="*/ 3719312 h 4125645"/>
              <a:gd name="connsiteX294" fmla="*/ 2947508 w 4900466"/>
              <a:gd name="connsiteY294" fmla="*/ 3721805 h 4125645"/>
              <a:gd name="connsiteX295" fmla="*/ 2947508 w 4900466"/>
              <a:gd name="connsiteY295" fmla="*/ 3719312 h 4125645"/>
              <a:gd name="connsiteX296" fmla="*/ 2947508 w 4900466"/>
              <a:gd name="connsiteY296" fmla="*/ 3718066 h 4125645"/>
              <a:gd name="connsiteX297" fmla="*/ 2948754 w 4900466"/>
              <a:gd name="connsiteY297" fmla="*/ 3718066 h 4125645"/>
              <a:gd name="connsiteX298" fmla="*/ 2947508 w 4900466"/>
              <a:gd name="connsiteY298" fmla="*/ 3716819 h 4125645"/>
              <a:gd name="connsiteX299" fmla="*/ 2948754 w 4900466"/>
              <a:gd name="connsiteY299" fmla="*/ 3715573 h 4125645"/>
              <a:gd name="connsiteX300" fmla="*/ 2947508 w 4900466"/>
              <a:gd name="connsiteY300" fmla="*/ 3714327 h 4125645"/>
              <a:gd name="connsiteX301" fmla="*/ 2940030 w 4900466"/>
              <a:gd name="connsiteY301" fmla="*/ 3714327 h 4125645"/>
              <a:gd name="connsiteX302" fmla="*/ 2938784 w 4900466"/>
              <a:gd name="connsiteY302" fmla="*/ 3715573 h 4125645"/>
              <a:gd name="connsiteX303" fmla="*/ 2940030 w 4900466"/>
              <a:gd name="connsiteY303" fmla="*/ 3716819 h 4125645"/>
              <a:gd name="connsiteX304" fmla="*/ 2941276 w 4900466"/>
              <a:gd name="connsiteY304" fmla="*/ 3715573 h 4125645"/>
              <a:gd name="connsiteX305" fmla="*/ 2940030 w 4900466"/>
              <a:gd name="connsiteY305" fmla="*/ 3714327 h 4125645"/>
              <a:gd name="connsiteX306" fmla="*/ 1190220 w 4900466"/>
              <a:gd name="connsiteY306" fmla="*/ 3714327 h 4125645"/>
              <a:gd name="connsiteX307" fmla="*/ 1188972 w 4900466"/>
              <a:gd name="connsiteY307" fmla="*/ 3715573 h 4125645"/>
              <a:gd name="connsiteX308" fmla="*/ 1190220 w 4900466"/>
              <a:gd name="connsiteY308" fmla="*/ 3716819 h 4125645"/>
              <a:gd name="connsiteX309" fmla="*/ 1188972 w 4900466"/>
              <a:gd name="connsiteY309" fmla="*/ 3718066 h 4125645"/>
              <a:gd name="connsiteX310" fmla="*/ 1188972 w 4900466"/>
              <a:gd name="connsiteY310" fmla="*/ 3719312 h 4125645"/>
              <a:gd name="connsiteX311" fmla="*/ 1190220 w 4900466"/>
              <a:gd name="connsiteY311" fmla="*/ 3721805 h 4125645"/>
              <a:gd name="connsiteX312" fmla="*/ 1191466 w 4900466"/>
              <a:gd name="connsiteY312" fmla="*/ 3719312 h 4125645"/>
              <a:gd name="connsiteX313" fmla="*/ 1191466 w 4900466"/>
              <a:gd name="connsiteY313" fmla="*/ 3718066 h 4125645"/>
              <a:gd name="connsiteX314" fmla="*/ 1191466 w 4900466"/>
              <a:gd name="connsiteY314" fmla="*/ 3716819 h 4125645"/>
              <a:gd name="connsiteX315" fmla="*/ 1191466 w 4900466"/>
              <a:gd name="connsiteY315" fmla="*/ 3715573 h 4125645"/>
              <a:gd name="connsiteX316" fmla="*/ 1191466 w 4900466"/>
              <a:gd name="connsiteY316" fmla="*/ 3714327 h 4125645"/>
              <a:gd name="connsiteX317" fmla="*/ 1183988 w 4900466"/>
              <a:gd name="connsiteY317" fmla="*/ 3714327 h 4125645"/>
              <a:gd name="connsiteX318" fmla="*/ 1181496 w 4900466"/>
              <a:gd name="connsiteY318" fmla="*/ 3715573 h 4125645"/>
              <a:gd name="connsiteX319" fmla="*/ 1182742 w 4900466"/>
              <a:gd name="connsiteY319" fmla="*/ 3716819 h 4125645"/>
              <a:gd name="connsiteX320" fmla="*/ 1185234 w 4900466"/>
              <a:gd name="connsiteY320" fmla="*/ 3715573 h 4125645"/>
              <a:gd name="connsiteX321" fmla="*/ 1183988 w 4900466"/>
              <a:gd name="connsiteY321" fmla="*/ 3714327 h 4125645"/>
              <a:gd name="connsiteX322" fmla="*/ 2945016 w 4900466"/>
              <a:gd name="connsiteY322" fmla="*/ 3710587 h 4125645"/>
              <a:gd name="connsiteX323" fmla="*/ 2943768 w 4900466"/>
              <a:gd name="connsiteY323" fmla="*/ 3711834 h 4125645"/>
              <a:gd name="connsiteX324" fmla="*/ 2943768 w 4900466"/>
              <a:gd name="connsiteY324" fmla="*/ 3713080 h 4125645"/>
              <a:gd name="connsiteX325" fmla="*/ 2943768 w 4900466"/>
              <a:gd name="connsiteY325" fmla="*/ 3714327 h 4125645"/>
              <a:gd name="connsiteX326" fmla="*/ 2946262 w 4900466"/>
              <a:gd name="connsiteY326" fmla="*/ 3711834 h 4125645"/>
              <a:gd name="connsiteX327" fmla="*/ 1187726 w 4900466"/>
              <a:gd name="connsiteY327" fmla="*/ 3710587 h 4125645"/>
              <a:gd name="connsiteX328" fmla="*/ 1185234 w 4900466"/>
              <a:gd name="connsiteY328" fmla="*/ 3711834 h 4125645"/>
              <a:gd name="connsiteX329" fmla="*/ 1186480 w 4900466"/>
              <a:gd name="connsiteY329" fmla="*/ 3711834 h 4125645"/>
              <a:gd name="connsiteX330" fmla="*/ 1187726 w 4900466"/>
              <a:gd name="connsiteY330" fmla="*/ 3713080 h 4125645"/>
              <a:gd name="connsiteX331" fmla="*/ 1187726 w 4900466"/>
              <a:gd name="connsiteY331" fmla="*/ 3714327 h 4125645"/>
              <a:gd name="connsiteX332" fmla="*/ 1188972 w 4900466"/>
              <a:gd name="connsiteY332" fmla="*/ 3711834 h 4125645"/>
              <a:gd name="connsiteX333" fmla="*/ 1188972 w 4900466"/>
              <a:gd name="connsiteY333" fmla="*/ 3710587 h 4125645"/>
              <a:gd name="connsiteX334" fmla="*/ 1187726 w 4900466"/>
              <a:gd name="connsiteY334" fmla="*/ 3710587 h 4125645"/>
              <a:gd name="connsiteX335" fmla="*/ 2948754 w 4900466"/>
              <a:gd name="connsiteY335" fmla="*/ 3706848 h 4125645"/>
              <a:gd name="connsiteX336" fmla="*/ 2948754 w 4900466"/>
              <a:gd name="connsiteY336" fmla="*/ 3708095 h 4125645"/>
              <a:gd name="connsiteX337" fmla="*/ 2950000 w 4900466"/>
              <a:gd name="connsiteY337" fmla="*/ 3706848 h 4125645"/>
              <a:gd name="connsiteX338" fmla="*/ 1191466 w 4900466"/>
              <a:gd name="connsiteY338" fmla="*/ 3706848 h 4125645"/>
              <a:gd name="connsiteX339" fmla="*/ 1191466 w 4900466"/>
              <a:gd name="connsiteY339" fmla="*/ 3708095 h 4125645"/>
              <a:gd name="connsiteX340" fmla="*/ 1192712 w 4900466"/>
              <a:gd name="connsiteY340" fmla="*/ 3706848 h 4125645"/>
              <a:gd name="connsiteX341" fmla="*/ 2921336 w 4900466"/>
              <a:gd name="connsiteY341" fmla="*/ 3676934 h 4125645"/>
              <a:gd name="connsiteX342" fmla="*/ 2941276 w 4900466"/>
              <a:gd name="connsiteY342" fmla="*/ 3710587 h 4125645"/>
              <a:gd name="connsiteX343" fmla="*/ 2943768 w 4900466"/>
              <a:gd name="connsiteY343" fmla="*/ 3708095 h 4125645"/>
              <a:gd name="connsiteX344" fmla="*/ 2921336 w 4900466"/>
              <a:gd name="connsiteY344" fmla="*/ 3676934 h 4125645"/>
              <a:gd name="connsiteX345" fmla="*/ 1165294 w 4900466"/>
              <a:gd name="connsiteY345" fmla="*/ 3676934 h 4125645"/>
              <a:gd name="connsiteX346" fmla="*/ 1185234 w 4900466"/>
              <a:gd name="connsiteY346" fmla="*/ 3710587 h 4125645"/>
              <a:gd name="connsiteX347" fmla="*/ 1187726 w 4900466"/>
              <a:gd name="connsiteY347" fmla="*/ 3708095 h 4125645"/>
              <a:gd name="connsiteX348" fmla="*/ 1165294 w 4900466"/>
              <a:gd name="connsiteY348" fmla="*/ 3676934 h 4125645"/>
              <a:gd name="connsiteX349" fmla="*/ 3669690 w 4900466"/>
              <a:gd name="connsiteY349" fmla="*/ 3648806 h 4125645"/>
              <a:gd name="connsiteX350" fmla="*/ 3666392 w 4900466"/>
              <a:gd name="connsiteY350" fmla="*/ 3655087 h 4125645"/>
              <a:gd name="connsiteX351" fmla="*/ 3659798 w 4900466"/>
              <a:gd name="connsiteY351" fmla="*/ 3658227 h 4125645"/>
              <a:gd name="connsiteX352" fmla="*/ 1911228 w 4900466"/>
              <a:gd name="connsiteY352" fmla="*/ 3648806 h 4125645"/>
              <a:gd name="connsiteX353" fmla="*/ 1906832 w 4900466"/>
              <a:gd name="connsiteY353" fmla="*/ 3655087 h 4125645"/>
              <a:gd name="connsiteX354" fmla="*/ 1901336 w 4900466"/>
              <a:gd name="connsiteY354" fmla="*/ 3658227 h 4125645"/>
              <a:gd name="connsiteX355" fmla="*/ 2804182 w 4900466"/>
              <a:gd name="connsiteY355" fmla="*/ 3501189 h 4125645"/>
              <a:gd name="connsiteX356" fmla="*/ 2801690 w 4900466"/>
              <a:gd name="connsiteY356" fmla="*/ 3502435 h 4125645"/>
              <a:gd name="connsiteX357" fmla="*/ 2801690 w 4900466"/>
              <a:gd name="connsiteY357" fmla="*/ 3503682 h 4125645"/>
              <a:gd name="connsiteX358" fmla="*/ 1046894 w 4900466"/>
              <a:gd name="connsiteY358" fmla="*/ 3501189 h 4125645"/>
              <a:gd name="connsiteX359" fmla="*/ 1044402 w 4900466"/>
              <a:gd name="connsiteY359" fmla="*/ 3502435 h 4125645"/>
              <a:gd name="connsiteX360" fmla="*/ 1045648 w 4900466"/>
              <a:gd name="connsiteY360" fmla="*/ 3503682 h 4125645"/>
              <a:gd name="connsiteX361" fmla="*/ 2052320 w 4900466"/>
              <a:gd name="connsiteY361" fmla="*/ 3466362 h 4125645"/>
              <a:gd name="connsiteX362" fmla="*/ 2052320 w 4900466"/>
              <a:gd name="connsiteY362" fmla="*/ 3466363 h 4125645"/>
              <a:gd name="connsiteX363" fmla="*/ 2041722 w 4900466"/>
              <a:gd name="connsiteY363" fmla="*/ 3476898 h 4125645"/>
              <a:gd name="connsiteX364" fmla="*/ 2041724 w 4900466"/>
              <a:gd name="connsiteY364" fmla="*/ 3476895 h 4125645"/>
              <a:gd name="connsiteX365" fmla="*/ 3863540 w 4900466"/>
              <a:gd name="connsiteY365" fmla="*/ 3403969 h 4125645"/>
              <a:gd name="connsiteX366" fmla="*/ 3848586 w 4900466"/>
              <a:gd name="connsiteY366" fmla="*/ 3421418 h 4125645"/>
              <a:gd name="connsiteX367" fmla="*/ 3839862 w 4900466"/>
              <a:gd name="connsiteY367" fmla="*/ 3436375 h 4125645"/>
              <a:gd name="connsiteX368" fmla="*/ 3852324 w 4900466"/>
              <a:gd name="connsiteY368" fmla="*/ 3422665 h 4125645"/>
              <a:gd name="connsiteX369" fmla="*/ 3863540 w 4900466"/>
              <a:gd name="connsiteY369" fmla="*/ 3403969 h 4125645"/>
              <a:gd name="connsiteX370" fmla="*/ 2142396 w 4900466"/>
              <a:gd name="connsiteY370" fmla="*/ 3376547 h 4125645"/>
              <a:gd name="connsiteX371" fmla="*/ 2107498 w 4900466"/>
              <a:gd name="connsiteY371" fmla="*/ 3420172 h 4125645"/>
              <a:gd name="connsiteX372" fmla="*/ 2076342 w 4900466"/>
              <a:gd name="connsiteY372" fmla="*/ 3448839 h 4125645"/>
              <a:gd name="connsiteX373" fmla="*/ 2100020 w 4900466"/>
              <a:gd name="connsiteY373" fmla="*/ 3418925 h 4125645"/>
              <a:gd name="connsiteX374" fmla="*/ 2023996 w 4900466"/>
              <a:gd name="connsiteY374" fmla="*/ 3504928 h 4125645"/>
              <a:gd name="connsiteX375" fmla="*/ 2047676 w 4900466"/>
              <a:gd name="connsiteY375" fmla="*/ 3474079 h 4125645"/>
              <a:gd name="connsiteX376" fmla="*/ 2052320 w 4900466"/>
              <a:gd name="connsiteY376" fmla="*/ 3466363 h 4125645"/>
              <a:gd name="connsiteX377" fmla="*/ 2082686 w 4900466"/>
              <a:gd name="connsiteY377" fmla="*/ 3436179 h 4125645"/>
              <a:gd name="connsiteX378" fmla="*/ 2082572 w 4900466"/>
              <a:gd name="connsiteY378" fmla="*/ 3436375 h 4125645"/>
              <a:gd name="connsiteX379" fmla="*/ 2096282 w 4900466"/>
              <a:gd name="connsiteY379" fmla="*/ 3422665 h 4125645"/>
              <a:gd name="connsiteX380" fmla="*/ 2107498 w 4900466"/>
              <a:gd name="connsiteY380" fmla="*/ 3403969 h 4125645"/>
              <a:gd name="connsiteX381" fmla="*/ 2142396 w 4900466"/>
              <a:gd name="connsiteY381" fmla="*/ 3376547 h 4125645"/>
              <a:gd name="connsiteX382" fmla="*/ 3922390 w 4900466"/>
              <a:gd name="connsiteY382" fmla="*/ 3341075 h 4125645"/>
              <a:gd name="connsiteX383" fmla="*/ 3922390 w 4900466"/>
              <a:gd name="connsiteY383" fmla="*/ 3343823 h 4125645"/>
              <a:gd name="connsiteX384" fmla="*/ 3907084 w 4900466"/>
              <a:gd name="connsiteY384" fmla="*/ 3361681 h 4125645"/>
              <a:gd name="connsiteX385" fmla="*/ 3922390 w 4900466"/>
              <a:gd name="connsiteY385" fmla="*/ 3341075 h 4125645"/>
              <a:gd name="connsiteX386" fmla="*/ 2164006 w 4900466"/>
              <a:gd name="connsiteY386" fmla="*/ 3341075 h 4125645"/>
              <a:gd name="connsiteX387" fmla="*/ 2162906 w 4900466"/>
              <a:gd name="connsiteY387" fmla="*/ 3343823 h 4125645"/>
              <a:gd name="connsiteX388" fmla="*/ 2148620 w 4900466"/>
              <a:gd name="connsiteY388" fmla="*/ 3361681 h 4125645"/>
              <a:gd name="connsiteX389" fmla="*/ 2164006 w 4900466"/>
              <a:gd name="connsiteY389" fmla="*/ 3341075 h 4125645"/>
              <a:gd name="connsiteX390" fmla="*/ 4307386 w 4900466"/>
              <a:gd name="connsiteY390" fmla="*/ 2801937 h 4125645"/>
              <a:gd name="connsiteX391" fmla="*/ 4303582 w 4900466"/>
              <a:gd name="connsiteY391" fmla="*/ 2808043 h 4125645"/>
              <a:gd name="connsiteX392" fmla="*/ 4297240 w 4900466"/>
              <a:gd name="connsiteY392" fmla="*/ 2817812 h 4125645"/>
              <a:gd name="connsiteX393" fmla="*/ 4304850 w 4900466"/>
              <a:gd name="connsiteY393" fmla="*/ 2805601 h 4125645"/>
              <a:gd name="connsiteX394" fmla="*/ 4312810 w 4900466"/>
              <a:gd name="connsiteY394" fmla="*/ 2797055 h 4125645"/>
              <a:gd name="connsiteX395" fmla="*/ 4310062 w 4900466"/>
              <a:gd name="connsiteY395" fmla="*/ 2801175 h 4125645"/>
              <a:gd name="connsiteX396" fmla="*/ 4308230 w 4900466"/>
              <a:gd name="connsiteY396" fmla="*/ 2801175 h 4125645"/>
              <a:gd name="connsiteX397" fmla="*/ 4308254 w 4900466"/>
              <a:gd name="connsiteY397" fmla="*/ 2801101 h 4125645"/>
              <a:gd name="connsiteX398" fmla="*/ 4307386 w 4900466"/>
              <a:gd name="connsiteY398" fmla="*/ 2801937 h 4125645"/>
              <a:gd name="connsiteX399" fmla="*/ 4308254 w 4900466"/>
              <a:gd name="connsiteY399" fmla="*/ 2801100 h 4125645"/>
              <a:gd name="connsiteX400" fmla="*/ 4309146 w 4900466"/>
              <a:gd name="connsiteY400" fmla="*/ 2798428 h 4125645"/>
              <a:gd name="connsiteX401" fmla="*/ 4312810 w 4900466"/>
              <a:gd name="connsiteY401" fmla="*/ 2797055 h 4125645"/>
              <a:gd name="connsiteX402" fmla="*/ 4595122 w 4900466"/>
              <a:gd name="connsiteY402" fmla="*/ 2420544 h 4125645"/>
              <a:gd name="connsiteX403" fmla="*/ 4596368 w 4900466"/>
              <a:gd name="connsiteY403" fmla="*/ 2421791 h 4125645"/>
              <a:gd name="connsiteX404" fmla="*/ 4600106 w 4900466"/>
              <a:gd name="connsiteY404" fmla="*/ 2426777 h 4125645"/>
              <a:gd name="connsiteX405" fmla="*/ 4595122 w 4900466"/>
              <a:gd name="connsiteY405" fmla="*/ 2423037 h 4125645"/>
              <a:gd name="connsiteX406" fmla="*/ 4595122 w 4900466"/>
              <a:gd name="connsiteY406" fmla="*/ 2420544 h 4125645"/>
              <a:gd name="connsiteX407" fmla="*/ 4591382 w 4900466"/>
              <a:gd name="connsiteY407" fmla="*/ 2414312 h 4125645"/>
              <a:gd name="connsiteX408" fmla="*/ 4591382 w 4900466"/>
              <a:gd name="connsiteY408" fmla="*/ 2416805 h 4125645"/>
              <a:gd name="connsiteX409" fmla="*/ 4592628 w 4900466"/>
              <a:gd name="connsiteY409" fmla="*/ 2415559 h 4125645"/>
              <a:gd name="connsiteX410" fmla="*/ 4591382 w 4900466"/>
              <a:gd name="connsiteY410" fmla="*/ 2414312 h 4125645"/>
              <a:gd name="connsiteX411" fmla="*/ 4628774 w 4900466"/>
              <a:gd name="connsiteY411" fmla="*/ 2391873 h 4125645"/>
              <a:gd name="connsiteX412" fmla="*/ 4628772 w 4900466"/>
              <a:gd name="connsiteY412" fmla="*/ 2391877 h 4125645"/>
              <a:gd name="connsiteX413" fmla="*/ 4627524 w 4900466"/>
              <a:gd name="connsiteY413" fmla="*/ 2393123 h 4125645"/>
              <a:gd name="connsiteX414" fmla="*/ 4630640 w 4900466"/>
              <a:gd name="connsiteY414" fmla="*/ 2388762 h 4125645"/>
              <a:gd name="connsiteX415" fmla="*/ 4630018 w 4900466"/>
              <a:gd name="connsiteY415" fmla="*/ 2390630 h 4125645"/>
              <a:gd name="connsiteX416" fmla="*/ 4628774 w 4900466"/>
              <a:gd name="connsiteY416" fmla="*/ 2391873 h 4125645"/>
              <a:gd name="connsiteX417" fmla="*/ 4629652 w 4900466"/>
              <a:gd name="connsiteY417" fmla="*/ 2390409 h 4125645"/>
              <a:gd name="connsiteX418" fmla="*/ 4805546 w 4900466"/>
              <a:gd name="connsiteY418" fmla="*/ 2165104 h 4125645"/>
              <a:gd name="connsiteX419" fmla="*/ 4805546 w 4900466"/>
              <a:gd name="connsiteY419" fmla="*/ 2165601 h 4125645"/>
              <a:gd name="connsiteX420" fmla="*/ 4806978 w 4900466"/>
              <a:gd name="connsiteY420" fmla="*/ 2165104 h 4125645"/>
              <a:gd name="connsiteX421" fmla="*/ 4805546 w 4900466"/>
              <a:gd name="connsiteY421" fmla="*/ 2166651 h 4125645"/>
              <a:gd name="connsiteX422" fmla="*/ 4805546 w 4900466"/>
              <a:gd name="connsiteY422" fmla="*/ 2168769 h 4125645"/>
              <a:gd name="connsiteX423" fmla="*/ 4803586 w 4900466"/>
              <a:gd name="connsiteY423" fmla="*/ 2168769 h 4125645"/>
              <a:gd name="connsiteX424" fmla="*/ 4790162 w 4900466"/>
              <a:gd name="connsiteY424" fmla="*/ 2183269 h 4125645"/>
              <a:gd name="connsiteX425" fmla="*/ 4775324 w 4900466"/>
              <a:gd name="connsiteY425" fmla="*/ 2207844 h 4125645"/>
              <a:gd name="connsiteX426" fmla="*/ 4785876 w 4900466"/>
              <a:gd name="connsiteY426" fmla="*/ 2172431 h 4125645"/>
              <a:gd name="connsiteX427" fmla="*/ 4805042 w 4900466"/>
              <a:gd name="connsiteY427" fmla="*/ 2165776 h 4125645"/>
              <a:gd name="connsiteX428" fmla="*/ 102576 w 4900466"/>
              <a:gd name="connsiteY428" fmla="*/ 1956287 h 4125645"/>
              <a:gd name="connsiteX429" fmla="*/ 98912 w 4900466"/>
              <a:gd name="connsiteY429" fmla="*/ 1959952 h 4125645"/>
              <a:gd name="connsiteX430" fmla="*/ 100744 w 4900466"/>
              <a:gd name="connsiteY430" fmla="*/ 1958119 h 4125645"/>
              <a:gd name="connsiteX431" fmla="*/ 130740 w 4900466"/>
              <a:gd name="connsiteY431" fmla="*/ 1912325 h 4125645"/>
              <a:gd name="connsiteX432" fmla="*/ 120438 w 4900466"/>
              <a:gd name="connsiteY432" fmla="*/ 1947494 h 4125645"/>
              <a:gd name="connsiteX433" fmla="*/ 104410 w 4900466"/>
              <a:gd name="connsiteY433" fmla="*/ 1955030 h 4125645"/>
              <a:gd name="connsiteX434" fmla="*/ 130740 w 4900466"/>
              <a:gd name="connsiteY434" fmla="*/ 1912325 h 4125645"/>
              <a:gd name="connsiteX435" fmla="*/ 306590 w 4900466"/>
              <a:gd name="connsiteY435" fmla="*/ 1691390 h 4125645"/>
              <a:gd name="connsiteX436" fmla="*/ 301604 w 4900466"/>
              <a:gd name="connsiteY436" fmla="*/ 1698868 h 4125645"/>
              <a:gd name="connsiteX437" fmla="*/ 305344 w 4900466"/>
              <a:gd name="connsiteY437" fmla="*/ 1703854 h 4125645"/>
              <a:gd name="connsiteX438" fmla="*/ 306590 w 4900466"/>
              <a:gd name="connsiteY438" fmla="*/ 1705100 h 4125645"/>
              <a:gd name="connsiteX439" fmla="*/ 304098 w 4900466"/>
              <a:gd name="connsiteY439" fmla="*/ 1703854 h 4125645"/>
              <a:gd name="connsiteX440" fmla="*/ 300358 w 4900466"/>
              <a:gd name="connsiteY440" fmla="*/ 1698868 h 4125645"/>
              <a:gd name="connsiteX441" fmla="*/ 594748 w 4900466"/>
              <a:gd name="connsiteY441" fmla="*/ 1320676 h 4125645"/>
              <a:gd name="connsiteX442" fmla="*/ 596016 w 4900466"/>
              <a:gd name="connsiteY442" fmla="*/ 1320676 h 4125645"/>
              <a:gd name="connsiteX443" fmla="*/ 594748 w 4900466"/>
              <a:gd name="connsiteY443" fmla="*/ 1321897 h 4125645"/>
              <a:gd name="connsiteX444" fmla="*/ 594748 w 4900466"/>
              <a:gd name="connsiteY444" fmla="*/ 1320676 h 4125645"/>
              <a:gd name="connsiteX445" fmla="*/ 608700 w 4900466"/>
              <a:gd name="connsiteY445" fmla="*/ 1302359 h 4125645"/>
              <a:gd name="connsiteX446" fmla="*/ 599822 w 4900466"/>
              <a:gd name="connsiteY446" fmla="*/ 1314570 h 4125645"/>
              <a:gd name="connsiteX447" fmla="*/ 598554 w 4900466"/>
              <a:gd name="connsiteY447" fmla="*/ 1318233 h 4125645"/>
              <a:gd name="connsiteX448" fmla="*/ 597284 w 4900466"/>
              <a:gd name="connsiteY448" fmla="*/ 1320676 h 4125645"/>
              <a:gd name="connsiteX449" fmla="*/ 596016 w 4900466"/>
              <a:gd name="connsiteY449" fmla="*/ 1320676 h 4125645"/>
              <a:gd name="connsiteX450" fmla="*/ 597284 w 4900466"/>
              <a:gd name="connsiteY450" fmla="*/ 1319455 h 4125645"/>
              <a:gd name="connsiteX451" fmla="*/ 601090 w 4900466"/>
              <a:gd name="connsiteY451" fmla="*/ 1312128 h 4125645"/>
              <a:gd name="connsiteX452" fmla="*/ 608700 w 4900466"/>
              <a:gd name="connsiteY452" fmla="*/ 1302359 h 4125645"/>
              <a:gd name="connsiteX453" fmla="*/ 2751916 w 4900466"/>
              <a:gd name="connsiteY453" fmla="*/ 763832 h 4125645"/>
              <a:gd name="connsiteX454" fmla="*/ 2736604 w 4900466"/>
              <a:gd name="connsiteY454" fmla="*/ 784438 h 4125645"/>
              <a:gd name="connsiteX455" fmla="*/ 2736604 w 4900466"/>
              <a:gd name="connsiteY455" fmla="*/ 781691 h 4125645"/>
              <a:gd name="connsiteX456" fmla="*/ 993534 w 4900466"/>
              <a:gd name="connsiteY456" fmla="*/ 763832 h 4125645"/>
              <a:gd name="connsiteX457" fmla="*/ 978144 w 4900466"/>
              <a:gd name="connsiteY457" fmla="*/ 784438 h 4125645"/>
              <a:gd name="connsiteX458" fmla="*/ 979244 w 4900466"/>
              <a:gd name="connsiteY458" fmla="*/ 781691 h 4125645"/>
              <a:gd name="connsiteX459" fmla="*/ 2799320 w 4900466"/>
              <a:gd name="connsiteY459" fmla="*/ 713163 h 4125645"/>
              <a:gd name="connsiteX460" fmla="*/ 2799288 w 4900466"/>
              <a:gd name="connsiteY460" fmla="*/ 713414 h 4125645"/>
              <a:gd name="connsiteX461" fmla="*/ 2798068 w 4900466"/>
              <a:gd name="connsiteY461" fmla="*/ 715250 h 4125645"/>
              <a:gd name="connsiteX462" fmla="*/ 1042932 w 4900466"/>
              <a:gd name="connsiteY462" fmla="*/ 712661 h 4125645"/>
              <a:gd name="connsiteX463" fmla="*/ 1042888 w 4900466"/>
              <a:gd name="connsiteY463" fmla="*/ 713414 h 4125645"/>
              <a:gd name="connsiteX464" fmla="*/ 1039364 w 4900466"/>
              <a:gd name="connsiteY464" fmla="*/ 719033 h 4125645"/>
              <a:gd name="connsiteX465" fmla="*/ 1036924 w 4900466"/>
              <a:gd name="connsiteY465" fmla="*/ 721676 h 4125645"/>
              <a:gd name="connsiteX466" fmla="*/ 1059824 w 4900466"/>
              <a:gd name="connsiteY466" fmla="*/ 692563 h 4125645"/>
              <a:gd name="connsiteX467" fmla="*/ 1059790 w 4900466"/>
              <a:gd name="connsiteY467" fmla="*/ 692618 h 4125645"/>
              <a:gd name="connsiteX468" fmla="*/ 1049386 w 4900466"/>
              <a:gd name="connsiteY468" fmla="*/ 702980 h 4125645"/>
              <a:gd name="connsiteX469" fmla="*/ 1102314 w 4900466"/>
              <a:gd name="connsiteY469" fmla="*/ 650155 h 4125645"/>
              <a:gd name="connsiteX470" fmla="*/ 1102010 w 4900466"/>
              <a:gd name="connsiteY470" fmla="*/ 650567 h 4125645"/>
              <a:gd name="connsiteX471" fmla="*/ 1092184 w 4900466"/>
              <a:gd name="connsiteY471" fmla="*/ 660354 h 4125645"/>
              <a:gd name="connsiteX472" fmla="*/ 1092058 w 4900466"/>
              <a:gd name="connsiteY472" fmla="*/ 660391 h 4125645"/>
              <a:gd name="connsiteX473" fmla="*/ 1120426 w 4900466"/>
              <a:gd name="connsiteY473" fmla="*/ 620716 h 4125645"/>
              <a:gd name="connsiteX474" fmla="*/ 1091682 w 4900466"/>
              <a:gd name="connsiteY474" fmla="*/ 660504 h 4125645"/>
              <a:gd name="connsiteX475" fmla="*/ 1092058 w 4900466"/>
              <a:gd name="connsiteY475" fmla="*/ 660391 h 4125645"/>
              <a:gd name="connsiteX476" fmla="*/ 1059824 w 4900466"/>
              <a:gd name="connsiteY476" fmla="*/ 692563 h 4125645"/>
              <a:gd name="connsiteX477" fmla="*/ 1061850 w 4900466"/>
              <a:gd name="connsiteY477" fmla="*/ 689269 h 4125645"/>
              <a:gd name="connsiteX478" fmla="*/ 1049386 w 4900466"/>
              <a:gd name="connsiteY478" fmla="*/ 702980 h 4125645"/>
              <a:gd name="connsiteX479" fmla="*/ 1042932 w 4900466"/>
              <a:gd name="connsiteY479" fmla="*/ 712661 h 4125645"/>
              <a:gd name="connsiteX480" fmla="*/ 1043038 w 4900466"/>
              <a:gd name="connsiteY480" fmla="*/ 710887 h 4125645"/>
              <a:gd name="connsiteX481" fmla="*/ 1002028 w 4900466"/>
              <a:gd name="connsiteY481" fmla="*/ 749097 h 4125645"/>
              <a:gd name="connsiteX482" fmla="*/ 1038170 w 4900466"/>
              <a:gd name="connsiteY482" fmla="*/ 706719 h 4125645"/>
              <a:gd name="connsiteX483" fmla="*/ 1068082 w 4900466"/>
              <a:gd name="connsiteY483" fmla="*/ 676805 h 4125645"/>
              <a:gd name="connsiteX484" fmla="*/ 1044402 w 4900466"/>
              <a:gd name="connsiteY484" fmla="*/ 707966 h 4125645"/>
              <a:gd name="connsiteX485" fmla="*/ 1120426 w 4900466"/>
              <a:gd name="connsiteY485" fmla="*/ 620716 h 4125645"/>
              <a:gd name="connsiteX486" fmla="*/ 1151072 w 4900466"/>
              <a:gd name="connsiteY486" fmla="*/ 584091 h 4125645"/>
              <a:gd name="connsiteX487" fmla="*/ 1148496 w 4900466"/>
              <a:gd name="connsiteY487" fmla="*/ 587069 h 4125645"/>
              <a:gd name="connsiteX488" fmla="*/ 1148496 w 4900466"/>
              <a:gd name="connsiteY488" fmla="*/ 585237 h 4125645"/>
              <a:gd name="connsiteX489" fmla="*/ 1151072 w 4900466"/>
              <a:gd name="connsiteY489" fmla="*/ 584091 h 4125645"/>
              <a:gd name="connsiteX490" fmla="*/ 3004772 w 4900466"/>
              <a:gd name="connsiteY490" fmla="*/ 467092 h 4125645"/>
              <a:gd name="connsiteX491" fmla="*/ 2994880 w 4900466"/>
              <a:gd name="connsiteY491" fmla="*/ 476513 h 4125645"/>
              <a:gd name="connsiteX492" fmla="*/ 2998178 w 4900466"/>
              <a:gd name="connsiteY492" fmla="*/ 470232 h 4125645"/>
              <a:gd name="connsiteX493" fmla="*/ 1246412 w 4900466"/>
              <a:gd name="connsiteY493" fmla="*/ 467092 h 4125645"/>
              <a:gd name="connsiteX494" fmla="*/ 1236420 w 4900466"/>
              <a:gd name="connsiteY494" fmla="*/ 476513 h 4125645"/>
              <a:gd name="connsiteX495" fmla="*/ 1240418 w 4900466"/>
              <a:gd name="connsiteY495" fmla="*/ 470232 h 4125645"/>
              <a:gd name="connsiteX496" fmla="*/ 3716476 w 4900466"/>
              <a:gd name="connsiteY496" fmla="*/ 416304 h 4125645"/>
              <a:gd name="connsiteX497" fmla="*/ 3713984 w 4900466"/>
              <a:gd name="connsiteY497" fmla="*/ 417550 h 4125645"/>
              <a:gd name="connsiteX498" fmla="*/ 3736418 w 4900466"/>
              <a:gd name="connsiteY498" fmla="*/ 448711 h 4125645"/>
              <a:gd name="connsiteX499" fmla="*/ 3716476 w 4900466"/>
              <a:gd name="connsiteY499" fmla="*/ 416304 h 4125645"/>
              <a:gd name="connsiteX500" fmla="*/ 1959188 w 4900466"/>
              <a:gd name="connsiteY500" fmla="*/ 416304 h 4125645"/>
              <a:gd name="connsiteX501" fmla="*/ 1957942 w 4900466"/>
              <a:gd name="connsiteY501" fmla="*/ 417550 h 4125645"/>
              <a:gd name="connsiteX502" fmla="*/ 1979130 w 4900466"/>
              <a:gd name="connsiteY502" fmla="*/ 448711 h 4125645"/>
              <a:gd name="connsiteX503" fmla="*/ 1959188 w 4900466"/>
              <a:gd name="connsiteY503" fmla="*/ 416304 h 4125645"/>
              <a:gd name="connsiteX504" fmla="*/ 3713984 w 4900466"/>
              <a:gd name="connsiteY504" fmla="*/ 412564 h 4125645"/>
              <a:gd name="connsiteX505" fmla="*/ 3712738 w 4900466"/>
              <a:gd name="connsiteY505" fmla="*/ 413811 h 4125645"/>
              <a:gd name="connsiteX506" fmla="*/ 3712738 w 4900466"/>
              <a:gd name="connsiteY506" fmla="*/ 415057 h 4125645"/>
              <a:gd name="connsiteX507" fmla="*/ 3715230 w 4900466"/>
              <a:gd name="connsiteY507" fmla="*/ 415057 h 4125645"/>
              <a:gd name="connsiteX508" fmla="*/ 3715230 w 4900466"/>
              <a:gd name="connsiteY508" fmla="*/ 413811 h 4125645"/>
              <a:gd name="connsiteX509" fmla="*/ 3713984 w 4900466"/>
              <a:gd name="connsiteY509" fmla="*/ 412564 h 4125645"/>
              <a:gd name="connsiteX510" fmla="*/ 1956696 w 4900466"/>
              <a:gd name="connsiteY510" fmla="*/ 412564 h 4125645"/>
              <a:gd name="connsiteX511" fmla="*/ 1955450 w 4900466"/>
              <a:gd name="connsiteY511" fmla="*/ 413811 h 4125645"/>
              <a:gd name="connsiteX512" fmla="*/ 1956696 w 4900466"/>
              <a:gd name="connsiteY512" fmla="*/ 415057 h 4125645"/>
              <a:gd name="connsiteX513" fmla="*/ 1959188 w 4900466"/>
              <a:gd name="connsiteY513" fmla="*/ 415057 h 4125645"/>
              <a:gd name="connsiteX514" fmla="*/ 1959188 w 4900466"/>
              <a:gd name="connsiteY514" fmla="*/ 413811 h 4125645"/>
              <a:gd name="connsiteX515" fmla="*/ 1956696 w 4900466"/>
              <a:gd name="connsiteY515" fmla="*/ 415057 h 4125645"/>
              <a:gd name="connsiteX516" fmla="*/ 1957942 w 4900466"/>
              <a:gd name="connsiteY516" fmla="*/ 413811 h 4125645"/>
              <a:gd name="connsiteX517" fmla="*/ 1956696 w 4900466"/>
              <a:gd name="connsiteY517" fmla="*/ 412564 h 4125645"/>
              <a:gd name="connsiteX518" fmla="*/ 3717724 w 4900466"/>
              <a:gd name="connsiteY518" fmla="*/ 408825 h 4125645"/>
              <a:gd name="connsiteX519" fmla="*/ 3717496 w 4900466"/>
              <a:gd name="connsiteY519" fmla="*/ 409053 h 4125645"/>
              <a:gd name="connsiteX520" fmla="*/ 3717496 w 4900466"/>
              <a:gd name="connsiteY520" fmla="*/ 410307 h 4125645"/>
              <a:gd name="connsiteX521" fmla="*/ 3716958 w 4900466"/>
              <a:gd name="connsiteY521" fmla="*/ 409590 h 4125645"/>
              <a:gd name="connsiteX522" fmla="*/ 3716476 w 4900466"/>
              <a:gd name="connsiteY522" fmla="*/ 410072 h 4125645"/>
              <a:gd name="connsiteX523" fmla="*/ 3716476 w 4900466"/>
              <a:gd name="connsiteY523" fmla="*/ 412564 h 4125645"/>
              <a:gd name="connsiteX524" fmla="*/ 3718970 w 4900466"/>
              <a:gd name="connsiteY524" fmla="*/ 411318 h 4125645"/>
              <a:gd name="connsiteX525" fmla="*/ 3717724 w 4900466"/>
              <a:gd name="connsiteY525" fmla="*/ 408825 h 4125645"/>
              <a:gd name="connsiteX526" fmla="*/ 1960436 w 4900466"/>
              <a:gd name="connsiteY526" fmla="*/ 408825 h 4125645"/>
              <a:gd name="connsiteX527" fmla="*/ 1959188 w 4900466"/>
              <a:gd name="connsiteY527" fmla="*/ 410072 h 4125645"/>
              <a:gd name="connsiteX528" fmla="*/ 1960436 w 4900466"/>
              <a:gd name="connsiteY528" fmla="*/ 412564 h 4125645"/>
              <a:gd name="connsiteX529" fmla="*/ 1962928 w 4900466"/>
              <a:gd name="connsiteY529" fmla="*/ 411318 h 4125645"/>
              <a:gd name="connsiteX530" fmla="*/ 1960436 w 4900466"/>
              <a:gd name="connsiteY530" fmla="*/ 408825 h 4125645"/>
              <a:gd name="connsiteX531" fmla="*/ 3717724 w 4900466"/>
              <a:gd name="connsiteY531" fmla="*/ 406332 h 4125645"/>
              <a:gd name="connsiteX532" fmla="*/ 3720216 w 4900466"/>
              <a:gd name="connsiteY532" fmla="*/ 410072 h 4125645"/>
              <a:gd name="connsiteX533" fmla="*/ 3721462 w 4900466"/>
              <a:gd name="connsiteY533" fmla="*/ 408825 h 4125645"/>
              <a:gd name="connsiteX534" fmla="*/ 1960436 w 4900466"/>
              <a:gd name="connsiteY534" fmla="*/ 406332 h 4125645"/>
              <a:gd name="connsiteX535" fmla="*/ 1962928 w 4900466"/>
              <a:gd name="connsiteY535" fmla="*/ 410072 h 4125645"/>
              <a:gd name="connsiteX536" fmla="*/ 1964174 w 4900466"/>
              <a:gd name="connsiteY536" fmla="*/ 408825 h 4125645"/>
              <a:gd name="connsiteX537" fmla="*/ 1957880 w 4900466"/>
              <a:gd name="connsiteY537" fmla="*/ 403777 h 4125645"/>
              <a:gd name="connsiteX538" fmla="*/ 1957942 w 4900466"/>
              <a:gd name="connsiteY538" fmla="*/ 403840 h 4125645"/>
              <a:gd name="connsiteX539" fmla="*/ 1957922 w 4900466"/>
              <a:gd name="connsiteY539" fmla="*/ 403798 h 4125645"/>
              <a:gd name="connsiteX540" fmla="*/ 3706506 w 4900466"/>
              <a:gd name="connsiteY540" fmla="*/ 392622 h 4125645"/>
              <a:gd name="connsiteX541" fmla="*/ 3710246 w 4900466"/>
              <a:gd name="connsiteY541" fmla="*/ 398854 h 4125645"/>
              <a:gd name="connsiteX542" fmla="*/ 3711492 w 4900466"/>
              <a:gd name="connsiteY542" fmla="*/ 401347 h 4125645"/>
              <a:gd name="connsiteX543" fmla="*/ 3712738 w 4900466"/>
              <a:gd name="connsiteY543" fmla="*/ 403840 h 4125645"/>
              <a:gd name="connsiteX544" fmla="*/ 3712738 w 4900466"/>
              <a:gd name="connsiteY544" fmla="*/ 402593 h 4125645"/>
              <a:gd name="connsiteX545" fmla="*/ 3715230 w 4900466"/>
              <a:gd name="connsiteY545" fmla="*/ 403840 h 4125645"/>
              <a:gd name="connsiteX546" fmla="*/ 3712738 w 4900466"/>
              <a:gd name="connsiteY546" fmla="*/ 401347 h 4125645"/>
              <a:gd name="connsiteX547" fmla="*/ 3712738 w 4900466"/>
              <a:gd name="connsiteY547" fmla="*/ 400100 h 4125645"/>
              <a:gd name="connsiteX548" fmla="*/ 3711492 w 4900466"/>
              <a:gd name="connsiteY548" fmla="*/ 397607 h 4125645"/>
              <a:gd name="connsiteX549" fmla="*/ 3706506 w 4900466"/>
              <a:gd name="connsiteY549" fmla="*/ 392622 h 4125645"/>
              <a:gd name="connsiteX550" fmla="*/ 1950464 w 4900466"/>
              <a:gd name="connsiteY550" fmla="*/ 392622 h 4125645"/>
              <a:gd name="connsiteX551" fmla="*/ 1952958 w 4900466"/>
              <a:gd name="connsiteY551" fmla="*/ 398854 h 4125645"/>
              <a:gd name="connsiteX552" fmla="*/ 1954204 w 4900466"/>
              <a:gd name="connsiteY552" fmla="*/ 401347 h 4125645"/>
              <a:gd name="connsiteX553" fmla="*/ 1955450 w 4900466"/>
              <a:gd name="connsiteY553" fmla="*/ 403840 h 4125645"/>
              <a:gd name="connsiteX554" fmla="*/ 1956300 w 4900466"/>
              <a:gd name="connsiteY554" fmla="*/ 402988 h 4125645"/>
              <a:gd name="connsiteX555" fmla="*/ 1956288 w 4900466"/>
              <a:gd name="connsiteY555" fmla="*/ 402982 h 4125645"/>
              <a:gd name="connsiteX556" fmla="*/ 1956288 w 4900466"/>
              <a:gd name="connsiteY556" fmla="*/ 401151 h 4125645"/>
              <a:gd name="connsiteX557" fmla="*/ 1956702 w 4900466"/>
              <a:gd name="connsiteY557" fmla="*/ 401358 h 4125645"/>
              <a:gd name="connsiteX558" fmla="*/ 1956696 w 4900466"/>
              <a:gd name="connsiteY558" fmla="*/ 401347 h 4125645"/>
              <a:gd name="connsiteX559" fmla="*/ 1956696 w 4900466"/>
              <a:gd name="connsiteY559" fmla="*/ 400100 h 4125645"/>
              <a:gd name="connsiteX560" fmla="*/ 1954204 w 4900466"/>
              <a:gd name="connsiteY560" fmla="*/ 397607 h 4125645"/>
              <a:gd name="connsiteX561" fmla="*/ 1950464 w 4900466"/>
              <a:gd name="connsiteY561" fmla="*/ 392622 h 4125645"/>
              <a:gd name="connsiteX562" fmla="*/ 3699496 w 4900466"/>
              <a:gd name="connsiteY562" fmla="*/ 384832 h 4125645"/>
              <a:gd name="connsiteX563" fmla="*/ 3701522 w 4900466"/>
              <a:gd name="connsiteY563" fmla="*/ 393868 h 4125645"/>
              <a:gd name="connsiteX564" fmla="*/ 3705260 w 4900466"/>
              <a:gd name="connsiteY564" fmla="*/ 401347 h 4125645"/>
              <a:gd name="connsiteX565" fmla="*/ 3707752 w 4900466"/>
              <a:gd name="connsiteY565" fmla="*/ 402593 h 4125645"/>
              <a:gd name="connsiteX566" fmla="*/ 3706506 w 4900466"/>
              <a:gd name="connsiteY566" fmla="*/ 405086 h 4125645"/>
              <a:gd name="connsiteX567" fmla="*/ 3707752 w 4900466"/>
              <a:gd name="connsiteY567" fmla="*/ 406332 h 4125645"/>
              <a:gd name="connsiteX568" fmla="*/ 3709000 w 4900466"/>
              <a:gd name="connsiteY568" fmla="*/ 407579 h 4125645"/>
              <a:gd name="connsiteX569" fmla="*/ 3709000 w 4900466"/>
              <a:gd name="connsiteY569" fmla="*/ 406332 h 4125645"/>
              <a:gd name="connsiteX570" fmla="*/ 3710246 w 4900466"/>
              <a:gd name="connsiteY570" fmla="*/ 406332 h 4125645"/>
              <a:gd name="connsiteX571" fmla="*/ 3710246 w 4900466"/>
              <a:gd name="connsiteY571" fmla="*/ 408825 h 4125645"/>
              <a:gd name="connsiteX572" fmla="*/ 3709000 w 4900466"/>
              <a:gd name="connsiteY572" fmla="*/ 410072 h 4125645"/>
              <a:gd name="connsiteX573" fmla="*/ 3710246 w 4900466"/>
              <a:gd name="connsiteY573" fmla="*/ 411318 h 4125645"/>
              <a:gd name="connsiteX574" fmla="*/ 3711492 w 4900466"/>
              <a:gd name="connsiteY574" fmla="*/ 411318 h 4125645"/>
              <a:gd name="connsiteX575" fmla="*/ 3712738 w 4900466"/>
              <a:gd name="connsiteY575" fmla="*/ 411318 h 4125645"/>
              <a:gd name="connsiteX576" fmla="*/ 3711492 w 4900466"/>
              <a:gd name="connsiteY576" fmla="*/ 408825 h 4125645"/>
              <a:gd name="connsiteX577" fmla="*/ 3710246 w 4900466"/>
              <a:gd name="connsiteY577" fmla="*/ 406332 h 4125645"/>
              <a:gd name="connsiteX578" fmla="*/ 3711492 w 4900466"/>
              <a:gd name="connsiteY578" fmla="*/ 407579 h 4125645"/>
              <a:gd name="connsiteX579" fmla="*/ 3711492 w 4900466"/>
              <a:gd name="connsiteY579" fmla="*/ 406332 h 4125645"/>
              <a:gd name="connsiteX580" fmla="*/ 3711492 w 4900466"/>
              <a:gd name="connsiteY580" fmla="*/ 405086 h 4125645"/>
              <a:gd name="connsiteX581" fmla="*/ 3710246 w 4900466"/>
              <a:gd name="connsiteY581" fmla="*/ 406332 h 4125645"/>
              <a:gd name="connsiteX582" fmla="*/ 3709000 w 4900466"/>
              <a:gd name="connsiteY582" fmla="*/ 405086 h 4125645"/>
              <a:gd name="connsiteX583" fmla="*/ 3710234 w 4900466"/>
              <a:gd name="connsiteY583" fmla="*/ 402617 h 4125645"/>
              <a:gd name="connsiteX584" fmla="*/ 3710162 w 4900466"/>
              <a:gd name="connsiteY584" fmla="*/ 402509 h 4125645"/>
              <a:gd name="connsiteX585" fmla="*/ 3707752 w 4900466"/>
              <a:gd name="connsiteY585" fmla="*/ 400100 h 4125645"/>
              <a:gd name="connsiteX586" fmla="*/ 3701522 w 4900466"/>
              <a:gd name="connsiteY586" fmla="*/ 393868 h 4125645"/>
              <a:gd name="connsiteX587" fmla="*/ 3705260 w 4900466"/>
              <a:gd name="connsiteY587" fmla="*/ 393868 h 4125645"/>
              <a:gd name="connsiteX588" fmla="*/ 3707752 w 4900466"/>
              <a:gd name="connsiteY588" fmla="*/ 396361 h 4125645"/>
              <a:gd name="connsiteX589" fmla="*/ 3699496 w 4900466"/>
              <a:gd name="connsiteY589" fmla="*/ 384832 h 4125645"/>
              <a:gd name="connsiteX590" fmla="*/ 1942364 w 4900466"/>
              <a:gd name="connsiteY590" fmla="*/ 384832 h 4125645"/>
              <a:gd name="connsiteX591" fmla="*/ 1945480 w 4900466"/>
              <a:gd name="connsiteY591" fmla="*/ 393868 h 4125645"/>
              <a:gd name="connsiteX592" fmla="*/ 1947972 w 4900466"/>
              <a:gd name="connsiteY592" fmla="*/ 401347 h 4125645"/>
              <a:gd name="connsiteX593" fmla="*/ 1950464 w 4900466"/>
              <a:gd name="connsiteY593" fmla="*/ 402593 h 4125645"/>
              <a:gd name="connsiteX594" fmla="*/ 1950464 w 4900466"/>
              <a:gd name="connsiteY594" fmla="*/ 405086 h 4125645"/>
              <a:gd name="connsiteX595" fmla="*/ 1950464 w 4900466"/>
              <a:gd name="connsiteY595" fmla="*/ 406332 h 4125645"/>
              <a:gd name="connsiteX596" fmla="*/ 1952958 w 4900466"/>
              <a:gd name="connsiteY596" fmla="*/ 407579 h 4125645"/>
              <a:gd name="connsiteX597" fmla="*/ 1952958 w 4900466"/>
              <a:gd name="connsiteY597" fmla="*/ 408825 h 4125645"/>
              <a:gd name="connsiteX598" fmla="*/ 1952958 w 4900466"/>
              <a:gd name="connsiteY598" fmla="*/ 410072 h 4125645"/>
              <a:gd name="connsiteX599" fmla="*/ 1954204 w 4900466"/>
              <a:gd name="connsiteY599" fmla="*/ 411318 h 4125645"/>
              <a:gd name="connsiteX600" fmla="*/ 1955450 w 4900466"/>
              <a:gd name="connsiteY600" fmla="*/ 411318 h 4125645"/>
              <a:gd name="connsiteX601" fmla="*/ 1954204 w 4900466"/>
              <a:gd name="connsiteY601" fmla="*/ 408825 h 4125645"/>
              <a:gd name="connsiteX602" fmla="*/ 1952958 w 4900466"/>
              <a:gd name="connsiteY602" fmla="*/ 406332 h 4125645"/>
              <a:gd name="connsiteX603" fmla="*/ 1954204 w 4900466"/>
              <a:gd name="connsiteY603" fmla="*/ 407579 h 4125645"/>
              <a:gd name="connsiteX604" fmla="*/ 1955450 w 4900466"/>
              <a:gd name="connsiteY604" fmla="*/ 406332 h 4125645"/>
              <a:gd name="connsiteX605" fmla="*/ 1954204 w 4900466"/>
              <a:gd name="connsiteY605" fmla="*/ 405086 h 4125645"/>
              <a:gd name="connsiteX606" fmla="*/ 1952958 w 4900466"/>
              <a:gd name="connsiteY606" fmla="*/ 406332 h 4125645"/>
              <a:gd name="connsiteX607" fmla="*/ 1952958 w 4900466"/>
              <a:gd name="connsiteY607" fmla="*/ 405086 h 4125645"/>
              <a:gd name="connsiteX608" fmla="*/ 1952958 w 4900466"/>
              <a:gd name="connsiteY608" fmla="*/ 403585 h 4125645"/>
              <a:gd name="connsiteX609" fmla="*/ 1950796 w 4900466"/>
              <a:gd name="connsiteY609" fmla="*/ 401151 h 4125645"/>
              <a:gd name="connsiteX610" fmla="*/ 1952958 w 4900466"/>
              <a:gd name="connsiteY610" fmla="*/ 402773 h 4125645"/>
              <a:gd name="connsiteX611" fmla="*/ 1952958 w 4900466"/>
              <a:gd name="connsiteY611" fmla="*/ 402593 h 4125645"/>
              <a:gd name="connsiteX612" fmla="*/ 1950464 w 4900466"/>
              <a:gd name="connsiteY612" fmla="*/ 400100 h 4125645"/>
              <a:gd name="connsiteX613" fmla="*/ 1945480 w 4900466"/>
              <a:gd name="connsiteY613" fmla="*/ 393868 h 4125645"/>
              <a:gd name="connsiteX614" fmla="*/ 1947972 w 4900466"/>
              <a:gd name="connsiteY614" fmla="*/ 393868 h 4125645"/>
              <a:gd name="connsiteX615" fmla="*/ 1950464 w 4900466"/>
              <a:gd name="connsiteY615" fmla="*/ 396361 h 4125645"/>
              <a:gd name="connsiteX616" fmla="*/ 1942364 w 4900466"/>
              <a:gd name="connsiteY616" fmla="*/ 384832 h 4125645"/>
              <a:gd name="connsiteX617" fmla="*/ 3675348 w 4900466"/>
              <a:gd name="connsiteY617" fmla="*/ 366447 h 4125645"/>
              <a:gd name="connsiteX618" fmla="*/ 3676596 w 4900466"/>
              <a:gd name="connsiteY618" fmla="*/ 367693 h 4125645"/>
              <a:gd name="connsiteX619" fmla="*/ 3676282 w 4900466"/>
              <a:gd name="connsiteY619" fmla="*/ 367536 h 4125645"/>
              <a:gd name="connsiteX620" fmla="*/ 3667872 w 4900466"/>
              <a:gd name="connsiteY620" fmla="*/ 358968 h 4125645"/>
              <a:gd name="connsiteX621" fmla="*/ 3669118 w 4900466"/>
              <a:gd name="connsiteY621" fmla="*/ 360215 h 4125645"/>
              <a:gd name="connsiteX622" fmla="*/ 3668496 w 4900466"/>
              <a:gd name="connsiteY622" fmla="*/ 359904 h 4125645"/>
              <a:gd name="connsiteX623" fmla="*/ 3664132 w 4900466"/>
              <a:gd name="connsiteY623" fmla="*/ 351490 h 4125645"/>
              <a:gd name="connsiteX624" fmla="*/ 3667872 w 4900466"/>
              <a:gd name="connsiteY624" fmla="*/ 352736 h 4125645"/>
              <a:gd name="connsiteX625" fmla="*/ 3665378 w 4900466"/>
              <a:gd name="connsiteY625" fmla="*/ 352736 h 4125645"/>
              <a:gd name="connsiteX626" fmla="*/ 3664132 w 4900466"/>
              <a:gd name="connsiteY626" fmla="*/ 351490 h 4125645"/>
              <a:gd name="connsiteX627" fmla="*/ 1896874 w 4900466"/>
              <a:gd name="connsiteY627" fmla="*/ 351490 h 4125645"/>
              <a:gd name="connsiteX628" fmla="*/ 1896874 w 4900466"/>
              <a:gd name="connsiteY628" fmla="*/ 352736 h 4125645"/>
              <a:gd name="connsiteX629" fmla="*/ 1895628 w 4900466"/>
              <a:gd name="connsiteY629" fmla="*/ 352736 h 4125645"/>
              <a:gd name="connsiteX630" fmla="*/ 1903104 w 4900466"/>
              <a:gd name="connsiteY630" fmla="*/ 353983 h 4125645"/>
              <a:gd name="connsiteX631" fmla="*/ 1904352 w 4900466"/>
              <a:gd name="connsiteY631" fmla="*/ 353983 h 4125645"/>
              <a:gd name="connsiteX632" fmla="*/ 1896874 w 4900466"/>
              <a:gd name="connsiteY632" fmla="*/ 352736 h 4125645"/>
              <a:gd name="connsiteX633" fmla="*/ 1899366 w 4900466"/>
              <a:gd name="connsiteY633" fmla="*/ 352736 h 4125645"/>
              <a:gd name="connsiteX634" fmla="*/ 1901858 w 4900466"/>
              <a:gd name="connsiteY634" fmla="*/ 352736 h 4125645"/>
              <a:gd name="connsiteX635" fmla="*/ 1903104 w 4900466"/>
              <a:gd name="connsiteY635" fmla="*/ 352736 h 4125645"/>
              <a:gd name="connsiteX636" fmla="*/ 1908090 w 4900466"/>
              <a:gd name="connsiteY636" fmla="*/ 352736 h 4125645"/>
              <a:gd name="connsiteX637" fmla="*/ 1906844 w 4900466"/>
              <a:gd name="connsiteY637" fmla="*/ 351490 h 4125645"/>
              <a:gd name="connsiteX638" fmla="*/ 1896874 w 4900466"/>
              <a:gd name="connsiteY638" fmla="*/ 351490 h 4125645"/>
              <a:gd name="connsiteX639" fmla="*/ 3663976 w 4900466"/>
              <a:gd name="connsiteY639" fmla="*/ 349776 h 4125645"/>
              <a:gd name="connsiteX640" fmla="*/ 3665378 w 4900466"/>
              <a:gd name="connsiteY640" fmla="*/ 350244 h 4125645"/>
              <a:gd name="connsiteX641" fmla="*/ 3662886 w 4900466"/>
              <a:gd name="connsiteY641" fmla="*/ 350244 h 4125645"/>
              <a:gd name="connsiteX642" fmla="*/ 3662444 w 4900466"/>
              <a:gd name="connsiteY642" fmla="*/ 350083 h 4125645"/>
              <a:gd name="connsiteX643" fmla="*/ 1906844 w 4900466"/>
              <a:gd name="connsiteY643" fmla="*/ 349776 h 4125645"/>
              <a:gd name="connsiteX644" fmla="*/ 1909336 w 4900466"/>
              <a:gd name="connsiteY644" fmla="*/ 350244 h 4125645"/>
              <a:gd name="connsiteX645" fmla="*/ 1905598 w 4900466"/>
              <a:gd name="connsiteY645" fmla="*/ 350244 h 4125645"/>
              <a:gd name="connsiteX646" fmla="*/ 1905886 w 4900466"/>
              <a:gd name="connsiteY646" fmla="*/ 349956 h 4125645"/>
              <a:gd name="connsiteX647" fmla="*/ 1901858 w 4900466"/>
              <a:gd name="connsiteY647" fmla="*/ 348166 h 4125645"/>
              <a:gd name="connsiteX648" fmla="*/ 1900612 w 4900466"/>
              <a:gd name="connsiteY648" fmla="*/ 348997 h 4125645"/>
              <a:gd name="connsiteX649" fmla="*/ 1901236 w 4900466"/>
              <a:gd name="connsiteY649" fmla="*/ 348374 h 4125645"/>
              <a:gd name="connsiteX650" fmla="*/ 1906844 w 4900466"/>
              <a:gd name="connsiteY650" fmla="*/ 346504 h 4125645"/>
              <a:gd name="connsiteX651" fmla="*/ 1900612 w 4900466"/>
              <a:gd name="connsiteY651" fmla="*/ 348997 h 4125645"/>
              <a:gd name="connsiteX652" fmla="*/ 1902482 w 4900466"/>
              <a:gd name="connsiteY652" fmla="*/ 347958 h 4125645"/>
              <a:gd name="connsiteX653" fmla="*/ 1904352 w 4900466"/>
              <a:gd name="connsiteY653" fmla="*/ 345258 h 4125645"/>
              <a:gd name="connsiteX654" fmla="*/ 1903104 w 4900466"/>
              <a:gd name="connsiteY654" fmla="*/ 346504 h 4125645"/>
              <a:gd name="connsiteX655" fmla="*/ 1903104 w 4900466"/>
              <a:gd name="connsiteY655" fmla="*/ 345882 h 4125645"/>
              <a:gd name="connsiteX656" fmla="*/ 3664124 w 4900466"/>
              <a:gd name="connsiteY656" fmla="*/ 344847 h 4125645"/>
              <a:gd name="connsiteX657" fmla="*/ 3662096 w 4900466"/>
              <a:gd name="connsiteY657" fmla="*/ 346199 h 4125645"/>
              <a:gd name="connsiteX658" fmla="*/ 3662544 w 4900466"/>
              <a:gd name="connsiteY658" fmla="*/ 346199 h 4125645"/>
              <a:gd name="connsiteX659" fmla="*/ 3659796 w 4900466"/>
              <a:gd name="connsiteY659" fmla="*/ 348945 h 4125645"/>
              <a:gd name="connsiteX660" fmla="*/ 3659796 w 4900466"/>
              <a:gd name="connsiteY660" fmla="*/ 347733 h 4125645"/>
              <a:gd name="connsiteX661" fmla="*/ 3659146 w 4900466"/>
              <a:gd name="connsiteY661" fmla="*/ 348166 h 4125645"/>
              <a:gd name="connsiteX662" fmla="*/ 3657900 w 4900466"/>
              <a:gd name="connsiteY662" fmla="*/ 348997 h 4125645"/>
              <a:gd name="connsiteX663" fmla="*/ 3657900 w 4900466"/>
              <a:gd name="connsiteY663" fmla="*/ 348582 h 4125645"/>
              <a:gd name="connsiteX664" fmla="*/ 3657900 w 4900466"/>
              <a:gd name="connsiteY664" fmla="*/ 348305 h 4125645"/>
              <a:gd name="connsiteX665" fmla="*/ 3659796 w 4900466"/>
              <a:gd name="connsiteY665" fmla="*/ 347252 h 4125645"/>
              <a:gd name="connsiteX666" fmla="*/ 3659796 w 4900466"/>
              <a:gd name="connsiteY666" fmla="*/ 346199 h 4125645"/>
              <a:gd name="connsiteX667" fmla="*/ 3661690 w 4900466"/>
              <a:gd name="connsiteY667" fmla="*/ 346199 h 4125645"/>
              <a:gd name="connsiteX668" fmla="*/ 1905848 w 4900466"/>
              <a:gd name="connsiteY668" fmla="*/ 343513 h 4125645"/>
              <a:gd name="connsiteX669" fmla="*/ 1905598 w 4900466"/>
              <a:gd name="connsiteY669" fmla="*/ 344011 h 4125645"/>
              <a:gd name="connsiteX670" fmla="*/ 1905598 w 4900466"/>
              <a:gd name="connsiteY670" fmla="*/ 343596 h 4125645"/>
              <a:gd name="connsiteX671" fmla="*/ 1905598 w 4900466"/>
              <a:gd name="connsiteY671" fmla="*/ 343388 h 4125645"/>
              <a:gd name="connsiteX672" fmla="*/ 1905598 w 4900466"/>
              <a:gd name="connsiteY672" fmla="*/ 343596 h 4125645"/>
              <a:gd name="connsiteX673" fmla="*/ 1905542 w 4900466"/>
              <a:gd name="connsiteY673" fmla="*/ 343615 h 4125645"/>
              <a:gd name="connsiteX674" fmla="*/ 1904352 w 4900466"/>
              <a:gd name="connsiteY674" fmla="*/ 344011 h 4125645"/>
              <a:gd name="connsiteX675" fmla="*/ 1905516 w 4900466"/>
              <a:gd name="connsiteY675" fmla="*/ 343430 h 4125645"/>
              <a:gd name="connsiteX676" fmla="*/ 3663302 w 4900466"/>
              <a:gd name="connsiteY676" fmla="*/ 343180 h 4125645"/>
              <a:gd name="connsiteX677" fmla="*/ 3663198 w 4900466"/>
              <a:gd name="connsiteY677" fmla="*/ 343388 h 4125645"/>
              <a:gd name="connsiteX678" fmla="*/ 3662886 w 4900466"/>
              <a:gd name="connsiteY678" fmla="*/ 343596 h 4125645"/>
              <a:gd name="connsiteX679" fmla="*/ 3662886 w 4900466"/>
              <a:gd name="connsiteY679" fmla="*/ 343388 h 4125645"/>
              <a:gd name="connsiteX680" fmla="*/ 3662886 w 4900466"/>
              <a:gd name="connsiteY680" fmla="*/ 343180 h 4125645"/>
              <a:gd name="connsiteX681" fmla="*/ 3662886 w 4900466"/>
              <a:gd name="connsiteY681" fmla="*/ 343388 h 4125645"/>
              <a:gd name="connsiteX682" fmla="*/ 3662666 w 4900466"/>
              <a:gd name="connsiteY682" fmla="*/ 343498 h 4125645"/>
              <a:gd name="connsiteX683" fmla="*/ 3661640 w 4900466"/>
              <a:gd name="connsiteY683" fmla="*/ 344011 h 4125645"/>
              <a:gd name="connsiteX684" fmla="*/ 3662262 w 4900466"/>
              <a:gd name="connsiteY684" fmla="*/ 343388 h 4125645"/>
              <a:gd name="connsiteX685" fmla="*/ 3662574 w 4900466"/>
              <a:gd name="connsiteY685" fmla="*/ 343284 h 4125645"/>
              <a:gd name="connsiteX686" fmla="*/ 3667872 w 4900466"/>
              <a:gd name="connsiteY686" fmla="*/ 342765 h 4125645"/>
              <a:gd name="connsiteX687" fmla="*/ 3664124 w 4900466"/>
              <a:gd name="connsiteY687" fmla="*/ 344847 h 4125645"/>
              <a:gd name="connsiteX688" fmla="*/ 3665378 w 4900466"/>
              <a:gd name="connsiteY688" fmla="*/ 344011 h 4125645"/>
              <a:gd name="connsiteX689" fmla="*/ 3667872 w 4900466"/>
              <a:gd name="connsiteY689" fmla="*/ 342765 h 4125645"/>
              <a:gd name="connsiteX690" fmla="*/ 3664132 w 4900466"/>
              <a:gd name="connsiteY690" fmla="*/ 342765 h 4125645"/>
              <a:gd name="connsiteX691" fmla="*/ 3663302 w 4900466"/>
              <a:gd name="connsiteY691" fmla="*/ 343180 h 4125645"/>
              <a:gd name="connsiteX692" fmla="*/ 3663384 w 4900466"/>
              <a:gd name="connsiteY692" fmla="*/ 343014 h 4125645"/>
              <a:gd name="connsiteX693" fmla="*/ 3664132 w 4900466"/>
              <a:gd name="connsiteY693" fmla="*/ 342765 h 4125645"/>
              <a:gd name="connsiteX694" fmla="*/ 3665378 w 4900466"/>
              <a:gd name="connsiteY694" fmla="*/ 344011 h 4125645"/>
              <a:gd name="connsiteX695" fmla="*/ 3661640 w 4900466"/>
              <a:gd name="connsiteY695" fmla="*/ 345258 h 4125645"/>
              <a:gd name="connsiteX696" fmla="*/ 3659148 w 4900466"/>
              <a:gd name="connsiteY696" fmla="*/ 346504 h 4125645"/>
              <a:gd name="connsiteX697" fmla="*/ 3659148 w 4900466"/>
              <a:gd name="connsiteY697" fmla="*/ 345881 h 4125645"/>
              <a:gd name="connsiteX698" fmla="*/ 3660394 w 4900466"/>
              <a:gd name="connsiteY698" fmla="*/ 345258 h 4125645"/>
              <a:gd name="connsiteX699" fmla="*/ 3662264 w 4900466"/>
              <a:gd name="connsiteY699" fmla="*/ 344011 h 4125645"/>
              <a:gd name="connsiteX700" fmla="*/ 3662748 w 4900466"/>
              <a:gd name="connsiteY700" fmla="*/ 343688 h 4125645"/>
              <a:gd name="connsiteX701" fmla="*/ 3662886 w 4900466"/>
              <a:gd name="connsiteY701" fmla="*/ 343596 h 4125645"/>
              <a:gd name="connsiteX702" fmla="*/ 3662886 w 4900466"/>
              <a:gd name="connsiteY702" fmla="*/ 344011 h 4125645"/>
              <a:gd name="connsiteX703" fmla="*/ 3663198 w 4900466"/>
              <a:gd name="connsiteY703" fmla="*/ 343388 h 4125645"/>
              <a:gd name="connsiteX704" fmla="*/ 3662886 w 4900466"/>
              <a:gd name="connsiteY704" fmla="*/ 342765 h 4125645"/>
              <a:gd name="connsiteX705" fmla="*/ 3662512 w 4900466"/>
              <a:gd name="connsiteY705" fmla="*/ 343139 h 4125645"/>
              <a:gd name="connsiteX706" fmla="*/ 3662262 w 4900466"/>
              <a:gd name="connsiteY706" fmla="*/ 343388 h 4125645"/>
              <a:gd name="connsiteX707" fmla="*/ 3660394 w 4900466"/>
              <a:gd name="connsiteY707" fmla="*/ 344011 h 4125645"/>
              <a:gd name="connsiteX708" fmla="*/ 3662446 w 4900466"/>
              <a:gd name="connsiteY708" fmla="*/ 342985 h 4125645"/>
              <a:gd name="connsiteX709" fmla="*/ 1911830 w 4900466"/>
              <a:gd name="connsiteY709" fmla="*/ 342765 h 4125645"/>
              <a:gd name="connsiteX710" fmla="*/ 1902482 w 4900466"/>
              <a:gd name="connsiteY710" fmla="*/ 347958 h 4125645"/>
              <a:gd name="connsiteX711" fmla="*/ 1901858 w 4900466"/>
              <a:gd name="connsiteY711" fmla="*/ 348166 h 4125645"/>
              <a:gd name="connsiteX712" fmla="*/ 1908090 w 4900466"/>
              <a:gd name="connsiteY712" fmla="*/ 344011 h 4125645"/>
              <a:gd name="connsiteX713" fmla="*/ 1911830 w 4900466"/>
              <a:gd name="connsiteY713" fmla="*/ 342765 h 4125645"/>
              <a:gd name="connsiteX714" fmla="*/ 1908090 w 4900466"/>
              <a:gd name="connsiteY714" fmla="*/ 342765 h 4125645"/>
              <a:gd name="connsiteX715" fmla="*/ 1908090 w 4900466"/>
              <a:gd name="connsiteY715" fmla="*/ 344011 h 4125645"/>
              <a:gd name="connsiteX716" fmla="*/ 1904352 w 4900466"/>
              <a:gd name="connsiteY716" fmla="*/ 345258 h 4125645"/>
              <a:gd name="connsiteX717" fmla="*/ 1906222 w 4900466"/>
              <a:gd name="connsiteY717" fmla="*/ 343388 h 4125645"/>
              <a:gd name="connsiteX718" fmla="*/ 1906844 w 4900466"/>
              <a:gd name="connsiteY718" fmla="*/ 342765 h 4125645"/>
              <a:gd name="connsiteX719" fmla="*/ 1906222 w 4900466"/>
              <a:gd name="connsiteY719" fmla="*/ 343388 h 4125645"/>
              <a:gd name="connsiteX720" fmla="*/ 1905848 w 4900466"/>
              <a:gd name="connsiteY720" fmla="*/ 343513 h 4125645"/>
              <a:gd name="connsiteX721" fmla="*/ 1906014 w 4900466"/>
              <a:gd name="connsiteY721" fmla="*/ 343180 h 4125645"/>
              <a:gd name="connsiteX722" fmla="*/ 3664132 w 4900466"/>
              <a:gd name="connsiteY722" fmla="*/ 341519 h 4125645"/>
              <a:gd name="connsiteX723" fmla="*/ 3663508 w 4900466"/>
              <a:gd name="connsiteY723" fmla="*/ 342765 h 4125645"/>
              <a:gd name="connsiteX724" fmla="*/ 3663384 w 4900466"/>
              <a:gd name="connsiteY724" fmla="*/ 343014 h 4125645"/>
              <a:gd name="connsiteX725" fmla="*/ 3662886 w 4900466"/>
              <a:gd name="connsiteY725" fmla="*/ 343180 h 4125645"/>
              <a:gd name="connsiteX726" fmla="*/ 3662886 w 4900466"/>
              <a:gd name="connsiteY726" fmla="*/ 342765 h 4125645"/>
              <a:gd name="connsiteX727" fmla="*/ 3662886 w 4900466"/>
              <a:gd name="connsiteY727" fmla="*/ 342350 h 4125645"/>
              <a:gd name="connsiteX728" fmla="*/ 3664130 w 4900466"/>
              <a:gd name="connsiteY728" fmla="*/ 341520 h 4125645"/>
              <a:gd name="connsiteX729" fmla="*/ 1906844 w 4900466"/>
              <a:gd name="connsiteY729" fmla="*/ 341519 h 4125645"/>
              <a:gd name="connsiteX730" fmla="*/ 1906428 w 4900466"/>
              <a:gd name="connsiteY730" fmla="*/ 342350 h 4125645"/>
              <a:gd name="connsiteX731" fmla="*/ 1906222 w 4900466"/>
              <a:gd name="connsiteY731" fmla="*/ 342765 h 4125645"/>
              <a:gd name="connsiteX732" fmla="*/ 1906014 w 4900466"/>
              <a:gd name="connsiteY732" fmla="*/ 343180 h 4125645"/>
              <a:gd name="connsiteX733" fmla="*/ 1905598 w 4900466"/>
              <a:gd name="connsiteY733" fmla="*/ 343388 h 4125645"/>
              <a:gd name="connsiteX734" fmla="*/ 1905598 w 4900466"/>
              <a:gd name="connsiteY734" fmla="*/ 342765 h 4125645"/>
              <a:gd name="connsiteX735" fmla="*/ 1905598 w 4900466"/>
              <a:gd name="connsiteY735" fmla="*/ 336533 h 4125645"/>
              <a:gd name="connsiteX736" fmla="*/ 1908090 w 4900466"/>
              <a:gd name="connsiteY736" fmla="*/ 340272 h 4125645"/>
              <a:gd name="connsiteX737" fmla="*/ 1905598 w 4900466"/>
              <a:gd name="connsiteY737" fmla="*/ 337779 h 4125645"/>
              <a:gd name="connsiteX738" fmla="*/ 1904820 w 4900466"/>
              <a:gd name="connsiteY738" fmla="*/ 338558 h 4125645"/>
              <a:gd name="connsiteX739" fmla="*/ 1904352 w 4900466"/>
              <a:gd name="connsiteY739" fmla="*/ 339026 h 4125645"/>
              <a:gd name="connsiteX740" fmla="*/ 1904768 w 4900466"/>
              <a:gd name="connsiteY740" fmla="*/ 338195 h 4125645"/>
              <a:gd name="connsiteX741" fmla="*/ 1903104 w 4900466"/>
              <a:gd name="connsiteY741" fmla="*/ 335287 h 4125645"/>
              <a:gd name="connsiteX742" fmla="*/ 1901858 w 4900466"/>
              <a:gd name="connsiteY742" fmla="*/ 336533 h 4125645"/>
              <a:gd name="connsiteX743" fmla="*/ 1901858 w 4900466"/>
              <a:gd name="connsiteY743" fmla="*/ 337779 h 4125645"/>
              <a:gd name="connsiteX744" fmla="*/ 1903104 w 4900466"/>
              <a:gd name="connsiteY744" fmla="*/ 335287 h 4125645"/>
              <a:gd name="connsiteX745" fmla="*/ 3663976 w 4900466"/>
              <a:gd name="connsiteY745" fmla="*/ 334975 h 4125645"/>
              <a:gd name="connsiteX746" fmla="*/ 3664132 w 4900466"/>
              <a:gd name="connsiteY746" fmla="*/ 335287 h 4125645"/>
              <a:gd name="connsiteX747" fmla="*/ 3662886 w 4900466"/>
              <a:gd name="connsiteY747" fmla="*/ 336533 h 4125645"/>
              <a:gd name="connsiteX748" fmla="*/ 3663976 w 4900466"/>
              <a:gd name="connsiteY748" fmla="*/ 334975 h 4125645"/>
              <a:gd name="connsiteX749" fmla="*/ 1906844 w 4900466"/>
              <a:gd name="connsiteY749" fmla="*/ 334975 h 4125645"/>
              <a:gd name="connsiteX750" fmla="*/ 1908090 w 4900466"/>
              <a:gd name="connsiteY750" fmla="*/ 335287 h 4125645"/>
              <a:gd name="connsiteX751" fmla="*/ 1905598 w 4900466"/>
              <a:gd name="connsiteY751" fmla="*/ 336533 h 4125645"/>
              <a:gd name="connsiteX752" fmla="*/ 1906844 w 4900466"/>
              <a:gd name="connsiteY752" fmla="*/ 334975 h 4125645"/>
              <a:gd name="connsiteX753" fmla="*/ 1890642 w 4900466"/>
              <a:gd name="connsiteY753" fmla="*/ 324069 h 4125645"/>
              <a:gd name="connsiteX754" fmla="*/ 1898120 w 4900466"/>
              <a:gd name="connsiteY754" fmla="*/ 334040 h 4125645"/>
              <a:gd name="connsiteX755" fmla="*/ 1899366 w 4900466"/>
              <a:gd name="connsiteY755" fmla="*/ 335287 h 4125645"/>
              <a:gd name="connsiteX756" fmla="*/ 1900612 w 4900466"/>
              <a:gd name="connsiteY756" fmla="*/ 336533 h 4125645"/>
              <a:gd name="connsiteX757" fmla="*/ 1901858 w 4900466"/>
              <a:gd name="connsiteY757" fmla="*/ 335287 h 4125645"/>
              <a:gd name="connsiteX758" fmla="*/ 1860482 w 4900466"/>
              <a:gd name="connsiteY758" fmla="*/ 270473 h 4125645"/>
              <a:gd name="connsiteX759" fmla="*/ 1861976 w 4900466"/>
              <a:gd name="connsiteY759" fmla="*/ 274212 h 4125645"/>
              <a:gd name="connsiteX760" fmla="*/ 1861976 w 4900466"/>
              <a:gd name="connsiteY760" fmla="*/ 275458 h 4125645"/>
              <a:gd name="connsiteX761" fmla="*/ 1860730 w 4900466"/>
              <a:gd name="connsiteY761" fmla="*/ 271719 h 4125645"/>
              <a:gd name="connsiteX762" fmla="*/ 3615214 w 4900466"/>
              <a:gd name="connsiteY762" fmla="*/ 267043 h 4125645"/>
              <a:gd name="connsiteX763" fmla="*/ 3618020 w 4900466"/>
              <a:gd name="connsiteY763" fmla="*/ 271719 h 4125645"/>
              <a:gd name="connsiteX764" fmla="*/ 3619266 w 4900466"/>
              <a:gd name="connsiteY764" fmla="*/ 275458 h 4125645"/>
              <a:gd name="connsiteX765" fmla="*/ 3618020 w 4900466"/>
              <a:gd name="connsiteY765" fmla="*/ 274212 h 4125645"/>
              <a:gd name="connsiteX766" fmla="*/ 3615526 w 4900466"/>
              <a:gd name="connsiteY766" fmla="*/ 267980 h 4125645"/>
              <a:gd name="connsiteX767" fmla="*/ 3612618 w 4900466"/>
              <a:gd name="connsiteY767" fmla="*/ 259670 h 4125645"/>
              <a:gd name="connsiteX768" fmla="*/ 3613034 w 4900466"/>
              <a:gd name="connsiteY768" fmla="*/ 260501 h 4125645"/>
              <a:gd name="connsiteX769" fmla="*/ 3615214 w 4900466"/>
              <a:gd name="connsiteY769" fmla="*/ 267043 h 4125645"/>
              <a:gd name="connsiteX770" fmla="*/ 3614280 w 4900466"/>
              <a:gd name="connsiteY770" fmla="*/ 265487 h 4125645"/>
              <a:gd name="connsiteX771" fmla="*/ 3608048 w 4900466"/>
              <a:gd name="connsiteY771" fmla="*/ 250530 h 4125645"/>
              <a:gd name="connsiteX772" fmla="*/ 3611788 w 4900466"/>
              <a:gd name="connsiteY772" fmla="*/ 256762 h 4125645"/>
              <a:gd name="connsiteX773" fmla="*/ 3612618 w 4900466"/>
              <a:gd name="connsiteY773" fmla="*/ 259670 h 4125645"/>
              <a:gd name="connsiteX774" fmla="*/ 3609296 w 4900466"/>
              <a:gd name="connsiteY774" fmla="*/ 253023 h 4125645"/>
              <a:gd name="connsiteX775" fmla="*/ 3608048 w 4900466"/>
              <a:gd name="connsiteY775" fmla="*/ 250530 h 4125645"/>
              <a:gd name="connsiteX776" fmla="*/ 1848268 w 4900466"/>
              <a:gd name="connsiteY776" fmla="*/ 246791 h 4125645"/>
              <a:gd name="connsiteX777" fmla="*/ 1853252 w 4900466"/>
              <a:gd name="connsiteY777" fmla="*/ 250530 h 4125645"/>
              <a:gd name="connsiteX778" fmla="*/ 1854500 w 4900466"/>
              <a:gd name="connsiteY778" fmla="*/ 256762 h 4125645"/>
              <a:gd name="connsiteX779" fmla="*/ 1859484 w 4900466"/>
              <a:gd name="connsiteY779" fmla="*/ 265487 h 4125645"/>
              <a:gd name="connsiteX780" fmla="*/ 1860482 w 4900466"/>
              <a:gd name="connsiteY780" fmla="*/ 270473 h 4125645"/>
              <a:gd name="connsiteX781" fmla="*/ 1859484 w 4900466"/>
              <a:gd name="connsiteY781" fmla="*/ 267980 h 4125645"/>
              <a:gd name="connsiteX782" fmla="*/ 1855746 w 4900466"/>
              <a:gd name="connsiteY782" fmla="*/ 260501 h 4125645"/>
              <a:gd name="connsiteX783" fmla="*/ 1853252 w 4900466"/>
              <a:gd name="connsiteY783" fmla="*/ 253023 h 4125645"/>
              <a:gd name="connsiteX784" fmla="*/ 1850760 w 4900466"/>
              <a:gd name="connsiteY784" fmla="*/ 250530 h 4125645"/>
              <a:gd name="connsiteX785" fmla="*/ 1848268 w 4900466"/>
              <a:gd name="connsiteY785" fmla="*/ 246791 h 4125645"/>
              <a:gd name="connsiteX786" fmla="*/ 3196204 w 4900466"/>
              <a:gd name="connsiteY786" fmla="*/ 192333 h 4125645"/>
              <a:gd name="connsiteX787" fmla="*/ 3176220 w 4900466"/>
              <a:gd name="connsiteY787" fmla="*/ 218663 h 4125645"/>
              <a:gd name="connsiteX788" fmla="*/ 3196204 w 4900466"/>
              <a:gd name="connsiteY788" fmla="*/ 192333 h 4125645"/>
              <a:gd name="connsiteX789" fmla="*/ 1437742 w 4900466"/>
              <a:gd name="connsiteY789" fmla="*/ 192333 h 4125645"/>
              <a:gd name="connsiteX790" fmla="*/ 1417758 w 4900466"/>
              <a:gd name="connsiteY790" fmla="*/ 218663 h 4125645"/>
              <a:gd name="connsiteX791" fmla="*/ 1437742 w 4900466"/>
              <a:gd name="connsiteY791" fmla="*/ 192333 h 4125645"/>
              <a:gd name="connsiteX792" fmla="*/ 1788528 w 4900466"/>
              <a:gd name="connsiteY792" fmla="*/ 188125 h 4125645"/>
              <a:gd name="connsiteX793" fmla="*/ 1788602 w 4900466"/>
              <a:gd name="connsiteY793" fmla="*/ 188209 h 4125645"/>
              <a:gd name="connsiteX794" fmla="*/ 1788444 w 4900466"/>
              <a:gd name="connsiteY794" fmla="*/ 188209 h 4125645"/>
              <a:gd name="connsiteX795" fmla="*/ 3542930 w 4900466"/>
              <a:gd name="connsiteY795" fmla="*/ 187898 h 4125645"/>
              <a:gd name="connsiteX796" fmla="*/ 3542742 w 4900466"/>
              <a:gd name="connsiteY796" fmla="*/ 188209 h 4125645"/>
              <a:gd name="connsiteX797" fmla="*/ 3541994 w 4900466"/>
              <a:gd name="connsiteY797" fmla="*/ 188209 h 4125645"/>
              <a:gd name="connsiteX798" fmla="*/ 3542930 w 4900466"/>
              <a:gd name="connsiteY798" fmla="*/ 187898 h 4125645"/>
              <a:gd name="connsiteX799" fmla="*/ 1786420 w 4900466"/>
              <a:gd name="connsiteY799" fmla="*/ 187898 h 4125645"/>
              <a:gd name="connsiteX800" fmla="*/ 1786278 w 4900466"/>
              <a:gd name="connsiteY800" fmla="*/ 188372 h 4125645"/>
              <a:gd name="connsiteX801" fmla="*/ 1785952 w 4900466"/>
              <a:gd name="connsiteY801" fmla="*/ 188209 h 4125645"/>
              <a:gd name="connsiteX802" fmla="*/ 1786420 w 4900466"/>
              <a:gd name="connsiteY802" fmla="*/ 187898 h 4125645"/>
              <a:gd name="connsiteX803" fmla="*/ 3545734 w 4900466"/>
              <a:gd name="connsiteY803" fmla="*/ 186963 h 4125645"/>
              <a:gd name="connsiteX804" fmla="*/ 3545734 w 4900466"/>
              <a:gd name="connsiteY804" fmla="*/ 188209 h 4125645"/>
              <a:gd name="connsiteX805" fmla="*/ 3546980 w 4900466"/>
              <a:gd name="connsiteY805" fmla="*/ 186963 h 4125645"/>
              <a:gd name="connsiteX806" fmla="*/ 1790938 w 4900466"/>
              <a:gd name="connsiteY806" fmla="*/ 185716 h 4125645"/>
              <a:gd name="connsiteX807" fmla="*/ 1792184 w 4900466"/>
              <a:gd name="connsiteY807" fmla="*/ 186963 h 4125645"/>
              <a:gd name="connsiteX808" fmla="*/ 1790938 w 4900466"/>
              <a:gd name="connsiteY808" fmla="*/ 186963 h 4125645"/>
              <a:gd name="connsiteX809" fmla="*/ 1789692 w 4900466"/>
              <a:gd name="connsiteY809" fmla="*/ 189456 h 4125645"/>
              <a:gd name="connsiteX810" fmla="*/ 1788602 w 4900466"/>
              <a:gd name="connsiteY810" fmla="*/ 188209 h 4125645"/>
              <a:gd name="connsiteX811" fmla="*/ 1789692 w 4900466"/>
              <a:gd name="connsiteY811" fmla="*/ 188209 h 4125645"/>
              <a:gd name="connsiteX812" fmla="*/ 1790938 w 4900466"/>
              <a:gd name="connsiteY812" fmla="*/ 185716 h 4125645"/>
              <a:gd name="connsiteX813" fmla="*/ 3550718 w 4900466"/>
              <a:gd name="connsiteY813" fmla="*/ 184470 h 4125645"/>
              <a:gd name="connsiteX814" fmla="*/ 3551964 w 4900466"/>
              <a:gd name="connsiteY814" fmla="*/ 185716 h 4125645"/>
              <a:gd name="connsiteX815" fmla="*/ 3551430 w 4900466"/>
              <a:gd name="connsiteY815" fmla="*/ 185716 h 4125645"/>
              <a:gd name="connsiteX816" fmla="*/ 1793430 w 4900466"/>
              <a:gd name="connsiteY816" fmla="*/ 184470 h 4125645"/>
              <a:gd name="connsiteX817" fmla="*/ 1793430 w 4900466"/>
              <a:gd name="connsiteY817" fmla="*/ 185716 h 4125645"/>
              <a:gd name="connsiteX818" fmla="*/ 1794676 w 4900466"/>
              <a:gd name="connsiteY818" fmla="*/ 185716 h 4125645"/>
              <a:gd name="connsiteX819" fmla="*/ 1793430 w 4900466"/>
              <a:gd name="connsiteY819" fmla="*/ 184470 h 4125645"/>
              <a:gd name="connsiteX820" fmla="*/ 3545734 w 4900466"/>
              <a:gd name="connsiteY820" fmla="*/ 181977 h 4125645"/>
              <a:gd name="connsiteX821" fmla="*/ 3545734 w 4900466"/>
              <a:gd name="connsiteY821" fmla="*/ 183223 h 4125645"/>
              <a:gd name="connsiteX822" fmla="*/ 3545882 w 4900466"/>
              <a:gd name="connsiteY822" fmla="*/ 183370 h 4125645"/>
              <a:gd name="connsiteX823" fmla="*/ 3546980 w 4900466"/>
              <a:gd name="connsiteY823" fmla="*/ 184470 h 4125645"/>
              <a:gd name="connsiteX824" fmla="*/ 3548226 w 4900466"/>
              <a:gd name="connsiteY824" fmla="*/ 185716 h 4125645"/>
              <a:gd name="connsiteX825" fmla="*/ 3548226 w 4900466"/>
              <a:gd name="connsiteY825" fmla="*/ 186963 h 4125645"/>
              <a:gd name="connsiteX826" fmla="*/ 3545734 w 4900466"/>
              <a:gd name="connsiteY826" fmla="*/ 189456 h 4125645"/>
              <a:gd name="connsiteX827" fmla="*/ 3544488 w 4900466"/>
              <a:gd name="connsiteY827" fmla="*/ 188209 h 4125645"/>
              <a:gd name="connsiteX828" fmla="*/ 3544488 w 4900466"/>
              <a:gd name="connsiteY828" fmla="*/ 186963 h 4125645"/>
              <a:gd name="connsiteX829" fmla="*/ 3545056 w 4900466"/>
              <a:gd name="connsiteY829" fmla="*/ 184691 h 4125645"/>
              <a:gd name="connsiteX830" fmla="*/ 1788444 w 4900466"/>
              <a:gd name="connsiteY830" fmla="*/ 181977 h 4125645"/>
              <a:gd name="connsiteX831" fmla="*/ 1789692 w 4900466"/>
              <a:gd name="connsiteY831" fmla="*/ 183223 h 4125645"/>
              <a:gd name="connsiteX832" fmla="*/ 1789692 w 4900466"/>
              <a:gd name="connsiteY832" fmla="*/ 184470 h 4125645"/>
              <a:gd name="connsiteX833" fmla="*/ 1790938 w 4900466"/>
              <a:gd name="connsiteY833" fmla="*/ 185716 h 4125645"/>
              <a:gd name="connsiteX834" fmla="*/ 1789692 w 4900466"/>
              <a:gd name="connsiteY834" fmla="*/ 186963 h 4125645"/>
              <a:gd name="connsiteX835" fmla="*/ 1788528 w 4900466"/>
              <a:gd name="connsiteY835" fmla="*/ 188125 h 4125645"/>
              <a:gd name="connsiteX836" fmla="*/ 1787268 w 4900466"/>
              <a:gd name="connsiteY836" fmla="*/ 186685 h 4125645"/>
              <a:gd name="connsiteX837" fmla="*/ 3538256 w 4900466"/>
              <a:gd name="connsiteY837" fmla="*/ 179484 h 4125645"/>
              <a:gd name="connsiteX838" fmla="*/ 3544488 w 4900466"/>
              <a:gd name="connsiteY838" fmla="*/ 186963 h 4125645"/>
              <a:gd name="connsiteX839" fmla="*/ 3543240 w 4900466"/>
              <a:gd name="connsiteY839" fmla="*/ 186963 h 4125645"/>
              <a:gd name="connsiteX840" fmla="*/ 3538256 w 4900466"/>
              <a:gd name="connsiteY840" fmla="*/ 179484 h 4125645"/>
              <a:gd name="connsiteX841" fmla="*/ 1780968 w 4900466"/>
              <a:gd name="connsiteY841" fmla="*/ 179484 h 4125645"/>
              <a:gd name="connsiteX842" fmla="*/ 1787268 w 4900466"/>
              <a:gd name="connsiteY842" fmla="*/ 186685 h 4125645"/>
              <a:gd name="connsiteX843" fmla="*/ 1787198 w 4900466"/>
              <a:gd name="connsiteY843" fmla="*/ 186963 h 4125645"/>
              <a:gd name="connsiteX844" fmla="*/ 1788444 w 4900466"/>
              <a:gd name="connsiteY844" fmla="*/ 188209 h 4125645"/>
              <a:gd name="connsiteX845" fmla="*/ 1788444 w 4900466"/>
              <a:gd name="connsiteY845" fmla="*/ 189456 h 4125645"/>
              <a:gd name="connsiteX846" fmla="*/ 1786576 w 4900466"/>
              <a:gd name="connsiteY846" fmla="*/ 186963 h 4125645"/>
              <a:gd name="connsiteX847" fmla="*/ 3548226 w 4900466"/>
              <a:gd name="connsiteY847" fmla="*/ 178238 h 4125645"/>
              <a:gd name="connsiteX848" fmla="*/ 3548226 w 4900466"/>
              <a:gd name="connsiteY848" fmla="*/ 179484 h 4125645"/>
              <a:gd name="connsiteX849" fmla="*/ 3549892 w 4900466"/>
              <a:gd name="connsiteY849" fmla="*/ 182817 h 4125645"/>
              <a:gd name="connsiteX850" fmla="*/ 3549892 w 4900466"/>
              <a:gd name="connsiteY850" fmla="*/ 181343 h 4125645"/>
              <a:gd name="connsiteX851" fmla="*/ 3552642 w 4900466"/>
              <a:gd name="connsiteY851" fmla="*/ 181343 h 4125645"/>
              <a:gd name="connsiteX852" fmla="*/ 3550316 w 4900466"/>
              <a:gd name="connsiteY852" fmla="*/ 183666 h 4125645"/>
              <a:gd name="connsiteX853" fmla="*/ 3550718 w 4900466"/>
              <a:gd name="connsiteY853" fmla="*/ 184470 h 4125645"/>
              <a:gd name="connsiteX854" fmla="*/ 3549472 w 4900466"/>
              <a:gd name="connsiteY854" fmla="*/ 184470 h 4125645"/>
              <a:gd name="connsiteX855" fmla="*/ 3548226 w 4900466"/>
              <a:gd name="connsiteY855" fmla="*/ 184470 h 4125645"/>
              <a:gd name="connsiteX856" fmla="*/ 3548226 w 4900466"/>
              <a:gd name="connsiteY856" fmla="*/ 183223 h 4125645"/>
              <a:gd name="connsiteX857" fmla="*/ 3546980 w 4900466"/>
              <a:gd name="connsiteY857" fmla="*/ 181977 h 4125645"/>
              <a:gd name="connsiteX858" fmla="*/ 3546980 w 4900466"/>
              <a:gd name="connsiteY858" fmla="*/ 181612 h 4125645"/>
              <a:gd name="connsiteX859" fmla="*/ 3546980 w 4900466"/>
              <a:gd name="connsiteY859" fmla="*/ 179484 h 4125645"/>
              <a:gd name="connsiteX860" fmla="*/ 3548226 w 4900466"/>
              <a:gd name="connsiteY860" fmla="*/ 178238 h 4125645"/>
              <a:gd name="connsiteX861" fmla="*/ 3535764 w 4900466"/>
              <a:gd name="connsiteY861" fmla="*/ 178238 h 4125645"/>
              <a:gd name="connsiteX862" fmla="*/ 3537010 w 4900466"/>
              <a:gd name="connsiteY862" fmla="*/ 178238 h 4125645"/>
              <a:gd name="connsiteX863" fmla="*/ 3534516 w 4900466"/>
              <a:gd name="connsiteY863" fmla="*/ 179484 h 4125645"/>
              <a:gd name="connsiteX864" fmla="*/ 3538722 w 4900466"/>
              <a:gd name="connsiteY864" fmla="*/ 176524 h 4125645"/>
              <a:gd name="connsiteX865" fmla="*/ 3541994 w 4900466"/>
              <a:gd name="connsiteY865" fmla="*/ 176991 h 4125645"/>
              <a:gd name="connsiteX866" fmla="*/ 3533270 w 4900466"/>
              <a:gd name="connsiteY866" fmla="*/ 178238 h 4125645"/>
              <a:gd name="connsiteX867" fmla="*/ 3534516 w 4900466"/>
              <a:gd name="connsiteY867" fmla="*/ 176991 h 4125645"/>
              <a:gd name="connsiteX868" fmla="*/ 3538722 w 4900466"/>
              <a:gd name="connsiteY868" fmla="*/ 176524 h 4125645"/>
              <a:gd name="connsiteX869" fmla="*/ 1781902 w 4900466"/>
              <a:gd name="connsiteY869" fmla="*/ 176524 h 4125645"/>
              <a:gd name="connsiteX870" fmla="*/ 1784706 w 4900466"/>
              <a:gd name="connsiteY870" fmla="*/ 176991 h 4125645"/>
              <a:gd name="connsiteX871" fmla="*/ 1775982 w 4900466"/>
              <a:gd name="connsiteY871" fmla="*/ 178238 h 4125645"/>
              <a:gd name="connsiteX872" fmla="*/ 1777228 w 4900466"/>
              <a:gd name="connsiteY872" fmla="*/ 176991 h 4125645"/>
              <a:gd name="connsiteX873" fmla="*/ 1781902 w 4900466"/>
              <a:gd name="connsiteY873" fmla="*/ 176524 h 4125645"/>
              <a:gd name="connsiteX874" fmla="*/ 3532648 w 4900466"/>
              <a:gd name="connsiteY874" fmla="*/ 171632 h 4125645"/>
              <a:gd name="connsiteX875" fmla="*/ 3532024 w 4900466"/>
              <a:gd name="connsiteY875" fmla="*/ 172006 h 4125645"/>
              <a:gd name="connsiteX876" fmla="*/ 3531928 w 4900466"/>
              <a:gd name="connsiteY876" fmla="*/ 172006 h 4125645"/>
              <a:gd name="connsiteX877" fmla="*/ 3538256 w 4900466"/>
              <a:gd name="connsiteY877" fmla="*/ 168266 h 4125645"/>
              <a:gd name="connsiteX878" fmla="*/ 3533426 w 4900466"/>
              <a:gd name="connsiteY878" fmla="*/ 171227 h 4125645"/>
              <a:gd name="connsiteX879" fmla="*/ 3532648 w 4900466"/>
              <a:gd name="connsiteY879" fmla="*/ 171632 h 4125645"/>
              <a:gd name="connsiteX880" fmla="*/ 1782214 w 4900466"/>
              <a:gd name="connsiteY880" fmla="*/ 168266 h 4125645"/>
              <a:gd name="connsiteX881" fmla="*/ 1775982 w 4900466"/>
              <a:gd name="connsiteY881" fmla="*/ 172006 h 4125645"/>
              <a:gd name="connsiteX882" fmla="*/ 1775886 w 4900466"/>
              <a:gd name="connsiteY882" fmla="*/ 172006 h 4125645"/>
              <a:gd name="connsiteX883" fmla="*/ 1777384 w 4900466"/>
              <a:gd name="connsiteY883" fmla="*/ 171227 h 4125645"/>
              <a:gd name="connsiteX884" fmla="*/ 1782214 w 4900466"/>
              <a:gd name="connsiteY884" fmla="*/ 168266 h 4125645"/>
              <a:gd name="connsiteX885" fmla="*/ 3421104 w 4900466"/>
              <a:gd name="connsiteY885" fmla="*/ 88496 h 4125645"/>
              <a:gd name="connsiteX886" fmla="*/ 3417364 w 4900466"/>
              <a:gd name="connsiteY886" fmla="*/ 93481 h 4125645"/>
              <a:gd name="connsiteX887" fmla="*/ 3416118 w 4900466"/>
              <a:gd name="connsiteY887" fmla="*/ 94728 h 4125645"/>
              <a:gd name="connsiteX888" fmla="*/ 3419856 w 4900466"/>
              <a:gd name="connsiteY888" fmla="*/ 98467 h 4125645"/>
              <a:gd name="connsiteX889" fmla="*/ 3417364 w 4900466"/>
              <a:gd name="connsiteY889" fmla="*/ 93481 h 4125645"/>
              <a:gd name="connsiteX890" fmla="*/ 3422350 w 4900466"/>
              <a:gd name="connsiteY890" fmla="*/ 100960 h 4125645"/>
              <a:gd name="connsiteX891" fmla="*/ 3423598 w 4900466"/>
              <a:gd name="connsiteY891" fmla="*/ 102208 h 4125645"/>
              <a:gd name="connsiteX892" fmla="*/ 3436058 w 4900466"/>
              <a:gd name="connsiteY892" fmla="*/ 118410 h 4125645"/>
              <a:gd name="connsiteX893" fmla="*/ 3432320 w 4900466"/>
              <a:gd name="connsiteY893" fmla="*/ 108438 h 4125645"/>
              <a:gd name="connsiteX894" fmla="*/ 3424842 w 4900466"/>
              <a:gd name="connsiteY894" fmla="*/ 103453 h 4125645"/>
              <a:gd name="connsiteX895" fmla="*/ 3428580 w 4900466"/>
              <a:gd name="connsiteY895" fmla="*/ 102206 h 4125645"/>
              <a:gd name="connsiteX896" fmla="*/ 3421104 w 4900466"/>
              <a:gd name="connsiteY896" fmla="*/ 88496 h 4125645"/>
              <a:gd name="connsiteX897" fmla="*/ 1590282 w 4900466"/>
              <a:gd name="connsiteY897" fmla="*/ 0 h 4125645"/>
              <a:gd name="connsiteX898" fmla="*/ 1676278 w 4900466"/>
              <a:gd name="connsiteY898" fmla="*/ 56089 h 4125645"/>
              <a:gd name="connsiteX899" fmla="*/ 1708682 w 4900466"/>
              <a:gd name="connsiteY899" fmla="*/ 92235 h 4125645"/>
              <a:gd name="connsiteX900" fmla="*/ 1706188 w 4900466"/>
              <a:gd name="connsiteY900" fmla="*/ 94728 h 4125645"/>
              <a:gd name="connsiteX901" fmla="*/ 1749810 w 4900466"/>
              <a:gd name="connsiteY901" fmla="*/ 144585 h 4125645"/>
              <a:gd name="connsiteX902" fmla="*/ 1749810 w 4900466"/>
              <a:gd name="connsiteY902" fmla="*/ 138352 h 4125645"/>
              <a:gd name="connsiteX903" fmla="*/ 1748564 w 4900466"/>
              <a:gd name="connsiteY903" fmla="*/ 134613 h 4125645"/>
              <a:gd name="connsiteX904" fmla="*/ 1754794 w 4900466"/>
              <a:gd name="connsiteY904" fmla="*/ 140845 h 4125645"/>
              <a:gd name="connsiteX905" fmla="*/ 1759780 w 4900466"/>
              <a:gd name="connsiteY905" fmla="*/ 147077 h 4125645"/>
              <a:gd name="connsiteX906" fmla="*/ 1762272 w 4900466"/>
              <a:gd name="connsiteY906" fmla="*/ 150817 h 4125645"/>
              <a:gd name="connsiteX907" fmla="*/ 1763518 w 4900466"/>
              <a:gd name="connsiteY907" fmla="*/ 152063 h 4125645"/>
              <a:gd name="connsiteX908" fmla="*/ 1762272 w 4900466"/>
              <a:gd name="connsiteY908" fmla="*/ 152063 h 4125645"/>
              <a:gd name="connsiteX909" fmla="*/ 1767258 w 4900466"/>
              <a:gd name="connsiteY909" fmla="*/ 157049 h 4125645"/>
              <a:gd name="connsiteX910" fmla="*/ 1768504 w 4900466"/>
              <a:gd name="connsiteY910" fmla="*/ 157049 h 4125645"/>
              <a:gd name="connsiteX911" fmla="*/ 1767258 w 4900466"/>
              <a:gd name="connsiteY911" fmla="*/ 158295 h 4125645"/>
              <a:gd name="connsiteX912" fmla="*/ 1768504 w 4900466"/>
              <a:gd name="connsiteY912" fmla="*/ 158295 h 4125645"/>
              <a:gd name="connsiteX913" fmla="*/ 1768504 w 4900466"/>
              <a:gd name="connsiteY913" fmla="*/ 159542 h 4125645"/>
              <a:gd name="connsiteX914" fmla="*/ 1769750 w 4900466"/>
              <a:gd name="connsiteY914" fmla="*/ 159542 h 4125645"/>
              <a:gd name="connsiteX915" fmla="*/ 1769750 w 4900466"/>
              <a:gd name="connsiteY915" fmla="*/ 164527 h 4125645"/>
              <a:gd name="connsiteX916" fmla="*/ 1770996 w 4900466"/>
              <a:gd name="connsiteY916" fmla="*/ 165774 h 4125645"/>
              <a:gd name="connsiteX917" fmla="*/ 1774736 w 4900466"/>
              <a:gd name="connsiteY917" fmla="*/ 164527 h 4125645"/>
              <a:gd name="connsiteX918" fmla="*/ 1772244 w 4900466"/>
              <a:gd name="connsiteY918" fmla="*/ 168266 h 4125645"/>
              <a:gd name="connsiteX919" fmla="*/ 1772244 w 4900466"/>
              <a:gd name="connsiteY919" fmla="*/ 170759 h 4125645"/>
              <a:gd name="connsiteX920" fmla="*/ 1774736 w 4900466"/>
              <a:gd name="connsiteY920" fmla="*/ 170759 h 4125645"/>
              <a:gd name="connsiteX921" fmla="*/ 1773490 w 4900466"/>
              <a:gd name="connsiteY921" fmla="*/ 172006 h 4125645"/>
              <a:gd name="connsiteX922" fmla="*/ 1775886 w 4900466"/>
              <a:gd name="connsiteY922" fmla="*/ 172006 h 4125645"/>
              <a:gd name="connsiteX923" fmla="*/ 1773490 w 4900466"/>
              <a:gd name="connsiteY923" fmla="*/ 173252 h 4125645"/>
              <a:gd name="connsiteX924" fmla="*/ 1774736 w 4900466"/>
              <a:gd name="connsiteY924" fmla="*/ 173252 h 4125645"/>
              <a:gd name="connsiteX925" fmla="*/ 1774736 w 4900466"/>
              <a:gd name="connsiteY925" fmla="*/ 174499 h 4125645"/>
              <a:gd name="connsiteX926" fmla="*/ 1774736 w 4900466"/>
              <a:gd name="connsiteY926" fmla="*/ 175745 h 4125645"/>
              <a:gd name="connsiteX927" fmla="*/ 1775982 w 4900466"/>
              <a:gd name="connsiteY927" fmla="*/ 176991 h 4125645"/>
              <a:gd name="connsiteX928" fmla="*/ 1775982 w 4900466"/>
              <a:gd name="connsiteY928" fmla="*/ 178238 h 4125645"/>
              <a:gd name="connsiteX929" fmla="*/ 1777228 w 4900466"/>
              <a:gd name="connsiteY929" fmla="*/ 179484 h 4125645"/>
              <a:gd name="connsiteX930" fmla="*/ 1778474 w 4900466"/>
              <a:gd name="connsiteY930" fmla="*/ 179484 h 4125645"/>
              <a:gd name="connsiteX931" fmla="*/ 1784706 w 4900466"/>
              <a:gd name="connsiteY931" fmla="*/ 188209 h 4125645"/>
              <a:gd name="connsiteX932" fmla="*/ 1785952 w 4900466"/>
              <a:gd name="connsiteY932" fmla="*/ 189456 h 4125645"/>
              <a:gd name="connsiteX933" fmla="*/ 1786278 w 4900466"/>
              <a:gd name="connsiteY933" fmla="*/ 188372 h 4125645"/>
              <a:gd name="connsiteX934" fmla="*/ 1788444 w 4900466"/>
              <a:gd name="connsiteY934" fmla="*/ 189456 h 4125645"/>
              <a:gd name="connsiteX935" fmla="*/ 1787198 w 4900466"/>
              <a:gd name="connsiteY935" fmla="*/ 191948 h 4125645"/>
              <a:gd name="connsiteX936" fmla="*/ 1788444 w 4900466"/>
              <a:gd name="connsiteY936" fmla="*/ 194441 h 4125645"/>
              <a:gd name="connsiteX937" fmla="*/ 1789692 w 4900466"/>
              <a:gd name="connsiteY937" fmla="*/ 193195 h 4125645"/>
              <a:gd name="connsiteX938" fmla="*/ 1789692 w 4900466"/>
              <a:gd name="connsiteY938" fmla="*/ 190702 h 4125645"/>
              <a:gd name="connsiteX939" fmla="*/ 1789692 w 4900466"/>
              <a:gd name="connsiteY939" fmla="*/ 189456 h 4125645"/>
              <a:gd name="connsiteX940" fmla="*/ 1790938 w 4900466"/>
              <a:gd name="connsiteY940" fmla="*/ 189456 h 4125645"/>
              <a:gd name="connsiteX941" fmla="*/ 1792184 w 4900466"/>
              <a:gd name="connsiteY941" fmla="*/ 186963 h 4125645"/>
              <a:gd name="connsiteX942" fmla="*/ 1793430 w 4900466"/>
              <a:gd name="connsiteY942" fmla="*/ 188209 h 4125645"/>
              <a:gd name="connsiteX943" fmla="*/ 1792184 w 4900466"/>
              <a:gd name="connsiteY943" fmla="*/ 185716 h 4125645"/>
              <a:gd name="connsiteX944" fmla="*/ 1792184 w 4900466"/>
              <a:gd name="connsiteY944" fmla="*/ 184470 h 4125645"/>
              <a:gd name="connsiteX945" fmla="*/ 1790938 w 4900466"/>
              <a:gd name="connsiteY945" fmla="*/ 183223 h 4125645"/>
              <a:gd name="connsiteX946" fmla="*/ 1790938 w 4900466"/>
              <a:gd name="connsiteY946" fmla="*/ 181977 h 4125645"/>
              <a:gd name="connsiteX947" fmla="*/ 1789692 w 4900466"/>
              <a:gd name="connsiteY947" fmla="*/ 179484 h 4125645"/>
              <a:gd name="connsiteX948" fmla="*/ 1790938 w 4900466"/>
              <a:gd name="connsiteY948" fmla="*/ 178238 h 4125645"/>
              <a:gd name="connsiteX949" fmla="*/ 1790938 w 4900466"/>
              <a:gd name="connsiteY949" fmla="*/ 179484 h 4125645"/>
              <a:gd name="connsiteX950" fmla="*/ 1794676 w 4900466"/>
              <a:gd name="connsiteY950" fmla="*/ 184470 h 4125645"/>
              <a:gd name="connsiteX951" fmla="*/ 1799662 w 4900466"/>
              <a:gd name="connsiteY951" fmla="*/ 193195 h 4125645"/>
              <a:gd name="connsiteX952" fmla="*/ 1807140 w 4900466"/>
              <a:gd name="connsiteY952" fmla="*/ 208152 h 4125645"/>
              <a:gd name="connsiteX953" fmla="*/ 1814618 w 4900466"/>
              <a:gd name="connsiteY953" fmla="*/ 221862 h 4125645"/>
              <a:gd name="connsiteX954" fmla="*/ 1819602 w 4900466"/>
              <a:gd name="connsiteY954" fmla="*/ 230587 h 4125645"/>
              <a:gd name="connsiteX955" fmla="*/ 1823342 w 4900466"/>
              <a:gd name="connsiteY955" fmla="*/ 236819 h 4125645"/>
              <a:gd name="connsiteX956" fmla="*/ 1833312 w 4900466"/>
              <a:gd name="connsiteY956" fmla="*/ 243052 h 4125645"/>
              <a:gd name="connsiteX957" fmla="*/ 1840790 w 4900466"/>
              <a:gd name="connsiteY957" fmla="*/ 250530 h 4125645"/>
              <a:gd name="connsiteX958" fmla="*/ 1845776 w 4900466"/>
              <a:gd name="connsiteY958" fmla="*/ 254269 h 4125645"/>
              <a:gd name="connsiteX959" fmla="*/ 1847022 w 4900466"/>
              <a:gd name="connsiteY959" fmla="*/ 260501 h 4125645"/>
              <a:gd name="connsiteX960" fmla="*/ 1850760 w 4900466"/>
              <a:gd name="connsiteY960" fmla="*/ 270473 h 4125645"/>
              <a:gd name="connsiteX961" fmla="*/ 1855746 w 4900466"/>
              <a:gd name="connsiteY961" fmla="*/ 280444 h 4125645"/>
              <a:gd name="connsiteX962" fmla="*/ 1868208 w 4900466"/>
              <a:gd name="connsiteY962" fmla="*/ 295401 h 4125645"/>
              <a:gd name="connsiteX963" fmla="*/ 1865716 w 4900466"/>
              <a:gd name="connsiteY963" fmla="*/ 285430 h 4125645"/>
              <a:gd name="connsiteX964" fmla="*/ 1866962 w 4900466"/>
              <a:gd name="connsiteY964" fmla="*/ 285430 h 4125645"/>
              <a:gd name="connsiteX965" fmla="*/ 1865716 w 4900466"/>
              <a:gd name="connsiteY965" fmla="*/ 281691 h 4125645"/>
              <a:gd name="connsiteX966" fmla="*/ 1863224 w 4900466"/>
              <a:gd name="connsiteY966" fmla="*/ 277951 h 4125645"/>
              <a:gd name="connsiteX967" fmla="*/ 1861976 w 4900466"/>
              <a:gd name="connsiteY967" fmla="*/ 277951 h 4125645"/>
              <a:gd name="connsiteX968" fmla="*/ 1861976 w 4900466"/>
              <a:gd name="connsiteY968" fmla="*/ 276705 h 4125645"/>
              <a:gd name="connsiteX969" fmla="*/ 1861976 w 4900466"/>
              <a:gd name="connsiteY969" fmla="*/ 275458 h 4125645"/>
              <a:gd name="connsiteX970" fmla="*/ 1883164 w 4900466"/>
              <a:gd name="connsiteY970" fmla="*/ 307865 h 4125645"/>
              <a:gd name="connsiteX971" fmla="*/ 1903104 w 4900466"/>
              <a:gd name="connsiteY971" fmla="*/ 334040 h 4125645"/>
              <a:gd name="connsiteX972" fmla="*/ 1905598 w 4900466"/>
              <a:gd name="connsiteY972" fmla="*/ 330301 h 4125645"/>
              <a:gd name="connsiteX973" fmla="*/ 1905598 w 4900466"/>
              <a:gd name="connsiteY973" fmla="*/ 332794 h 4125645"/>
              <a:gd name="connsiteX974" fmla="*/ 1904352 w 4900466"/>
              <a:gd name="connsiteY974" fmla="*/ 335287 h 4125645"/>
              <a:gd name="connsiteX975" fmla="*/ 1903104 w 4900466"/>
              <a:gd name="connsiteY975" fmla="*/ 339026 h 4125645"/>
              <a:gd name="connsiteX976" fmla="*/ 1901858 w 4900466"/>
              <a:gd name="connsiteY976" fmla="*/ 339026 h 4125645"/>
              <a:gd name="connsiteX977" fmla="*/ 1904352 w 4900466"/>
              <a:gd name="connsiteY977" fmla="*/ 341519 h 4125645"/>
              <a:gd name="connsiteX978" fmla="*/ 1905044 w 4900466"/>
              <a:gd name="connsiteY978" fmla="*/ 340134 h 4125645"/>
              <a:gd name="connsiteX979" fmla="*/ 1905598 w 4900466"/>
              <a:gd name="connsiteY979" fmla="*/ 339026 h 4125645"/>
              <a:gd name="connsiteX980" fmla="*/ 1906844 w 4900466"/>
              <a:gd name="connsiteY980" fmla="*/ 340272 h 4125645"/>
              <a:gd name="connsiteX981" fmla="*/ 1905598 w 4900466"/>
              <a:gd name="connsiteY981" fmla="*/ 341519 h 4125645"/>
              <a:gd name="connsiteX982" fmla="*/ 1905598 w 4900466"/>
              <a:gd name="connsiteY982" fmla="*/ 342765 h 4125645"/>
              <a:gd name="connsiteX983" fmla="*/ 1905442 w 4900466"/>
              <a:gd name="connsiteY983" fmla="*/ 342921 h 4125645"/>
              <a:gd name="connsiteX984" fmla="*/ 1904352 w 4900466"/>
              <a:gd name="connsiteY984" fmla="*/ 344011 h 4125645"/>
              <a:gd name="connsiteX985" fmla="*/ 1904352 w 4900466"/>
              <a:gd name="connsiteY985" fmla="*/ 345258 h 4125645"/>
              <a:gd name="connsiteX986" fmla="*/ 1903104 w 4900466"/>
              <a:gd name="connsiteY986" fmla="*/ 345258 h 4125645"/>
              <a:gd name="connsiteX987" fmla="*/ 1903104 w 4900466"/>
              <a:gd name="connsiteY987" fmla="*/ 345882 h 4125645"/>
              <a:gd name="connsiteX988" fmla="*/ 1901858 w 4900466"/>
              <a:gd name="connsiteY988" fmla="*/ 346504 h 4125645"/>
              <a:gd name="connsiteX989" fmla="*/ 1900612 w 4900466"/>
              <a:gd name="connsiteY989" fmla="*/ 347751 h 4125645"/>
              <a:gd name="connsiteX990" fmla="*/ 1901234 w 4900466"/>
              <a:gd name="connsiteY990" fmla="*/ 347751 h 4125645"/>
              <a:gd name="connsiteX991" fmla="*/ 1901858 w 4900466"/>
              <a:gd name="connsiteY991" fmla="*/ 347751 h 4125645"/>
              <a:gd name="connsiteX992" fmla="*/ 1901236 w 4900466"/>
              <a:gd name="connsiteY992" fmla="*/ 348374 h 4125645"/>
              <a:gd name="connsiteX993" fmla="*/ 1900862 w 4900466"/>
              <a:gd name="connsiteY993" fmla="*/ 348499 h 4125645"/>
              <a:gd name="connsiteX994" fmla="*/ 1899366 w 4900466"/>
              <a:gd name="connsiteY994" fmla="*/ 348997 h 4125645"/>
              <a:gd name="connsiteX995" fmla="*/ 1900612 w 4900466"/>
              <a:gd name="connsiteY995" fmla="*/ 348997 h 4125645"/>
              <a:gd name="connsiteX996" fmla="*/ 1906844 w 4900466"/>
              <a:gd name="connsiteY996" fmla="*/ 348997 h 4125645"/>
              <a:gd name="connsiteX997" fmla="*/ 1905886 w 4900466"/>
              <a:gd name="connsiteY997" fmla="*/ 349956 h 4125645"/>
              <a:gd name="connsiteX998" fmla="*/ 1904352 w 4900466"/>
              <a:gd name="connsiteY998" fmla="*/ 350244 h 4125645"/>
              <a:gd name="connsiteX999" fmla="*/ 1911830 w 4900466"/>
              <a:gd name="connsiteY999" fmla="*/ 350244 h 4125645"/>
              <a:gd name="connsiteX1000" fmla="*/ 1908090 w 4900466"/>
              <a:gd name="connsiteY1000" fmla="*/ 351490 h 4125645"/>
              <a:gd name="connsiteX1001" fmla="*/ 1911830 w 4900466"/>
              <a:gd name="connsiteY1001" fmla="*/ 352736 h 4125645"/>
              <a:gd name="connsiteX1002" fmla="*/ 1910582 w 4900466"/>
              <a:gd name="connsiteY1002" fmla="*/ 352736 h 4125645"/>
              <a:gd name="connsiteX1003" fmla="*/ 1911830 w 4900466"/>
              <a:gd name="connsiteY1003" fmla="*/ 353983 h 4125645"/>
              <a:gd name="connsiteX1004" fmla="*/ 1910582 w 4900466"/>
              <a:gd name="connsiteY1004" fmla="*/ 353983 h 4125645"/>
              <a:gd name="connsiteX1005" fmla="*/ 1908090 w 4900466"/>
              <a:gd name="connsiteY1005" fmla="*/ 353983 h 4125645"/>
              <a:gd name="connsiteX1006" fmla="*/ 1908090 w 4900466"/>
              <a:gd name="connsiteY1006" fmla="*/ 356476 h 4125645"/>
              <a:gd name="connsiteX1007" fmla="*/ 1910582 w 4900466"/>
              <a:gd name="connsiteY1007" fmla="*/ 358968 h 4125645"/>
              <a:gd name="connsiteX1008" fmla="*/ 1913076 w 4900466"/>
              <a:gd name="connsiteY1008" fmla="*/ 362708 h 4125645"/>
              <a:gd name="connsiteX1009" fmla="*/ 1916814 w 4900466"/>
              <a:gd name="connsiteY1009" fmla="*/ 365201 h 4125645"/>
              <a:gd name="connsiteX1010" fmla="*/ 1918060 w 4900466"/>
              <a:gd name="connsiteY1010" fmla="*/ 366447 h 4125645"/>
              <a:gd name="connsiteX1011" fmla="*/ 1933016 w 4900466"/>
              <a:gd name="connsiteY1011" fmla="*/ 383897 h 4125645"/>
              <a:gd name="connsiteX1012" fmla="*/ 1941740 w 4900466"/>
              <a:gd name="connsiteY1012" fmla="*/ 378911 h 4125645"/>
              <a:gd name="connsiteX1013" fmla="*/ 1942986 w 4900466"/>
              <a:gd name="connsiteY1013" fmla="*/ 378911 h 4125645"/>
              <a:gd name="connsiteX1014" fmla="*/ 1947972 w 4900466"/>
              <a:gd name="connsiteY1014" fmla="*/ 387636 h 4125645"/>
              <a:gd name="connsiteX1015" fmla="*/ 1950464 w 4900466"/>
              <a:gd name="connsiteY1015" fmla="*/ 390129 h 4125645"/>
              <a:gd name="connsiteX1016" fmla="*/ 1956696 w 4900466"/>
              <a:gd name="connsiteY1016" fmla="*/ 396361 h 4125645"/>
              <a:gd name="connsiteX1017" fmla="*/ 1966666 w 4900466"/>
              <a:gd name="connsiteY1017" fmla="*/ 410072 h 4125645"/>
              <a:gd name="connsiteX1018" fmla="*/ 1964174 w 4900466"/>
              <a:gd name="connsiteY1018" fmla="*/ 411318 h 4125645"/>
              <a:gd name="connsiteX1019" fmla="*/ 1967912 w 4900466"/>
              <a:gd name="connsiteY1019" fmla="*/ 418797 h 4125645"/>
              <a:gd name="connsiteX1020" fmla="*/ 1962928 w 4900466"/>
              <a:gd name="connsiteY1020" fmla="*/ 412564 h 4125645"/>
              <a:gd name="connsiteX1021" fmla="*/ 1961682 w 4900466"/>
              <a:gd name="connsiteY1021" fmla="*/ 413811 h 4125645"/>
              <a:gd name="connsiteX1022" fmla="*/ 1974144 w 4900466"/>
              <a:gd name="connsiteY1022" fmla="*/ 431261 h 4125645"/>
              <a:gd name="connsiteX1023" fmla="*/ 2017764 w 4900466"/>
              <a:gd name="connsiteY1023" fmla="*/ 503553 h 4125645"/>
              <a:gd name="connsiteX1024" fmla="*/ 2013840 w 4900466"/>
              <a:gd name="connsiteY1024" fmla="*/ 498449 h 4125645"/>
              <a:gd name="connsiteX1025" fmla="*/ 2010288 w 4900466"/>
              <a:gd name="connsiteY1025" fmla="*/ 492335 h 4125645"/>
              <a:gd name="connsiteX1026" fmla="*/ 2013092 w 4900466"/>
              <a:gd name="connsiteY1026" fmla="*/ 497477 h 4125645"/>
              <a:gd name="connsiteX1027" fmla="*/ 2013840 w 4900466"/>
              <a:gd name="connsiteY1027" fmla="*/ 498449 h 4125645"/>
              <a:gd name="connsiteX1028" fmla="*/ 2032098 w 4900466"/>
              <a:gd name="connsiteY1028" fmla="*/ 529884 h 4125645"/>
              <a:gd name="connsiteX1029" fmla="*/ 2046430 w 4900466"/>
              <a:gd name="connsiteY1029" fmla="*/ 557149 h 4125645"/>
              <a:gd name="connsiteX1030" fmla="*/ 2068864 w 4900466"/>
              <a:gd name="connsiteY1030" fmla="*/ 594541 h 4125645"/>
              <a:gd name="connsiteX1031" fmla="*/ 2083820 w 4900466"/>
              <a:gd name="connsiteY1031" fmla="*/ 613238 h 4125645"/>
              <a:gd name="connsiteX1032" fmla="*/ 2096282 w 4900466"/>
              <a:gd name="connsiteY1032" fmla="*/ 623209 h 4125645"/>
              <a:gd name="connsiteX1033" fmla="*/ 2098774 w 4900466"/>
              <a:gd name="connsiteY1033" fmla="*/ 619470 h 4125645"/>
              <a:gd name="connsiteX1034" fmla="*/ 2100020 w 4900466"/>
              <a:gd name="connsiteY1034" fmla="*/ 621963 h 4125645"/>
              <a:gd name="connsiteX1035" fmla="*/ 2101268 w 4900466"/>
              <a:gd name="connsiteY1035" fmla="*/ 621963 h 4125645"/>
              <a:gd name="connsiteX1036" fmla="*/ 2091296 w 4900466"/>
              <a:gd name="connsiteY1036" fmla="*/ 610745 h 4125645"/>
              <a:gd name="connsiteX1037" fmla="*/ 2078834 w 4900466"/>
              <a:gd name="connsiteY1037" fmla="*/ 597034 h 4125645"/>
              <a:gd name="connsiteX1038" fmla="*/ 2081326 w 4900466"/>
              <a:gd name="connsiteY1038" fmla="*/ 592049 h 4125645"/>
              <a:gd name="connsiteX1039" fmla="*/ 2092544 w 4900466"/>
              <a:gd name="connsiteY1039" fmla="*/ 609499 h 4125645"/>
              <a:gd name="connsiteX1040" fmla="*/ 2100020 w 4900466"/>
              <a:gd name="connsiteY1040" fmla="*/ 616977 h 4125645"/>
              <a:gd name="connsiteX1041" fmla="*/ 2108744 w 4900466"/>
              <a:gd name="connsiteY1041" fmla="*/ 628195 h 4125645"/>
              <a:gd name="connsiteX1042" fmla="*/ 2111238 w 4900466"/>
              <a:gd name="connsiteY1042" fmla="*/ 633181 h 4125645"/>
              <a:gd name="connsiteX1043" fmla="*/ 2174800 w 4900466"/>
              <a:gd name="connsiteY1043" fmla="*/ 717937 h 4125645"/>
              <a:gd name="connsiteX1044" fmla="*/ 2161090 w 4900466"/>
              <a:gd name="connsiteY1044" fmla="*/ 712951 h 4125645"/>
              <a:gd name="connsiteX1045" fmla="*/ 2202218 w 4900466"/>
              <a:gd name="connsiteY1045" fmla="*/ 760315 h 4125645"/>
              <a:gd name="connsiteX1046" fmla="*/ 2207204 w 4900466"/>
              <a:gd name="connsiteY1046" fmla="*/ 772779 h 4125645"/>
              <a:gd name="connsiteX1047" fmla="*/ 2269518 w 4900466"/>
              <a:gd name="connsiteY1047" fmla="*/ 846318 h 4125645"/>
              <a:gd name="connsiteX1048" fmla="*/ 2265780 w 4900466"/>
              <a:gd name="connsiteY1048" fmla="*/ 841332 h 4125645"/>
              <a:gd name="connsiteX1049" fmla="*/ 2315632 w 4900466"/>
              <a:gd name="connsiteY1049" fmla="*/ 901160 h 4125645"/>
              <a:gd name="connsiteX1050" fmla="*/ 2318124 w 4900466"/>
              <a:gd name="connsiteY1050" fmla="*/ 903653 h 4125645"/>
              <a:gd name="connsiteX1051" fmla="*/ 2319370 w 4900466"/>
              <a:gd name="connsiteY1051" fmla="*/ 902407 h 4125645"/>
              <a:gd name="connsiteX1052" fmla="*/ 2323110 w 4900466"/>
              <a:gd name="connsiteY1052" fmla="*/ 909885 h 4125645"/>
              <a:gd name="connsiteX1053" fmla="*/ 2338064 w 4900466"/>
              <a:gd name="connsiteY1053" fmla="*/ 928582 h 4125645"/>
              <a:gd name="connsiteX1054" fmla="*/ 2335572 w 4900466"/>
              <a:gd name="connsiteY1054" fmla="*/ 922350 h 4125645"/>
              <a:gd name="connsiteX1055" fmla="*/ 2491360 w 4900466"/>
              <a:gd name="connsiteY1055" fmla="*/ 1126762 h 4125645"/>
              <a:gd name="connsiteX1056" fmla="*/ 2531242 w 4900466"/>
              <a:gd name="connsiteY1056" fmla="*/ 1079398 h 4125645"/>
              <a:gd name="connsiteX1057" fmla="*/ 2549936 w 4900466"/>
              <a:gd name="connsiteY1057" fmla="*/ 1043252 h 4125645"/>
              <a:gd name="connsiteX1058" fmla="*/ 2553676 w 4900466"/>
              <a:gd name="connsiteY1058" fmla="*/ 1040759 h 4125645"/>
              <a:gd name="connsiteX1059" fmla="*/ 2568632 w 4900466"/>
              <a:gd name="connsiteY1059" fmla="*/ 1015831 h 4125645"/>
              <a:gd name="connsiteX1060" fmla="*/ 2574862 w 4900466"/>
              <a:gd name="connsiteY1060" fmla="*/ 1013338 h 4125645"/>
              <a:gd name="connsiteX1061" fmla="*/ 2654626 w 4900466"/>
              <a:gd name="connsiteY1061" fmla="*/ 903653 h 4125645"/>
              <a:gd name="connsiteX1062" fmla="*/ 2665844 w 4900466"/>
              <a:gd name="connsiteY1062" fmla="*/ 877479 h 4125645"/>
              <a:gd name="connsiteX1063" fmla="*/ 2701986 w 4900466"/>
              <a:gd name="connsiteY1063" fmla="*/ 842579 h 4125645"/>
              <a:gd name="connsiteX1064" fmla="*/ 2725666 w 4900466"/>
              <a:gd name="connsiteY1064" fmla="*/ 800201 h 4125645"/>
              <a:gd name="connsiteX1065" fmla="*/ 2728158 w 4900466"/>
              <a:gd name="connsiteY1065" fmla="*/ 805186 h 4125645"/>
              <a:gd name="connsiteX1066" fmla="*/ 2763054 w 4900466"/>
              <a:gd name="connsiteY1066" fmla="*/ 765301 h 4125645"/>
              <a:gd name="connsiteX1067" fmla="*/ 2792966 w 4900466"/>
              <a:gd name="connsiteY1067" fmla="*/ 722923 h 4125645"/>
              <a:gd name="connsiteX1068" fmla="*/ 2798068 w 4900466"/>
              <a:gd name="connsiteY1068" fmla="*/ 715250 h 4125645"/>
              <a:gd name="connsiteX1069" fmla="*/ 2794212 w 4900466"/>
              <a:gd name="connsiteY1069" fmla="*/ 721676 h 4125645"/>
              <a:gd name="connsiteX1070" fmla="*/ 2809168 w 4900466"/>
              <a:gd name="connsiteY1070" fmla="*/ 705473 h 4125645"/>
              <a:gd name="connsiteX1071" fmla="*/ 2819138 w 4900466"/>
              <a:gd name="connsiteY1071" fmla="*/ 689269 h 4125645"/>
              <a:gd name="connsiteX1072" fmla="*/ 2805428 w 4900466"/>
              <a:gd name="connsiteY1072" fmla="*/ 702980 h 4125645"/>
              <a:gd name="connsiteX1073" fmla="*/ 2799320 w 4900466"/>
              <a:gd name="connsiteY1073" fmla="*/ 713163 h 4125645"/>
              <a:gd name="connsiteX1074" fmla="*/ 2799606 w 4900466"/>
              <a:gd name="connsiteY1074" fmla="*/ 710887 h 4125645"/>
              <a:gd name="connsiteX1075" fmla="*/ 2758070 w 4900466"/>
              <a:gd name="connsiteY1075" fmla="*/ 749097 h 4125645"/>
              <a:gd name="connsiteX1076" fmla="*/ 2794212 w 4900466"/>
              <a:gd name="connsiteY1076" fmla="*/ 706719 h 4125645"/>
              <a:gd name="connsiteX1077" fmla="*/ 2824124 w 4900466"/>
              <a:gd name="connsiteY1077" fmla="*/ 676805 h 4125645"/>
              <a:gd name="connsiteX1078" fmla="*/ 2800444 w 4900466"/>
              <a:gd name="connsiteY1078" fmla="*/ 707966 h 4125645"/>
              <a:gd name="connsiteX1079" fmla="*/ 2877714 w 4900466"/>
              <a:gd name="connsiteY1079" fmla="*/ 620716 h 4125645"/>
              <a:gd name="connsiteX1080" fmla="*/ 2852788 w 4900466"/>
              <a:gd name="connsiteY1080" fmla="*/ 659355 h 4125645"/>
              <a:gd name="connsiteX1081" fmla="*/ 2876468 w 4900466"/>
              <a:gd name="connsiteY1081" fmla="*/ 625702 h 4125645"/>
              <a:gd name="connsiteX1082" fmla="*/ 2875222 w 4900466"/>
              <a:gd name="connsiteY1082" fmla="*/ 630688 h 4125645"/>
              <a:gd name="connsiteX1083" fmla="*/ 2900148 w 4900466"/>
              <a:gd name="connsiteY1083" fmla="*/ 592049 h 4125645"/>
              <a:gd name="connsiteX1084" fmla="*/ 2900148 w 4900466"/>
              <a:gd name="connsiteY1084" fmla="*/ 593295 h 4125645"/>
              <a:gd name="connsiteX1085" fmla="*/ 2943768 w 4900466"/>
              <a:gd name="connsiteY1085" fmla="*/ 540946 h 4125645"/>
              <a:gd name="connsiteX1086" fmla="*/ 2946262 w 4900466"/>
              <a:gd name="connsiteY1086" fmla="*/ 540946 h 4125645"/>
              <a:gd name="connsiteX1087" fmla="*/ 2976172 w 4900466"/>
              <a:gd name="connsiteY1087" fmla="*/ 502307 h 4125645"/>
              <a:gd name="connsiteX1088" fmla="*/ 2992374 w 4900466"/>
              <a:gd name="connsiteY1088" fmla="*/ 487350 h 4125645"/>
              <a:gd name="connsiteX1089" fmla="*/ 3004838 w 4900466"/>
              <a:gd name="connsiteY1089" fmla="*/ 472393 h 4125645"/>
              <a:gd name="connsiteX1090" fmla="*/ 3012316 w 4900466"/>
              <a:gd name="connsiteY1090" fmla="*/ 459928 h 4125645"/>
              <a:gd name="connsiteX1091" fmla="*/ 3021040 w 4900466"/>
              <a:gd name="connsiteY1091" fmla="*/ 441232 h 4125645"/>
              <a:gd name="connsiteX1092" fmla="*/ 3045966 w 4900466"/>
              <a:gd name="connsiteY1092" fmla="*/ 406332 h 4125645"/>
              <a:gd name="connsiteX1093" fmla="*/ 3037242 w 4900466"/>
              <a:gd name="connsiteY1093" fmla="*/ 417550 h 4125645"/>
              <a:gd name="connsiteX1094" fmla="*/ 3053444 w 4900466"/>
              <a:gd name="connsiteY1094" fmla="*/ 400100 h 4125645"/>
              <a:gd name="connsiteX1095" fmla="*/ 3133206 w 4900466"/>
              <a:gd name="connsiteY1095" fmla="*/ 271719 h 4125645"/>
              <a:gd name="connsiteX1096" fmla="*/ 3114512 w 4900466"/>
              <a:gd name="connsiteY1096" fmla="*/ 310358 h 4125645"/>
              <a:gd name="connsiteX1097" fmla="*/ 3138192 w 4900466"/>
              <a:gd name="connsiteY1097" fmla="*/ 281691 h 4125645"/>
              <a:gd name="connsiteX1098" fmla="*/ 3113266 w 4900466"/>
              <a:gd name="connsiteY1098" fmla="*/ 317837 h 4125645"/>
              <a:gd name="connsiteX1099" fmla="*/ 3181812 w 4900466"/>
              <a:gd name="connsiteY1099" fmla="*/ 218123 h 4125645"/>
              <a:gd name="connsiteX1100" fmla="*/ 3210478 w 4900466"/>
              <a:gd name="connsiteY1100" fmla="*/ 190702 h 4125645"/>
              <a:gd name="connsiteX1101" fmla="*/ 3214216 w 4900466"/>
              <a:gd name="connsiteY1101" fmla="*/ 183223 h 4125645"/>
              <a:gd name="connsiteX1102" fmla="*/ 3224188 w 4900466"/>
              <a:gd name="connsiteY1102" fmla="*/ 175745 h 4125645"/>
              <a:gd name="connsiteX1103" fmla="*/ 3229172 w 4900466"/>
              <a:gd name="connsiteY1103" fmla="*/ 170759 h 4125645"/>
              <a:gd name="connsiteX1104" fmla="*/ 3234158 w 4900466"/>
              <a:gd name="connsiteY1104" fmla="*/ 164527 h 4125645"/>
              <a:gd name="connsiteX1105" fmla="*/ 3229172 w 4900466"/>
              <a:gd name="connsiteY1105" fmla="*/ 165774 h 4125645"/>
              <a:gd name="connsiteX1106" fmla="*/ 3229172 w 4900466"/>
              <a:gd name="connsiteY1106" fmla="*/ 159542 h 4125645"/>
              <a:gd name="connsiteX1107" fmla="*/ 3346324 w 4900466"/>
              <a:gd name="connsiteY1107" fmla="*/ 0 h 4125645"/>
              <a:gd name="connsiteX1108" fmla="*/ 3432320 w 4900466"/>
              <a:gd name="connsiteY1108" fmla="*/ 56089 h 4125645"/>
              <a:gd name="connsiteX1109" fmla="*/ 3465970 w 4900466"/>
              <a:gd name="connsiteY1109" fmla="*/ 92235 h 4125645"/>
              <a:gd name="connsiteX1110" fmla="*/ 3462232 w 4900466"/>
              <a:gd name="connsiteY1110" fmla="*/ 94728 h 4125645"/>
              <a:gd name="connsiteX1111" fmla="*/ 3507098 w 4900466"/>
              <a:gd name="connsiteY1111" fmla="*/ 144585 h 4125645"/>
              <a:gd name="connsiteX1112" fmla="*/ 3505852 w 4900466"/>
              <a:gd name="connsiteY1112" fmla="*/ 138352 h 4125645"/>
              <a:gd name="connsiteX1113" fmla="*/ 3505852 w 4900466"/>
              <a:gd name="connsiteY1113" fmla="*/ 134613 h 4125645"/>
              <a:gd name="connsiteX1114" fmla="*/ 3510836 w 4900466"/>
              <a:gd name="connsiteY1114" fmla="*/ 140845 h 4125645"/>
              <a:gd name="connsiteX1115" fmla="*/ 3515822 w 4900466"/>
              <a:gd name="connsiteY1115" fmla="*/ 147077 h 4125645"/>
              <a:gd name="connsiteX1116" fmla="*/ 3519560 w 4900466"/>
              <a:gd name="connsiteY1116" fmla="*/ 150817 h 4125645"/>
              <a:gd name="connsiteX1117" fmla="*/ 3520808 w 4900466"/>
              <a:gd name="connsiteY1117" fmla="*/ 152063 h 4125645"/>
              <a:gd name="connsiteX1118" fmla="*/ 3519560 w 4900466"/>
              <a:gd name="connsiteY1118" fmla="*/ 152063 h 4125645"/>
              <a:gd name="connsiteX1119" fmla="*/ 3524546 w 4900466"/>
              <a:gd name="connsiteY1119" fmla="*/ 157049 h 4125645"/>
              <a:gd name="connsiteX1120" fmla="*/ 3524546 w 4900466"/>
              <a:gd name="connsiteY1120" fmla="*/ 158295 h 4125645"/>
              <a:gd name="connsiteX1121" fmla="*/ 3525792 w 4900466"/>
              <a:gd name="connsiteY1121" fmla="*/ 159542 h 4125645"/>
              <a:gd name="connsiteX1122" fmla="*/ 3527038 w 4900466"/>
              <a:gd name="connsiteY1122" fmla="*/ 164527 h 4125645"/>
              <a:gd name="connsiteX1123" fmla="*/ 3528286 w 4900466"/>
              <a:gd name="connsiteY1123" fmla="*/ 165774 h 4125645"/>
              <a:gd name="connsiteX1124" fmla="*/ 3532024 w 4900466"/>
              <a:gd name="connsiteY1124" fmla="*/ 164527 h 4125645"/>
              <a:gd name="connsiteX1125" fmla="*/ 3528286 w 4900466"/>
              <a:gd name="connsiteY1125" fmla="*/ 168266 h 4125645"/>
              <a:gd name="connsiteX1126" fmla="*/ 3529532 w 4900466"/>
              <a:gd name="connsiteY1126" fmla="*/ 170759 h 4125645"/>
              <a:gd name="connsiteX1127" fmla="*/ 3532024 w 4900466"/>
              <a:gd name="connsiteY1127" fmla="*/ 170759 h 4125645"/>
              <a:gd name="connsiteX1128" fmla="*/ 3529532 w 4900466"/>
              <a:gd name="connsiteY1128" fmla="*/ 172006 h 4125645"/>
              <a:gd name="connsiteX1129" fmla="*/ 3531928 w 4900466"/>
              <a:gd name="connsiteY1129" fmla="*/ 172006 h 4125645"/>
              <a:gd name="connsiteX1130" fmla="*/ 3529532 w 4900466"/>
              <a:gd name="connsiteY1130" fmla="*/ 173252 h 4125645"/>
              <a:gd name="connsiteX1131" fmla="*/ 3530778 w 4900466"/>
              <a:gd name="connsiteY1131" fmla="*/ 173252 h 4125645"/>
              <a:gd name="connsiteX1132" fmla="*/ 3532024 w 4900466"/>
              <a:gd name="connsiteY1132" fmla="*/ 173252 h 4125645"/>
              <a:gd name="connsiteX1133" fmla="*/ 3529532 w 4900466"/>
              <a:gd name="connsiteY1133" fmla="*/ 174499 h 4125645"/>
              <a:gd name="connsiteX1134" fmla="*/ 3530778 w 4900466"/>
              <a:gd name="connsiteY1134" fmla="*/ 174499 h 4125645"/>
              <a:gd name="connsiteX1135" fmla="*/ 3530778 w 4900466"/>
              <a:gd name="connsiteY1135" fmla="*/ 175745 h 4125645"/>
              <a:gd name="connsiteX1136" fmla="*/ 3532024 w 4900466"/>
              <a:gd name="connsiteY1136" fmla="*/ 176991 h 4125645"/>
              <a:gd name="connsiteX1137" fmla="*/ 3533270 w 4900466"/>
              <a:gd name="connsiteY1137" fmla="*/ 178238 h 4125645"/>
              <a:gd name="connsiteX1138" fmla="*/ 3534516 w 4900466"/>
              <a:gd name="connsiteY1138" fmla="*/ 179484 h 4125645"/>
              <a:gd name="connsiteX1139" fmla="*/ 3541994 w 4900466"/>
              <a:gd name="connsiteY1139" fmla="*/ 188209 h 4125645"/>
              <a:gd name="connsiteX1140" fmla="*/ 3541994 w 4900466"/>
              <a:gd name="connsiteY1140" fmla="*/ 189456 h 4125645"/>
              <a:gd name="connsiteX1141" fmla="*/ 3542742 w 4900466"/>
              <a:gd name="connsiteY1141" fmla="*/ 188209 h 4125645"/>
              <a:gd name="connsiteX1142" fmla="*/ 3543240 w 4900466"/>
              <a:gd name="connsiteY1142" fmla="*/ 188209 h 4125645"/>
              <a:gd name="connsiteX1143" fmla="*/ 3544488 w 4900466"/>
              <a:gd name="connsiteY1143" fmla="*/ 189456 h 4125645"/>
              <a:gd name="connsiteX1144" fmla="*/ 3544488 w 4900466"/>
              <a:gd name="connsiteY1144" fmla="*/ 191948 h 4125645"/>
              <a:gd name="connsiteX1145" fmla="*/ 3545734 w 4900466"/>
              <a:gd name="connsiteY1145" fmla="*/ 194441 h 4125645"/>
              <a:gd name="connsiteX1146" fmla="*/ 3545734 w 4900466"/>
              <a:gd name="connsiteY1146" fmla="*/ 193195 h 4125645"/>
              <a:gd name="connsiteX1147" fmla="*/ 3546980 w 4900466"/>
              <a:gd name="connsiteY1147" fmla="*/ 190702 h 4125645"/>
              <a:gd name="connsiteX1148" fmla="*/ 3545734 w 4900466"/>
              <a:gd name="connsiteY1148" fmla="*/ 189456 h 4125645"/>
              <a:gd name="connsiteX1149" fmla="*/ 3546980 w 4900466"/>
              <a:gd name="connsiteY1149" fmla="*/ 189456 h 4125645"/>
              <a:gd name="connsiteX1150" fmla="*/ 3548226 w 4900466"/>
              <a:gd name="connsiteY1150" fmla="*/ 189456 h 4125645"/>
              <a:gd name="connsiteX1151" fmla="*/ 3549472 w 4900466"/>
              <a:gd name="connsiteY1151" fmla="*/ 186963 h 4125645"/>
              <a:gd name="connsiteX1152" fmla="*/ 3549472 w 4900466"/>
              <a:gd name="connsiteY1152" fmla="*/ 185716 h 4125645"/>
              <a:gd name="connsiteX1153" fmla="*/ 3549472 w 4900466"/>
              <a:gd name="connsiteY1153" fmla="*/ 184470 h 4125645"/>
              <a:gd name="connsiteX1154" fmla="*/ 3550718 w 4900466"/>
              <a:gd name="connsiteY1154" fmla="*/ 185716 h 4125645"/>
              <a:gd name="connsiteX1155" fmla="*/ 3551430 w 4900466"/>
              <a:gd name="connsiteY1155" fmla="*/ 185716 h 4125645"/>
              <a:gd name="connsiteX1156" fmla="*/ 3552278 w 4900466"/>
              <a:gd name="connsiteY1156" fmla="*/ 187199 h 4125645"/>
              <a:gd name="connsiteX1157" fmla="*/ 3552642 w 4900466"/>
              <a:gd name="connsiteY1157" fmla="*/ 186834 h 4125645"/>
              <a:gd name="connsiteX1158" fmla="*/ 3552642 w 4900466"/>
              <a:gd name="connsiteY1158" fmla="*/ 187837 h 4125645"/>
              <a:gd name="connsiteX1159" fmla="*/ 3555704 w 4900466"/>
              <a:gd name="connsiteY1159" fmla="*/ 193195 h 4125645"/>
              <a:gd name="connsiteX1160" fmla="*/ 3564428 w 4900466"/>
              <a:gd name="connsiteY1160" fmla="*/ 208152 h 4125645"/>
              <a:gd name="connsiteX1161" fmla="*/ 3571906 w 4900466"/>
              <a:gd name="connsiteY1161" fmla="*/ 221862 h 4125645"/>
              <a:gd name="connsiteX1162" fmla="*/ 3575644 w 4900466"/>
              <a:gd name="connsiteY1162" fmla="*/ 230587 h 4125645"/>
              <a:gd name="connsiteX1163" fmla="*/ 3580630 w 4900466"/>
              <a:gd name="connsiteY1163" fmla="*/ 236819 h 4125645"/>
              <a:gd name="connsiteX1164" fmla="*/ 3589354 w 4900466"/>
              <a:gd name="connsiteY1164" fmla="*/ 243052 h 4125645"/>
              <a:gd name="connsiteX1165" fmla="*/ 3598078 w 4900466"/>
              <a:gd name="connsiteY1165" fmla="*/ 250530 h 4125645"/>
              <a:gd name="connsiteX1166" fmla="*/ 3600570 w 4900466"/>
              <a:gd name="connsiteY1166" fmla="*/ 254269 h 4125645"/>
              <a:gd name="connsiteX1167" fmla="*/ 3604310 w 4900466"/>
              <a:gd name="connsiteY1167" fmla="*/ 260501 h 4125645"/>
              <a:gd name="connsiteX1168" fmla="*/ 3608048 w 4900466"/>
              <a:gd name="connsiteY1168" fmla="*/ 270473 h 4125645"/>
              <a:gd name="connsiteX1169" fmla="*/ 3611788 w 4900466"/>
              <a:gd name="connsiteY1169" fmla="*/ 280444 h 4125645"/>
              <a:gd name="connsiteX1170" fmla="*/ 3624250 w 4900466"/>
              <a:gd name="connsiteY1170" fmla="*/ 295401 h 4125645"/>
              <a:gd name="connsiteX1171" fmla="*/ 3623004 w 4900466"/>
              <a:gd name="connsiteY1171" fmla="*/ 285430 h 4125645"/>
              <a:gd name="connsiteX1172" fmla="*/ 3624250 w 4900466"/>
              <a:gd name="connsiteY1172" fmla="*/ 285430 h 4125645"/>
              <a:gd name="connsiteX1173" fmla="*/ 3621758 w 4900466"/>
              <a:gd name="connsiteY1173" fmla="*/ 281691 h 4125645"/>
              <a:gd name="connsiteX1174" fmla="*/ 3620512 w 4900466"/>
              <a:gd name="connsiteY1174" fmla="*/ 277951 h 4125645"/>
              <a:gd name="connsiteX1175" fmla="*/ 3619266 w 4900466"/>
              <a:gd name="connsiteY1175" fmla="*/ 277951 h 4125645"/>
              <a:gd name="connsiteX1176" fmla="*/ 3619266 w 4900466"/>
              <a:gd name="connsiteY1176" fmla="*/ 276705 h 4125645"/>
              <a:gd name="connsiteX1177" fmla="*/ 3619266 w 4900466"/>
              <a:gd name="connsiteY1177" fmla="*/ 275458 h 4125645"/>
              <a:gd name="connsiteX1178" fmla="*/ 3640452 w 4900466"/>
              <a:gd name="connsiteY1178" fmla="*/ 307865 h 4125645"/>
              <a:gd name="connsiteX1179" fmla="*/ 3659148 w 4900466"/>
              <a:gd name="connsiteY1179" fmla="*/ 334040 h 4125645"/>
              <a:gd name="connsiteX1180" fmla="*/ 3661640 w 4900466"/>
              <a:gd name="connsiteY1180" fmla="*/ 330301 h 4125645"/>
              <a:gd name="connsiteX1181" fmla="*/ 3662886 w 4900466"/>
              <a:gd name="connsiteY1181" fmla="*/ 332794 h 4125645"/>
              <a:gd name="connsiteX1182" fmla="*/ 3660394 w 4900466"/>
              <a:gd name="connsiteY1182" fmla="*/ 335287 h 4125645"/>
              <a:gd name="connsiteX1183" fmla="*/ 3662886 w 4900466"/>
              <a:gd name="connsiteY1183" fmla="*/ 336533 h 4125645"/>
              <a:gd name="connsiteX1184" fmla="*/ 3665378 w 4900466"/>
              <a:gd name="connsiteY1184" fmla="*/ 340272 h 4125645"/>
              <a:gd name="connsiteX1185" fmla="*/ 3662886 w 4900466"/>
              <a:gd name="connsiteY1185" fmla="*/ 337779 h 4125645"/>
              <a:gd name="connsiteX1186" fmla="*/ 3660688 w 4900466"/>
              <a:gd name="connsiteY1186" fmla="*/ 338879 h 4125645"/>
              <a:gd name="connsiteX1187" fmla="*/ 3660394 w 4900466"/>
              <a:gd name="connsiteY1187" fmla="*/ 339026 h 4125645"/>
              <a:gd name="connsiteX1188" fmla="*/ 3660586 w 4900466"/>
              <a:gd name="connsiteY1188" fmla="*/ 338642 h 4125645"/>
              <a:gd name="connsiteX1189" fmla="*/ 3661640 w 4900466"/>
              <a:gd name="connsiteY1189" fmla="*/ 336533 h 4125645"/>
              <a:gd name="connsiteX1190" fmla="*/ 3659148 w 4900466"/>
              <a:gd name="connsiteY1190" fmla="*/ 335287 h 4125645"/>
              <a:gd name="connsiteX1191" fmla="*/ 3647930 w 4900466"/>
              <a:gd name="connsiteY1191" fmla="*/ 324069 h 4125645"/>
              <a:gd name="connsiteX1192" fmla="*/ 3655408 w 4900466"/>
              <a:gd name="connsiteY1192" fmla="*/ 334040 h 4125645"/>
              <a:gd name="connsiteX1193" fmla="*/ 3656654 w 4900466"/>
              <a:gd name="connsiteY1193" fmla="*/ 335287 h 4125645"/>
              <a:gd name="connsiteX1194" fmla="*/ 3657900 w 4900466"/>
              <a:gd name="connsiteY1194" fmla="*/ 336533 h 4125645"/>
              <a:gd name="connsiteX1195" fmla="*/ 3657900 w 4900466"/>
              <a:gd name="connsiteY1195" fmla="*/ 337779 h 4125645"/>
              <a:gd name="connsiteX1196" fmla="*/ 3659148 w 4900466"/>
              <a:gd name="connsiteY1196" fmla="*/ 335287 h 4125645"/>
              <a:gd name="connsiteX1197" fmla="*/ 3659148 w 4900466"/>
              <a:gd name="connsiteY1197" fmla="*/ 339026 h 4125645"/>
              <a:gd name="connsiteX1198" fmla="*/ 3661640 w 4900466"/>
              <a:gd name="connsiteY1198" fmla="*/ 341519 h 4125645"/>
              <a:gd name="connsiteX1199" fmla="*/ 3661736 w 4900466"/>
              <a:gd name="connsiteY1199" fmla="*/ 341327 h 4125645"/>
              <a:gd name="connsiteX1200" fmla="*/ 3662886 w 4900466"/>
              <a:gd name="connsiteY1200" fmla="*/ 339026 h 4125645"/>
              <a:gd name="connsiteX1201" fmla="*/ 3662886 w 4900466"/>
              <a:gd name="connsiteY1201" fmla="*/ 340272 h 4125645"/>
              <a:gd name="connsiteX1202" fmla="*/ 3662886 w 4900466"/>
              <a:gd name="connsiteY1202" fmla="*/ 341519 h 4125645"/>
              <a:gd name="connsiteX1203" fmla="*/ 3662886 w 4900466"/>
              <a:gd name="connsiteY1203" fmla="*/ 342350 h 4125645"/>
              <a:gd name="connsiteX1204" fmla="*/ 3662332 w 4900466"/>
              <a:gd name="connsiteY1204" fmla="*/ 342719 h 4125645"/>
              <a:gd name="connsiteX1205" fmla="*/ 3660394 w 4900466"/>
              <a:gd name="connsiteY1205" fmla="*/ 344011 h 4125645"/>
              <a:gd name="connsiteX1206" fmla="*/ 3661640 w 4900466"/>
              <a:gd name="connsiteY1206" fmla="*/ 344011 h 4125645"/>
              <a:gd name="connsiteX1207" fmla="*/ 3660394 w 4900466"/>
              <a:gd name="connsiteY1207" fmla="*/ 345258 h 4125645"/>
              <a:gd name="connsiteX1208" fmla="*/ 3659148 w 4900466"/>
              <a:gd name="connsiteY1208" fmla="*/ 345258 h 4125645"/>
              <a:gd name="connsiteX1209" fmla="*/ 3659148 w 4900466"/>
              <a:gd name="connsiteY1209" fmla="*/ 345881 h 4125645"/>
              <a:gd name="connsiteX1210" fmla="*/ 3657900 w 4900466"/>
              <a:gd name="connsiteY1210" fmla="*/ 346504 h 4125645"/>
              <a:gd name="connsiteX1211" fmla="*/ 3659148 w 4900466"/>
              <a:gd name="connsiteY1211" fmla="*/ 346504 h 4125645"/>
              <a:gd name="connsiteX1212" fmla="*/ 3657900 w 4900466"/>
              <a:gd name="connsiteY1212" fmla="*/ 347751 h 4125645"/>
              <a:gd name="connsiteX1213" fmla="*/ 3657900 w 4900466"/>
              <a:gd name="connsiteY1213" fmla="*/ 348305 h 4125645"/>
              <a:gd name="connsiteX1214" fmla="*/ 3656654 w 4900466"/>
              <a:gd name="connsiteY1214" fmla="*/ 348997 h 4125645"/>
              <a:gd name="connsiteX1215" fmla="*/ 3657900 w 4900466"/>
              <a:gd name="connsiteY1215" fmla="*/ 348997 h 4125645"/>
              <a:gd name="connsiteX1216" fmla="*/ 3664132 w 4900466"/>
              <a:gd name="connsiteY1216" fmla="*/ 348997 h 4125645"/>
              <a:gd name="connsiteX1217" fmla="*/ 3661172 w 4900466"/>
              <a:gd name="connsiteY1217" fmla="*/ 349621 h 4125645"/>
              <a:gd name="connsiteX1218" fmla="*/ 3662444 w 4900466"/>
              <a:gd name="connsiteY1218" fmla="*/ 350083 h 4125645"/>
              <a:gd name="connsiteX1219" fmla="*/ 3661640 w 4900466"/>
              <a:gd name="connsiteY1219" fmla="*/ 350244 h 4125645"/>
              <a:gd name="connsiteX1220" fmla="*/ 3660394 w 4900466"/>
              <a:gd name="connsiteY1220" fmla="*/ 350244 h 4125645"/>
              <a:gd name="connsiteX1221" fmla="*/ 3667872 w 4900466"/>
              <a:gd name="connsiteY1221" fmla="*/ 350244 h 4125645"/>
              <a:gd name="connsiteX1222" fmla="*/ 3664132 w 4900466"/>
              <a:gd name="connsiteY1222" fmla="*/ 351490 h 4125645"/>
              <a:gd name="connsiteX1223" fmla="*/ 3654162 w 4900466"/>
              <a:gd name="connsiteY1223" fmla="*/ 351490 h 4125645"/>
              <a:gd name="connsiteX1224" fmla="*/ 3654162 w 4900466"/>
              <a:gd name="connsiteY1224" fmla="*/ 352736 h 4125645"/>
              <a:gd name="connsiteX1225" fmla="*/ 3652916 w 4900466"/>
              <a:gd name="connsiteY1225" fmla="*/ 352736 h 4125645"/>
              <a:gd name="connsiteX1226" fmla="*/ 3659148 w 4900466"/>
              <a:gd name="connsiteY1226" fmla="*/ 353983 h 4125645"/>
              <a:gd name="connsiteX1227" fmla="*/ 3660394 w 4900466"/>
              <a:gd name="connsiteY1227" fmla="*/ 353983 h 4125645"/>
              <a:gd name="connsiteX1228" fmla="*/ 3654162 w 4900466"/>
              <a:gd name="connsiteY1228" fmla="*/ 352736 h 4125645"/>
              <a:gd name="connsiteX1229" fmla="*/ 3656654 w 4900466"/>
              <a:gd name="connsiteY1229" fmla="*/ 352736 h 4125645"/>
              <a:gd name="connsiteX1230" fmla="*/ 3659148 w 4900466"/>
              <a:gd name="connsiteY1230" fmla="*/ 352736 h 4125645"/>
              <a:gd name="connsiteX1231" fmla="*/ 3664132 w 4900466"/>
              <a:gd name="connsiteY1231" fmla="*/ 352736 h 4125645"/>
              <a:gd name="connsiteX1232" fmla="*/ 3665378 w 4900466"/>
              <a:gd name="connsiteY1232" fmla="*/ 352736 h 4125645"/>
              <a:gd name="connsiteX1233" fmla="*/ 3667872 w 4900466"/>
              <a:gd name="connsiteY1233" fmla="*/ 353983 h 4125645"/>
              <a:gd name="connsiteX1234" fmla="*/ 3666624 w 4900466"/>
              <a:gd name="connsiteY1234" fmla="*/ 353983 h 4125645"/>
              <a:gd name="connsiteX1235" fmla="*/ 3665378 w 4900466"/>
              <a:gd name="connsiteY1235" fmla="*/ 353983 h 4125645"/>
              <a:gd name="connsiteX1236" fmla="*/ 3664132 w 4900466"/>
              <a:gd name="connsiteY1236" fmla="*/ 353983 h 4125645"/>
              <a:gd name="connsiteX1237" fmla="*/ 3664132 w 4900466"/>
              <a:gd name="connsiteY1237" fmla="*/ 356476 h 4125645"/>
              <a:gd name="connsiteX1238" fmla="*/ 3665378 w 4900466"/>
              <a:gd name="connsiteY1238" fmla="*/ 356476 h 4125645"/>
              <a:gd name="connsiteX1239" fmla="*/ 3665628 w 4900466"/>
              <a:gd name="connsiteY1239" fmla="*/ 356974 h 4125645"/>
              <a:gd name="connsiteX1240" fmla="*/ 3666624 w 4900466"/>
              <a:gd name="connsiteY1240" fmla="*/ 358968 h 4125645"/>
              <a:gd name="connsiteX1241" fmla="*/ 3668496 w 4900466"/>
              <a:gd name="connsiteY1241" fmla="*/ 359904 h 4125645"/>
              <a:gd name="connsiteX1242" fmla="*/ 3670364 w 4900466"/>
              <a:gd name="connsiteY1242" fmla="*/ 362708 h 4125645"/>
              <a:gd name="connsiteX1243" fmla="*/ 3672856 w 4900466"/>
              <a:gd name="connsiteY1243" fmla="*/ 365201 h 4125645"/>
              <a:gd name="connsiteX1244" fmla="*/ 3672856 w 4900466"/>
              <a:gd name="connsiteY1244" fmla="*/ 366447 h 4125645"/>
              <a:gd name="connsiteX1245" fmla="*/ 3674102 w 4900466"/>
              <a:gd name="connsiteY1245" fmla="*/ 366447 h 4125645"/>
              <a:gd name="connsiteX1246" fmla="*/ 3676282 w 4900466"/>
              <a:gd name="connsiteY1246" fmla="*/ 367536 h 4125645"/>
              <a:gd name="connsiteX1247" fmla="*/ 3690304 w 4900466"/>
              <a:gd name="connsiteY1247" fmla="*/ 383897 h 4125645"/>
              <a:gd name="connsiteX1248" fmla="*/ 3699028 w 4900466"/>
              <a:gd name="connsiteY1248" fmla="*/ 378911 h 4125645"/>
              <a:gd name="connsiteX1249" fmla="*/ 3705260 w 4900466"/>
              <a:gd name="connsiteY1249" fmla="*/ 387636 h 4125645"/>
              <a:gd name="connsiteX1250" fmla="*/ 3707752 w 4900466"/>
              <a:gd name="connsiteY1250" fmla="*/ 390129 h 4125645"/>
              <a:gd name="connsiteX1251" fmla="*/ 3712738 w 4900466"/>
              <a:gd name="connsiteY1251" fmla="*/ 396361 h 4125645"/>
              <a:gd name="connsiteX1252" fmla="*/ 3723954 w 4900466"/>
              <a:gd name="connsiteY1252" fmla="*/ 410072 h 4125645"/>
              <a:gd name="connsiteX1253" fmla="*/ 3721462 w 4900466"/>
              <a:gd name="connsiteY1253" fmla="*/ 411318 h 4125645"/>
              <a:gd name="connsiteX1254" fmla="*/ 3725202 w 4900466"/>
              <a:gd name="connsiteY1254" fmla="*/ 418797 h 4125645"/>
              <a:gd name="connsiteX1255" fmla="*/ 3720216 w 4900466"/>
              <a:gd name="connsiteY1255" fmla="*/ 412564 h 4125645"/>
              <a:gd name="connsiteX1256" fmla="*/ 3718970 w 4900466"/>
              <a:gd name="connsiteY1256" fmla="*/ 413811 h 4125645"/>
              <a:gd name="connsiteX1257" fmla="*/ 3731432 w 4900466"/>
              <a:gd name="connsiteY1257" fmla="*/ 431261 h 4125645"/>
              <a:gd name="connsiteX1258" fmla="*/ 3773808 w 4900466"/>
              <a:gd name="connsiteY1258" fmla="*/ 503553 h 4125645"/>
              <a:gd name="connsiteX1259" fmla="*/ 3765084 w 4900466"/>
              <a:gd name="connsiteY1259" fmla="*/ 492335 h 4125645"/>
              <a:gd name="connsiteX1260" fmla="*/ 3802472 w 4900466"/>
              <a:gd name="connsiteY1260" fmla="*/ 557149 h 4125645"/>
              <a:gd name="connsiteX1261" fmla="*/ 3824906 w 4900466"/>
              <a:gd name="connsiteY1261" fmla="*/ 594541 h 4125645"/>
              <a:gd name="connsiteX1262" fmla="*/ 3841108 w 4900466"/>
              <a:gd name="connsiteY1262" fmla="*/ 613238 h 4125645"/>
              <a:gd name="connsiteX1263" fmla="*/ 3852324 w 4900466"/>
              <a:gd name="connsiteY1263" fmla="*/ 623209 h 4125645"/>
              <a:gd name="connsiteX1264" fmla="*/ 3855674 w 4900466"/>
              <a:gd name="connsiteY1264" fmla="*/ 619860 h 4125645"/>
              <a:gd name="connsiteX1265" fmla="*/ 3857310 w 4900466"/>
              <a:gd name="connsiteY1265" fmla="*/ 621963 h 4125645"/>
              <a:gd name="connsiteX1266" fmla="*/ 3856064 w 4900466"/>
              <a:gd name="connsiteY1266" fmla="*/ 619470 h 4125645"/>
              <a:gd name="connsiteX1267" fmla="*/ 3855674 w 4900466"/>
              <a:gd name="connsiteY1267" fmla="*/ 619860 h 4125645"/>
              <a:gd name="connsiteX1268" fmla="*/ 3848586 w 4900466"/>
              <a:gd name="connsiteY1268" fmla="*/ 610745 h 4125645"/>
              <a:gd name="connsiteX1269" fmla="*/ 3836122 w 4900466"/>
              <a:gd name="connsiteY1269" fmla="*/ 597034 h 4125645"/>
              <a:gd name="connsiteX1270" fmla="*/ 3838614 w 4900466"/>
              <a:gd name="connsiteY1270" fmla="*/ 592049 h 4125645"/>
              <a:gd name="connsiteX1271" fmla="*/ 3848586 w 4900466"/>
              <a:gd name="connsiteY1271" fmla="*/ 609499 h 4125645"/>
              <a:gd name="connsiteX1272" fmla="*/ 3856064 w 4900466"/>
              <a:gd name="connsiteY1272" fmla="*/ 616977 h 4125645"/>
              <a:gd name="connsiteX1273" fmla="*/ 3866034 w 4900466"/>
              <a:gd name="connsiteY1273" fmla="*/ 628195 h 4125645"/>
              <a:gd name="connsiteX1274" fmla="*/ 3868526 w 4900466"/>
              <a:gd name="connsiteY1274" fmla="*/ 633181 h 4125645"/>
              <a:gd name="connsiteX1275" fmla="*/ 3932088 w 4900466"/>
              <a:gd name="connsiteY1275" fmla="*/ 717937 h 4125645"/>
              <a:gd name="connsiteX1276" fmla="*/ 3918378 w 4900466"/>
              <a:gd name="connsiteY1276" fmla="*/ 712951 h 4125645"/>
              <a:gd name="connsiteX1277" fmla="*/ 3958260 w 4900466"/>
              <a:gd name="connsiteY1277" fmla="*/ 760315 h 4125645"/>
              <a:gd name="connsiteX1278" fmla="*/ 3964492 w 4900466"/>
              <a:gd name="connsiteY1278" fmla="*/ 772779 h 4125645"/>
              <a:gd name="connsiteX1279" fmla="*/ 4026806 w 4900466"/>
              <a:gd name="connsiteY1279" fmla="*/ 846318 h 4125645"/>
              <a:gd name="connsiteX1280" fmla="*/ 4021822 w 4900466"/>
              <a:gd name="connsiteY1280" fmla="*/ 841332 h 4125645"/>
              <a:gd name="connsiteX1281" fmla="*/ 4071674 w 4900466"/>
              <a:gd name="connsiteY1281" fmla="*/ 901160 h 4125645"/>
              <a:gd name="connsiteX1282" fmla="*/ 4074166 w 4900466"/>
              <a:gd name="connsiteY1282" fmla="*/ 903653 h 4125645"/>
              <a:gd name="connsiteX1283" fmla="*/ 4075412 w 4900466"/>
              <a:gd name="connsiteY1283" fmla="*/ 902407 h 4125645"/>
              <a:gd name="connsiteX1284" fmla="*/ 4079152 w 4900466"/>
              <a:gd name="connsiteY1284" fmla="*/ 909885 h 4125645"/>
              <a:gd name="connsiteX1285" fmla="*/ 4095354 w 4900466"/>
              <a:gd name="connsiteY1285" fmla="*/ 928582 h 4125645"/>
              <a:gd name="connsiteX1286" fmla="*/ 4091614 w 4900466"/>
              <a:gd name="connsiteY1286" fmla="*/ 922350 h 4125645"/>
              <a:gd name="connsiteX1287" fmla="*/ 4292270 w 4900466"/>
              <a:gd name="connsiteY1287" fmla="*/ 1186590 h 4125645"/>
              <a:gd name="connsiteX1288" fmla="*/ 4273576 w 4900466"/>
              <a:gd name="connsiteY1288" fmla="*/ 1157923 h 4125645"/>
              <a:gd name="connsiteX1289" fmla="*/ 4332152 w 4900466"/>
              <a:gd name="connsiteY1289" fmla="*/ 1238940 h 4125645"/>
              <a:gd name="connsiteX1290" fmla="*/ 4317196 w 4900466"/>
              <a:gd name="connsiteY1290" fmla="*/ 1218997 h 4125645"/>
              <a:gd name="connsiteX1291" fmla="*/ 4335890 w 4900466"/>
              <a:gd name="connsiteY1291" fmla="*/ 1255143 h 4125645"/>
              <a:gd name="connsiteX1292" fmla="*/ 4344614 w 4900466"/>
              <a:gd name="connsiteY1292" fmla="*/ 1261375 h 4125645"/>
              <a:gd name="connsiteX1293" fmla="*/ 4348352 w 4900466"/>
              <a:gd name="connsiteY1293" fmla="*/ 1270100 h 4125645"/>
              <a:gd name="connsiteX1294" fmla="*/ 4367048 w 4900466"/>
              <a:gd name="connsiteY1294" fmla="*/ 1290043 h 4125645"/>
              <a:gd name="connsiteX1295" fmla="*/ 4378264 w 4900466"/>
              <a:gd name="connsiteY1295" fmla="*/ 1313725 h 4125645"/>
              <a:gd name="connsiteX1296" fmla="*/ 4389480 w 4900466"/>
              <a:gd name="connsiteY1296" fmla="*/ 1331175 h 4125645"/>
              <a:gd name="connsiteX1297" fmla="*/ 4395712 w 4900466"/>
              <a:gd name="connsiteY1297" fmla="*/ 1339900 h 4125645"/>
              <a:gd name="connsiteX1298" fmla="*/ 4400698 w 4900466"/>
              <a:gd name="connsiteY1298" fmla="*/ 1351117 h 4125645"/>
              <a:gd name="connsiteX1299" fmla="*/ 4470492 w 4900466"/>
              <a:gd name="connsiteY1299" fmla="*/ 1458309 h 4125645"/>
              <a:gd name="connsiteX1300" fmla="*/ 4450550 w 4900466"/>
              <a:gd name="connsiteY1300" fmla="*/ 1419671 h 4125645"/>
              <a:gd name="connsiteX1301" fmla="*/ 4471736 w 4900466"/>
              <a:gd name="connsiteY1301" fmla="*/ 1454570 h 4125645"/>
              <a:gd name="connsiteX1302" fmla="*/ 4470492 w 4900466"/>
              <a:gd name="connsiteY1302" fmla="*/ 1445845 h 4125645"/>
              <a:gd name="connsiteX1303" fmla="*/ 4620048 w 4900466"/>
              <a:gd name="connsiteY1303" fmla="*/ 1660229 h 4125645"/>
              <a:gd name="connsiteX1304" fmla="*/ 4617554 w 4900466"/>
              <a:gd name="connsiteY1304" fmla="*/ 1657736 h 4125645"/>
              <a:gd name="connsiteX1305" fmla="*/ 4662422 w 4900466"/>
              <a:gd name="connsiteY1305" fmla="*/ 1713825 h 4125645"/>
              <a:gd name="connsiteX1306" fmla="*/ 4656190 w 4900466"/>
              <a:gd name="connsiteY1306" fmla="*/ 1712579 h 4125645"/>
              <a:gd name="connsiteX1307" fmla="*/ 4753402 w 4900466"/>
              <a:gd name="connsiteY1307" fmla="*/ 1850931 h 4125645"/>
              <a:gd name="connsiteX1308" fmla="*/ 4760880 w 4900466"/>
              <a:gd name="connsiteY1308" fmla="*/ 1878352 h 4125645"/>
              <a:gd name="connsiteX1309" fmla="*/ 4767112 w 4900466"/>
              <a:gd name="connsiteY1309" fmla="*/ 1888324 h 4125645"/>
              <a:gd name="connsiteX1310" fmla="*/ 4808240 w 4900466"/>
              <a:gd name="connsiteY1310" fmla="*/ 1948152 h 4125645"/>
              <a:gd name="connsiteX1311" fmla="*/ 4868062 w 4900466"/>
              <a:gd name="connsiteY1311" fmla="*/ 2032908 h 4125645"/>
              <a:gd name="connsiteX1312" fmla="*/ 4881772 w 4900466"/>
              <a:gd name="connsiteY1312" fmla="*/ 2031662 h 4125645"/>
              <a:gd name="connsiteX1313" fmla="*/ 4869308 w 4900466"/>
              <a:gd name="connsiteY1313" fmla="*/ 2035401 h 4125645"/>
              <a:gd name="connsiteX1314" fmla="*/ 4873048 w 4900466"/>
              <a:gd name="connsiteY1314" fmla="*/ 2040387 h 4125645"/>
              <a:gd name="connsiteX1315" fmla="*/ 4889248 w 4900466"/>
              <a:gd name="connsiteY1315" fmla="*/ 2039140 h 4125645"/>
              <a:gd name="connsiteX1316" fmla="*/ 4900466 w 4900466"/>
              <a:gd name="connsiteY1316" fmla="*/ 2036647 h 4125645"/>
              <a:gd name="connsiteX1317" fmla="*/ 4884264 w 4900466"/>
              <a:gd name="connsiteY1317" fmla="*/ 2055344 h 4125645"/>
              <a:gd name="connsiteX1318" fmla="*/ 4900466 w 4900466"/>
              <a:gd name="connsiteY1318" fmla="*/ 2079026 h 4125645"/>
              <a:gd name="connsiteX1319" fmla="*/ 4864324 w 4900466"/>
              <a:gd name="connsiteY1319" fmla="*/ 2079026 h 4125645"/>
              <a:gd name="connsiteX1320" fmla="*/ 4858092 w 4900466"/>
              <a:gd name="connsiteY1320" fmla="*/ 2086504 h 4125645"/>
              <a:gd name="connsiteX1321" fmla="*/ 4845628 w 4900466"/>
              <a:gd name="connsiteY1321" fmla="*/ 2100215 h 4125645"/>
              <a:gd name="connsiteX1322" fmla="*/ 4829426 w 4900466"/>
              <a:gd name="connsiteY1322" fmla="*/ 2116418 h 4125645"/>
              <a:gd name="connsiteX1323" fmla="*/ 4843136 w 4900466"/>
              <a:gd name="connsiteY1323" fmla="*/ 2112679 h 4125645"/>
              <a:gd name="connsiteX1324" fmla="*/ 4802008 w 4900466"/>
              <a:gd name="connsiteY1324" fmla="*/ 2166275 h 4125645"/>
              <a:gd name="connsiteX1325" fmla="*/ 4805746 w 4900466"/>
              <a:gd name="connsiteY1325" fmla="*/ 2136361 h 4125645"/>
              <a:gd name="connsiteX1326" fmla="*/ 4783312 w 4900466"/>
              <a:gd name="connsiteY1326" fmla="*/ 2165029 h 4125645"/>
              <a:gd name="connsiteX1327" fmla="*/ 4747170 w 4900466"/>
              <a:gd name="connsiteY1327" fmla="*/ 2239814 h 4125645"/>
              <a:gd name="connsiteX1328" fmla="*/ 4747170 w 4900466"/>
              <a:gd name="connsiteY1328" fmla="*/ 2224857 h 4125645"/>
              <a:gd name="connsiteX1329" fmla="*/ 4701056 w 4900466"/>
              <a:gd name="connsiteY1329" fmla="*/ 2294656 h 4125645"/>
              <a:gd name="connsiteX1330" fmla="*/ 4661176 w 4900466"/>
              <a:gd name="connsiteY1330" fmla="*/ 2348252 h 4125645"/>
              <a:gd name="connsiteX1331" fmla="*/ 4641234 w 4900466"/>
              <a:gd name="connsiteY1331" fmla="*/ 2373181 h 4125645"/>
              <a:gd name="connsiteX1332" fmla="*/ 4632510 w 4900466"/>
              <a:gd name="connsiteY1332" fmla="*/ 2385645 h 4125645"/>
              <a:gd name="connsiteX1333" fmla="*/ 4630640 w 4900466"/>
              <a:gd name="connsiteY1333" fmla="*/ 2388762 h 4125645"/>
              <a:gd name="connsiteX1334" fmla="*/ 4631264 w 4900466"/>
              <a:gd name="connsiteY1334" fmla="*/ 2386891 h 4125645"/>
              <a:gd name="connsiteX1335" fmla="*/ 4630018 w 4900466"/>
              <a:gd name="connsiteY1335" fmla="*/ 2386891 h 4125645"/>
              <a:gd name="connsiteX1336" fmla="*/ 4625032 w 4900466"/>
              <a:gd name="connsiteY1336" fmla="*/ 2391877 h 4125645"/>
              <a:gd name="connsiteX1337" fmla="*/ 4621294 w 4900466"/>
              <a:gd name="connsiteY1337" fmla="*/ 2395616 h 4125645"/>
              <a:gd name="connsiteX1338" fmla="*/ 4616308 w 4900466"/>
              <a:gd name="connsiteY1338" fmla="*/ 2398109 h 4125645"/>
              <a:gd name="connsiteX1339" fmla="*/ 4595122 w 4900466"/>
              <a:gd name="connsiteY1339" fmla="*/ 2420544 h 4125645"/>
              <a:gd name="connsiteX1340" fmla="*/ 4593876 w 4900466"/>
              <a:gd name="connsiteY1340" fmla="*/ 2421791 h 4125645"/>
              <a:gd name="connsiteX1341" fmla="*/ 4595122 w 4900466"/>
              <a:gd name="connsiteY1341" fmla="*/ 2423037 h 4125645"/>
              <a:gd name="connsiteX1342" fmla="*/ 4597614 w 4900466"/>
              <a:gd name="connsiteY1342" fmla="*/ 2428023 h 4125645"/>
              <a:gd name="connsiteX1343" fmla="*/ 4593876 w 4900466"/>
              <a:gd name="connsiteY1343" fmla="*/ 2433009 h 4125645"/>
              <a:gd name="connsiteX1344" fmla="*/ 4542776 w 4900466"/>
              <a:gd name="connsiteY1344" fmla="*/ 2501561 h 4125645"/>
              <a:gd name="connsiteX1345" fmla="*/ 4568948 w 4900466"/>
              <a:gd name="connsiteY1345" fmla="*/ 2462923 h 4125645"/>
              <a:gd name="connsiteX1346" fmla="*/ 4516604 w 4900466"/>
              <a:gd name="connsiteY1346" fmla="*/ 2541447 h 4125645"/>
              <a:gd name="connsiteX1347" fmla="*/ 4489186 w 4900466"/>
              <a:gd name="connsiteY1347" fmla="*/ 2568868 h 4125645"/>
              <a:gd name="connsiteX1348" fmla="*/ 4444318 w 4900466"/>
              <a:gd name="connsiteY1348" fmla="*/ 2637421 h 4125645"/>
              <a:gd name="connsiteX1349" fmla="*/ 4433102 w 4900466"/>
              <a:gd name="connsiteY1349" fmla="*/ 2644900 h 4125645"/>
              <a:gd name="connsiteX1350" fmla="*/ 4501648 w 4900466"/>
              <a:gd name="connsiteY1350" fmla="*/ 2552665 h 4125645"/>
              <a:gd name="connsiteX1351" fmla="*/ 4495416 w 4900466"/>
              <a:gd name="connsiteY1351" fmla="*/ 2541447 h 4125645"/>
              <a:gd name="connsiteX1352" fmla="*/ 4391974 w 4900466"/>
              <a:gd name="connsiteY1352" fmla="*/ 2705974 h 4125645"/>
              <a:gd name="connsiteX1353" fmla="*/ 4339628 w 4900466"/>
              <a:gd name="connsiteY1353" fmla="*/ 2764556 h 4125645"/>
              <a:gd name="connsiteX1354" fmla="*/ 4338382 w 4900466"/>
              <a:gd name="connsiteY1354" fmla="*/ 2768295 h 4125645"/>
              <a:gd name="connsiteX1355" fmla="*/ 4325920 w 4900466"/>
              <a:gd name="connsiteY1355" fmla="*/ 2774527 h 4125645"/>
              <a:gd name="connsiteX1356" fmla="*/ 4315948 w 4900466"/>
              <a:gd name="connsiteY1356" fmla="*/ 2789484 h 4125645"/>
              <a:gd name="connsiteX1357" fmla="*/ 4317196 w 4900466"/>
              <a:gd name="connsiteY1357" fmla="*/ 2784499 h 4125645"/>
              <a:gd name="connsiteX1358" fmla="*/ 4304732 w 4900466"/>
              <a:gd name="connsiteY1358" fmla="*/ 2799455 h 4125645"/>
              <a:gd name="connsiteX1359" fmla="*/ 4314704 w 4900466"/>
              <a:gd name="connsiteY1359" fmla="*/ 2774527 h 4125645"/>
              <a:gd name="connsiteX1360" fmla="*/ 4330904 w 4900466"/>
              <a:gd name="connsiteY1360" fmla="*/ 2760817 h 4125645"/>
              <a:gd name="connsiteX1361" fmla="*/ 4338382 w 4900466"/>
              <a:gd name="connsiteY1361" fmla="*/ 2744613 h 4125645"/>
              <a:gd name="connsiteX1362" fmla="*/ 4319688 w 4900466"/>
              <a:gd name="connsiteY1362" fmla="*/ 2767049 h 4125645"/>
              <a:gd name="connsiteX1363" fmla="*/ 4314704 w 4900466"/>
              <a:gd name="connsiteY1363" fmla="*/ 2774527 h 4125645"/>
              <a:gd name="connsiteX1364" fmla="*/ 4309718 w 4900466"/>
              <a:gd name="connsiteY1364" fmla="*/ 2779513 h 4125645"/>
              <a:gd name="connsiteX1365" fmla="*/ 4313456 w 4900466"/>
              <a:gd name="connsiteY1365" fmla="*/ 2773281 h 4125645"/>
              <a:gd name="connsiteX1366" fmla="*/ 4305980 w 4900466"/>
              <a:gd name="connsiteY1366" fmla="*/ 2782006 h 4125645"/>
              <a:gd name="connsiteX1367" fmla="*/ 4309718 w 4900466"/>
              <a:gd name="connsiteY1367" fmla="*/ 2779513 h 4125645"/>
              <a:gd name="connsiteX1368" fmla="*/ 4300994 w 4900466"/>
              <a:gd name="connsiteY1368" fmla="*/ 2790731 h 4125645"/>
              <a:gd name="connsiteX1369" fmla="*/ 4293516 w 4900466"/>
              <a:gd name="connsiteY1369" fmla="*/ 2801948 h 4125645"/>
              <a:gd name="connsiteX1370" fmla="*/ 4287284 w 4900466"/>
              <a:gd name="connsiteY1370" fmla="*/ 2821891 h 4125645"/>
              <a:gd name="connsiteX1371" fmla="*/ 4293516 w 4900466"/>
              <a:gd name="connsiteY1371" fmla="*/ 2821891 h 4125645"/>
              <a:gd name="connsiteX1372" fmla="*/ 4278560 w 4900466"/>
              <a:gd name="connsiteY1372" fmla="*/ 2846819 h 4125645"/>
              <a:gd name="connsiteX1373" fmla="*/ 4266096 w 4900466"/>
              <a:gd name="connsiteY1373" fmla="*/ 2860530 h 4125645"/>
              <a:gd name="connsiteX1374" fmla="*/ 4207520 w 4900466"/>
              <a:gd name="connsiteY1374" fmla="*/ 2952765 h 4125645"/>
              <a:gd name="connsiteX1375" fmla="*/ 4205028 w 4900466"/>
              <a:gd name="connsiteY1375" fmla="*/ 2947779 h 4125645"/>
              <a:gd name="connsiteX1376" fmla="*/ 4127758 w 4900466"/>
              <a:gd name="connsiteY1376" fmla="*/ 3047493 h 4125645"/>
              <a:gd name="connsiteX1377" fmla="*/ 4107816 w 4900466"/>
              <a:gd name="connsiteY1377" fmla="*/ 3083639 h 4125645"/>
              <a:gd name="connsiteX1378" fmla="*/ 4104078 w 4900466"/>
              <a:gd name="connsiteY1378" fmla="*/ 3084885 h 4125645"/>
              <a:gd name="connsiteX1379" fmla="*/ 4089122 w 4900466"/>
              <a:gd name="connsiteY1379" fmla="*/ 3109814 h 4125645"/>
              <a:gd name="connsiteX1380" fmla="*/ 4081644 w 4900466"/>
              <a:gd name="connsiteY1380" fmla="*/ 3112307 h 4125645"/>
              <a:gd name="connsiteX1381" fmla="*/ 4003128 w 4900466"/>
              <a:gd name="connsiteY1381" fmla="*/ 3221991 h 4125645"/>
              <a:gd name="connsiteX1382" fmla="*/ 3991910 w 4900466"/>
              <a:gd name="connsiteY1382" fmla="*/ 3248166 h 4125645"/>
              <a:gd name="connsiteX1383" fmla="*/ 3955768 w 4900466"/>
              <a:gd name="connsiteY1383" fmla="*/ 3284312 h 4125645"/>
              <a:gd name="connsiteX1384" fmla="*/ 3932088 w 4900466"/>
              <a:gd name="connsiteY1384" fmla="*/ 3325444 h 4125645"/>
              <a:gd name="connsiteX1385" fmla="*/ 3928348 w 4900466"/>
              <a:gd name="connsiteY1385" fmla="*/ 3320458 h 4125645"/>
              <a:gd name="connsiteX1386" fmla="*/ 3894698 w 4900466"/>
              <a:gd name="connsiteY1386" fmla="*/ 3360344 h 4125645"/>
              <a:gd name="connsiteX1387" fmla="*/ 3864788 w 4900466"/>
              <a:gd name="connsiteY1387" fmla="*/ 3403969 h 4125645"/>
              <a:gd name="connsiteX1388" fmla="*/ 3899684 w 4900466"/>
              <a:gd name="connsiteY1388" fmla="*/ 3376547 h 4125645"/>
              <a:gd name="connsiteX1389" fmla="*/ 3863540 w 4900466"/>
              <a:gd name="connsiteY1389" fmla="*/ 3420172 h 4125645"/>
              <a:gd name="connsiteX1390" fmla="*/ 3833630 w 4900466"/>
              <a:gd name="connsiteY1390" fmla="*/ 3448839 h 4125645"/>
              <a:gd name="connsiteX1391" fmla="*/ 3856064 w 4900466"/>
              <a:gd name="connsiteY1391" fmla="*/ 3418925 h 4125645"/>
              <a:gd name="connsiteX1392" fmla="*/ 3780038 w 4900466"/>
              <a:gd name="connsiteY1392" fmla="*/ 3504928 h 4125645"/>
              <a:gd name="connsiteX1393" fmla="*/ 3806212 w 4900466"/>
              <a:gd name="connsiteY1393" fmla="*/ 3467536 h 4125645"/>
              <a:gd name="connsiteX1394" fmla="*/ 3781284 w 4900466"/>
              <a:gd name="connsiteY1394" fmla="*/ 3499943 h 4125645"/>
              <a:gd name="connsiteX1395" fmla="*/ 3781284 w 4900466"/>
              <a:gd name="connsiteY1395" fmla="*/ 3494957 h 4125645"/>
              <a:gd name="connsiteX1396" fmla="*/ 3756358 w 4900466"/>
              <a:gd name="connsiteY1396" fmla="*/ 3533596 h 4125645"/>
              <a:gd name="connsiteX1397" fmla="*/ 3757604 w 4900466"/>
              <a:gd name="connsiteY1397" fmla="*/ 3532349 h 4125645"/>
              <a:gd name="connsiteX1398" fmla="*/ 3715230 w 4900466"/>
              <a:gd name="connsiteY1398" fmla="*/ 3584699 h 4125645"/>
              <a:gd name="connsiteX1399" fmla="*/ 3711492 w 4900466"/>
              <a:gd name="connsiteY1399" fmla="*/ 3585945 h 4125645"/>
              <a:gd name="connsiteX1400" fmla="*/ 3682826 w 4900466"/>
              <a:gd name="connsiteY1400" fmla="*/ 3623338 h 4125645"/>
              <a:gd name="connsiteX1401" fmla="*/ 3665378 w 4900466"/>
              <a:gd name="connsiteY1401" fmla="*/ 3638295 h 4125645"/>
              <a:gd name="connsiteX1402" fmla="*/ 3654162 w 4900466"/>
              <a:gd name="connsiteY1402" fmla="*/ 3654499 h 4125645"/>
              <a:gd name="connsiteX1403" fmla="*/ 3645438 w 4900466"/>
              <a:gd name="connsiteY1403" fmla="*/ 3666963 h 4125645"/>
              <a:gd name="connsiteX1404" fmla="*/ 3636714 w 4900466"/>
              <a:gd name="connsiteY1404" fmla="*/ 3684413 h 4125645"/>
              <a:gd name="connsiteX1405" fmla="*/ 3613034 w 4900466"/>
              <a:gd name="connsiteY1405" fmla="*/ 3719312 h 4125645"/>
              <a:gd name="connsiteX1406" fmla="*/ 3620512 w 4900466"/>
              <a:gd name="connsiteY1406" fmla="*/ 3708095 h 4125645"/>
              <a:gd name="connsiteX1407" fmla="*/ 3605556 w 4900466"/>
              <a:gd name="connsiteY1407" fmla="*/ 3725544 h 4125645"/>
              <a:gd name="connsiteX1408" fmla="*/ 3524546 w 4900466"/>
              <a:gd name="connsiteY1408" fmla="*/ 3853925 h 4125645"/>
              <a:gd name="connsiteX1409" fmla="*/ 3544488 w 4900466"/>
              <a:gd name="connsiteY1409" fmla="*/ 3815287 h 4125645"/>
              <a:gd name="connsiteX1410" fmla="*/ 3519560 w 4900466"/>
              <a:gd name="connsiteY1410" fmla="*/ 3843954 h 4125645"/>
              <a:gd name="connsiteX1411" fmla="*/ 3544488 w 4900466"/>
              <a:gd name="connsiteY1411" fmla="*/ 3807808 h 4125645"/>
              <a:gd name="connsiteX1412" fmla="*/ 3475940 w 4900466"/>
              <a:gd name="connsiteY1412" fmla="*/ 3908768 h 4125645"/>
              <a:gd name="connsiteX1413" fmla="*/ 3448522 w 4900466"/>
              <a:gd name="connsiteY1413" fmla="*/ 3936189 h 4125645"/>
              <a:gd name="connsiteX1414" fmla="*/ 3442290 w 4900466"/>
              <a:gd name="connsiteY1414" fmla="*/ 3942421 h 4125645"/>
              <a:gd name="connsiteX1415" fmla="*/ 3433566 w 4900466"/>
              <a:gd name="connsiteY1415" fmla="*/ 3951146 h 4125645"/>
              <a:gd name="connsiteX1416" fmla="*/ 3428580 w 4900466"/>
              <a:gd name="connsiteY1416" fmla="*/ 3954885 h 4125645"/>
              <a:gd name="connsiteX1417" fmla="*/ 3423596 w 4900466"/>
              <a:gd name="connsiteY1417" fmla="*/ 3961117 h 4125645"/>
              <a:gd name="connsiteX1418" fmla="*/ 3428580 w 4900466"/>
              <a:gd name="connsiteY1418" fmla="*/ 3959871 h 4125645"/>
              <a:gd name="connsiteX1419" fmla="*/ 3427334 w 4900466"/>
              <a:gd name="connsiteY1419" fmla="*/ 3966103 h 4125645"/>
              <a:gd name="connsiteX1420" fmla="*/ 3311428 w 4900466"/>
              <a:gd name="connsiteY1420" fmla="*/ 4125645 h 4125645"/>
              <a:gd name="connsiteX1421" fmla="*/ 3224188 w 4900466"/>
              <a:gd name="connsiteY1421" fmla="*/ 4069556 h 4125645"/>
              <a:gd name="connsiteX1422" fmla="*/ 3193030 w 4900466"/>
              <a:gd name="connsiteY1422" fmla="*/ 4033410 h 4125645"/>
              <a:gd name="connsiteX1423" fmla="*/ 3194276 w 4900466"/>
              <a:gd name="connsiteY1423" fmla="*/ 4032163 h 4125645"/>
              <a:gd name="connsiteX1424" fmla="*/ 3151902 w 4900466"/>
              <a:gd name="connsiteY1424" fmla="*/ 3981060 h 4125645"/>
              <a:gd name="connsiteX1425" fmla="*/ 3151902 w 4900466"/>
              <a:gd name="connsiteY1425" fmla="*/ 3987292 h 4125645"/>
              <a:gd name="connsiteX1426" fmla="*/ 3153148 w 4900466"/>
              <a:gd name="connsiteY1426" fmla="*/ 3992278 h 4125645"/>
              <a:gd name="connsiteX1427" fmla="*/ 3146916 w 4900466"/>
              <a:gd name="connsiteY1427" fmla="*/ 3984799 h 4125645"/>
              <a:gd name="connsiteX1428" fmla="*/ 3141932 w 4900466"/>
              <a:gd name="connsiteY1428" fmla="*/ 3978567 h 4125645"/>
              <a:gd name="connsiteX1429" fmla="*/ 3138192 w 4900466"/>
              <a:gd name="connsiteY1429" fmla="*/ 3974828 h 4125645"/>
              <a:gd name="connsiteX1430" fmla="*/ 3138192 w 4900466"/>
              <a:gd name="connsiteY1430" fmla="*/ 3973581 h 4125645"/>
              <a:gd name="connsiteX1431" fmla="*/ 3134454 w 4900466"/>
              <a:gd name="connsiteY1431" fmla="*/ 3968596 h 4125645"/>
              <a:gd name="connsiteX1432" fmla="*/ 3133206 w 4900466"/>
              <a:gd name="connsiteY1432" fmla="*/ 3967349 h 4125645"/>
              <a:gd name="connsiteX1433" fmla="*/ 3131960 w 4900466"/>
              <a:gd name="connsiteY1433" fmla="*/ 3966103 h 4125645"/>
              <a:gd name="connsiteX1434" fmla="*/ 3130714 w 4900466"/>
              <a:gd name="connsiteY1434" fmla="*/ 3962364 h 4125645"/>
              <a:gd name="connsiteX1435" fmla="*/ 3129468 w 4900466"/>
              <a:gd name="connsiteY1435" fmla="*/ 3959871 h 4125645"/>
              <a:gd name="connsiteX1436" fmla="*/ 3126976 w 4900466"/>
              <a:gd name="connsiteY1436" fmla="*/ 3961117 h 4125645"/>
              <a:gd name="connsiteX1437" fmla="*/ 3129468 w 4900466"/>
              <a:gd name="connsiteY1437" fmla="*/ 3957378 h 4125645"/>
              <a:gd name="connsiteX1438" fmla="*/ 3129400 w 4900466"/>
              <a:gd name="connsiteY1438" fmla="*/ 3957309 h 4125645"/>
              <a:gd name="connsiteX1439" fmla="*/ 3128222 w 4900466"/>
              <a:gd name="connsiteY1439" fmla="*/ 3956132 h 4125645"/>
              <a:gd name="connsiteX1440" fmla="*/ 3128222 w 4900466"/>
              <a:gd name="connsiteY1440" fmla="*/ 3954885 h 4125645"/>
              <a:gd name="connsiteX1441" fmla="*/ 3128222 w 4900466"/>
              <a:gd name="connsiteY1441" fmla="*/ 3953639 h 4125645"/>
              <a:gd name="connsiteX1442" fmla="*/ 3125826 w 4900466"/>
              <a:gd name="connsiteY1442" fmla="*/ 3953639 h 4125645"/>
              <a:gd name="connsiteX1443" fmla="*/ 3128222 w 4900466"/>
              <a:gd name="connsiteY1443" fmla="*/ 3952393 h 4125645"/>
              <a:gd name="connsiteX1444" fmla="*/ 3126976 w 4900466"/>
              <a:gd name="connsiteY1444" fmla="*/ 3952393 h 4125645"/>
              <a:gd name="connsiteX1445" fmla="*/ 3126976 w 4900466"/>
              <a:gd name="connsiteY1445" fmla="*/ 3951146 h 4125645"/>
              <a:gd name="connsiteX1446" fmla="*/ 3126976 w 4900466"/>
              <a:gd name="connsiteY1446" fmla="*/ 3949899 h 4125645"/>
              <a:gd name="connsiteX1447" fmla="*/ 3125728 w 4900466"/>
              <a:gd name="connsiteY1447" fmla="*/ 3949899 h 4125645"/>
              <a:gd name="connsiteX1448" fmla="*/ 3125728 w 4900466"/>
              <a:gd name="connsiteY1448" fmla="*/ 3948653 h 4125645"/>
              <a:gd name="connsiteX1449" fmla="*/ 3124482 w 4900466"/>
              <a:gd name="connsiteY1449" fmla="*/ 3947407 h 4125645"/>
              <a:gd name="connsiteX1450" fmla="*/ 3123612 w 4900466"/>
              <a:gd name="connsiteY1450" fmla="*/ 3946537 h 4125645"/>
              <a:gd name="connsiteX1451" fmla="*/ 3121268 w 4900466"/>
              <a:gd name="connsiteY1451" fmla="*/ 3948295 h 4125645"/>
              <a:gd name="connsiteX1452" fmla="*/ 3122692 w 4900466"/>
              <a:gd name="connsiteY1452" fmla="*/ 3946160 h 4125645"/>
              <a:gd name="connsiteX1453" fmla="*/ 3121990 w 4900466"/>
              <a:gd name="connsiteY1453" fmla="*/ 3946160 h 4125645"/>
              <a:gd name="connsiteX1454" fmla="*/ 3118092 w 4900466"/>
              <a:gd name="connsiteY1454" fmla="*/ 3940701 h 4125645"/>
              <a:gd name="connsiteX1455" fmla="*/ 3115758 w 4900466"/>
              <a:gd name="connsiteY1455" fmla="*/ 3937435 h 4125645"/>
              <a:gd name="connsiteX1456" fmla="*/ 3115758 w 4900466"/>
              <a:gd name="connsiteY1456" fmla="*/ 3936189 h 4125645"/>
              <a:gd name="connsiteX1457" fmla="*/ 3114512 w 4900466"/>
              <a:gd name="connsiteY1457" fmla="*/ 3937435 h 4125645"/>
              <a:gd name="connsiteX1458" fmla="*/ 3113266 w 4900466"/>
              <a:gd name="connsiteY1458" fmla="*/ 3936189 h 4125645"/>
              <a:gd name="connsiteX1459" fmla="*/ 3114512 w 4900466"/>
              <a:gd name="connsiteY1459" fmla="*/ 3934943 h 4125645"/>
              <a:gd name="connsiteX1460" fmla="*/ 3114512 w 4900466"/>
              <a:gd name="connsiteY1460" fmla="*/ 3933696 h 4125645"/>
              <a:gd name="connsiteX1461" fmla="*/ 3113266 w 4900466"/>
              <a:gd name="connsiteY1461" fmla="*/ 3932450 h 4125645"/>
              <a:gd name="connsiteX1462" fmla="*/ 3112020 w 4900466"/>
              <a:gd name="connsiteY1462" fmla="*/ 3932450 h 4125645"/>
              <a:gd name="connsiteX1463" fmla="*/ 3110774 w 4900466"/>
              <a:gd name="connsiteY1463" fmla="*/ 3934943 h 4125645"/>
              <a:gd name="connsiteX1464" fmla="*/ 3110276 w 4900466"/>
              <a:gd name="connsiteY1464" fmla="*/ 3935441 h 4125645"/>
              <a:gd name="connsiteX1465" fmla="*/ 3109528 w 4900466"/>
              <a:gd name="connsiteY1465" fmla="*/ 3936189 h 4125645"/>
              <a:gd name="connsiteX1466" fmla="*/ 3108280 w 4900466"/>
              <a:gd name="connsiteY1466" fmla="*/ 3936189 h 4125645"/>
              <a:gd name="connsiteX1467" fmla="*/ 3109528 w 4900466"/>
              <a:gd name="connsiteY1467" fmla="*/ 3937435 h 4125645"/>
              <a:gd name="connsiteX1468" fmla="*/ 3108280 w 4900466"/>
              <a:gd name="connsiteY1468" fmla="*/ 3938682 h 4125645"/>
              <a:gd name="connsiteX1469" fmla="*/ 3107034 w 4900466"/>
              <a:gd name="connsiteY1469" fmla="*/ 3938682 h 4125645"/>
              <a:gd name="connsiteX1470" fmla="*/ 3108280 w 4900466"/>
              <a:gd name="connsiteY1470" fmla="*/ 3939928 h 4125645"/>
              <a:gd name="connsiteX1471" fmla="*/ 3108280 w 4900466"/>
              <a:gd name="connsiteY1471" fmla="*/ 3941175 h 4125645"/>
              <a:gd name="connsiteX1472" fmla="*/ 3107034 w 4900466"/>
              <a:gd name="connsiteY1472" fmla="*/ 3939928 h 4125645"/>
              <a:gd name="connsiteX1473" fmla="*/ 3107034 w 4900466"/>
              <a:gd name="connsiteY1473" fmla="*/ 3941175 h 4125645"/>
              <a:gd name="connsiteX1474" fmla="*/ 3102050 w 4900466"/>
              <a:gd name="connsiteY1474" fmla="*/ 3932450 h 4125645"/>
              <a:gd name="connsiteX1475" fmla="*/ 3093326 w 4900466"/>
              <a:gd name="connsiteY1475" fmla="*/ 3917493 h 4125645"/>
              <a:gd name="connsiteX1476" fmla="*/ 3087094 w 4900466"/>
              <a:gd name="connsiteY1476" fmla="*/ 3903782 h 4125645"/>
              <a:gd name="connsiteX1477" fmla="*/ 3080862 w 4900466"/>
              <a:gd name="connsiteY1477" fmla="*/ 3895057 h 4125645"/>
              <a:gd name="connsiteX1478" fmla="*/ 3077124 w 4900466"/>
              <a:gd name="connsiteY1478" fmla="*/ 3890071 h 4125645"/>
              <a:gd name="connsiteX1479" fmla="*/ 3068400 w 4900466"/>
              <a:gd name="connsiteY1479" fmla="*/ 3882593 h 4125645"/>
              <a:gd name="connsiteX1480" fmla="*/ 3060922 w 4900466"/>
              <a:gd name="connsiteY1480" fmla="*/ 3875115 h 4125645"/>
              <a:gd name="connsiteX1481" fmla="*/ 3055936 w 4900466"/>
              <a:gd name="connsiteY1481" fmla="*/ 3871375 h 4125645"/>
              <a:gd name="connsiteX1482" fmla="*/ 3053444 w 4900466"/>
              <a:gd name="connsiteY1482" fmla="*/ 3865143 h 4125645"/>
              <a:gd name="connsiteX1483" fmla="*/ 3049704 w 4900466"/>
              <a:gd name="connsiteY1483" fmla="*/ 3855172 h 4125645"/>
              <a:gd name="connsiteX1484" fmla="*/ 3045966 w 4900466"/>
              <a:gd name="connsiteY1484" fmla="*/ 3845201 h 4125645"/>
              <a:gd name="connsiteX1485" fmla="*/ 3033502 w 4900466"/>
              <a:gd name="connsiteY1485" fmla="*/ 3830243 h 4125645"/>
              <a:gd name="connsiteX1486" fmla="*/ 3035996 w 4900466"/>
              <a:gd name="connsiteY1486" fmla="*/ 3840215 h 4125645"/>
              <a:gd name="connsiteX1487" fmla="*/ 3034748 w 4900466"/>
              <a:gd name="connsiteY1487" fmla="*/ 3841461 h 4125645"/>
              <a:gd name="connsiteX1488" fmla="*/ 3035996 w 4900466"/>
              <a:gd name="connsiteY1488" fmla="*/ 3843954 h 4125645"/>
              <a:gd name="connsiteX1489" fmla="*/ 3036756 w 4900466"/>
              <a:gd name="connsiteY1489" fmla="*/ 3846232 h 4125645"/>
              <a:gd name="connsiteX1490" fmla="*/ 3018548 w 4900466"/>
              <a:gd name="connsiteY1490" fmla="*/ 3817779 h 4125645"/>
              <a:gd name="connsiteX1491" fmla="*/ 2998606 w 4900466"/>
              <a:gd name="connsiteY1491" fmla="*/ 3792851 h 4125645"/>
              <a:gd name="connsiteX1492" fmla="*/ 2996114 w 4900466"/>
              <a:gd name="connsiteY1492" fmla="*/ 3795344 h 4125645"/>
              <a:gd name="connsiteX1493" fmla="*/ 2994868 w 4900466"/>
              <a:gd name="connsiteY1493" fmla="*/ 3792851 h 4125645"/>
              <a:gd name="connsiteX1494" fmla="*/ 2997360 w 4900466"/>
              <a:gd name="connsiteY1494" fmla="*/ 3790358 h 4125645"/>
              <a:gd name="connsiteX1495" fmla="*/ 2998606 w 4900466"/>
              <a:gd name="connsiteY1495" fmla="*/ 3786619 h 4125645"/>
              <a:gd name="connsiteX1496" fmla="*/ 2997360 w 4900466"/>
              <a:gd name="connsiteY1496" fmla="*/ 3785373 h 4125645"/>
              <a:gd name="connsiteX1497" fmla="*/ 2996114 w 4900466"/>
              <a:gd name="connsiteY1497" fmla="*/ 3786619 h 4125645"/>
              <a:gd name="connsiteX1498" fmla="*/ 2994868 w 4900466"/>
              <a:gd name="connsiteY1498" fmla="*/ 3786619 h 4125645"/>
              <a:gd name="connsiteX1499" fmla="*/ 2996114 w 4900466"/>
              <a:gd name="connsiteY1499" fmla="*/ 3784126 h 4125645"/>
              <a:gd name="connsiteX1500" fmla="*/ 2994868 w 4900466"/>
              <a:gd name="connsiteY1500" fmla="*/ 3784126 h 4125645"/>
              <a:gd name="connsiteX1501" fmla="*/ 2997360 w 4900466"/>
              <a:gd name="connsiteY1501" fmla="*/ 3781633 h 4125645"/>
              <a:gd name="connsiteX1502" fmla="*/ 2996114 w 4900466"/>
              <a:gd name="connsiteY1502" fmla="*/ 3781633 h 4125645"/>
              <a:gd name="connsiteX1503" fmla="*/ 2997058 w 4900466"/>
              <a:gd name="connsiteY1503" fmla="*/ 3780690 h 4125645"/>
              <a:gd name="connsiteX1504" fmla="*/ 2997360 w 4900466"/>
              <a:gd name="connsiteY1504" fmla="*/ 3780387 h 4125645"/>
              <a:gd name="connsiteX1505" fmla="*/ 2998606 w 4900466"/>
              <a:gd name="connsiteY1505" fmla="*/ 3780387 h 4125645"/>
              <a:gd name="connsiteX1506" fmla="*/ 2999852 w 4900466"/>
              <a:gd name="connsiteY1506" fmla="*/ 3779140 h 4125645"/>
              <a:gd name="connsiteX1507" fmla="*/ 2999852 w 4900466"/>
              <a:gd name="connsiteY1507" fmla="*/ 3777894 h 4125645"/>
              <a:gd name="connsiteX1508" fmla="*/ 3002344 w 4900466"/>
              <a:gd name="connsiteY1508" fmla="*/ 3776647 h 4125645"/>
              <a:gd name="connsiteX1509" fmla="*/ 3001098 w 4900466"/>
              <a:gd name="connsiteY1509" fmla="*/ 3776647 h 4125645"/>
              <a:gd name="connsiteX1510" fmla="*/ 2999852 w 4900466"/>
              <a:gd name="connsiteY1510" fmla="*/ 3776647 h 4125645"/>
              <a:gd name="connsiteX1511" fmla="*/ 2993620 w 4900466"/>
              <a:gd name="connsiteY1511" fmla="*/ 3776647 h 4125645"/>
              <a:gd name="connsiteX1512" fmla="*/ 2994868 w 4900466"/>
              <a:gd name="connsiteY1512" fmla="*/ 3776647 h 4125645"/>
              <a:gd name="connsiteX1513" fmla="*/ 2996114 w 4900466"/>
              <a:gd name="connsiteY1513" fmla="*/ 3776647 h 4125645"/>
              <a:gd name="connsiteX1514" fmla="*/ 2997360 w 4900466"/>
              <a:gd name="connsiteY1514" fmla="*/ 3776647 h 4125645"/>
              <a:gd name="connsiteX1515" fmla="*/ 2992374 w 4900466"/>
              <a:gd name="connsiteY1515" fmla="*/ 3775401 h 4125645"/>
              <a:gd name="connsiteX1516" fmla="*/ 2994868 w 4900466"/>
              <a:gd name="connsiteY1516" fmla="*/ 3775401 h 4125645"/>
              <a:gd name="connsiteX1517" fmla="*/ 2997360 w 4900466"/>
              <a:gd name="connsiteY1517" fmla="*/ 3775401 h 4125645"/>
              <a:gd name="connsiteX1518" fmla="*/ 2996484 w 4900466"/>
              <a:gd name="connsiteY1518" fmla="*/ 3775199 h 4125645"/>
              <a:gd name="connsiteX1519" fmla="*/ 3004838 w 4900466"/>
              <a:gd name="connsiteY1519" fmla="*/ 3774155 h 4125645"/>
              <a:gd name="connsiteX1520" fmla="*/ 2992374 w 4900466"/>
              <a:gd name="connsiteY1520" fmla="*/ 3772908 h 4125645"/>
              <a:gd name="connsiteX1521" fmla="*/ 2995022 w 4900466"/>
              <a:gd name="connsiteY1521" fmla="*/ 3774155 h 4125645"/>
              <a:gd name="connsiteX1522" fmla="*/ 2994922 w 4900466"/>
              <a:gd name="connsiteY1522" fmla="*/ 3774963 h 4125645"/>
              <a:gd name="connsiteX1523" fmla="*/ 2988636 w 4900466"/>
              <a:gd name="connsiteY1523" fmla="*/ 3775401 h 4125645"/>
              <a:gd name="connsiteX1524" fmla="*/ 2993620 w 4900466"/>
              <a:gd name="connsiteY1524" fmla="*/ 3774155 h 4125645"/>
              <a:gd name="connsiteX1525" fmla="*/ 2988636 w 4900466"/>
              <a:gd name="connsiteY1525" fmla="*/ 3772908 h 4125645"/>
              <a:gd name="connsiteX1526" fmla="*/ 2991128 w 4900466"/>
              <a:gd name="connsiteY1526" fmla="*/ 3772908 h 4125645"/>
              <a:gd name="connsiteX1527" fmla="*/ 2989882 w 4900466"/>
              <a:gd name="connsiteY1527" fmla="*/ 3771662 h 4125645"/>
              <a:gd name="connsiteX1528" fmla="*/ 2991128 w 4900466"/>
              <a:gd name="connsiteY1528" fmla="*/ 3771662 h 4125645"/>
              <a:gd name="connsiteX1529" fmla="*/ 2992374 w 4900466"/>
              <a:gd name="connsiteY1529" fmla="*/ 3771662 h 4125645"/>
              <a:gd name="connsiteX1530" fmla="*/ 2993620 w 4900466"/>
              <a:gd name="connsiteY1530" fmla="*/ 3771662 h 4125645"/>
              <a:gd name="connsiteX1531" fmla="*/ 2993620 w 4900466"/>
              <a:gd name="connsiteY1531" fmla="*/ 3770415 h 4125645"/>
              <a:gd name="connsiteX1532" fmla="*/ 2988636 w 4900466"/>
              <a:gd name="connsiteY1532" fmla="*/ 3767923 h 4125645"/>
              <a:gd name="connsiteX1533" fmla="*/ 2992196 w 4900466"/>
              <a:gd name="connsiteY1533" fmla="*/ 3768813 h 4125645"/>
              <a:gd name="connsiteX1534" fmla="*/ 2992374 w 4900466"/>
              <a:gd name="connsiteY1534" fmla="*/ 3769169 h 4125645"/>
              <a:gd name="connsiteX1535" fmla="*/ 2993620 w 4900466"/>
              <a:gd name="connsiteY1535" fmla="*/ 3769169 h 4125645"/>
              <a:gd name="connsiteX1536" fmla="*/ 2992196 w 4900466"/>
              <a:gd name="connsiteY1536" fmla="*/ 3768813 h 4125645"/>
              <a:gd name="connsiteX1537" fmla="*/ 2991128 w 4900466"/>
              <a:gd name="connsiteY1537" fmla="*/ 3766676 h 4125645"/>
              <a:gd name="connsiteX1538" fmla="*/ 2987390 w 4900466"/>
              <a:gd name="connsiteY1538" fmla="*/ 3762937 h 4125645"/>
              <a:gd name="connsiteX1539" fmla="*/ 2984896 w 4900466"/>
              <a:gd name="connsiteY1539" fmla="*/ 3760444 h 4125645"/>
              <a:gd name="connsiteX1540" fmla="*/ 2983650 w 4900466"/>
              <a:gd name="connsiteY1540" fmla="*/ 3760444 h 4125645"/>
              <a:gd name="connsiteX1541" fmla="*/ 2983650 w 4900466"/>
              <a:gd name="connsiteY1541" fmla="*/ 3759197 h 4125645"/>
              <a:gd name="connsiteX1542" fmla="*/ 2967448 w 4900466"/>
              <a:gd name="connsiteY1542" fmla="*/ 3741748 h 4125645"/>
              <a:gd name="connsiteX1543" fmla="*/ 2959970 w 4900466"/>
              <a:gd name="connsiteY1543" fmla="*/ 3746733 h 4125645"/>
              <a:gd name="connsiteX1544" fmla="*/ 2958724 w 4900466"/>
              <a:gd name="connsiteY1544" fmla="*/ 3746733 h 4125645"/>
              <a:gd name="connsiteX1545" fmla="*/ 2953740 w 4900466"/>
              <a:gd name="connsiteY1545" fmla="*/ 3738009 h 4125645"/>
              <a:gd name="connsiteX1546" fmla="*/ 2950000 w 4900466"/>
              <a:gd name="connsiteY1546" fmla="*/ 3735516 h 4125645"/>
              <a:gd name="connsiteX1547" fmla="*/ 2945016 w 4900466"/>
              <a:gd name="connsiteY1547" fmla="*/ 3729283 h 4125645"/>
              <a:gd name="connsiteX1548" fmla="*/ 2933798 w 4900466"/>
              <a:gd name="connsiteY1548" fmla="*/ 3716819 h 4125645"/>
              <a:gd name="connsiteX1549" fmla="*/ 2936290 w 4900466"/>
              <a:gd name="connsiteY1549" fmla="*/ 3714327 h 4125645"/>
              <a:gd name="connsiteX1550" fmla="*/ 2932552 w 4900466"/>
              <a:gd name="connsiteY1550" fmla="*/ 3705601 h 4125645"/>
              <a:gd name="connsiteX1551" fmla="*/ 2937538 w 4900466"/>
              <a:gd name="connsiteY1551" fmla="*/ 3713080 h 4125645"/>
              <a:gd name="connsiteX1552" fmla="*/ 2940030 w 4900466"/>
              <a:gd name="connsiteY1552" fmla="*/ 3711834 h 4125645"/>
              <a:gd name="connsiteX1553" fmla="*/ 2926320 w 4900466"/>
              <a:gd name="connsiteY1553" fmla="*/ 3694384 h 4125645"/>
              <a:gd name="connsiteX1554" fmla="*/ 2883946 w 4900466"/>
              <a:gd name="connsiteY1554" fmla="*/ 3622091 h 4125645"/>
              <a:gd name="connsiteX1555" fmla="*/ 2891424 w 4900466"/>
              <a:gd name="connsiteY1555" fmla="*/ 3633309 h 4125645"/>
              <a:gd name="connsiteX1556" fmla="*/ 2855280 w 4900466"/>
              <a:gd name="connsiteY1556" fmla="*/ 3568495 h 4125645"/>
              <a:gd name="connsiteX1557" fmla="*/ 2832848 w 4900466"/>
              <a:gd name="connsiteY1557" fmla="*/ 3531103 h 4125645"/>
              <a:gd name="connsiteX1558" fmla="*/ 2816646 w 4900466"/>
              <a:gd name="connsiteY1558" fmla="*/ 3513653 h 4125645"/>
              <a:gd name="connsiteX1559" fmla="*/ 2805428 w 4900466"/>
              <a:gd name="connsiteY1559" fmla="*/ 3502435 h 4125645"/>
              <a:gd name="connsiteX1560" fmla="*/ 2802936 w 4900466"/>
              <a:gd name="connsiteY1560" fmla="*/ 3506175 h 4125645"/>
              <a:gd name="connsiteX1561" fmla="*/ 2810414 w 4900466"/>
              <a:gd name="connsiteY1561" fmla="*/ 3513653 h 4125645"/>
              <a:gd name="connsiteX1562" fmla="*/ 2821632 w 4900466"/>
              <a:gd name="connsiteY1562" fmla="*/ 3528610 h 4125645"/>
              <a:gd name="connsiteX1563" fmla="*/ 2820384 w 4900466"/>
              <a:gd name="connsiteY1563" fmla="*/ 3533596 h 4125645"/>
              <a:gd name="connsiteX1564" fmla="*/ 2807922 w 4900466"/>
              <a:gd name="connsiteY1564" fmla="*/ 3516146 h 4125645"/>
              <a:gd name="connsiteX1565" fmla="*/ 2801690 w 4900466"/>
              <a:gd name="connsiteY1565" fmla="*/ 3508667 h 4125645"/>
              <a:gd name="connsiteX1566" fmla="*/ 2792966 w 4900466"/>
              <a:gd name="connsiteY1566" fmla="*/ 3497450 h 4125645"/>
              <a:gd name="connsiteX1567" fmla="*/ 2789228 w 4900466"/>
              <a:gd name="connsiteY1567" fmla="*/ 3492464 h 4125645"/>
              <a:gd name="connsiteX1568" fmla="*/ 2725666 w 4900466"/>
              <a:gd name="connsiteY1568" fmla="*/ 3407708 h 4125645"/>
              <a:gd name="connsiteX1569" fmla="*/ 2739374 w 4900466"/>
              <a:gd name="connsiteY1569" fmla="*/ 3413940 h 4125645"/>
              <a:gd name="connsiteX1570" fmla="*/ 2699492 w 4900466"/>
              <a:gd name="connsiteY1570" fmla="*/ 3365329 h 4125645"/>
              <a:gd name="connsiteX1571" fmla="*/ 2694508 w 4900466"/>
              <a:gd name="connsiteY1571" fmla="*/ 3352865 h 4125645"/>
              <a:gd name="connsiteX1572" fmla="*/ 2632192 w 4900466"/>
              <a:gd name="connsiteY1572" fmla="*/ 3280573 h 4125645"/>
              <a:gd name="connsiteX1573" fmla="*/ 2635932 w 4900466"/>
              <a:gd name="connsiteY1573" fmla="*/ 3284312 h 4125645"/>
              <a:gd name="connsiteX1574" fmla="*/ 2586080 w 4900466"/>
              <a:gd name="connsiteY1574" fmla="*/ 3224484 h 4125645"/>
              <a:gd name="connsiteX1575" fmla="*/ 2584834 w 4900466"/>
              <a:gd name="connsiteY1575" fmla="*/ 3221991 h 4125645"/>
              <a:gd name="connsiteX1576" fmla="*/ 2582340 w 4900466"/>
              <a:gd name="connsiteY1576" fmla="*/ 3223238 h 4125645"/>
              <a:gd name="connsiteX1577" fmla="*/ 2578602 w 4900466"/>
              <a:gd name="connsiteY1577" fmla="*/ 3215759 h 4125645"/>
              <a:gd name="connsiteX1578" fmla="*/ 2562400 w 4900466"/>
              <a:gd name="connsiteY1578" fmla="*/ 3197063 h 4125645"/>
              <a:gd name="connsiteX1579" fmla="*/ 2566138 w 4900466"/>
              <a:gd name="connsiteY1579" fmla="*/ 3204541 h 4125645"/>
              <a:gd name="connsiteX1580" fmla="*/ 2410350 w 4900466"/>
              <a:gd name="connsiteY1580" fmla="*/ 2998883 h 4125645"/>
              <a:gd name="connsiteX1581" fmla="*/ 2370468 w 4900466"/>
              <a:gd name="connsiteY1581" fmla="*/ 3047493 h 4125645"/>
              <a:gd name="connsiteX1582" fmla="*/ 2350528 w 4900466"/>
              <a:gd name="connsiteY1582" fmla="*/ 3083639 h 4125645"/>
              <a:gd name="connsiteX1583" fmla="*/ 2346790 w 4900466"/>
              <a:gd name="connsiteY1583" fmla="*/ 3084885 h 4125645"/>
              <a:gd name="connsiteX1584" fmla="*/ 2333080 w 4900466"/>
              <a:gd name="connsiteY1584" fmla="*/ 3109814 h 4125645"/>
              <a:gd name="connsiteX1585" fmla="*/ 2325602 w 4900466"/>
              <a:gd name="connsiteY1585" fmla="*/ 3112307 h 4125645"/>
              <a:gd name="connsiteX1586" fmla="*/ 2247084 w 4900466"/>
              <a:gd name="connsiteY1586" fmla="*/ 3221991 h 4125645"/>
              <a:gd name="connsiteX1587" fmla="*/ 2234622 w 4900466"/>
              <a:gd name="connsiteY1587" fmla="*/ 3248166 h 4125645"/>
              <a:gd name="connsiteX1588" fmla="*/ 2198480 w 4900466"/>
              <a:gd name="connsiteY1588" fmla="*/ 3284312 h 4125645"/>
              <a:gd name="connsiteX1589" fmla="*/ 2174800 w 4900466"/>
              <a:gd name="connsiteY1589" fmla="*/ 3325444 h 4125645"/>
              <a:gd name="connsiteX1590" fmla="*/ 2172306 w 4900466"/>
              <a:gd name="connsiteY1590" fmla="*/ 3320458 h 4125645"/>
              <a:gd name="connsiteX1591" fmla="*/ 2138656 w 4900466"/>
              <a:gd name="connsiteY1591" fmla="*/ 3360344 h 4125645"/>
              <a:gd name="connsiteX1592" fmla="*/ 2107498 w 4900466"/>
              <a:gd name="connsiteY1592" fmla="*/ 3403969 h 4125645"/>
              <a:gd name="connsiteX1593" fmla="*/ 2091296 w 4900466"/>
              <a:gd name="connsiteY1593" fmla="*/ 3421418 h 4125645"/>
              <a:gd name="connsiteX1594" fmla="*/ 2082686 w 4900466"/>
              <a:gd name="connsiteY1594" fmla="*/ 3436179 h 4125645"/>
              <a:gd name="connsiteX1595" fmla="*/ 2052320 w 4900466"/>
              <a:gd name="connsiteY1595" fmla="*/ 3466362 h 4125645"/>
              <a:gd name="connsiteX1596" fmla="*/ 2052740 w 4900466"/>
              <a:gd name="connsiteY1596" fmla="*/ 3465666 h 4125645"/>
              <a:gd name="connsiteX1597" fmla="*/ 2048922 w 4900466"/>
              <a:gd name="connsiteY1597" fmla="*/ 3467536 h 4125645"/>
              <a:gd name="connsiteX1598" fmla="*/ 2041724 w 4900466"/>
              <a:gd name="connsiteY1598" fmla="*/ 3476895 h 4125645"/>
              <a:gd name="connsiteX1599" fmla="*/ 1484346 w 4900466"/>
              <a:gd name="connsiteY1599" fmla="*/ 4030917 h 4125645"/>
              <a:gd name="connsiteX1600" fmla="*/ 1481854 w 4900466"/>
              <a:gd name="connsiteY1600" fmla="*/ 4028424 h 4125645"/>
              <a:gd name="connsiteX1601" fmla="*/ 1483100 w 4900466"/>
              <a:gd name="connsiteY1601" fmla="*/ 4032163 h 4125645"/>
              <a:gd name="connsiteX1602" fmla="*/ 1479362 w 4900466"/>
              <a:gd name="connsiteY1602" fmla="*/ 4025931 h 4125645"/>
              <a:gd name="connsiteX1603" fmla="*/ 1475622 w 4900466"/>
              <a:gd name="connsiteY1603" fmla="*/ 4023438 h 4125645"/>
              <a:gd name="connsiteX1604" fmla="*/ 1478116 w 4900466"/>
              <a:gd name="connsiteY1604" fmla="*/ 4024685 h 4125645"/>
              <a:gd name="connsiteX1605" fmla="*/ 1464406 w 4900466"/>
              <a:gd name="connsiteY1605" fmla="*/ 4007235 h 4125645"/>
              <a:gd name="connsiteX1606" fmla="*/ 1469392 w 4900466"/>
              <a:gd name="connsiteY1606" fmla="*/ 4017206 h 4125645"/>
              <a:gd name="connsiteX1607" fmla="*/ 1475622 w 4900466"/>
              <a:gd name="connsiteY1607" fmla="*/ 4023438 h 4125645"/>
              <a:gd name="connsiteX1608" fmla="*/ 1473130 w 4900466"/>
              <a:gd name="connsiteY1608" fmla="*/ 4023438 h 4125645"/>
              <a:gd name="connsiteX1609" fmla="*/ 1480608 w 4900466"/>
              <a:gd name="connsiteY1609" fmla="*/ 4038395 h 4125645"/>
              <a:gd name="connsiteX1610" fmla="*/ 1483100 w 4900466"/>
              <a:gd name="connsiteY1610" fmla="*/ 4032163 h 4125645"/>
              <a:gd name="connsiteX1611" fmla="*/ 2041722 w 4900466"/>
              <a:gd name="connsiteY1611" fmla="*/ 3476898 h 4125645"/>
              <a:gd name="connsiteX1612" fmla="*/ 2023996 w 4900466"/>
              <a:gd name="connsiteY1612" fmla="*/ 3499943 h 4125645"/>
              <a:gd name="connsiteX1613" fmla="*/ 2025242 w 4900466"/>
              <a:gd name="connsiteY1613" fmla="*/ 3494957 h 4125645"/>
              <a:gd name="connsiteX1614" fmla="*/ 2000316 w 4900466"/>
              <a:gd name="connsiteY1614" fmla="*/ 3533596 h 4125645"/>
              <a:gd name="connsiteX1615" fmla="*/ 2000316 w 4900466"/>
              <a:gd name="connsiteY1615" fmla="*/ 3532349 h 4125645"/>
              <a:gd name="connsiteX1616" fmla="*/ 1957942 w 4900466"/>
              <a:gd name="connsiteY1616" fmla="*/ 3584699 h 4125645"/>
              <a:gd name="connsiteX1617" fmla="*/ 1954204 w 4900466"/>
              <a:gd name="connsiteY1617" fmla="*/ 3585945 h 4125645"/>
              <a:gd name="connsiteX1618" fmla="*/ 1925538 w 4900466"/>
              <a:gd name="connsiteY1618" fmla="*/ 3623338 h 4125645"/>
              <a:gd name="connsiteX1619" fmla="*/ 1909336 w 4900466"/>
              <a:gd name="connsiteY1619" fmla="*/ 3638295 h 4125645"/>
              <a:gd name="connsiteX1620" fmla="*/ 1896874 w 4900466"/>
              <a:gd name="connsiteY1620" fmla="*/ 3654499 h 4125645"/>
              <a:gd name="connsiteX1621" fmla="*/ 1889396 w 4900466"/>
              <a:gd name="connsiteY1621" fmla="*/ 3666963 h 4125645"/>
              <a:gd name="connsiteX1622" fmla="*/ 1880672 w 4900466"/>
              <a:gd name="connsiteY1622" fmla="*/ 3684413 h 4125645"/>
              <a:gd name="connsiteX1623" fmla="*/ 1855746 w 4900466"/>
              <a:gd name="connsiteY1623" fmla="*/ 3719312 h 4125645"/>
              <a:gd name="connsiteX1624" fmla="*/ 1864470 w 4900466"/>
              <a:gd name="connsiteY1624" fmla="*/ 3708095 h 4125645"/>
              <a:gd name="connsiteX1625" fmla="*/ 1848268 w 4900466"/>
              <a:gd name="connsiteY1625" fmla="*/ 3725544 h 4125645"/>
              <a:gd name="connsiteX1626" fmla="*/ 1768504 w 4900466"/>
              <a:gd name="connsiteY1626" fmla="*/ 3853925 h 4125645"/>
              <a:gd name="connsiteX1627" fmla="*/ 1787198 w 4900466"/>
              <a:gd name="connsiteY1627" fmla="*/ 3815287 h 4125645"/>
              <a:gd name="connsiteX1628" fmla="*/ 1762272 w 4900466"/>
              <a:gd name="connsiteY1628" fmla="*/ 3843954 h 4125645"/>
              <a:gd name="connsiteX1629" fmla="*/ 1788444 w 4900466"/>
              <a:gd name="connsiteY1629" fmla="*/ 3807808 h 4125645"/>
              <a:gd name="connsiteX1630" fmla="*/ 1718652 w 4900466"/>
              <a:gd name="connsiteY1630" fmla="*/ 3908768 h 4125645"/>
              <a:gd name="connsiteX1631" fmla="*/ 1691234 w 4900466"/>
              <a:gd name="connsiteY1631" fmla="*/ 3936189 h 4125645"/>
              <a:gd name="connsiteX1632" fmla="*/ 1686248 w 4900466"/>
              <a:gd name="connsiteY1632" fmla="*/ 3942421 h 4125645"/>
              <a:gd name="connsiteX1633" fmla="*/ 1676278 w 4900466"/>
              <a:gd name="connsiteY1633" fmla="*/ 3951146 h 4125645"/>
              <a:gd name="connsiteX1634" fmla="*/ 1672538 w 4900466"/>
              <a:gd name="connsiteY1634" fmla="*/ 3954885 h 4125645"/>
              <a:gd name="connsiteX1635" fmla="*/ 1666308 w 4900466"/>
              <a:gd name="connsiteY1635" fmla="*/ 3961117 h 4125645"/>
              <a:gd name="connsiteX1636" fmla="*/ 1672538 w 4900466"/>
              <a:gd name="connsiteY1636" fmla="*/ 3959871 h 4125645"/>
              <a:gd name="connsiteX1637" fmla="*/ 1671292 w 4900466"/>
              <a:gd name="connsiteY1637" fmla="*/ 3966103 h 4125645"/>
              <a:gd name="connsiteX1638" fmla="*/ 1554140 w 4900466"/>
              <a:gd name="connsiteY1638" fmla="*/ 4125645 h 4125645"/>
              <a:gd name="connsiteX1639" fmla="*/ 1468144 w 4900466"/>
              <a:gd name="connsiteY1639" fmla="*/ 4069556 h 4125645"/>
              <a:gd name="connsiteX1640" fmla="*/ 1435740 w 4900466"/>
              <a:gd name="connsiteY1640" fmla="*/ 4033410 h 4125645"/>
              <a:gd name="connsiteX1641" fmla="*/ 1438234 w 4900466"/>
              <a:gd name="connsiteY1641" fmla="*/ 4032163 h 4125645"/>
              <a:gd name="connsiteX1642" fmla="*/ 1394612 w 4900466"/>
              <a:gd name="connsiteY1642" fmla="*/ 3981060 h 4125645"/>
              <a:gd name="connsiteX1643" fmla="*/ 1395860 w 4900466"/>
              <a:gd name="connsiteY1643" fmla="*/ 3987292 h 4125645"/>
              <a:gd name="connsiteX1644" fmla="*/ 1395860 w 4900466"/>
              <a:gd name="connsiteY1644" fmla="*/ 3992278 h 4125645"/>
              <a:gd name="connsiteX1645" fmla="*/ 1389628 w 4900466"/>
              <a:gd name="connsiteY1645" fmla="*/ 3984799 h 4125645"/>
              <a:gd name="connsiteX1646" fmla="*/ 1384642 w 4900466"/>
              <a:gd name="connsiteY1646" fmla="*/ 3978567 h 4125645"/>
              <a:gd name="connsiteX1647" fmla="*/ 1382150 w 4900466"/>
              <a:gd name="connsiteY1647" fmla="*/ 3974828 h 4125645"/>
              <a:gd name="connsiteX1648" fmla="*/ 1382150 w 4900466"/>
              <a:gd name="connsiteY1648" fmla="*/ 3973581 h 4125645"/>
              <a:gd name="connsiteX1649" fmla="*/ 1377164 w 4900466"/>
              <a:gd name="connsiteY1649" fmla="*/ 3968596 h 4125645"/>
              <a:gd name="connsiteX1650" fmla="*/ 1377164 w 4900466"/>
              <a:gd name="connsiteY1650" fmla="*/ 3967349 h 4125645"/>
              <a:gd name="connsiteX1651" fmla="*/ 1375918 w 4900466"/>
              <a:gd name="connsiteY1651" fmla="*/ 3967349 h 4125645"/>
              <a:gd name="connsiteX1652" fmla="*/ 1375918 w 4900466"/>
              <a:gd name="connsiteY1652" fmla="*/ 3966103 h 4125645"/>
              <a:gd name="connsiteX1653" fmla="*/ 1374672 w 4900466"/>
              <a:gd name="connsiteY1653" fmla="*/ 3962364 h 4125645"/>
              <a:gd name="connsiteX1654" fmla="*/ 1373426 w 4900466"/>
              <a:gd name="connsiteY1654" fmla="*/ 3959871 h 4125645"/>
              <a:gd name="connsiteX1655" fmla="*/ 1369686 w 4900466"/>
              <a:gd name="connsiteY1655" fmla="*/ 3961117 h 4125645"/>
              <a:gd name="connsiteX1656" fmla="*/ 1372180 w 4900466"/>
              <a:gd name="connsiteY1656" fmla="*/ 3957378 h 4125645"/>
              <a:gd name="connsiteX1657" fmla="*/ 1372180 w 4900466"/>
              <a:gd name="connsiteY1657" fmla="*/ 3956700 h 4125645"/>
              <a:gd name="connsiteX1658" fmla="*/ 1372180 w 4900466"/>
              <a:gd name="connsiteY1658" fmla="*/ 3956132 h 4125645"/>
              <a:gd name="connsiteX1659" fmla="*/ 1372180 w 4900466"/>
              <a:gd name="connsiteY1659" fmla="*/ 3954885 h 4125645"/>
              <a:gd name="connsiteX1660" fmla="*/ 1370934 w 4900466"/>
              <a:gd name="connsiteY1660" fmla="*/ 3953639 h 4125645"/>
              <a:gd name="connsiteX1661" fmla="*/ 1369112 w 4900466"/>
              <a:gd name="connsiteY1661" fmla="*/ 3953639 h 4125645"/>
              <a:gd name="connsiteX1662" fmla="*/ 1370934 w 4900466"/>
              <a:gd name="connsiteY1662" fmla="*/ 3952393 h 4125645"/>
              <a:gd name="connsiteX1663" fmla="*/ 1369686 w 4900466"/>
              <a:gd name="connsiteY1663" fmla="*/ 3951146 h 4125645"/>
              <a:gd name="connsiteX1664" fmla="*/ 1369686 w 4900466"/>
              <a:gd name="connsiteY1664" fmla="*/ 3949899 h 4125645"/>
              <a:gd name="connsiteX1665" fmla="*/ 1368440 w 4900466"/>
              <a:gd name="connsiteY1665" fmla="*/ 3949899 h 4125645"/>
              <a:gd name="connsiteX1666" fmla="*/ 1368440 w 4900466"/>
              <a:gd name="connsiteY1666" fmla="*/ 3948653 h 4125645"/>
              <a:gd name="connsiteX1667" fmla="*/ 1368440 w 4900466"/>
              <a:gd name="connsiteY1667" fmla="*/ 3947407 h 4125645"/>
              <a:gd name="connsiteX1668" fmla="*/ 1367194 w 4900466"/>
              <a:gd name="connsiteY1668" fmla="*/ 3947407 h 4125645"/>
              <a:gd name="connsiteX1669" fmla="*/ 1365972 w 4900466"/>
              <a:gd name="connsiteY1669" fmla="*/ 3946184 h 4125645"/>
              <a:gd name="connsiteX1670" fmla="*/ 1362806 w 4900466"/>
              <a:gd name="connsiteY1670" fmla="*/ 3948295 h 4125645"/>
              <a:gd name="connsiteX1671" fmla="*/ 1364180 w 4900466"/>
              <a:gd name="connsiteY1671" fmla="*/ 3945546 h 4125645"/>
              <a:gd name="connsiteX1672" fmla="*/ 1365510 w 4900466"/>
              <a:gd name="connsiteY1672" fmla="*/ 3945546 h 4125645"/>
              <a:gd name="connsiteX1673" fmla="*/ 1359716 w 4900466"/>
              <a:gd name="connsiteY1673" fmla="*/ 3937435 h 4125645"/>
              <a:gd name="connsiteX1674" fmla="*/ 1358470 w 4900466"/>
              <a:gd name="connsiteY1674" fmla="*/ 3936189 h 4125645"/>
              <a:gd name="connsiteX1675" fmla="*/ 1358470 w 4900466"/>
              <a:gd name="connsiteY1675" fmla="*/ 3937435 h 4125645"/>
              <a:gd name="connsiteX1676" fmla="*/ 1357612 w 4900466"/>
              <a:gd name="connsiteY1676" fmla="*/ 3937006 h 4125645"/>
              <a:gd name="connsiteX1677" fmla="*/ 1357316 w 4900466"/>
              <a:gd name="connsiteY1677" fmla="*/ 3937303 h 4125645"/>
              <a:gd name="connsiteX1678" fmla="*/ 1357316 w 4900466"/>
              <a:gd name="connsiteY1678" fmla="*/ 3936858 h 4125645"/>
              <a:gd name="connsiteX1679" fmla="*/ 1355978 w 4900466"/>
              <a:gd name="connsiteY1679" fmla="*/ 3936189 h 4125645"/>
              <a:gd name="connsiteX1680" fmla="*/ 1357224 w 4900466"/>
              <a:gd name="connsiteY1680" fmla="*/ 3934943 h 4125645"/>
              <a:gd name="connsiteX1681" fmla="*/ 1357224 w 4900466"/>
              <a:gd name="connsiteY1681" fmla="*/ 3933696 h 4125645"/>
              <a:gd name="connsiteX1682" fmla="*/ 1355978 w 4900466"/>
              <a:gd name="connsiteY1682" fmla="*/ 3932450 h 4125645"/>
              <a:gd name="connsiteX1683" fmla="*/ 1354732 w 4900466"/>
              <a:gd name="connsiteY1683" fmla="*/ 3934943 h 4125645"/>
              <a:gd name="connsiteX1684" fmla="*/ 1355978 w 4900466"/>
              <a:gd name="connsiteY1684" fmla="*/ 3936189 h 4125645"/>
              <a:gd name="connsiteX1685" fmla="*/ 1355978 w 4900466"/>
              <a:gd name="connsiteY1685" fmla="*/ 3937435 h 4125645"/>
              <a:gd name="connsiteX1686" fmla="*/ 1354732 w 4900466"/>
              <a:gd name="connsiteY1686" fmla="*/ 3938682 h 4125645"/>
              <a:gd name="connsiteX1687" fmla="*/ 1353484 w 4900466"/>
              <a:gd name="connsiteY1687" fmla="*/ 3939928 h 4125645"/>
              <a:gd name="connsiteX1688" fmla="*/ 1352238 w 4900466"/>
              <a:gd name="connsiteY1688" fmla="*/ 3938682 h 4125645"/>
              <a:gd name="connsiteX1689" fmla="*/ 1350992 w 4900466"/>
              <a:gd name="connsiteY1689" fmla="*/ 3938682 h 4125645"/>
              <a:gd name="connsiteX1690" fmla="*/ 1352238 w 4900466"/>
              <a:gd name="connsiteY1690" fmla="*/ 3939928 h 4125645"/>
              <a:gd name="connsiteX1691" fmla="*/ 1352238 w 4900466"/>
              <a:gd name="connsiteY1691" fmla="*/ 3941175 h 4125645"/>
              <a:gd name="connsiteX1692" fmla="*/ 1352238 w 4900466"/>
              <a:gd name="connsiteY1692" fmla="*/ 3942421 h 4125645"/>
              <a:gd name="connsiteX1693" fmla="*/ 1354732 w 4900466"/>
              <a:gd name="connsiteY1693" fmla="*/ 3944914 h 4125645"/>
              <a:gd name="connsiteX1694" fmla="*/ 1354732 w 4900466"/>
              <a:gd name="connsiteY1694" fmla="*/ 3946160 h 4125645"/>
              <a:gd name="connsiteX1695" fmla="*/ 1353484 w 4900466"/>
              <a:gd name="connsiteY1695" fmla="*/ 3947407 h 4125645"/>
              <a:gd name="connsiteX1696" fmla="*/ 1352238 w 4900466"/>
              <a:gd name="connsiteY1696" fmla="*/ 3946160 h 4125645"/>
              <a:gd name="connsiteX1697" fmla="*/ 1350992 w 4900466"/>
              <a:gd name="connsiteY1697" fmla="*/ 3941175 h 4125645"/>
              <a:gd name="connsiteX1698" fmla="*/ 1350992 w 4900466"/>
              <a:gd name="connsiteY1698" fmla="*/ 3939928 h 4125645"/>
              <a:gd name="connsiteX1699" fmla="*/ 1350102 w 4900466"/>
              <a:gd name="connsiteY1699" fmla="*/ 3939928 h 4125645"/>
              <a:gd name="connsiteX1700" fmla="*/ 1344760 w 4900466"/>
              <a:gd name="connsiteY1700" fmla="*/ 3932450 h 4125645"/>
              <a:gd name="connsiteX1701" fmla="*/ 1337284 w 4900466"/>
              <a:gd name="connsiteY1701" fmla="*/ 3917493 h 4125645"/>
              <a:gd name="connsiteX1702" fmla="*/ 1329806 w 4900466"/>
              <a:gd name="connsiteY1702" fmla="*/ 3903782 h 4125645"/>
              <a:gd name="connsiteX1703" fmla="*/ 1324820 w 4900466"/>
              <a:gd name="connsiteY1703" fmla="*/ 3895057 h 4125645"/>
              <a:gd name="connsiteX1704" fmla="*/ 1321082 w 4900466"/>
              <a:gd name="connsiteY1704" fmla="*/ 3890071 h 4125645"/>
              <a:gd name="connsiteX1705" fmla="*/ 1311110 w 4900466"/>
              <a:gd name="connsiteY1705" fmla="*/ 3882593 h 4125645"/>
              <a:gd name="connsiteX1706" fmla="*/ 1303632 w 4900466"/>
              <a:gd name="connsiteY1706" fmla="*/ 3875115 h 4125645"/>
              <a:gd name="connsiteX1707" fmla="*/ 1299894 w 4900466"/>
              <a:gd name="connsiteY1707" fmla="*/ 3871375 h 4125645"/>
              <a:gd name="connsiteX1708" fmla="*/ 1297402 w 4900466"/>
              <a:gd name="connsiteY1708" fmla="*/ 3865143 h 4125645"/>
              <a:gd name="connsiteX1709" fmla="*/ 1293662 w 4900466"/>
              <a:gd name="connsiteY1709" fmla="*/ 3855172 h 4125645"/>
              <a:gd name="connsiteX1710" fmla="*/ 1289924 w 4900466"/>
              <a:gd name="connsiteY1710" fmla="*/ 3845201 h 4125645"/>
              <a:gd name="connsiteX1711" fmla="*/ 1276214 w 4900466"/>
              <a:gd name="connsiteY1711" fmla="*/ 3830243 h 4125645"/>
              <a:gd name="connsiteX1712" fmla="*/ 1278706 w 4900466"/>
              <a:gd name="connsiteY1712" fmla="*/ 3840215 h 4125645"/>
              <a:gd name="connsiteX1713" fmla="*/ 1277460 w 4900466"/>
              <a:gd name="connsiteY1713" fmla="*/ 3841461 h 4125645"/>
              <a:gd name="connsiteX1714" fmla="*/ 1279952 w 4900466"/>
              <a:gd name="connsiteY1714" fmla="*/ 3843954 h 4125645"/>
              <a:gd name="connsiteX1715" fmla="*/ 1281200 w 4900466"/>
              <a:gd name="connsiteY1715" fmla="*/ 3847693 h 4125645"/>
              <a:gd name="connsiteX1716" fmla="*/ 1281200 w 4900466"/>
              <a:gd name="connsiteY1716" fmla="*/ 3848940 h 4125645"/>
              <a:gd name="connsiteX1717" fmla="*/ 1261258 w 4900466"/>
              <a:gd name="connsiteY1717" fmla="*/ 3817779 h 4125645"/>
              <a:gd name="connsiteX1718" fmla="*/ 1241318 w 4900466"/>
              <a:gd name="connsiteY1718" fmla="*/ 3792851 h 4125645"/>
              <a:gd name="connsiteX1719" fmla="*/ 1240072 w 4900466"/>
              <a:gd name="connsiteY1719" fmla="*/ 3795344 h 4125645"/>
              <a:gd name="connsiteX1720" fmla="*/ 1238824 w 4900466"/>
              <a:gd name="connsiteY1720" fmla="*/ 3792851 h 4125645"/>
              <a:gd name="connsiteX1721" fmla="*/ 1240072 w 4900466"/>
              <a:gd name="connsiteY1721" fmla="*/ 3790358 h 4125645"/>
              <a:gd name="connsiteX1722" fmla="*/ 1238824 w 4900466"/>
              <a:gd name="connsiteY1722" fmla="*/ 3789112 h 4125645"/>
              <a:gd name="connsiteX1723" fmla="*/ 1240072 w 4900466"/>
              <a:gd name="connsiteY1723" fmla="*/ 3786619 h 4125645"/>
              <a:gd name="connsiteX1724" fmla="*/ 1240072 w 4900466"/>
              <a:gd name="connsiteY1724" fmla="*/ 3789112 h 4125645"/>
              <a:gd name="connsiteX1725" fmla="*/ 1241318 w 4900466"/>
              <a:gd name="connsiteY1725" fmla="*/ 3790358 h 4125645"/>
              <a:gd name="connsiteX1726" fmla="*/ 1242564 w 4900466"/>
              <a:gd name="connsiteY1726" fmla="*/ 3786619 h 4125645"/>
              <a:gd name="connsiteX1727" fmla="*/ 1240072 w 4900466"/>
              <a:gd name="connsiteY1727" fmla="*/ 3785373 h 4125645"/>
              <a:gd name="connsiteX1728" fmla="*/ 1238824 w 4900466"/>
              <a:gd name="connsiteY1728" fmla="*/ 3786619 h 4125645"/>
              <a:gd name="connsiteX1729" fmla="*/ 1238824 w 4900466"/>
              <a:gd name="connsiteY1729" fmla="*/ 3784126 h 4125645"/>
              <a:gd name="connsiteX1730" fmla="*/ 1237578 w 4900466"/>
              <a:gd name="connsiteY1730" fmla="*/ 3784126 h 4125645"/>
              <a:gd name="connsiteX1731" fmla="*/ 1238826 w 4900466"/>
              <a:gd name="connsiteY1731" fmla="*/ 3782879 h 4125645"/>
              <a:gd name="connsiteX1732" fmla="*/ 1240072 w 4900466"/>
              <a:gd name="connsiteY1732" fmla="*/ 3781633 h 4125645"/>
              <a:gd name="connsiteX1733" fmla="*/ 1238826 w 4900466"/>
              <a:gd name="connsiteY1733" fmla="*/ 3781633 h 4125645"/>
              <a:gd name="connsiteX1734" fmla="*/ 1240072 w 4900466"/>
              <a:gd name="connsiteY1734" fmla="*/ 3780387 h 4125645"/>
              <a:gd name="connsiteX1735" fmla="*/ 1241318 w 4900466"/>
              <a:gd name="connsiteY1735" fmla="*/ 3780387 h 4125645"/>
              <a:gd name="connsiteX1736" fmla="*/ 1242564 w 4900466"/>
              <a:gd name="connsiteY1736" fmla="*/ 3779140 h 4125645"/>
              <a:gd name="connsiteX1737" fmla="*/ 1243810 w 4900466"/>
              <a:gd name="connsiteY1737" fmla="*/ 3779140 h 4125645"/>
              <a:gd name="connsiteX1738" fmla="*/ 1245056 w 4900466"/>
              <a:gd name="connsiteY1738" fmla="*/ 3777894 h 4125645"/>
              <a:gd name="connsiteX1739" fmla="*/ 1245056 w 4900466"/>
              <a:gd name="connsiteY1739" fmla="*/ 3776647 h 4125645"/>
              <a:gd name="connsiteX1740" fmla="*/ 1237578 w 4900466"/>
              <a:gd name="connsiteY1740" fmla="*/ 3776647 h 4125645"/>
              <a:gd name="connsiteX1741" fmla="*/ 1238824 w 4900466"/>
              <a:gd name="connsiteY1741" fmla="*/ 3776647 h 4125645"/>
              <a:gd name="connsiteX1742" fmla="*/ 1240072 w 4900466"/>
              <a:gd name="connsiteY1742" fmla="*/ 3776647 h 4125645"/>
              <a:gd name="connsiteX1743" fmla="*/ 1236332 w 4900466"/>
              <a:gd name="connsiteY1743" fmla="*/ 3775401 h 4125645"/>
              <a:gd name="connsiteX1744" fmla="*/ 1237578 w 4900466"/>
              <a:gd name="connsiteY1744" fmla="*/ 3775401 h 4125645"/>
              <a:gd name="connsiteX1745" fmla="*/ 1240072 w 4900466"/>
              <a:gd name="connsiteY1745" fmla="*/ 3775401 h 4125645"/>
              <a:gd name="connsiteX1746" fmla="*/ 1239392 w 4900466"/>
              <a:gd name="connsiteY1746" fmla="*/ 3775174 h 4125645"/>
              <a:gd name="connsiteX1747" fmla="*/ 1247550 w 4900466"/>
              <a:gd name="connsiteY1747" fmla="*/ 3774155 h 4125645"/>
              <a:gd name="connsiteX1748" fmla="*/ 1237578 w 4900466"/>
              <a:gd name="connsiteY1748" fmla="*/ 3772908 h 4125645"/>
              <a:gd name="connsiteX1749" fmla="*/ 1236332 w 4900466"/>
              <a:gd name="connsiteY1749" fmla="*/ 3772908 h 4125645"/>
              <a:gd name="connsiteX1750" fmla="*/ 1238358 w 4900466"/>
              <a:gd name="connsiteY1750" fmla="*/ 3774155 h 4125645"/>
              <a:gd name="connsiteX1751" fmla="*/ 1237830 w 4900466"/>
              <a:gd name="connsiteY1751" fmla="*/ 3774998 h 4125645"/>
              <a:gd name="connsiteX1752" fmla="*/ 1232594 w 4900466"/>
              <a:gd name="connsiteY1752" fmla="*/ 3775401 h 4125645"/>
              <a:gd name="connsiteX1753" fmla="*/ 1237578 w 4900466"/>
              <a:gd name="connsiteY1753" fmla="*/ 3774155 h 4125645"/>
              <a:gd name="connsiteX1754" fmla="*/ 1232594 w 4900466"/>
              <a:gd name="connsiteY1754" fmla="*/ 3772908 h 4125645"/>
              <a:gd name="connsiteX1755" fmla="*/ 1235086 w 4900466"/>
              <a:gd name="connsiteY1755" fmla="*/ 3772908 h 4125645"/>
              <a:gd name="connsiteX1756" fmla="*/ 1232594 w 4900466"/>
              <a:gd name="connsiteY1756" fmla="*/ 3771662 h 4125645"/>
              <a:gd name="connsiteX1757" fmla="*/ 1233840 w 4900466"/>
              <a:gd name="connsiteY1757" fmla="*/ 3771662 h 4125645"/>
              <a:gd name="connsiteX1758" fmla="*/ 1236332 w 4900466"/>
              <a:gd name="connsiteY1758" fmla="*/ 3771662 h 4125645"/>
              <a:gd name="connsiteX1759" fmla="*/ 1237578 w 4900466"/>
              <a:gd name="connsiteY1759" fmla="*/ 3771662 h 4125645"/>
              <a:gd name="connsiteX1760" fmla="*/ 1237578 w 4900466"/>
              <a:gd name="connsiteY1760" fmla="*/ 3770415 h 4125645"/>
              <a:gd name="connsiteX1761" fmla="*/ 1232594 w 4900466"/>
              <a:gd name="connsiteY1761" fmla="*/ 3767923 h 4125645"/>
              <a:gd name="connsiteX1762" fmla="*/ 1235916 w 4900466"/>
              <a:gd name="connsiteY1762" fmla="*/ 3768754 h 4125645"/>
              <a:gd name="connsiteX1763" fmla="*/ 1236332 w 4900466"/>
              <a:gd name="connsiteY1763" fmla="*/ 3769169 h 4125645"/>
              <a:gd name="connsiteX1764" fmla="*/ 1237578 w 4900466"/>
              <a:gd name="connsiteY1764" fmla="*/ 3769169 h 4125645"/>
              <a:gd name="connsiteX1765" fmla="*/ 1235916 w 4900466"/>
              <a:gd name="connsiteY1765" fmla="*/ 3768754 h 4125645"/>
              <a:gd name="connsiteX1766" fmla="*/ 1233840 w 4900466"/>
              <a:gd name="connsiteY1766" fmla="*/ 3766676 h 4125645"/>
              <a:gd name="connsiteX1767" fmla="*/ 1231348 w 4900466"/>
              <a:gd name="connsiteY1767" fmla="*/ 3762937 h 4125645"/>
              <a:gd name="connsiteX1768" fmla="*/ 1228854 w 4900466"/>
              <a:gd name="connsiteY1768" fmla="*/ 3760444 h 4125645"/>
              <a:gd name="connsiteX1769" fmla="*/ 1227608 w 4900466"/>
              <a:gd name="connsiteY1769" fmla="*/ 3760444 h 4125645"/>
              <a:gd name="connsiteX1770" fmla="*/ 1226362 w 4900466"/>
              <a:gd name="connsiteY1770" fmla="*/ 3759197 h 4125645"/>
              <a:gd name="connsiteX1771" fmla="*/ 1211406 w 4900466"/>
              <a:gd name="connsiteY1771" fmla="*/ 3741748 h 4125645"/>
              <a:gd name="connsiteX1772" fmla="*/ 1202682 w 4900466"/>
              <a:gd name="connsiteY1772" fmla="*/ 3746733 h 4125645"/>
              <a:gd name="connsiteX1773" fmla="*/ 1201436 w 4900466"/>
              <a:gd name="connsiteY1773" fmla="*/ 3746733 h 4125645"/>
              <a:gd name="connsiteX1774" fmla="*/ 1196450 w 4900466"/>
              <a:gd name="connsiteY1774" fmla="*/ 3738009 h 4125645"/>
              <a:gd name="connsiteX1775" fmla="*/ 1193958 w 4900466"/>
              <a:gd name="connsiteY1775" fmla="*/ 3735516 h 4125645"/>
              <a:gd name="connsiteX1776" fmla="*/ 1187726 w 4900466"/>
              <a:gd name="connsiteY1776" fmla="*/ 3729283 h 4125645"/>
              <a:gd name="connsiteX1777" fmla="*/ 1177756 w 4900466"/>
              <a:gd name="connsiteY1777" fmla="*/ 3716819 h 4125645"/>
              <a:gd name="connsiteX1778" fmla="*/ 1180248 w 4900466"/>
              <a:gd name="connsiteY1778" fmla="*/ 3714327 h 4125645"/>
              <a:gd name="connsiteX1779" fmla="*/ 1176510 w 4900466"/>
              <a:gd name="connsiteY1779" fmla="*/ 3705601 h 4125645"/>
              <a:gd name="connsiteX1780" fmla="*/ 1181496 w 4900466"/>
              <a:gd name="connsiteY1780" fmla="*/ 3713080 h 4125645"/>
              <a:gd name="connsiteX1781" fmla="*/ 1182742 w 4900466"/>
              <a:gd name="connsiteY1781" fmla="*/ 3711834 h 4125645"/>
              <a:gd name="connsiteX1782" fmla="*/ 1169032 w 4900466"/>
              <a:gd name="connsiteY1782" fmla="*/ 3694384 h 4125645"/>
              <a:gd name="connsiteX1783" fmla="*/ 1126658 w 4900466"/>
              <a:gd name="connsiteY1783" fmla="*/ 3622091 h 4125645"/>
              <a:gd name="connsiteX1784" fmla="*/ 1135382 w 4900466"/>
              <a:gd name="connsiteY1784" fmla="*/ 3633309 h 4125645"/>
              <a:gd name="connsiteX1785" fmla="*/ 1097992 w 4900466"/>
              <a:gd name="connsiteY1785" fmla="*/ 3568495 h 4125645"/>
              <a:gd name="connsiteX1786" fmla="*/ 1076806 w 4900466"/>
              <a:gd name="connsiteY1786" fmla="*/ 3531103 h 4125645"/>
              <a:gd name="connsiteX1787" fmla="*/ 1059358 w 4900466"/>
              <a:gd name="connsiteY1787" fmla="*/ 3513653 h 4125645"/>
              <a:gd name="connsiteX1788" fmla="*/ 1049386 w 4900466"/>
              <a:gd name="connsiteY1788" fmla="*/ 3502435 h 4125645"/>
              <a:gd name="connsiteX1789" fmla="*/ 1046146 w 4900466"/>
              <a:gd name="connsiteY1789" fmla="*/ 3505676 h 4125645"/>
              <a:gd name="connsiteX1790" fmla="*/ 1044402 w 4900466"/>
              <a:gd name="connsiteY1790" fmla="*/ 3503682 h 4125645"/>
              <a:gd name="connsiteX1791" fmla="*/ 1045648 w 4900466"/>
              <a:gd name="connsiteY1791" fmla="*/ 3506175 h 4125645"/>
              <a:gd name="connsiteX1792" fmla="*/ 1046146 w 4900466"/>
              <a:gd name="connsiteY1792" fmla="*/ 3505676 h 4125645"/>
              <a:gd name="connsiteX1793" fmla="*/ 1053126 w 4900466"/>
              <a:gd name="connsiteY1793" fmla="*/ 3513653 h 4125645"/>
              <a:gd name="connsiteX1794" fmla="*/ 1065588 w 4900466"/>
              <a:gd name="connsiteY1794" fmla="*/ 3528610 h 4125645"/>
              <a:gd name="connsiteX1795" fmla="*/ 1063096 w 4900466"/>
              <a:gd name="connsiteY1795" fmla="*/ 3533596 h 4125645"/>
              <a:gd name="connsiteX1796" fmla="*/ 1051880 w 4900466"/>
              <a:gd name="connsiteY1796" fmla="*/ 3516146 h 4125645"/>
              <a:gd name="connsiteX1797" fmla="*/ 1044402 w 4900466"/>
              <a:gd name="connsiteY1797" fmla="*/ 3508667 h 4125645"/>
              <a:gd name="connsiteX1798" fmla="*/ 1035678 w 4900466"/>
              <a:gd name="connsiteY1798" fmla="*/ 3497450 h 4125645"/>
              <a:gd name="connsiteX1799" fmla="*/ 1031938 w 4900466"/>
              <a:gd name="connsiteY1799" fmla="*/ 3492464 h 4125645"/>
              <a:gd name="connsiteX1800" fmla="*/ 969624 w 4900466"/>
              <a:gd name="connsiteY1800" fmla="*/ 3407708 h 4125645"/>
              <a:gd name="connsiteX1801" fmla="*/ 983332 w 4900466"/>
              <a:gd name="connsiteY1801" fmla="*/ 3413940 h 4125645"/>
              <a:gd name="connsiteX1802" fmla="*/ 942204 w 4900466"/>
              <a:gd name="connsiteY1802" fmla="*/ 3365329 h 4125645"/>
              <a:gd name="connsiteX1803" fmla="*/ 937220 w 4900466"/>
              <a:gd name="connsiteY1803" fmla="*/ 3352865 h 4125645"/>
              <a:gd name="connsiteX1804" fmla="*/ 874904 w 4900466"/>
              <a:gd name="connsiteY1804" fmla="*/ 3280573 h 4125645"/>
              <a:gd name="connsiteX1805" fmla="*/ 879890 w 4900466"/>
              <a:gd name="connsiteY1805" fmla="*/ 3284312 h 4125645"/>
              <a:gd name="connsiteX1806" fmla="*/ 828792 w 4900466"/>
              <a:gd name="connsiteY1806" fmla="*/ 3224484 h 4125645"/>
              <a:gd name="connsiteX1807" fmla="*/ 827544 w 4900466"/>
              <a:gd name="connsiteY1807" fmla="*/ 3221991 h 4125645"/>
              <a:gd name="connsiteX1808" fmla="*/ 826298 w 4900466"/>
              <a:gd name="connsiteY1808" fmla="*/ 3223238 h 4125645"/>
              <a:gd name="connsiteX1809" fmla="*/ 822560 w 4900466"/>
              <a:gd name="connsiteY1809" fmla="*/ 3215759 h 4125645"/>
              <a:gd name="connsiteX1810" fmla="*/ 806358 w 4900466"/>
              <a:gd name="connsiteY1810" fmla="*/ 3197063 h 4125645"/>
              <a:gd name="connsiteX1811" fmla="*/ 810096 w 4900466"/>
              <a:gd name="connsiteY1811" fmla="*/ 3204541 h 4125645"/>
              <a:gd name="connsiteX1812" fmla="*/ 608196 w 4900466"/>
              <a:gd name="connsiteY1812" fmla="*/ 2939054 h 4125645"/>
              <a:gd name="connsiteX1813" fmla="*/ 628136 w 4900466"/>
              <a:gd name="connsiteY1813" fmla="*/ 2967722 h 4125645"/>
              <a:gd name="connsiteX1814" fmla="*/ 569560 w 4900466"/>
              <a:gd name="connsiteY1814" fmla="*/ 2886705 h 4125645"/>
              <a:gd name="connsiteX1815" fmla="*/ 583270 w 4900466"/>
              <a:gd name="connsiteY1815" fmla="*/ 2906647 h 4125645"/>
              <a:gd name="connsiteX1816" fmla="*/ 565820 w 4900466"/>
              <a:gd name="connsiteY1816" fmla="*/ 2871748 h 4125645"/>
              <a:gd name="connsiteX1817" fmla="*/ 557096 w 4900466"/>
              <a:gd name="connsiteY1817" fmla="*/ 2865516 h 4125645"/>
              <a:gd name="connsiteX1818" fmla="*/ 553358 w 4900466"/>
              <a:gd name="connsiteY1818" fmla="*/ 2855544 h 4125645"/>
              <a:gd name="connsiteX1819" fmla="*/ 534664 w 4900466"/>
              <a:gd name="connsiteY1819" fmla="*/ 2835602 h 4125645"/>
              <a:gd name="connsiteX1820" fmla="*/ 522200 w 4900466"/>
              <a:gd name="connsiteY1820" fmla="*/ 2813166 h 4125645"/>
              <a:gd name="connsiteX1821" fmla="*/ 512230 w 4900466"/>
              <a:gd name="connsiteY1821" fmla="*/ 2795716 h 4125645"/>
              <a:gd name="connsiteX1822" fmla="*/ 505998 w 4900466"/>
              <a:gd name="connsiteY1822" fmla="*/ 2785745 h 4125645"/>
              <a:gd name="connsiteX1823" fmla="*/ 501014 w 4900466"/>
              <a:gd name="connsiteY1823" fmla="*/ 2775773 h 4125645"/>
              <a:gd name="connsiteX1824" fmla="*/ 431220 w 4900466"/>
              <a:gd name="connsiteY1824" fmla="*/ 2667335 h 4125645"/>
              <a:gd name="connsiteX1825" fmla="*/ 451160 w 4900466"/>
              <a:gd name="connsiteY1825" fmla="*/ 2707221 h 4125645"/>
              <a:gd name="connsiteX1826" fmla="*/ 429974 w 4900466"/>
              <a:gd name="connsiteY1826" fmla="*/ 2671075 h 4125645"/>
              <a:gd name="connsiteX1827" fmla="*/ 431220 w 4900466"/>
              <a:gd name="connsiteY1827" fmla="*/ 2679799 h 4125645"/>
              <a:gd name="connsiteX1828" fmla="*/ 280418 w 4900466"/>
              <a:gd name="connsiteY1828" fmla="*/ 2465415 h 4125645"/>
              <a:gd name="connsiteX1829" fmla="*/ 284156 w 4900466"/>
              <a:gd name="connsiteY1829" fmla="*/ 2469155 h 4125645"/>
              <a:gd name="connsiteX1830" fmla="*/ 239290 w 4900466"/>
              <a:gd name="connsiteY1830" fmla="*/ 2411819 h 4125645"/>
              <a:gd name="connsiteX1831" fmla="*/ 245520 w 4900466"/>
              <a:gd name="connsiteY1831" fmla="*/ 2413066 h 4125645"/>
              <a:gd name="connsiteX1832" fmla="*/ 147062 w 4900466"/>
              <a:gd name="connsiteY1832" fmla="*/ 2275960 h 4125645"/>
              <a:gd name="connsiteX1833" fmla="*/ 139586 w 4900466"/>
              <a:gd name="connsiteY1833" fmla="*/ 2246046 h 4125645"/>
              <a:gd name="connsiteX1834" fmla="*/ 133354 w 4900466"/>
              <a:gd name="connsiteY1834" fmla="*/ 2238567 h 4125645"/>
              <a:gd name="connsiteX1835" fmla="*/ 93472 w 4900466"/>
              <a:gd name="connsiteY1835" fmla="*/ 2178739 h 4125645"/>
              <a:gd name="connsiteX1836" fmla="*/ 33650 w 4900466"/>
              <a:gd name="connsiteY1836" fmla="*/ 2092736 h 4125645"/>
              <a:gd name="connsiteX1837" fmla="*/ 18694 w 4900466"/>
              <a:gd name="connsiteY1837" fmla="*/ 2093983 h 4125645"/>
              <a:gd name="connsiteX1838" fmla="*/ 31156 w 4900466"/>
              <a:gd name="connsiteY1838" fmla="*/ 2091490 h 4125645"/>
              <a:gd name="connsiteX1839" fmla="*/ 28664 w 4900466"/>
              <a:gd name="connsiteY1839" fmla="*/ 2085258 h 4125645"/>
              <a:gd name="connsiteX1840" fmla="*/ 12462 w 4900466"/>
              <a:gd name="connsiteY1840" fmla="*/ 2086504 h 4125645"/>
              <a:gd name="connsiteX1841" fmla="*/ 0 w 4900466"/>
              <a:gd name="connsiteY1841" fmla="*/ 2088997 h 4125645"/>
              <a:gd name="connsiteX1842" fmla="*/ 17448 w 4900466"/>
              <a:gd name="connsiteY1842" fmla="*/ 2070301 h 4125645"/>
              <a:gd name="connsiteX1843" fmla="*/ 0 w 4900466"/>
              <a:gd name="connsiteY1843" fmla="*/ 2046619 h 4125645"/>
              <a:gd name="connsiteX1844" fmla="*/ 37388 w 4900466"/>
              <a:gd name="connsiteY1844" fmla="*/ 2046619 h 4125645"/>
              <a:gd name="connsiteX1845" fmla="*/ 43620 w 4900466"/>
              <a:gd name="connsiteY1845" fmla="*/ 2039140 h 4125645"/>
              <a:gd name="connsiteX1846" fmla="*/ 56082 w 4900466"/>
              <a:gd name="connsiteY1846" fmla="*/ 2025430 h 4125645"/>
              <a:gd name="connsiteX1847" fmla="*/ 72284 w 4900466"/>
              <a:gd name="connsiteY1847" fmla="*/ 2009226 h 4125645"/>
              <a:gd name="connsiteX1848" fmla="*/ 57328 w 4900466"/>
              <a:gd name="connsiteY1848" fmla="*/ 2014212 h 4125645"/>
              <a:gd name="connsiteX1849" fmla="*/ 98456 w 4900466"/>
              <a:gd name="connsiteY1849" fmla="*/ 1959370 h 4125645"/>
              <a:gd name="connsiteX1850" fmla="*/ 94718 w 4900466"/>
              <a:gd name="connsiteY1850" fmla="*/ 1989284 h 4125645"/>
              <a:gd name="connsiteX1851" fmla="*/ 117152 w 4900466"/>
              <a:gd name="connsiteY1851" fmla="*/ 1960616 h 4125645"/>
              <a:gd name="connsiteX1852" fmla="*/ 154540 w 4900466"/>
              <a:gd name="connsiteY1852" fmla="*/ 1885831 h 4125645"/>
              <a:gd name="connsiteX1853" fmla="*/ 154540 w 4900466"/>
              <a:gd name="connsiteY1853" fmla="*/ 1902034 h 4125645"/>
              <a:gd name="connsiteX1854" fmla="*/ 200654 w 4900466"/>
              <a:gd name="connsiteY1854" fmla="*/ 1830989 h 4125645"/>
              <a:gd name="connsiteX1855" fmla="*/ 240536 w 4900466"/>
              <a:gd name="connsiteY1855" fmla="*/ 1777393 h 4125645"/>
              <a:gd name="connsiteX1856" fmla="*/ 259230 w 4900466"/>
              <a:gd name="connsiteY1856" fmla="*/ 1752464 h 4125645"/>
              <a:gd name="connsiteX1857" fmla="*/ 267954 w 4900466"/>
              <a:gd name="connsiteY1857" fmla="*/ 1740000 h 4125645"/>
              <a:gd name="connsiteX1858" fmla="*/ 272940 w 4900466"/>
              <a:gd name="connsiteY1858" fmla="*/ 1733768 h 4125645"/>
              <a:gd name="connsiteX1859" fmla="*/ 274186 w 4900466"/>
              <a:gd name="connsiteY1859" fmla="*/ 1733768 h 4125645"/>
              <a:gd name="connsiteX1860" fmla="*/ 271694 w 4900466"/>
              <a:gd name="connsiteY1860" fmla="*/ 1736261 h 4125645"/>
              <a:gd name="connsiteX1861" fmla="*/ 270446 w 4900466"/>
              <a:gd name="connsiteY1861" fmla="*/ 1738753 h 4125645"/>
              <a:gd name="connsiteX1862" fmla="*/ 271694 w 4900466"/>
              <a:gd name="connsiteY1862" fmla="*/ 1738753 h 4125645"/>
              <a:gd name="connsiteX1863" fmla="*/ 276678 w 4900466"/>
              <a:gd name="connsiteY1863" fmla="*/ 1733768 h 4125645"/>
              <a:gd name="connsiteX1864" fmla="*/ 280418 w 4900466"/>
              <a:gd name="connsiteY1864" fmla="*/ 1730029 h 4125645"/>
              <a:gd name="connsiteX1865" fmla="*/ 285402 w 4900466"/>
              <a:gd name="connsiteY1865" fmla="*/ 1727536 h 4125645"/>
              <a:gd name="connsiteX1866" fmla="*/ 306590 w 4900466"/>
              <a:gd name="connsiteY1866" fmla="*/ 1705100 h 4125645"/>
              <a:gd name="connsiteX1867" fmla="*/ 310328 w 4900466"/>
              <a:gd name="connsiteY1867" fmla="*/ 1711332 h 4125645"/>
              <a:gd name="connsiteX1868" fmla="*/ 310328 w 4900466"/>
              <a:gd name="connsiteY1868" fmla="*/ 1708839 h 4125645"/>
              <a:gd name="connsiteX1869" fmla="*/ 306590 w 4900466"/>
              <a:gd name="connsiteY1869" fmla="*/ 1705100 h 4125645"/>
              <a:gd name="connsiteX1870" fmla="*/ 306590 w 4900466"/>
              <a:gd name="connsiteY1870" fmla="*/ 1703854 h 4125645"/>
              <a:gd name="connsiteX1871" fmla="*/ 306590 w 4900466"/>
              <a:gd name="connsiteY1871" fmla="*/ 1702607 h 4125645"/>
              <a:gd name="connsiteX1872" fmla="*/ 302850 w 4900466"/>
              <a:gd name="connsiteY1872" fmla="*/ 1697622 h 4125645"/>
              <a:gd name="connsiteX1873" fmla="*/ 307836 w 4900466"/>
              <a:gd name="connsiteY1873" fmla="*/ 1692636 h 4125645"/>
              <a:gd name="connsiteX1874" fmla="*/ 357688 w 4900466"/>
              <a:gd name="connsiteY1874" fmla="*/ 1624083 h 4125645"/>
              <a:gd name="connsiteX1875" fmla="*/ 331516 w 4900466"/>
              <a:gd name="connsiteY1875" fmla="*/ 1662722 h 4125645"/>
              <a:gd name="connsiteX1876" fmla="*/ 385106 w 4900466"/>
              <a:gd name="connsiteY1876" fmla="*/ 1584198 h 4125645"/>
              <a:gd name="connsiteX1877" fmla="*/ 412526 w 4900466"/>
              <a:gd name="connsiteY1877" fmla="*/ 1556777 h 4125645"/>
              <a:gd name="connsiteX1878" fmla="*/ 457392 w 4900466"/>
              <a:gd name="connsiteY1878" fmla="*/ 1489470 h 4125645"/>
              <a:gd name="connsiteX1879" fmla="*/ 467362 w 4900466"/>
              <a:gd name="connsiteY1879" fmla="*/ 1480745 h 4125645"/>
              <a:gd name="connsiteX1880" fmla="*/ 400062 w 4900466"/>
              <a:gd name="connsiteY1880" fmla="*/ 1572980 h 4125645"/>
              <a:gd name="connsiteX1881" fmla="*/ 405048 w 4900466"/>
              <a:gd name="connsiteY1881" fmla="*/ 1584198 h 4125645"/>
              <a:gd name="connsiteX1882" fmla="*/ 508490 w 4900466"/>
              <a:gd name="connsiteY1882" fmla="*/ 1420917 h 4125645"/>
              <a:gd name="connsiteX1883" fmla="*/ 560836 w 4900466"/>
              <a:gd name="connsiteY1883" fmla="*/ 1362335 h 4125645"/>
              <a:gd name="connsiteX1884" fmla="*/ 562082 w 4900466"/>
              <a:gd name="connsiteY1884" fmla="*/ 1357349 h 4125645"/>
              <a:gd name="connsiteX1885" fmla="*/ 574546 w 4900466"/>
              <a:gd name="connsiteY1885" fmla="*/ 1352364 h 4125645"/>
              <a:gd name="connsiteX1886" fmla="*/ 585762 w 4900466"/>
              <a:gd name="connsiteY1886" fmla="*/ 1336160 h 4125645"/>
              <a:gd name="connsiteX1887" fmla="*/ 584516 w 4900466"/>
              <a:gd name="connsiteY1887" fmla="*/ 1341146 h 4125645"/>
              <a:gd name="connsiteX1888" fmla="*/ 595812 w 4900466"/>
              <a:gd name="connsiteY1888" fmla="*/ 1327589 h 4125645"/>
              <a:gd name="connsiteX1889" fmla="*/ 593480 w 4900466"/>
              <a:gd name="connsiteY1889" fmla="*/ 1328463 h 4125645"/>
              <a:gd name="connsiteX1890" fmla="*/ 596228 w 4900466"/>
              <a:gd name="connsiteY1890" fmla="*/ 1325716 h 4125645"/>
              <a:gd name="connsiteX1891" fmla="*/ 597144 w 4900466"/>
              <a:gd name="connsiteY1891" fmla="*/ 1324343 h 4125645"/>
              <a:gd name="connsiteX1892" fmla="*/ 597144 w 4900466"/>
              <a:gd name="connsiteY1892" fmla="*/ 1327089 h 4125645"/>
              <a:gd name="connsiteX1893" fmla="*/ 596878 w 4900466"/>
              <a:gd name="connsiteY1893" fmla="*/ 1327189 h 4125645"/>
              <a:gd name="connsiteX1894" fmla="*/ 596200 w 4900466"/>
              <a:gd name="connsiteY1894" fmla="*/ 1333979 h 4125645"/>
              <a:gd name="connsiteX1895" fmla="*/ 587008 w 4900466"/>
              <a:gd name="connsiteY1895" fmla="*/ 1351117 h 4125645"/>
              <a:gd name="connsiteX1896" fmla="*/ 569560 w 4900466"/>
              <a:gd name="connsiteY1896" fmla="*/ 1364828 h 4125645"/>
              <a:gd name="connsiteX1897" fmla="*/ 562082 w 4900466"/>
              <a:gd name="connsiteY1897" fmla="*/ 1381031 h 4125645"/>
              <a:gd name="connsiteX1898" fmla="*/ 582022 w 4900466"/>
              <a:gd name="connsiteY1898" fmla="*/ 1358596 h 4125645"/>
              <a:gd name="connsiteX1899" fmla="*/ 587008 w 4900466"/>
              <a:gd name="connsiteY1899" fmla="*/ 1351117 h 4125645"/>
              <a:gd name="connsiteX1900" fmla="*/ 591994 w 4900466"/>
              <a:gd name="connsiteY1900" fmla="*/ 1347378 h 4125645"/>
              <a:gd name="connsiteX1901" fmla="*/ 587008 w 4900466"/>
              <a:gd name="connsiteY1901" fmla="*/ 1353610 h 4125645"/>
              <a:gd name="connsiteX1902" fmla="*/ 595732 w 4900466"/>
              <a:gd name="connsiteY1902" fmla="*/ 1343639 h 4125645"/>
              <a:gd name="connsiteX1903" fmla="*/ 591994 w 4900466"/>
              <a:gd name="connsiteY1903" fmla="*/ 1347378 h 4125645"/>
              <a:gd name="connsiteX1904" fmla="*/ 600718 w 4900466"/>
              <a:gd name="connsiteY1904" fmla="*/ 1336160 h 4125645"/>
              <a:gd name="connsiteX1905" fmla="*/ 606948 w 4900466"/>
              <a:gd name="connsiteY1905" fmla="*/ 1324943 h 4125645"/>
              <a:gd name="connsiteX1906" fmla="*/ 614426 w 4900466"/>
              <a:gd name="connsiteY1906" fmla="*/ 1303753 h 4125645"/>
              <a:gd name="connsiteX1907" fmla="*/ 608196 w 4900466"/>
              <a:gd name="connsiteY1907" fmla="*/ 1303753 h 4125645"/>
              <a:gd name="connsiteX1908" fmla="*/ 623150 w 4900466"/>
              <a:gd name="connsiteY1908" fmla="*/ 1278825 h 4125645"/>
              <a:gd name="connsiteX1909" fmla="*/ 634368 w 4900466"/>
              <a:gd name="connsiteY1909" fmla="*/ 1265115 h 4125645"/>
              <a:gd name="connsiteX1910" fmla="*/ 694190 w 4900466"/>
              <a:gd name="connsiteY1910" fmla="*/ 1172880 h 4125645"/>
              <a:gd name="connsiteX1911" fmla="*/ 696682 w 4900466"/>
              <a:gd name="connsiteY1911" fmla="*/ 1177865 h 4125645"/>
              <a:gd name="connsiteX1912" fmla="*/ 773954 w 4900466"/>
              <a:gd name="connsiteY1912" fmla="*/ 1079398 h 4125645"/>
              <a:gd name="connsiteX1913" fmla="*/ 793894 w 4900466"/>
              <a:gd name="connsiteY1913" fmla="*/ 1043252 h 4125645"/>
              <a:gd name="connsiteX1914" fmla="*/ 796388 w 4900466"/>
              <a:gd name="connsiteY1914" fmla="*/ 1040759 h 4125645"/>
              <a:gd name="connsiteX1915" fmla="*/ 811342 w 4900466"/>
              <a:gd name="connsiteY1915" fmla="*/ 1015831 h 4125645"/>
              <a:gd name="connsiteX1916" fmla="*/ 818820 w 4900466"/>
              <a:gd name="connsiteY1916" fmla="*/ 1013338 h 4125645"/>
              <a:gd name="connsiteX1917" fmla="*/ 897338 w 4900466"/>
              <a:gd name="connsiteY1917" fmla="*/ 903653 h 4125645"/>
              <a:gd name="connsiteX1918" fmla="*/ 908554 w 4900466"/>
              <a:gd name="connsiteY1918" fmla="*/ 877479 h 4125645"/>
              <a:gd name="connsiteX1919" fmla="*/ 945944 w 4900466"/>
              <a:gd name="connsiteY1919" fmla="*/ 842579 h 4125645"/>
              <a:gd name="connsiteX1920" fmla="*/ 969624 w 4900466"/>
              <a:gd name="connsiteY1920" fmla="*/ 800201 h 4125645"/>
              <a:gd name="connsiteX1921" fmla="*/ 972116 w 4900466"/>
              <a:gd name="connsiteY1921" fmla="*/ 805186 h 4125645"/>
              <a:gd name="connsiteX1922" fmla="*/ 1005766 w 4900466"/>
              <a:gd name="connsiteY1922" fmla="*/ 765301 h 4125645"/>
              <a:gd name="connsiteX1923" fmla="*/ 1036924 w 4900466"/>
              <a:gd name="connsiteY1923" fmla="*/ 722923 h 4125645"/>
              <a:gd name="connsiteX1924" fmla="*/ 1039364 w 4900466"/>
              <a:gd name="connsiteY1924" fmla="*/ 719033 h 4125645"/>
              <a:gd name="connsiteX1925" fmla="*/ 1051880 w 4900466"/>
              <a:gd name="connsiteY1925" fmla="*/ 705473 h 4125645"/>
              <a:gd name="connsiteX1926" fmla="*/ 1059790 w 4900466"/>
              <a:gd name="connsiteY1926" fmla="*/ 692618 h 4125645"/>
              <a:gd name="connsiteX1927" fmla="*/ 1092184 w 4900466"/>
              <a:gd name="connsiteY1927" fmla="*/ 660354 h 4125645"/>
              <a:gd name="connsiteX1928" fmla="*/ 1095500 w 4900466"/>
              <a:gd name="connsiteY1928" fmla="*/ 659355 h 4125645"/>
              <a:gd name="connsiteX1929" fmla="*/ 1102010 w 4900466"/>
              <a:gd name="connsiteY1929" fmla="*/ 650567 h 4125645"/>
              <a:gd name="connsiteX1930" fmla="*/ 1660076 w 4900466"/>
              <a:gd name="connsiteY1930" fmla="*/ 94728 h 4125645"/>
              <a:gd name="connsiteX1931" fmla="*/ 1662568 w 4900466"/>
              <a:gd name="connsiteY1931" fmla="*/ 98467 h 4125645"/>
              <a:gd name="connsiteX1932" fmla="*/ 1660076 w 4900466"/>
              <a:gd name="connsiteY1932" fmla="*/ 93481 h 4125645"/>
              <a:gd name="connsiteX1933" fmla="*/ 1666308 w 4900466"/>
              <a:gd name="connsiteY1933" fmla="*/ 100960 h 4125645"/>
              <a:gd name="connsiteX1934" fmla="*/ 1668800 w 4900466"/>
              <a:gd name="connsiteY1934" fmla="*/ 103453 h 4125645"/>
              <a:gd name="connsiteX1935" fmla="*/ 1666308 w 4900466"/>
              <a:gd name="connsiteY1935" fmla="*/ 102206 h 4125645"/>
              <a:gd name="connsiteX1936" fmla="*/ 1680016 w 4900466"/>
              <a:gd name="connsiteY1936" fmla="*/ 118410 h 4125645"/>
              <a:gd name="connsiteX1937" fmla="*/ 1675032 w 4900466"/>
              <a:gd name="connsiteY1937" fmla="*/ 108438 h 4125645"/>
              <a:gd name="connsiteX1938" fmla="*/ 1668800 w 4900466"/>
              <a:gd name="connsiteY1938" fmla="*/ 103453 h 4125645"/>
              <a:gd name="connsiteX1939" fmla="*/ 1671292 w 4900466"/>
              <a:gd name="connsiteY1939" fmla="*/ 102206 h 4125645"/>
              <a:gd name="connsiteX1940" fmla="*/ 1663814 w 4900466"/>
              <a:gd name="connsiteY1940" fmla="*/ 88496 h 4125645"/>
              <a:gd name="connsiteX1941" fmla="*/ 1660076 w 4900466"/>
              <a:gd name="connsiteY1941" fmla="*/ 93481 h 4125645"/>
              <a:gd name="connsiteX1942" fmla="*/ 1102314 w 4900466"/>
              <a:gd name="connsiteY1942" fmla="*/ 650155 h 4125645"/>
              <a:gd name="connsiteX1943" fmla="*/ 1120426 w 4900466"/>
              <a:gd name="connsiteY1943" fmla="*/ 625702 h 4125645"/>
              <a:gd name="connsiteX1944" fmla="*/ 1119180 w 4900466"/>
              <a:gd name="connsiteY1944" fmla="*/ 630688 h 4125645"/>
              <a:gd name="connsiteX1945" fmla="*/ 1144106 w 4900466"/>
              <a:gd name="connsiteY1945" fmla="*/ 592049 h 4125645"/>
              <a:gd name="connsiteX1946" fmla="*/ 1144106 w 4900466"/>
              <a:gd name="connsiteY1946" fmla="*/ 593295 h 4125645"/>
              <a:gd name="connsiteX1947" fmla="*/ 1186480 w 4900466"/>
              <a:gd name="connsiteY1947" fmla="*/ 540946 h 4125645"/>
              <a:gd name="connsiteX1948" fmla="*/ 1188972 w 4900466"/>
              <a:gd name="connsiteY1948" fmla="*/ 540946 h 4125645"/>
              <a:gd name="connsiteX1949" fmla="*/ 1218884 w 4900466"/>
              <a:gd name="connsiteY1949" fmla="*/ 502307 h 4125645"/>
              <a:gd name="connsiteX1950" fmla="*/ 1235086 w 4900466"/>
              <a:gd name="connsiteY1950" fmla="*/ 487350 h 4125645"/>
              <a:gd name="connsiteX1951" fmla="*/ 1247550 w 4900466"/>
              <a:gd name="connsiteY1951" fmla="*/ 472393 h 4125645"/>
              <a:gd name="connsiteX1952" fmla="*/ 1256274 w 4900466"/>
              <a:gd name="connsiteY1952" fmla="*/ 459928 h 4125645"/>
              <a:gd name="connsiteX1953" fmla="*/ 1263752 w 4900466"/>
              <a:gd name="connsiteY1953" fmla="*/ 441232 h 4125645"/>
              <a:gd name="connsiteX1954" fmla="*/ 1288678 w 4900466"/>
              <a:gd name="connsiteY1954" fmla="*/ 406332 h 4125645"/>
              <a:gd name="connsiteX1955" fmla="*/ 1279952 w 4900466"/>
              <a:gd name="connsiteY1955" fmla="*/ 417550 h 4125645"/>
              <a:gd name="connsiteX1956" fmla="*/ 1296156 w 4900466"/>
              <a:gd name="connsiteY1956" fmla="*/ 400100 h 4125645"/>
              <a:gd name="connsiteX1957" fmla="*/ 1375918 w 4900466"/>
              <a:gd name="connsiteY1957" fmla="*/ 271719 h 4125645"/>
              <a:gd name="connsiteX1958" fmla="*/ 1357224 w 4900466"/>
              <a:gd name="connsiteY1958" fmla="*/ 310358 h 4125645"/>
              <a:gd name="connsiteX1959" fmla="*/ 1382150 w 4900466"/>
              <a:gd name="connsiteY1959" fmla="*/ 281691 h 4125645"/>
              <a:gd name="connsiteX1960" fmla="*/ 1355978 w 4900466"/>
              <a:gd name="connsiteY1960" fmla="*/ 317837 h 4125645"/>
              <a:gd name="connsiteX1961" fmla="*/ 1424524 w 4900466"/>
              <a:gd name="connsiteY1961" fmla="*/ 218123 h 4125645"/>
              <a:gd name="connsiteX1962" fmla="*/ 1453190 w 4900466"/>
              <a:gd name="connsiteY1962" fmla="*/ 190702 h 4125645"/>
              <a:gd name="connsiteX1963" fmla="*/ 1458174 w 4900466"/>
              <a:gd name="connsiteY1963" fmla="*/ 183223 h 4125645"/>
              <a:gd name="connsiteX1964" fmla="*/ 1468144 w 4900466"/>
              <a:gd name="connsiteY1964" fmla="*/ 175745 h 4125645"/>
              <a:gd name="connsiteX1965" fmla="*/ 1473130 w 4900466"/>
              <a:gd name="connsiteY1965" fmla="*/ 170759 h 4125645"/>
              <a:gd name="connsiteX1966" fmla="*/ 1478116 w 4900466"/>
              <a:gd name="connsiteY1966" fmla="*/ 164527 h 4125645"/>
              <a:gd name="connsiteX1967" fmla="*/ 1471884 w 4900466"/>
              <a:gd name="connsiteY1967" fmla="*/ 165774 h 4125645"/>
              <a:gd name="connsiteX1968" fmla="*/ 1474376 w 4900466"/>
              <a:gd name="connsiteY1968" fmla="*/ 159542 h 4125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Lst>
            <a:rect l="l" t="t" r="r" b="b"/>
            <a:pathLst>
              <a:path w="4900466" h="4125645">
                <a:moveTo>
                  <a:pt x="3221694" y="4007235"/>
                </a:moveTo>
                <a:cubicBezTo>
                  <a:pt x="3222940" y="4010974"/>
                  <a:pt x="3224188" y="4014713"/>
                  <a:pt x="3226680" y="4017206"/>
                </a:cubicBezTo>
                <a:lnTo>
                  <a:pt x="3232912" y="4023438"/>
                </a:lnTo>
                <a:cubicBezTo>
                  <a:pt x="3231664" y="4022192"/>
                  <a:pt x="3234158" y="4028424"/>
                  <a:pt x="3229172" y="4023438"/>
                </a:cubicBezTo>
                <a:cubicBezTo>
                  <a:pt x="3232912" y="4030917"/>
                  <a:pt x="3235404" y="4034656"/>
                  <a:pt x="3237896" y="4038395"/>
                </a:cubicBezTo>
                <a:lnTo>
                  <a:pt x="3240388" y="4032163"/>
                </a:lnTo>
                <a:lnTo>
                  <a:pt x="3241636" y="4030917"/>
                </a:lnTo>
                <a:cubicBezTo>
                  <a:pt x="3240388" y="4029670"/>
                  <a:pt x="3239142" y="4028424"/>
                  <a:pt x="3237896" y="4028424"/>
                </a:cubicBezTo>
                <a:lnTo>
                  <a:pt x="3240388" y="4032163"/>
                </a:lnTo>
                <a:lnTo>
                  <a:pt x="3235404" y="4025931"/>
                </a:lnTo>
                <a:lnTo>
                  <a:pt x="3234156" y="4024683"/>
                </a:lnTo>
                <a:close/>
                <a:moveTo>
                  <a:pt x="3125098" y="3954018"/>
                </a:moveTo>
                <a:lnTo>
                  <a:pt x="3119498" y="3957378"/>
                </a:lnTo>
                <a:cubicBezTo>
                  <a:pt x="3123860" y="3955509"/>
                  <a:pt x="3124172" y="3954885"/>
                  <a:pt x="3124328" y="3954418"/>
                </a:cubicBezTo>
                <a:close/>
                <a:moveTo>
                  <a:pt x="3125728" y="3953639"/>
                </a:moveTo>
                <a:lnTo>
                  <a:pt x="3125826" y="3953639"/>
                </a:lnTo>
                <a:lnTo>
                  <a:pt x="3125098" y="3954018"/>
                </a:lnTo>
                <a:close/>
                <a:moveTo>
                  <a:pt x="1368440" y="3953639"/>
                </a:moveTo>
                <a:lnTo>
                  <a:pt x="1369112" y="3953639"/>
                </a:lnTo>
                <a:lnTo>
                  <a:pt x="1367974" y="3954418"/>
                </a:lnTo>
                <a:cubicBezTo>
                  <a:pt x="1367818" y="3954885"/>
                  <a:pt x="1367196" y="3955509"/>
                  <a:pt x="1362210" y="3957378"/>
                </a:cubicBezTo>
                <a:cubicBezTo>
                  <a:pt x="1365948" y="3956132"/>
                  <a:pt x="1364702" y="3956132"/>
                  <a:pt x="1368440" y="3953639"/>
                </a:cubicBezTo>
                <a:close/>
                <a:moveTo>
                  <a:pt x="3126976" y="3951146"/>
                </a:moveTo>
                <a:lnTo>
                  <a:pt x="3124482" y="3952393"/>
                </a:lnTo>
                <a:lnTo>
                  <a:pt x="3123236" y="3952393"/>
                </a:lnTo>
                <a:close/>
                <a:moveTo>
                  <a:pt x="3124482" y="3947407"/>
                </a:moveTo>
                <a:lnTo>
                  <a:pt x="3124482" y="3948653"/>
                </a:lnTo>
                <a:cubicBezTo>
                  <a:pt x="3118252" y="3949899"/>
                  <a:pt x="3120744" y="3949899"/>
                  <a:pt x="3115758" y="3949899"/>
                </a:cubicBezTo>
                <a:lnTo>
                  <a:pt x="3121574" y="3948238"/>
                </a:lnTo>
                <a:close/>
                <a:moveTo>
                  <a:pt x="1368440" y="3947407"/>
                </a:moveTo>
                <a:lnTo>
                  <a:pt x="1367194" y="3948653"/>
                </a:lnTo>
                <a:cubicBezTo>
                  <a:pt x="1362210" y="3949899"/>
                  <a:pt x="1363456" y="3949899"/>
                  <a:pt x="1359716" y="3949899"/>
                </a:cubicBezTo>
                <a:lnTo>
                  <a:pt x="1365532" y="3948238"/>
                </a:lnTo>
                <a:close/>
                <a:moveTo>
                  <a:pt x="3107034" y="3941175"/>
                </a:moveTo>
                <a:cubicBezTo>
                  <a:pt x="3108280" y="3942421"/>
                  <a:pt x="3107034" y="3943667"/>
                  <a:pt x="3108280" y="3941175"/>
                </a:cubicBezTo>
                <a:cubicBezTo>
                  <a:pt x="3109528" y="3941175"/>
                  <a:pt x="3109528" y="3942421"/>
                  <a:pt x="3109528" y="3942421"/>
                </a:cubicBezTo>
                <a:cubicBezTo>
                  <a:pt x="3110774" y="3943667"/>
                  <a:pt x="3110774" y="3943667"/>
                  <a:pt x="3110774" y="3944914"/>
                </a:cubicBezTo>
                <a:lnTo>
                  <a:pt x="3110774" y="3946160"/>
                </a:lnTo>
                <a:lnTo>
                  <a:pt x="3110774" y="3947407"/>
                </a:lnTo>
                <a:lnTo>
                  <a:pt x="3109528" y="3946160"/>
                </a:lnTo>
                <a:cubicBezTo>
                  <a:pt x="3108280" y="3943667"/>
                  <a:pt x="3108280" y="3942421"/>
                  <a:pt x="3107034" y="3941175"/>
                </a:cubicBezTo>
                <a:close/>
                <a:moveTo>
                  <a:pt x="1349746" y="3939928"/>
                </a:moveTo>
                <a:lnTo>
                  <a:pt x="1350102" y="3939928"/>
                </a:lnTo>
                <a:lnTo>
                  <a:pt x="1350992" y="3941175"/>
                </a:lnTo>
                <a:cubicBezTo>
                  <a:pt x="1350992" y="3939928"/>
                  <a:pt x="1349746" y="3939928"/>
                  <a:pt x="1349746" y="3939928"/>
                </a:cubicBezTo>
                <a:close/>
                <a:moveTo>
                  <a:pt x="1355978" y="3937435"/>
                </a:moveTo>
                <a:lnTo>
                  <a:pt x="1357224" y="3938682"/>
                </a:lnTo>
                <a:lnTo>
                  <a:pt x="1358470" y="3938682"/>
                </a:lnTo>
                <a:cubicBezTo>
                  <a:pt x="1358470" y="3938682"/>
                  <a:pt x="1358470" y="3938682"/>
                  <a:pt x="1358470" y="3939928"/>
                </a:cubicBezTo>
                <a:lnTo>
                  <a:pt x="1358572" y="3940055"/>
                </a:lnTo>
                <a:lnTo>
                  <a:pt x="1360062" y="3940055"/>
                </a:lnTo>
                <a:lnTo>
                  <a:pt x="1359234" y="3940884"/>
                </a:lnTo>
                <a:lnTo>
                  <a:pt x="1359340" y="3941017"/>
                </a:lnTo>
                <a:lnTo>
                  <a:pt x="1359384" y="3941071"/>
                </a:lnTo>
                <a:lnTo>
                  <a:pt x="1363456" y="3946160"/>
                </a:lnTo>
                <a:lnTo>
                  <a:pt x="1358978" y="3941682"/>
                </a:lnTo>
                <a:lnTo>
                  <a:pt x="1358900" y="3941604"/>
                </a:lnTo>
                <a:lnTo>
                  <a:pt x="1358706" y="3941411"/>
                </a:lnTo>
                <a:lnTo>
                  <a:pt x="1357316" y="3942801"/>
                </a:lnTo>
                <a:lnTo>
                  <a:pt x="1357316" y="3940055"/>
                </a:lnTo>
                <a:lnTo>
                  <a:pt x="1357352" y="3940055"/>
                </a:lnTo>
                <a:lnTo>
                  <a:pt x="1357224" y="3939928"/>
                </a:lnTo>
                <a:cubicBezTo>
                  <a:pt x="1357224" y="3939928"/>
                  <a:pt x="1355978" y="3941175"/>
                  <a:pt x="1355978" y="3943667"/>
                </a:cubicBezTo>
                <a:cubicBezTo>
                  <a:pt x="1354732" y="3942421"/>
                  <a:pt x="1354732" y="3941175"/>
                  <a:pt x="1354732" y="3941175"/>
                </a:cubicBezTo>
                <a:lnTo>
                  <a:pt x="1353484" y="3939928"/>
                </a:lnTo>
                <a:lnTo>
                  <a:pt x="1354732" y="3939928"/>
                </a:lnTo>
                <a:lnTo>
                  <a:pt x="1355978" y="3938682"/>
                </a:lnTo>
                <a:cubicBezTo>
                  <a:pt x="1355978" y="3938682"/>
                  <a:pt x="1355978" y="3938682"/>
                  <a:pt x="1355978" y="3937435"/>
                </a:cubicBezTo>
                <a:close/>
                <a:moveTo>
                  <a:pt x="3109528" y="3936189"/>
                </a:moveTo>
                <a:lnTo>
                  <a:pt x="3110276" y="3936189"/>
                </a:lnTo>
                <a:lnTo>
                  <a:pt x="3110774" y="3936189"/>
                </a:lnTo>
                <a:lnTo>
                  <a:pt x="3110774" y="3937435"/>
                </a:lnTo>
                <a:lnTo>
                  <a:pt x="3110276" y="3936937"/>
                </a:lnTo>
                <a:close/>
                <a:moveTo>
                  <a:pt x="1352238" y="3936189"/>
                </a:moveTo>
                <a:cubicBezTo>
                  <a:pt x="1352238" y="3936189"/>
                  <a:pt x="1352238" y="3936189"/>
                  <a:pt x="1352238" y="3937435"/>
                </a:cubicBezTo>
                <a:cubicBezTo>
                  <a:pt x="1352238" y="3938682"/>
                  <a:pt x="1353484" y="3938682"/>
                  <a:pt x="1353484" y="3938682"/>
                </a:cubicBezTo>
                <a:lnTo>
                  <a:pt x="1354732" y="3936189"/>
                </a:lnTo>
                <a:lnTo>
                  <a:pt x="1353484" y="3937435"/>
                </a:lnTo>
                <a:lnTo>
                  <a:pt x="1353484" y="3936189"/>
                </a:lnTo>
                <a:close/>
                <a:moveTo>
                  <a:pt x="3110774" y="3934943"/>
                </a:moveTo>
                <a:lnTo>
                  <a:pt x="3113266" y="3936189"/>
                </a:lnTo>
                <a:cubicBezTo>
                  <a:pt x="3113266" y="3936189"/>
                  <a:pt x="3113266" y="3936189"/>
                  <a:pt x="3113266" y="3937435"/>
                </a:cubicBezTo>
                <a:lnTo>
                  <a:pt x="3114512" y="3938682"/>
                </a:lnTo>
                <a:cubicBezTo>
                  <a:pt x="3114512" y="3938682"/>
                  <a:pt x="3114512" y="3938682"/>
                  <a:pt x="3114512" y="3939928"/>
                </a:cubicBezTo>
                <a:cubicBezTo>
                  <a:pt x="3114512" y="3939928"/>
                  <a:pt x="3113266" y="3941175"/>
                  <a:pt x="3113266" y="3943667"/>
                </a:cubicBezTo>
                <a:lnTo>
                  <a:pt x="3112020" y="3943667"/>
                </a:lnTo>
                <a:lnTo>
                  <a:pt x="3111456" y="3942539"/>
                </a:lnTo>
                <a:lnTo>
                  <a:pt x="3111230" y="3942087"/>
                </a:lnTo>
                <a:lnTo>
                  <a:pt x="3110276" y="3942801"/>
                </a:lnTo>
                <a:lnTo>
                  <a:pt x="3111026" y="3941678"/>
                </a:lnTo>
                <a:lnTo>
                  <a:pt x="3110774" y="3941175"/>
                </a:lnTo>
                <a:lnTo>
                  <a:pt x="3110774" y="3939928"/>
                </a:lnTo>
                <a:cubicBezTo>
                  <a:pt x="3109528" y="3939928"/>
                  <a:pt x="3109528" y="3939928"/>
                  <a:pt x="3108280" y="3938682"/>
                </a:cubicBezTo>
                <a:lnTo>
                  <a:pt x="3109528" y="3938682"/>
                </a:lnTo>
                <a:lnTo>
                  <a:pt x="3109528" y="3937435"/>
                </a:lnTo>
                <a:cubicBezTo>
                  <a:pt x="3109528" y="3938682"/>
                  <a:pt x="3109528" y="3938682"/>
                  <a:pt x="3110774" y="3938682"/>
                </a:cubicBezTo>
                <a:lnTo>
                  <a:pt x="3112020" y="3936189"/>
                </a:lnTo>
                <a:cubicBezTo>
                  <a:pt x="3112020" y="3936189"/>
                  <a:pt x="3112020" y="3936189"/>
                  <a:pt x="3110774" y="3936189"/>
                </a:cubicBezTo>
                <a:close/>
                <a:moveTo>
                  <a:pt x="3118252" y="3922479"/>
                </a:moveTo>
                <a:lnTo>
                  <a:pt x="3117004" y="3923725"/>
                </a:lnTo>
                <a:lnTo>
                  <a:pt x="3117004" y="3923726"/>
                </a:lnTo>
                <a:lnTo>
                  <a:pt x="3117004" y="3924348"/>
                </a:lnTo>
                <a:lnTo>
                  <a:pt x="3115758" y="3924971"/>
                </a:lnTo>
                <a:cubicBezTo>
                  <a:pt x="3117004" y="3924971"/>
                  <a:pt x="3117004" y="3924971"/>
                  <a:pt x="3117004" y="3924971"/>
                </a:cubicBezTo>
                <a:lnTo>
                  <a:pt x="3117004" y="3924348"/>
                </a:lnTo>
                <a:lnTo>
                  <a:pt x="3118252" y="3923725"/>
                </a:lnTo>
                <a:cubicBezTo>
                  <a:pt x="3118252" y="3923725"/>
                  <a:pt x="3118252" y="3923725"/>
                  <a:pt x="3118252" y="3922479"/>
                </a:cubicBezTo>
                <a:close/>
                <a:moveTo>
                  <a:pt x="1360962" y="3922479"/>
                </a:moveTo>
                <a:lnTo>
                  <a:pt x="1359716" y="3923725"/>
                </a:lnTo>
                <a:lnTo>
                  <a:pt x="1359716" y="3924971"/>
                </a:lnTo>
                <a:cubicBezTo>
                  <a:pt x="1359716" y="3923725"/>
                  <a:pt x="1360962" y="3923725"/>
                  <a:pt x="1360962" y="3923725"/>
                </a:cubicBezTo>
                <a:cubicBezTo>
                  <a:pt x="1360962" y="3923725"/>
                  <a:pt x="1360962" y="3923725"/>
                  <a:pt x="1360962" y="3922479"/>
                </a:cubicBezTo>
                <a:close/>
                <a:moveTo>
                  <a:pt x="3488200" y="3901585"/>
                </a:moveTo>
                <a:cubicBezTo>
                  <a:pt x="3480706" y="3909599"/>
                  <a:pt x="3473212" y="3918758"/>
                  <a:pt x="3468216" y="3927917"/>
                </a:cubicBezTo>
                <a:cubicBezTo>
                  <a:pt x="3461972" y="3926772"/>
                  <a:pt x="3473212" y="3918758"/>
                  <a:pt x="3488200" y="3901585"/>
                </a:cubicBezTo>
                <a:close/>
                <a:moveTo>
                  <a:pt x="1729738" y="3901585"/>
                </a:moveTo>
                <a:cubicBezTo>
                  <a:pt x="1722244" y="3909599"/>
                  <a:pt x="1717248" y="3918758"/>
                  <a:pt x="1709754" y="3927917"/>
                </a:cubicBezTo>
                <a:cubicBezTo>
                  <a:pt x="1703508" y="3926772"/>
                  <a:pt x="1714750" y="3918758"/>
                  <a:pt x="1729738" y="3901585"/>
                </a:cubicBezTo>
                <a:close/>
                <a:moveTo>
                  <a:pt x="1293662" y="3876360"/>
                </a:moveTo>
                <a:lnTo>
                  <a:pt x="1296156" y="3878854"/>
                </a:lnTo>
                <a:cubicBezTo>
                  <a:pt x="1296156" y="3878854"/>
                  <a:pt x="1294908" y="3876361"/>
                  <a:pt x="1293662" y="3876361"/>
                </a:cubicBezTo>
                <a:close/>
                <a:moveTo>
                  <a:pt x="3048770" y="3873557"/>
                </a:moveTo>
                <a:lnTo>
                  <a:pt x="3049704" y="3875115"/>
                </a:lnTo>
                <a:cubicBezTo>
                  <a:pt x="3049704" y="3876361"/>
                  <a:pt x="3050950" y="3877607"/>
                  <a:pt x="3053444" y="3878854"/>
                </a:cubicBezTo>
                <a:cubicBezTo>
                  <a:pt x="3052196" y="3878854"/>
                  <a:pt x="3050950" y="3876361"/>
                  <a:pt x="3049704" y="3876361"/>
                </a:cubicBezTo>
                <a:close/>
                <a:moveTo>
                  <a:pt x="1291792" y="3873556"/>
                </a:moveTo>
                <a:lnTo>
                  <a:pt x="1293662" y="3876360"/>
                </a:lnTo>
                <a:lnTo>
                  <a:pt x="1292416" y="3875115"/>
                </a:lnTo>
                <a:close/>
                <a:moveTo>
                  <a:pt x="1289924" y="3868885"/>
                </a:moveTo>
                <a:lnTo>
                  <a:pt x="1291792" y="3873556"/>
                </a:lnTo>
                <a:lnTo>
                  <a:pt x="1291170" y="3872622"/>
                </a:lnTo>
                <a:close/>
                <a:moveTo>
                  <a:pt x="1289922" y="3868879"/>
                </a:moveTo>
                <a:lnTo>
                  <a:pt x="1289924" y="3868883"/>
                </a:lnTo>
                <a:lnTo>
                  <a:pt x="1289924" y="3868885"/>
                </a:lnTo>
                <a:close/>
                <a:moveTo>
                  <a:pt x="3038488" y="3848940"/>
                </a:moveTo>
                <a:cubicBezTo>
                  <a:pt x="3038488" y="3848940"/>
                  <a:pt x="3038488" y="3848940"/>
                  <a:pt x="3039734" y="3848940"/>
                </a:cubicBezTo>
                <a:lnTo>
                  <a:pt x="3039734" y="3850186"/>
                </a:lnTo>
                <a:cubicBezTo>
                  <a:pt x="3039734" y="3850186"/>
                  <a:pt x="3039734" y="3850186"/>
                  <a:pt x="3039734" y="3851433"/>
                </a:cubicBezTo>
                <a:cubicBezTo>
                  <a:pt x="3039734" y="3853925"/>
                  <a:pt x="3040980" y="3855172"/>
                  <a:pt x="3042226" y="3857665"/>
                </a:cubicBezTo>
                <a:cubicBezTo>
                  <a:pt x="3043472" y="3860157"/>
                  <a:pt x="3043472" y="3862650"/>
                  <a:pt x="3044720" y="3865143"/>
                </a:cubicBezTo>
                <a:cubicBezTo>
                  <a:pt x="3045966" y="3867636"/>
                  <a:pt x="3047212" y="3870129"/>
                  <a:pt x="3048458" y="3872622"/>
                </a:cubicBezTo>
                <a:lnTo>
                  <a:pt x="3048770" y="3873557"/>
                </a:lnTo>
                <a:lnTo>
                  <a:pt x="3045966" y="3868883"/>
                </a:lnTo>
                <a:lnTo>
                  <a:pt x="3042226" y="3861404"/>
                </a:lnTo>
                <a:lnTo>
                  <a:pt x="3039734" y="3853925"/>
                </a:lnTo>
                <a:lnTo>
                  <a:pt x="3038488" y="3851433"/>
                </a:lnTo>
                <a:close/>
                <a:moveTo>
                  <a:pt x="1281200" y="3848940"/>
                </a:moveTo>
                <a:lnTo>
                  <a:pt x="1282446" y="3848940"/>
                </a:lnTo>
                <a:lnTo>
                  <a:pt x="1282446" y="3850186"/>
                </a:lnTo>
                <a:cubicBezTo>
                  <a:pt x="1282446" y="3850186"/>
                  <a:pt x="1282446" y="3850186"/>
                  <a:pt x="1283692" y="3851433"/>
                </a:cubicBezTo>
                <a:cubicBezTo>
                  <a:pt x="1283692" y="3853925"/>
                  <a:pt x="1284938" y="3855172"/>
                  <a:pt x="1286184" y="3857665"/>
                </a:cubicBezTo>
                <a:cubicBezTo>
                  <a:pt x="1286184" y="3860157"/>
                  <a:pt x="1287430" y="3862650"/>
                  <a:pt x="1288678" y="3865143"/>
                </a:cubicBezTo>
                <a:lnTo>
                  <a:pt x="1289922" y="3868879"/>
                </a:lnTo>
                <a:lnTo>
                  <a:pt x="1286184" y="3861404"/>
                </a:lnTo>
                <a:lnTo>
                  <a:pt x="1283692" y="3853925"/>
                </a:lnTo>
                <a:lnTo>
                  <a:pt x="1282446" y="3851433"/>
                </a:lnTo>
                <a:close/>
                <a:moveTo>
                  <a:pt x="3036756" y="3846232"/>
                </a:moveTo>
                <a:lnTo>
                  <a:pt x="3038488" y="3848940"/>
                </a:lnTo>
                <a:lnTo>
                  <a:pt x="3037242" y="3847693"/>
                </a:lnTo>
                <a:close/>
                <a:moveTo>
                  <a:pt x="2999852" y="3789112"/>
                </a:moveTo>
                <a:cubicBezTo>
                  <a:pt x="2999852" y="3790358"/>
                  <a:pt x="2999852" y="3790358"/>
                  <a:pt x="2998606" y="3791605"/>
                </a:cubicBezTo>
                <a:lnTo>
                  <a:pt x="3011068" y="3801576"/>
                </a:lnTo>
                <a:cubicBezTo>
                  <a:pt x="3008576" y="3797837"/>
                  <a:pt x="3004838" y="3795344"/>
                  <a:pt x="3002344" y="3792851"/>
                </a:cubicBezTo>
                <a:cubicBezTo>
                  <a:pt x="3002344" y="3795344"/>
                  <a:pt x="3002344" y="3792851"/>
                  <a:pt x="3002344" y="3791605"/>
                </a:cubicBezTo>
                <a:cubicBezTo>
                  <a:pt x="3002344" y="3791605"/>
                  <a:pt x="3002344" y="3790358"/>
                  <a:pt x="3001098" y="3790358"/>
                </a:cubicBezTo>
                <a:cubicBezTo>
                  <a:pt x="3001098" y="3790358"/>
                  <a:pt x="2999852" y="3790358"/>
                  <a:pt x="2999852" y="3789112"/>
                </a:cubicBezTo>
                <a:close/>
                <a:moveTo>
                  <a:pt x="1243810" y="3789112"/>
                </a:moveTo>
                <a:cubicBezTo>
                  <a:pt x="1242564" y="3790358"/>
                  <a:pt x="1242564" y="3790358"/>
                  <a:pt x="1242564" y="3791605"/>
                </a:cubicBezTo>
                <a:lnTo>
                  <a:pt x="1253780" y="3801576"/>
                </a:lnTo>
                <a:cubicBezTo>
                  <a:pt x="1251288" y="3797837"/>
                  <a:pt x="1248796" y="3795344"/>
                  <a:pt x="1246302" y="3792851"/>
                </a:cubicBezTo>
                <a:cubicBezTo>
                  <a:pt x="1245056" y="3795344"/>
                  <a:pt x="1246302" y="3792851"/>
                  <a:pt x="1246302" y="3791605"/>
                </a:cubicBezTo>
                <a:cubicBezTo>
                  <a:pt x="1245056" y="3791605"/>
                  <a:pt x="1245056" y="3790358"/>
                  <a:pt x="1245056" y="3790358"/>
                </a:cubicBezTo>
                <a:cubicBezTo>
                  <a:pt x="1245056" y="3790358"/>
                  <a:pt x="1245056" y="3790358"/>
                  <a:pt x="1243810" y="3789112"/>
                </a:cubicBezTo>
                <a:close/>
                <a:moveTo>
                  <a:pt x="2992374" y="3785373"/>
                </a:moveTo>
                <a:lnTo>
                  <a:pt x="2996114" y="3789112"/>
                </a:lnTo>
                <a:cubicBezTo>
                  <a:pt x="2994868" y="3790358"/>
                  <a:pt x="2992374" y="3792851"/>
                  <a:pt x="2993620" y="3790358"/>
                </a:cubicBezTo>
                <a:cubicBezTo>
                  <a:pt x="2994868" y="3790358"/>
                  <a:pt x="2994868" y="3789112"/>
                  <a:pt x="2994868" y="3789112"/>
                </a:cubicBezTo>
                <a:cubicBezTo>
                  <a:pt x="2994868" y="3787865"/>
                  <a:pt x="2993620" y="3786619"/>
                  <a:pt x="2992374" y="3785373"/>
                </a:cubicBezTo>
                <a:close/>
                <a:moveTo>
                  <a:pt x="1237578" y="3784126"/>
                </a:moveTo>
                <a:lnTo>
                  <a:pt x="1237578" y="3785373"/>
                </a:lnTo>
                <a:lnTo>
                  <a:pt x="1236332" y="3785373"/>
                </a:lnTo>
                <a:close/>
                <a:moveTo>
                  <a:pt x="2997360" y="3781633"/>
                </a:moveTo>
                <a:lnTo>
                  <a:pt x="2996114" y="3782879"/>
                </a:lnTo>
                <a:lnTo>
                  <a:pt x="2994868" y="3784126"/>
                </a:lnTo>
                <a:lnTo>
                  <a:pt x="2994244" y="3784126"/>
                </a:lnTo>
                <a:lnTo>
                  <a:pt x="2993620" y="3784126"/>
                </a:lnTo>
                <a:lnTo>
                  <a:pt x="2994868" y="3782879"/>
                </a:lnTo>
                <a:cubicBezTo>
                  <a:pt x="2994868" y="3782879"/>
                  <a:pt x="2996114" y="3782879"/>
                  <a:pt x="2997360" y="3781633"/>
                </a:cubicBezTo>
                <a:close/>
                <a:moveTo>
                  <a:pt x="2997360" y="3780387"/>
                </a:moveTo>
                <a:lnTo>
                  <a:pt x="2996906" y="3780690"/>
                </a:lnTo>
                <a:lnTo>
                  <a:pt x="2993620" y="3782879"/>
                </a:lnTo>
                <a:cubicBezTo>
                  <a:pt x="2992374" y="3782879"/>
                  <a:pt x="2992374" y="3782879"/>
                  <a:pt x="2992374" y="3784126"/>
                </a:cubicBezTo>
                <a:lnTo>
                  <a:pt x="2992374" y="3782879"/>
                </a:lnTo>
                <a:lnTo>
                  <a:pt x="2996754" y="3780690"/>
                </a:lnTo>
                <a:close/>
                <a:moveTo>
                  <a:pt x="1240072" y="3780387"/>
                </a:moveTo>
                <a:cubicBezTo>
                  <a:pt x="1240072" y="3781633"/>
                  <a:pt x="1240072" y="3781633"/>
                  <a:pt x="1238824" y="3781633"/>
                </a:cubicBezTo>
                <a:lnTo>
                  <a:pt x="1238826" y="3781633"/>
                </a:lnTo>
                <a:lnTo>
                  <a:pt x="1237578" y="3782879"/>
                </a:lnTo>
                <a:cubicBezTo>
                  <a:pt x="1235086" y="3782879"/>
                  <a:pt x="1236332" y="3782879"/>
                  <a:pt x="1236332" y="3782879"/>
                </a:cubicBezTo>
                <a:cubicBezTo>
                  <a:pt x="1237578" y="3782879"/>
                  <a:pt x="1238824" y="3781633"/>
                  <a:pt x="1240072" y="3780387"/>
                </a:cubicBezTo>
                <a:close/>
                <a:moveTo>
                  <a:pt x="2998606" y="3779140"/>
                </a:moveTo>
                <a:lnTo>
                  <a:pt x="2999852" y="3779140"/>
                </a:lnTo>
                <a:lnTo>
                  <a:pt x="2998606" y="3779763"/>
                </a:lnTo>
                <a:lnTo>
                  <a:pt x="2997360" y="3780387"/>
                </a:lnTo>
                <a:cubicBezTo>
                  <a:pt x="2997360" y="3780387"/>
                  <a:pt x="2997360" y="3780387"/>
                  <a:pt x="2998606" y="3779140"/>
                </a:cubicBezTo>
                <a:close/>
                <a:moveTo>
                  <a:pt x="1241942" y="3779140"/>
                </a:moveTo>
                <a:lnTo>
                  <a:pt x="1242564" y="3779140"/>
                </a:lnTo>
                <a:cubicBezTo>
                  <a:pt x="1241318" y="3780387"/>
                  <a:pt x="1242564" y="3779140"/>
                  <a:pt x="1240072" y="3780387"/>
                </a:cubicBezTo>
                <a:lnTo>
                  <a:pt x="1240076" y="3780384"/>
                </a:lnTo>
                <a:close/>
                <a:moveTo>
                  <a:pt x="2999852" y="3776647"/>
                </a:moveTo>
                <a:cubicBezTo>
                  <a:pt x="2999852" y="3776647"/>
                  <a:pt x="2997360" y="3779140"/>
                  <a:pt x="2994868" y="3780387"/>
                </a:cubicBezTo>
                <a:cubicBezTo>
                  <a:pt x="2997360" y="3779140"/>
                  <a:pt x="2998606" y="3777894"/>
                  <a:pt x="3001098" y="3776647"/>
                </a:cubicBezTo>
                <a:cubicBezTo>
                  <a:pt x="3001098" y="3776647"/>
                  <a:pt x="3001098" y="3776647"/>
                  <a:pt x="2999852" y="3777894"/>
                </a:cubicBezTo>
                <a:lnTo>
                  <a:pt x="2995658" y="3780690"/>
                </a:lnTo>
                <a:lnTo>
                  <a:pt x="2992374" y="3782879"/>
                </a:lnTo>
                <a:cubicBezTo>
                  <a:pt x="2993620" y="3781633"/>
                  <a:pt x="2994868" y="3780387"/>
                  <a:pt x="2989882" y="3782879"/>
                </a:cubicBezTo>
                <a:cubicBezTo>
                  <a:pt x="2993620" y="3780387"/>
                  <a:pt x="2997360" y="3779140"/>
                  <a:pt x="2999852" y="3776647"/>
                </a:cubicBezTo>
                <a:close/>
                <a:moveTo>
                  <a:pt x="1245056" y="3776647"/>
                </a:moveTo>
                <a:cubicBezTo>
                  <a:pt x="1245056" y="3776647"/>
                  <a:pt x="1245056" y="3776647"/>
                  <a:pt x="1243810" y="3777894"/>
                </a:cubicBezTo>
                <a:lnTo>
                  <a:pt x="1241942" y="3779140"/>
                </a:lnTo>
                <a:lnTo>
                  <a:pt x="1241318" y="3779140"/>
                </a:lnTo>
                <a:lnTo>
                  <a:pt x="1240076" y="3780384"/>
                </a:lnTo>
                <a:lnTo>
                  <a:pt x="1236332" y="3782879"/>
                </a:lnTo>
                <a:cubicBezTo>
                  <a:pt x="1237578" y="3781633"/>
                  <a:pt x="1237578" y="3780387"/>
                  <a:pt x="1233840" y="3782879"/>
                </a:cubicBezTo>
                <a:lnTo>
                  <a:pt x="1237780" y="3780690"/>
                </a:lnTo>
                <a:close/>
                <a:moveTo>
                  <a:pt x="2995336" y="3774934"/>
                </a:moveTo>
                <a:lnTo>
                  <a:pt x="2996484" y="3775199"/>
                </a:lnTo>
                <a:lnTo>
                  <a:pt x="2994868" y="3775401"/>
                </a:lnTo>
                <a:lnTo>
                  <a:pt x="2994922" y="3774963"/>
                </a:lnTo>
                <a:close/>
                <a:moveTo>
                  <a:pt x="1238670" y="3774934"/>
                </a:moveTo>
                <a:lnTo>
                  <a:pt x="1239392" y="3775174"/>
                </a:lnTo>
                <a:lnTo>
                  <a:pt x="1237578" y="3775401"/>
                </a:lnTo>
                <a:lnTo>
                  <a:pt x="1237830" y="3774998"/>
                </a:lnTo>
                <a:close/>
                <a:moveTo>
                  <a:pt x="2997360" y="3771662"/>
                </a:moveTo>
                <a:cubicBezTo>
                  <a:pt x="2999852" y="3772908"/>
                  <a:pt x="3002344" y="3772908"/>
                  <a:pt x="3004838" y="3772908"/>
                </a:cubicBezTo>
                <a:cubicBezTo>
                  <a:pt x="3002344" y="3772908"/>
                  <a:pt x="2999852" y="3772908"/>
                  <a:pt x="2998606" y="3771662"/>
                </a:cubicBezTo>
                <a:cubicBezTo>
                  <a:pt x="2997360" y="3771662"/>
                  <a:pt x="2997360" y="3771662"/>
                  <a:pt x="2997360" y="3771662"/>
                </a:cubicBezTo>
                <a:close/>
                <a:moveTo>
                  <a:pt x="1240072" y="3771662"/>
                </a:moveTo>
                <a:cubicBezTo>
                  <a:pt x="1242564" y="3772908"/>
                  <a:pt x="1245056" y="3772908"/>
                  <a:pt x="1247550" y="3772908"/>
                </a:cubicBezTo>
                <a:cubicBezTo>
                  <a:pt x="1246302" y="3772908"/>
                  <a:pt x="1243810" y="3772908"/>
                  <a:pt x="1241318" y="3771662"/>
                </a:cubicBezTo>
                <a:close/>
                <a:moveTo>
                  <a:pt x="2950000" y="3729283"/>
                </a:moveTo>
                <a:cubicBezTo>
                  <a:pt x="2959970" y="3746733"/>
                  <a:pt x="2959970" y="3742994"/>
                  <a:pt x="2956232" y="3733023"/>
                </a:cubicBezTo>
                <a:cubicBezTo>
                  <a:pt x="2954986" y="3733023"/>
                  <a:pt x="2954986" y="3733023"/>
                  <a:pt x="2953740" y="3731777"/>
                </a:cubicBezTo>
                <a:cubicBezTo>
                  <a:pt x="2952492" y="3731777"/>
                  <a:pt x="2951246" y="3730530"/>
                  <a:pt x="2950000" y="3729283"/>
                </a:cubicBezTo>
                <a:close/>
                <a:moveTo>
                  <a:pt x="1193958" y="3729283"/>
                </a:moveTo>
                <a:cubicBezTo>
                  <a:pt x="1203928" y="3746733"/>
                  <a:pt x="1203928" y="3742994"/>
                  <a:pt x="1198944" y="3733023"/>
                </a:cubicBezTo>
                <a:cubicBezTo>
                  <a:pt x="1198944" y="3733023"/>
                  <a:pt x="1197696" y="3733023"/>
                  <a:pt x="1196450" y="3731777"/>
                </a:cubicBezTo>
                <a:cubicBezTo>
                  <a:pt x="1195204" y="3731777"/>
                  <a:pt x="1193958" y="3730530"/>
                  <a:pt x="1193958" y="3729283"/>
                </a:cubicBezTo>
                <a:close/>
                <a:moveTo>
                  <a:pt x="2946262" y="3721805"/>
                </a:moveTo>
                <a:lnTo>
                  <a:pt x="2945016" y="3724298"/>
                </a:lnTo>
                <a:lnTo>
                  <a:pt x="2945016" y="3725544"/>
                </a:lnTo>
                <a:lnTo>
                  <a:pt x="2946262" y="3728037"/>
                </a:lnTo>
                <a:cubicBezTo>
                  <a:pt x="2947508" y="3730530"/>
                  <a:pt x="2950000" y="3731777"/>
                  <a:pt x="2951246" y="3733023"/>
                </a:cubicBezTo>
                <a:cubicBezTo>
                  <a:pt x="2950000" y="3731777"/>
                  <a:pt x="2948754" y="3729283"/>
                  <a:pt x="2947508" y="3726791"/>
                </a:cubicBezTo>
                <a:lnTo>
                  <a:pt x="2946262" y="3725544"/>
                </a:lnTo>
                <a:lnTo>
                  <a:pt x="2946262" y="3724298"/>
                </a:lnTo>
                <a:cubicBezTo>
                  <a:pt x="2946262" y="3724298"/>
                  <a:pt x="2946262" y="3723051"/>
                  <a:pt x="2946262" y="3721805"/>
                </a:cubicBezTo>
                <a:close/>
                <a:moveTo>
                  <a:pt x="1188972" y="3721805"/>
                </a:moveTo>
                <a:lnTo>
                  <a:pt x="1187726" y="3724298"/>
                </a:lnTo>
                <a:lnTo>
                  <a:pt x="1187726" y="3725544"/>
                </a:lnTo>
                <a:lnTo>
                  <a:pt x="1188972" y="3728037"/>
                </a:lnTo>
                <a:cubicBezTo>
                  <a:pt x="1191466" y="3730530"/>
                  <a:pt x="1192712" y="3731777"/>
                  <a:pt x="1193958" y="3733023"/>
                </a:cubicBezTo>
                <a:cubicBezTo>
                  <a:pt x="1193958" y="3731777"/>
                  <a:pt x="1191466" y="3729283"/>
                  <a:pt x="1191466" y="3726791"/>
                </a:cubicBezTo>
                <a:lnTo>
                  <a:pt x="1188972" y="3725544"/>
                </a:lnTo>
                <a:lnTo>
                  <a:pt x="1188972" y="3724298"/>
                </a:lnTo>
                <a:cubicBezTo>
                  <a:pt x="1188972" y="3724298"/>
                  <a:pt x="1188972" y="3723051"/>
                  <a:pt x="1188972" y="3721805"/>
                </a:cubicBezTo>
                <a:close/>
                <a:moveTo>
                  <a:pt x="2948754" y="3719312"/>
                </a:moveTo>
                <a:lnTo>
                  <a:pt x="2948754" y="3720559"/>
                </a:lnTo>
                <a:lnTo>
                  <a:pt x="2947748" y="3722572"/>
                </a:lnTo>
                <a:lnTo>
                  <a:pt x="2947508" y="3723051"/>
                </a:lnTo>
                <a:lnTo>
                  <a:pt x="2950000" y="3725544"/>
                </a:lnTo>
                <a:cubicBezTo>
                  <a:pt x="2952492" y="3728037"/>
                  <a:pt x="2954986" y="3730530"/>
                  <a:pt x="2956232" y="3731777"/>
                </a:cubicBezTo>
                <a:lnTo>
                  <a:pt x="2952492" y="3725544"/>
                </a:lnTo>
                <a:cubicBezTo>
                  <a:pt x="2951246" y="3724298"/>
                  <a:pt x="2951246" y="3724298"/>
                  <a:pt x="2950000" y="3721805"/>
                </a:cubicBezTo>
                <a:lnTo>
                  <a:pt x="2951246" y="3721805"/>
                </a:lnTo>
                <a:lnTo>
                  <a:pt x="2950000" y="3719312"/>
                </a:lnTo>
                <a:close/>
                <a:moveTo>
                  <a:pt x="1192712" y="3719312"/>
                </a:moveTo>
                <a:lnTo>
                  <a:pt x="1191466" y="3720559"/>
                </a:lnTo>
                <a:lnTo>
                  <a:pt x="1191466" y="3723051"/>
                </a:lnTo>
                <a:lnTo>
                  <a:pt x="1193958" y="3725544"/>
                </a:lnTo>
                <a:cubicBezTo>
                  <a:pt x="1195204" y="3728037"/>
                  <a:pt x="1197696" y="3730530"/>
                  <a:pt x="1198944" y="3731777"/>
                </a:cubicBezTo>
                <a:lnTo>
                  <a:pt x="1195204" y="3725544"/>
                </a:lnTo>
                <a:lnTo>
                  <a:pt x="1194026" y="3722010"/>
                </a:lnTo>
                <a:lnTo>
                  <a:pt x="1192460" y="3720248"/>
                </a:lnTo>
                <a:lnTo>
                  <a:pt x="1193958" y="3720810"/>
                </a:lnTo>
                <a:lnTo>
                  <a:pt x="1193958" y="3719312"/>
                </a:lnTo>
                <a:close/>
                <a:moveTo>
                  <a:pt x="1180248" y="3716819"/>
                </a:moveTo>
                <a:lnTo>
                  <a:pt x="1182742" y="3719312"/>
                </a:lnTo>
                <a:cubicBezTo>
                  <a:pt x="1182742" y="3718066"/>
                  <a:pt x="1181496" y="3716819"/>
                  <a:pt x="1181496" y="3716819"/>
                </a:cubicBezTo>
                <a:close/>
                <a:moveTo>
                  <a:pt x="2947508" y="3714327"/>
                </a:moveTo>
                <a:lnTo>
                  <a:pt x="2946262" y="3715573"/>
                </a:lnTo>
                <a:lnTo>
                  <a:pt x="2946262" y="3716819"/>
                </a:lnTo>
                <a:lnTo>
                  <a:pt x="2946262" y="3718066"/>
                </a:lnTo>
                <a:lnTo>
                  <a:pt x="2946262" y="3719312"/>
                </a:lnTo>
                <a:lnTo>
                  <a:pt x="2947508" y="3721805"/>
                </a:lnTo>
                <a:lnTo>
                  <a:pt x="2947508" y="3719312"/>
                </a:lnTo>
                <a:lnTo>
                  <a:pt x="2947508" y="3718066"/>
                </a:lnTo>
                <a:cubicBezTo>
                  <a:pt x="2947508" y="3718066"/>
                  <a:pt x="2947508" y="3718066"/>
                  <a:pt x="2948754" y="3718066"/>
                </a:cubicBezTo>
                <a:lnTo>
                  <a:pt x="2947508" y="3716819"/>
                </a:lnTo>
                <a:lnTo>
                  <a:pt x="2948754" y="3715573"/>
                </a:lnTo>
                <a:cubicBezTo>
                  <a:pt x="2947508" y="3715573"/>
                  <a:pt x="2947508" y="3714327"/>
                  <a:pt x="2947508" y="3714327"/>
                </a:cubicBezTo>
                <a:close/>
                <a:moveTo>
                  <a:pt x="2940030" y="3714327"/>
                </a:moveTo>
                <a:lnTo>
                  <a:pt x="2938784" y="3715573"/>
                </a:lnTo>
                <a:cubicBezTo>
                  <a:pt x="2940030" y="3715573"/>
                  <a:pt x="2940030" y="3716819"/>
                  <a:pt x="2940030" y="3716819"/>
                </a:cubicBezTo>
                <a:lnTo>
                  <a:pt x="2941276" y="3715573"/>
                </a:lnTo>
                <a:cubicBezTo>
                  <a:pt x="2941276" y="3714327"/>
                  <a:pt x="2941276" y="3714327"/>
                  <a:pt x="2940030" y="3714327"/>
                </a:cubicBezTo>
                <a:close/>
                <a:moveTo>
                  <a:pt x="1190220" y="3714327"/>
                </a:moveTo>
                <a:lnTo>
                  <a:pt x="1188972" y="3715573"/>
                </a:lnTo>
                <a:cubicBezTo>
                  <a:pt x="1188972" y="3715573"/>
                  <a:pt x="1188972" y="3716819"/>
                  <a:pt x="1190220" y="3716819"/>
                </a:cubicBezTo>
                <a:lnTo>
                  <a:pt x="1188972" y="3718066"/>
                </a:lnTo>
                <a:lnTo>
                  <a:pt x="1188972" y="3719312"/>
                </a:lnTo>
                <a:lnTo>
                  <a:pt x="1190220" y="3721805"/>
                </a:lnTo>
                <a:lnTo>
                  <a:pt x="1191466" y="3719312"/>
                </a:lnTo>
                <a:lnTo>
                  <a:pt x="1191466" y="3718066"/>
                </a:lnTo>
                <a:lnTo>
                  <a:pt x="1191466" y="3716819"/>
                </a:lnTo>
                <a:lnTo>
                  <a:pt x="1191466" y="3715573"/>
                </a:lnTo>
                <a:lnTo>
                  <a:pt x="1191466" y="3714327"/>
                </a:lnTo>
                <a:close/>
                <a:moveTo>
                  <a:pt x="1183988" y="3714327"/>
                </a:moveTo>
                <a:lnTo>
                  <a:pt x="1181496" y="3715573"/>
                </a:lnTo>
                <a:cubicBezTo>
                  <a:pt x="1182742" y="3715573"/>
                  <a:pt x="1182742" y="3716819"/>
                  <a:pt x="1182742" y="3716819"/>
                </a:cubicBezTo>
                <a:lnTo>
                  <a:pt x="1185234" y="3715573"/>
                </a:lnTo>
                <a:cubicBezTo>
                  <a:pt x="1185234" y="3714327"/>
                  <a:pt x="1183988" y="3714327"/>
                  <a:pt x="1183988" y="3714327"/>
                </a:cubicBezTo>
                <a:close/>
                <a:moveTo>
                  <a:pt x="2945016" y="3710587"/>
                </a:moveTo>
                <a:lnTo>
                  <a:pt x="2943768" y="3711834"/>
                </a:lnTo>
                <a:cubicBezTo>
                  <a:pt x="2943768" y="3711834"/>
                  <a:pt x="2943768" y="3711834"/>
                  <a:pt x="2943768" y="3713080"/>
                </a:cubicBezTo>
                <a:cubicBezTo>
                  <a:pt x="2943768" y="3713080"/>
                  <a:pt x="2943768" y="3713080"/>
                  <a:pt x="2943768" y="3714327"/>
                </a:cubicBezTo>
                <a:lnTo>
                  <a:pt x="2946262" y="3711834"/>
                </a:lnTo>
                <a:close/>
                <a:moveTo>
                  <a:pt x="1187726" y="3710587"/>
                </a:moveTo>
                <a:lnTo>
                  <a:pt x="1185234" y="3711834"/>
                </a:lnTo>
                <a:cubicBezTo>
                  <a:pt x="1186480" y="3711834"/>
                  <a:pt x="1186480" y="3711834"/>
                  <a:pt x="1186480" y="3711834"/>
                </a:cubicBezTo>
                <a:cubicBezTo>
                  <a:pt x="1186480" y="3711834"/>
                  <a:pt x="1186480" y="3711834"/>
                  <a:pt x="1187726" y="3713080"/>
                </a:cubicBezTo>
                <a:cubicBezTo>
                  <a:pt x="1187726" y="3713080"/>
                  <a:pt x="1187726" y="3713080"/>
                  <a:pt x="1187726" y="3714327"/>
                </a:cubicBezTo>
                <a:lnTo>
                  <a:pt x="1188972" y="3711834"/>
                </a:lnTo>
                <a:lnTo>
                  <a:pt x="1188972" y="3710587"/>
                </a:lnTo>
                <a:cubicBezTo>
                  <a:pt x="1187726" y="3710587"/>
                  <a:pt x="1187726" y="3710587"/>
                  <a:pt x="1187726" y="3710587"/>
                </a:cubicBezTo>
                <a:close/>
                <a:moveTo>
                  <a:pt x="2948754" y="3706848"/>
                </a:moveTo>
                <a:lnTo>
                  <a:pt x="2948754" y="3708095"/>
                </a:lnTo>
                <a:lnTo>
                  <a:pt x="2950000" y="3706848"/>
                </a:lnTo>
                <a:close/>
                <a:moveTo>
                  <a:pt x="1191466" y="3706848"/>
                </a:moveTo>
                <a:lnTo>
                  <a:pt x="1191466" y="3708095"/>
                </a:lnTo>
                <a:lnTo>
                  <a:pt x="1192712" y="3706848"/>
                </a:lnTo>
                <a:close/>
                <a:moveTo>
                  <a:pt x="2921336" y="3676934"/>
                </a:moveTo>
                <a:cubicBezTo>
                  <a:pt x="2928812" y="3688152"/>
                  <a:pt x="2935044" y="3699369"/>
                  <a:pt x="2941276" y="3710587"/>
                </a:cubicBezTo>
                <a:lnTo>
                  <a:pt x="2943768" y="3708095"/>
                </a:lnTo>
                <a:cubicBezTo>
                  <a:pt x="2935044" y="3698123"/>
                  <a:pt x="2928812" y="3688152"/>
                  <a:pt x="2921336" y="3676934"/>
                </a:cubicBezTo>
                <a:close/>
                <a:moveTo>
                  <a:pt x="1165294" y="3676934"/>
                </a:moveTo>
                <a:cubicBezTo>
                  <a:pt x="1172770" y="3688152"/>
                  <a:pt x="1179002" y="3699369"/>
                  <a:pt x="1185234" y="3710587"/>
                </a:cubicBezTo>
                <a:lnTo>
                  <a:pt x="1187726" y="3708095"/>
                </a:lnTo>
                <a:cubicBezTo>
                  <a:pt x="1179002" y="3698123"/>
                  <a:pt x="1172770" y="3688152"/>
                  <a:pt x="1165294" y="3676934"/>
                </a:cubicBezTo>
                <a:close/>
                <a:moveTo>
                  <a:pt x="3669690" y="3648806"/>
                </a:moveTo>
                <a:lnTo>
                  <a:pt x="3666392" y="3655087"/>
                </a:lnTo>
                <a:lnTo>
                  <a:pt x="3659798" y="3658227"/>
                </a:lnTo>
                <a:close/>
                <a:moveTo>
                  <a:pt x="1911228" y="3648806"/>
                </a:moveTo>
                <a:lnTo>
                  <a:pt x="1906832" y="3655087"/>
                </a:lnTo>
                <a:lnTo>
                  <a:pt x="1901336" y="3658227"/>
                </a:lnTo>
                <a:close/>
                <a:moveTo>
                  <a:pt x="2804182" y="3501189"/>
                </a:moveTo>
                <a:lnTo>
                  <a:pt x="2801690" y="3502435"/>
                </a:lnTo>
                <a:cubicBezTo>
                  <a:pt x="2801690" y="3503682"/>
                  <a:pt x="2801690" y="3503682"/>
                  <a:pt x="2801690" y="3503682"/>
                </a:cubicBezTo>
                <a:close/>
                <a:moveTo>
                  <a:pt x="1046894" y="3501189"/>
                </a:moveTo>
                <a:lnTo>
                  <a:pt x="1044402" y="3502435"/>
                </a:lnTo>
                <a:cubicBezTo>
                  <a:pt x="1045648" y="3503682"/>
                  <a:pt x="1045648" y="3503682"/>
                  <a:pt x="1045648" y="3503682"/>
                </a:cubicBezTo>
                <a:close/>
                <a:moveTo>
                  <a:pt x="2052320" y="3466362"/>
                </a:moveTo>
                <a:lnTo>
                  <a:pt x="2052320" y="3466363"/>
                </a:lnTo>
                <a:lnTo>
                  <a:pt x="2041722" y="3476898"/>
                </a:lnTo>
                <a:lnTo>
                  <a:pt x="2041724" y="3476895"/>
                </a:lnTo>
                <a:close/>
                <a:moveTo>
                  <a:pt x="3863540" y="3403969"/>
                </a:moveTo>
                <a:cubicBezTo>
                  <a:pt x="3858556" y="3411447"/>
                  <a:pt x="3852324" y="3416433"/>
                  <a:pt x="3848586" y="3421418"/>
                </a:cubicBezTo>
                <a:cubicBezTo>
                  <a:pt x="3844846" y="3425157"/>
                  <a:pt x="3842354" y="3430143"/>
                  <a:pt x="3839862" y="3436375"/>
                </a:cubicBezTo>
                <a:cubicBezTo>
                  <a:pt x="3842354" y="3433883"/>
                  <a:pt x="3847340" y="3427650"/>
                  <a:pt x="3852324" y="3422665"/>
                </a:cubicBezTo>
                <a:cubicBezTo>
                  <a:pt x="3856064" y="3416433"/>
                  <a:pt x="3861048" y="3408954"/>
                  <a:pt x="3863540" y="3403969"/>
                </a:cubicBezTo>
                <a:close/>
                <a:moveTo>
                  <a:pt x="2142396" y="3376547"/>
                </a:moveTo>
                <a:cubicBezTo>
                  <a:pt x="2128686" y="3392751"/>
                  <a:pt x="2117470" y="3407708"/>
                  <a:pt x="2107498" y="3420172"/>
                </a:cubicBezTo>
                <a:cubicBezTo>
                  <a:pt x="2096282" y="3431389"/>
                  <a:pt x="2086312" y="3441361"/>
                  <a:pt x="2076342" y="3448839"/>
                </a:cubicBezTo>
                <a:cubicBezTo>
                  <a:pt x="2083820" y="3438868"/>
                  <a:pt x="2092544" y="3428897"/>
                  <a:pt x="2100020" y="3418925"/>
                </a:cubicBezTo>
                <a:cubicBezTo>
                  <a:pt x="2042692" y="3477507"/>
                  <a:pt x="2056400" y="3482493"/>
                  <a:pt x="2023996" y="3504928"/>
                </a:cubicBezTo>
                <a:cubicBezTo>
                  <a:pt x="2032720" y="3494333"/>
                  <a:pt x="2042068" y="3482181"/>
                  <a:pt x="2047676" y="3474079"/>
                </a:cubicBezTo>
                <a:lnTo>
                  <a:pt x="2052320" y="3466363"/>
                </a:lnTo>
                <a:lnTo>
                  <a:pt x="2082686" y="3436179"/>
                </a:lnTo>
                <a:lnTo>
                  <a:pt x="2082572" y="3436375"/>
                </a:lnTo>
                <a:cubicBezTo>
                  <a:pt x="2086312" y="3433883"/>
                  <a:pt x="2091296" y="3427650"/>
                  <a:pt x="2096282" y="3422665"/>
                </a:cubicBezTo>
                <a:cubicBezTo>
                  <a:pt x="2100020" y="3416433"/>
                  <a:pt x="2103760" y="3408954"/>
                  <a:pt x="2107498" y="3403969"/>
                </a:cubicBezTo>
                <a:cubicBezTo>
                  <a:pt x="2083820" y="3440115"/>
                  <a:pt x="2134918" y="3384026"/>
                  <a:pt x="2142396" y="3376547"/>
                </a:cubicBezTo>
                <a:close/>
                <a:moveTo>
                  <a:pt x="3922390" y="3341075"/>
                </a:moveTo>
                <a:lnTo>
                  <a:pt x="3922390" y="3343823"/>
                </a:lnTo>
                <a:lnTo>
                  <a:pt x="3907084" y="3361681"/>
                </a:lnTo>
                <a:cubicBezTo>
                  <a:pt x="3915324" y="3350691"/>
                  <a:pt x="3920034" y="3343823"/>
                  <a:pt x="3922390" y="3341075"/>
                </a:cubicBezTo>
                <a:close/>
                <a:moveTo>
                  <a:pt x="2164006" y="3341075"/>
                </a:moveTo>
                <a:lnTo>
                  <a:pt x="2162906" y="3343823"/>
                </a:lnTo>
                <a:lnTo>
                  <a:pt x="2148620" y="3361681"/>
                </a:lnTo>
                <a:cubicBezTo>
                  <a:pt x="2156312" y="3350691"/>
                  <a:pt x="2160708" y="3343823"/>
                  <a:pt x="2164006" y="3341075"/>
                </a:cubicBezTo>
                <a:close/>
                <a:moveTo>
                  <a:pt x="4307386" y="2801937"/>
                </a:moveTo>
                <a:cubicBezTo>
                  <a:pt x="4307386" y="2803159"/>
                  <a:pt x="4304850" y="2805601"/>
                  <a:pt x="4303582" y="2808043"/>
                </a:cubicBezTo>
                <a:cubicBezTo>
                  <a:pt x="4301044" y="2811706"/>
                  <a:pt x="4298508" y="2815370"/>
                  <a:pt x="4297240" y="2817812"/>
                </a:cubicBezTo>
                <a:lnTo>
                  <a:pt x="4304850" y="2805601"/>
                </a:lnTo>
                <a:close/>
                <a:moveTo>
                  <a:pt x="4312810" y="2797055"/>
                </a:moveTo>
                <a:cubicBezTo>
                  <a:pt x="4310978" y="2798428"/>
                  <a:pt x="4310062" y="2799801"/>
                  <a:pt x="4310062" y="2801175"/>
                </a:cubicBezTo>
                <a:cubicBezTo>
                  <a:pt x="4309146" y="2801175"/>
                  <a:pt x="4308230" y="2801175"/>
                  <a:pt x="4308230" y="2801175"/>
                </a:cubicBezTo>
                <a:lnTo>
                  <a:pt x="4308254" y="2801101"/>
                </a:lnTo>
                <a:lnTo>
                  <a:pt x="4307386" y="2801937"/>
                </a:lnTo>
                <a:lnTo>
                  <a:pt x="4308254" y="2801100"/>
                </a:lnTo>
                <a:lnTo>
                  <a:pt x="4309146" y="2798428"/>
                </a:lnTo>
                <a:cubicBezTo>
                  <a:pt x="4310062" y="2798428"/>
                  <a:pt x="4310062" y="2798428"/>
                  <a:pt x="4312810" y="2797055"/>
                </a:cubicBezTo>
                <a:close/>
                <a:moveTo>
                  <a:pt x="4595122" y="2420544"/>
                </a:moveTo>
                <a:cubicBezTo>
                  <a:pt x="4595122" y="2420544"/>
                  <a:pt x="4595122" y="2421791"/>
                  <a:pt x="4596368" y="2421791"/>
                </a:cubicBezTo>
                <a:lnTo>
                  <a:pt x="4600106" y="2426777"/>
                </a:lnTo>
                <a:lnTo>
                  <a:pt x="4595122" y="2423037"/>
                </a:lnTo>
                <a:cubicBezTo>
                  <a:pt x="4595122" y="2421791"/>
                  <a:pt x="4595122" y="2420544"/>
                  <a:pt x="4595122" y="2420544"/>
                </a:cubicBezTo>
                <a:close/>
                <a:moveTo>
                  <a:pt x="4591382" y="2414312"/>
                </a:moveTo>
                <a:lnTo>
                  <a:pt x="4591382" y="2416805"/>
                </a:lnTo>
                <a:lnTo>
                  <a:pt x="4592628" y="2415559"/>
                </a:lnTo>
                <a:cubicBezTo>
                  <a:pt x="4591382" y="2415559"/>
                  <a:pt x="4591382" y="2415559"/>
                  <a:pt x="4591382" y="2414312"/>
                </a:cubicBezTo>
                <a:close/>
                <a:moveTo>
                  <a:pt x="4628774" y="2391873"/>
                </a:moveTo>
                <a:lnTo>
                  <a:pt x="4628772" y="2391877"/>
                </a:lnTo>
                <a:cubicBezTo>
                  <a:pt x="4627524" y="2391877"/>
                  <a:pt x="4627524" y="2391877"/>
                  <a:pt x="4627524" y="2393123"/>
                </a:cubicBezTo>
                <a:close/>
                <a:moveTo>
                  <a:pt x="4630640" y="2388762"/>
                </a:moveTo>
                <a:lnTo>
                  <a:pt x="4630018" y="2390630"/>
                </a:lnTo>
                <a:lnTo>
                  <a:pt x="4628774" y="2391873"/>
                </a:lnTo>
                <a:lnTo>
                  <a:pt x="4629652" y="2390409"/>
                </a:lnTo>
                <a:close/>
                <a:moveTo>
                  <a:pt x="4805546" y="2165104"/>
                </a:moveTo>
                <a:lnTo>
                  <a:pt x="4805546" y="2165601"/>
                </a:lnTo>
                <a:lnTo>
                  <a:pt x="4806978" y="2165104"/>
                </a:lnTo>
                <a:lnTo>
                  <a:pt x="4805546" y="2166651"/>
                </a:lnTo>
                <a:lnTo>
                  <a:pt x="4805546" y="2168769"/>
                </a:lnTo>
                <a:lnTo>
                  <a:pt x="4803586" y="2168769"/>
                </a:lnTo>
                <a:lnTo>
                  <a:pt x="4790162" y="2183269"/>
                </a:lnTo>
                <a:cubicBezTo>
                  <a:pt x="4785216" y="2189832"/>
                  <a:pt x="4780600" y="2197465"/>
                  <a:pt x="4775324" y="2207844"/>
                </a:cubicBezTo>
                <a:lnTo>
                  <a:pt x="4785876" y="2172431"/>
                </a:lnTo>
                <a:lnTo>
                  <a:pt x="4805042" y="2165776"/>
                </a:lnTo>
                <a:close/>
                <a:moveTo>
                  <a:pt x="102576" y="1956287"/>
                </a:moveTo>
                <a:cubicBezTo>
                  <a:pt x="100744" y="1958119"/>
                  <a:pt x="98912" y="1959952"/>
                  <a:pt x="98912" y="1959952"/>
                </a:cubicBezTo>
                <a:cubicBezTo>
                  <a:pt x="98912" y="1959952"/>
                  <a:pt x="98912" y="1958119"/>
                  <a:pt x="100744" y="1958119"/>
                </a:cubicBezTo>
                <a:close/>
                <a:moveTo>
                  <a:pt x="130740" y="1912325"/>
                </a:moveTo>
                <a:lnTo>
                  <a:pt x="120438" y="1947494"/>
                </a:lnTo>
                <a:lnTo>
                  <a:pt x="104410" y="1955030"/>
                </a:lnTo>
                <a:cubicBezTo>
                  <a:pt x="113568" y="1942470"/>
                  <a:pt x="121582" y="1932421"/>
                  <a:pt x="130740" y="1912325"/>
                </a:cubicBezTo>
                <a:close/>
                <a:moveTo>
                  <a:pt x="306590" y="1691390"/>
                </a:moveTo>
                <a:lnTo>
                  <a:pt x="301604" y="1698868"/>
                </a:lnTo>
                <a:lnTo>
                  <a:pt x="305344" y="1703854"/>
                </a:lnTo>
                <a:lnTo>
                  <a:pt x="306590" y="1705100"/>
                </a:lnTo>
                <a:cubicBezTo>
                  <a:pt x="305344" y="1705100"/>
                  <a:pt x="305344" y="1705100"/>
                  <a:pt x="304098" y="1703854"/>
                </a:cubicBezTo>
                <a:lnTo>
                  <a:pt x="300358" y="1698868"/>
                </a:lnTo>
                <a:close/>
                <a:moveTo>
                  <a:pt x="594748" y="1320676"/>
                </a:moveTo>
                <a:lnTo>
                  <a:pt x="596016" y="1320676"/>
                </a:lnTo>
                <a:cubicBezTo>
                  <a:pt x="594748" y="1320676"/>
                  <a:pt x="594748" y="1320676"/>
                  <a:pt x="594748" y="1321897"/>
                </a:cubicBezTo>
                <a:cubicBezTo>
                  <a:pt x="594748" y="1321897"/>
                  <a:pt x="594748" y="1321897"/>
                  <a:pt x="594748" y="1320676"/>
                </a:cubicBezTo>
                <a:close/>
                <a:moveTo>
                  <a:pt x="608700" y="1302359"/>
                </a:moveTo>
                <a:lnTo>
                  <a:pt x="599822" y="1314570"/>
                </a:lnTo>
                <a:lnTo>
                  <a:pt x="598554" y="1318233"/>
                </a:lnTo>
                <a:lnTo>
                  <a:pt x="597284" y="1320676"/>
                </a:lnTo>
                <a:lnTo>
                  <a:pt x="596016" y="1320676"/>
                </a:lnTo>
                <a:lnTo>
                  <a:pt x="597284" y="1319455"/>
                </a:lnTo>
                <a:cubicBezTo>
                  <a:pt x="598554" y="1317012"/>
                  <a:pt x="599822" y="1314570"/>
                  <a:pt x="601090" y="1312128"/>
                </a:cubicBezTo>
                <a:cubicBezTo>
                  <a:pt x="603626" y="1308465"/>
                  <a:pt x="606164" y="1304801"/>
                  <a:pt x="608700" y="1302359"/>
                </a:cubicBezTo>
                <a:close/>
                <a:moveTo>
                  <a:pt x="2751916" y="763832"/>
                </a:moveTo>
                <a:cubicBezTo>
                  <a:pt x="2743672" y="776196"/>
                  <a:pt x="2740138" y="781691"/>
                  <a:pt x="2736604" y="784438"/>
                </a:cubicBezTo>
                <a:lnTo>
                  <a:pt x="2736604" y="781691"/>
                </a:lnTo>
                <a:close/>
                <a:moveTo>
                  <a:pt x="993534" y="763832"/>
                </a:moveTo>
                <a:cubicBezTo>
                  <a:pt x="985840" y="776196"/>
                  <a:pt x="981442" y="781691"/>
                  <a:pt x="978144" y="784438"/>
                </a:cubicBezTo>
                <a:lnTo>
                  <a:pt x="979244" y="781691"/>
                </a:lnTo>
                <a:close/>
                <a:moveTo>
                  <a:pt x="2799320" y="713163"/>
                </a:moveTo>
                <a:lnTo>
                  <a:pt x="2799288" y="713414"/>
                </a:lnTo>
                <a:lnTo>
                  <a:pt x="2798068" y="715250"/>
                </a:lnTo>
                <a:close/>
                <a:moveTo>
                  <a:pt x="1042932" y="712661"/>
                </a:moveTo>
                <a:lnTo>
                  <a:pt x="1042888" y="713414"/>
                </a:lnTo>
                <a:lnTo>
                  <a:pt x="1039364" y="719033"/>
                </a:lnTo>
                <a:lnTo>
                  <a:pt x="1036924" y="721676"/>
                </a:lnTo>
                <a:close/>
                <a:moveTo>
                  <a:pt x="1059824" y="692563"/>
                </a:moveTo>
                <a:lnTo>
                  <a:pt x="1059790" y="692618"/>
                </a:lnTo>
                <a:lnTo>
                  <a:pt x="1049386" y="702980"/>
                </a:lnTo>
                <a:close/>
                <a:moveTo>
                  <a:pt x="1102314" y="650155"/>
                </a:moveTo>
                <a:lnTo>
                  <a:pt x="1102010" y="650567"/>
                </a:lnTo>
                <a:lnTo>
                  <a:pt x="1092184" y="660354"/>
                </a:lnTo>
                <a:lnTo>
                  <a:pt x="1092058" y="660391"/>
                </a:lnTo>
                <a:close/>
                <a:moveTo>
                  <a:pt x="1120426" y="620716"/>
                </a:moveTo>
                <a:cubicBezTo>
                  <a:pt x="1107340" y="636608"/>
                  <a:pt x="1092852" y="656006"/>
                  <a:pt x="1091682" y="660504"/>
                </a:cubicBezTo>
                <a:lnTo>
                  <a:pt x="1092058" y="660391"/>
                </a:lnTo>
                <a:lnTo>
                  <a:pt x="1059824" y="692563"/>
                </a:lnTo>
                <a:lnTo>
                  <a:pt x="1061850" y="689269"/>
                </a:lnTo>
                <a:cubicBezTo>
                  <a:pt x="1058112" y="691762"/>
                  <a:pt x="1054372" y="697994"/>
                  <a:pt x="1049386" y="702980"/>
                </a:cubicBezTo>
                <a:lnTo>
                  <a:pt x="1042932" y="712661"/>
                </a:lnTo>
                <a:lnTo>
                  <a:pt x="1043038" y="710887"/>
                </a:lnTo>
                <a:cubicBezTo>
                  <a:pt x="1038482" y="711705"/>
                  <a:pt x="1007636" y="744423"/>
                  <a:pt x="1002028" y="749097"/>
                </a:cubicBezTo>
                <a:cubicBezTo>
                  <a:pt x="1015736" y="732894"/>
                  <a:pt x="1026954" y="719183"/>
                  <a:pt x="1038170" y="706719"/>
                </a:cubicBezTo>
                <a:cubicBezTo>
                  <a:pt x="1048140" y="694255"/>
                  <a:pt x="1058112" y="684284"/>
                  <a:pt x="1068082" y="676805"/>
                </a:cubicBezTo>
                <a:cubicBezTo>
                  <a:pt x="1059358" y="686777"/>
                  <a:pt x="1051880" y="696748"/>
                  <a:pt x="1044402" y="707966"/>
                </a:cubicBezTo>
                <a:cubicBezTo>
                  <a:pt x="1101732" y="648137"/>
                  <a:pt x="1089268" y="643152"/>
                  <a:pt x="1120426" y="620716"/>
                </a:cubicBezTo>
                <a:close/>
                <a:moveTo>
                  <a:pt x="1151072" y="584091"/>
                </a:moveTo>
                <a:cubicBezTo>
                  <a:pt x="1150900" y="584549"/>
                  <a:pt x="1149870" y="585695"/>
                  <a:pt x="1148496" y="587069"/>
                </a:cubicBezTo>
                <a:lnTo>
                  <a:pt x="1148496" y="585237"/>
                </a:lnTo>
                <a:cubicBezTo>
                  <a:pt x="1150556" y="583863"/>
                  <a:pt x="1151242" y="583633"/>
                  <a:pt x="1151072" y="584091"/>
                </a:cubicBezTo>
                <a:close/>
                <a:moveTo>
                  <a:pt x="3004772" y="467092"/>
                </a:moveTo>
                <a:lnTo>
                  <a:pt x="2994880" y="476513"/>
                </a:lnTo>
                <a:lnTo>
                  <a:pt x="2998178" y="470232"/>
                </a:lnTo>
                <a:close/>
                <a:moveTo>
                  <a:pt x="1246412" y="467092"/>
                </a:moveTo>
                <a:lnTo>
                  <a:pt x="1236420" y="476513"/>
                </a:lnTo>
                <a:lnTo>
                  <a:pt x="1240418" y="470232"/>
                </a:lnTo>
                <a:close/>
                <a:moveTo>
                  <a:pt x="3716476" y="416304"/>
                </a:moveTo>
                <a:lnTo>
                  <a:pt x="3713984" y="417550"/>
                </a:lnTo>
                <a:cubicBezTo>
                  <a:pt x="3722708" y="428768"/>
                  <a:pt x="3728940" y="438739"/>
                  <a:pt x="3736418" y="448711"/>
                </a:cubicBezTo>
                <a:cubicBezTo>
                  <a:pt x="3728940" y="437493"/>
                  <a:pt x="3722708" y="427521"/>
                  <a:pt x="3716476" y="416304"/>
                </a:cubicBezTo>
                <a:close/>
                <a:moveTo>
                  <a:pt x="1959188" y="416304"/>
                </a:moveTo>
                <a:lnTo>
                  <a:pt x="1957942" y="417550"/>
                </a:lnTo>
                <a:cubicBezTo>
                  <a:pt x="1965420" y="428768"/>
                  <a:pt x="1972898" y="438739"/>
                  <a:pt x="1979130" y="448711"/>
                </a:cubicBezTo>
                <a:cubicBezTo>
                  <a:pt x="1972898" y="437493"/>
                  <a:pt x="1966666" y="427521"/>
                  <a:pt x="1959188" y="416304"/>
                </a:cubicBezTo>
                <a:close/>
                <a:moveTo>
                  <a:pt x="3713984" y="412564"/>
                </a:moveTo>
                <a:lnTo>
                  <a:pt x="3712738" y="413811"/>
                </a:lnTo>
                <a:lnTo>
                  <a:pt x="3712738" y="415057"/>
                </a:lnTo>
                <a:lnTo>
                  <a:pt x="3715230" y="415057"/>
                </a:lnTo>
                <a:cubicBezTo>
                  <a:pt x="3715230" y="415057"/>
                  <a:pt x="3715230" y="415057"/>
                  <a:pt x="3715230" y="413811"/>
                </a:cubicBezTo>
                <a:cubicBezTo>
                  <a:pt x="3715230" y="413811"/>
                  <a:pt x="3715230" y="413811"/>
                  <a:pt x="3713984" y="412564"/>
                </a:cubicBezTo>
                <a:close/>
                <a:moveTo>
                  <a:pt x="1956696" y="412564"/>
                </a:moveTo>
                <a:lnTo>
                  <a:pt x="1955450" y="413811"/>
                </a:lnTo>
                <a:lnTo>
                  <a:pt x="1956696" y="415057"/>
                </a:lnTo>
                <a:lnTo>
                  <a:pt x="1959188" y="415057"/>
                </a:lnTo>
                <a:lnTo>
                  <a:pt x="1959188" y="413811"/>
                </a:lnTo>
                <a:lnTo>
                  <a:pt x="1956696" y="415057"/>
                </a:lnTo>
                <a:lnTo>
                  <a:pt x="1957942" y="413811"/>
                </a:lnTo>
                <a:cubicBezTo>
                  <a:pt x="1957942" y="413811"/>
                  <a:pt x="1957942" y="413811"/>
                  <a:pt x="1956696" y="412564"/>
                </a:cubicBezTo>
                <a:close/>
                <a:moveTo>
                  <a:pt x="3717724" y="408825"/>
                </a:moveTo>
                <a:lnTo>
                  <a:pt x="3717496" y="409053"/>
                </a:lnTo>
                <a:lnTo>
                  <a:pt x="3717496" y="410307"/>
                </a:lnTo>
                <a:lnTo>
                  <a:pt x="3716958" y="409590"/>
                </a:lnTo>
                <a:lnTo>
                  <a:pt x="3716476" y="410072"/>
                </a:lnTo>
                <a:cubicBezTo>
                  <a:pt x="3716476" y="411318"/>
                  <a:pt x="3716476" y="411318"/>
                  <a:pt x="3716476" y="412564"/>
                </a:cubicBezTo>
                <a:lnTo>
                  <a:pt x="3718970" y="411318"/>
                </a:lnTo>
                <a:cubicBezTo>
                  <a:pt x="3718970" y="410072"/>
                  <a:pt x="3717724" y="408825"/>
                  <a:pt x="3717724" y="408825"/>
                </a:cubicBezTo>
                <a:close/>
                <a:moveTo>
                  <a:pt x="1960436" y="408825"/>
                </a:moveTo>
                <a:lnTo>
                  <a:pt x="1959188" y="410072"/>
                </a:lnTo>
                <a:cubicBezTo>
                  <a:pt x="1960436" y="411318"/>
                  <a:pt x="1960436" y="411318"/>
                  <a:pt x="1960436" y="412564"/>
                </a:cubicBezTo>
                <a:lnTo>
                  <a:pt x="1962928" y="411318"/>
                </a:lnTo>
                <a:cubicBezTo>
                  <a:pt x="1961682" y="410072"/>
                  <a:pt x="1961682" y="408825"/>
                  <a:pt x="1960436" y="408825"/>
                </a:cubicBezTo>
                <a:close/>
                <a:moveTo>
                  <a:pt x="3717724" y="406332"/>
                </a:moveTo>
                <a:cubicBezTo>
                  <a:pt x="3718970" y="407579"/>
                  <a:pt x="3718970" y="408825"/>
                  <a:pt x="3720216" y="410072"/>
                </a:cubicBezTo>
                <a:lnTo>
                  <a:pt x="3721462" y="408825"/>
                </a:lnTo>
                <a:close/>
                <a:moveTo>
                  <a:pt x="1960436" y="406332"/>
                </a:moveTo>
                <a:cubicBezTo>
                  <a:pt x="1961682" y="407579"/>
                  <a:pt x="1962928" y="408825"/>
                  <a:pt x="1962928" y="410072"/>
                </a:cubicBezTo>
                <a:lnTo>
                  <a:pt x="1964174" y="408825"/>
                </a:lnTo>
                <a:close/>
                <a:moveTo>
                  <a:pt x="1957880" y="403777"/>
                </a:moveTo>
                <a:lnTo>
                  <a:pt x="1957942" y="403840"/>
                </a:lnTo>
                <a:lnTo>
                  <a:pt x="1957922" y="403798"/>
                </a:lnTo>
                <a:close/>
                <a:moveTo>
                  <a:pt x="3706506" y="392622"/>
                </a:moveTo>
                <a:cubicBezTo>
                  <a:pt x="3707752" y="395115"/>
                  <a:pt x="3709000" y="397607"/>
                  <a:pt x="3710246" y="398854"/>
                </a:cubicBezTo>
                <a:lnTo>
                  <a:pt x="3711492" y="401347"/>
                </a:lnTo>
                <a:cubicBezTo>
                  <a:pt x="3711492" y="402593"/>
                  <a:pt x="3712738" y="402593"/>
                  <a:pt x="3712738" y="403840"/>
                </a:cubicBezTo>
                <a:lnTo>
                  <a:pt x="3712738" y="402593"/>
                </a:lnTo>
                <a:lnTo>
                  <a:pt x="3715230" y="403840"/>
                </a:lnTo>
                <a:cubicBezTo>
                  <a:pt x="3713984" y="402593"/>
                  <a:pt x="3712738" y="402593"/>
                  <a:pt x="3712738" y="401347"/>
                </a:cubicBezTo>
                <a:lnTo>
                  <a:pt x="3712738" y="400100"/>
                </a:lnTo>
                <a:lnTo>
                  <a:pt x="3711492" y="397607"/>
                </a:lnTo>
                <a:cubicBezTo>
                  <a:pt x="3710246" y="395115"/>
                  <a:pt x="3709000" y="393868"/>
                  <a:pt x="3706506" y="392622"/>
                </a:cubicBezTo>
                <a:close/>
                <a:moveTo>
                  <a:pt x="1950464" y="392622"/>
                </a:moveTo>
                <a:cubicBezTo>
                  <a:pt x="1951710" y="395115"/>
                  <a:pt x="1952958" y="397607"/>
                  <a:pt x="1952958" y="398854"/>
                </a:cubicBezTo>
                <a:lnTo>
                  <a:pt x="1954204" y="401347"/>
                </a:lnTo>
                <a:cubicBezTo>
                  <a:pt x="1954204" y="402593"/>
                  <a:pt x="1955450" y="402593"/>
                  <a:pt x="1955450" y="403840"/>
                </a:cubicBezTo>
                <a:lnTo>
                  <a:pt x="1956300" y="402988"/>
                </a:lnTo>
                <a:lnTo>
                  <a:pt x="1956288" y="402982"/>
                </a:lnTo>
                <a:lnTo>
                  <a:pt x="1956288" y="401151"/>
                </a:lnTo>
                <a:lnTo>
                  <a:pt x="1956702" y="401358"/>
                </a:lnTo>
                <a:lnTo>
                  <a:pt x="1956696" y="401347"/>
                </a:lnTo>
                <a:lnTo>
                  <a:pt x="1956696" y="400100"/>
                </a:lnTo>
                <a:lnTo>
                  <a:pt x="1954204" y="397607"/>
                </a:lnTo>
                <a:cubicBezTo>
                  <a:pt x="1952958" y="395115"/>
                  <a:pt x="1951710" y="393868"/>
                  <a:pt x="1950464" y="392622"/>
                </a:cubicBezTo>
                <a:close/>
                <a:moveTo>
                  <a:pt x="3699496" y="384832"/>
                </a:moveTo>
                <a:cubicBezTo>
                  <a:pt x="3698716" y="385143"/>
                  <a:pt x="3699652" y="388883"/>
                  <a:pt x="3701522" y="393868"/>
                </a:cubicBezTo>
                <a:lnTo>
                  <a:pt x="3705260" y="401347"/>
                </a:lnTo>
                <a:cubicBezTo>
                  <a:pt x="3706506" y="401347"/>
                  <a:pt x="3706506" y="402593"/>
                  <a:pt x="3707752" y="402593"/>
                </a:cubicBezTo>
                <a:lnTo>
                  <a:pt x="3706506" y="405086"/>
                </a:lnTo>
                <a:lnTo>
                  <a:pt x="3707752" y="406332"/>
                </a:lnTo>
                <a:lnTo>
                  <a:pt x="3709000" y="407579"/>
                </a:lnTo>
                <a:lnTo>
                  <a:pt x="3709000" y="406332"/>
                </a:lnTo>
                <a:lnTo>
                  <a:pt x="3710246" y="406332"/>
                </a:lnTo>
                <a:lnTo>
                  <a:pt x="3710246" y="408825"/>
                </a:lnTo>
                <a:lnTo>
                  <a:pt x="3709000" y="410072"/>
                </a:lnTo>
                <a:cubicBezTo>
                  <a:pt x="3710246" y="411318"/>
                  <a:pt x="3710246" y="411318"/>
                  <a:pt x="3710246" y="411318"/>
                </a:cubicBezTo>
                <a:lnTo>
                  <a:pt x="3711492" y="411318"/>
                </a:lnTo>
                <a:lnTo>
                  <a:pt x="3712738" y="411318"/>
                </a:lnTo>
                <a:cubicBezTo>
                  <a:pt x="3711492" y="410072"/>
                  <a:pt x="3711492" y="410072"/>
                  <a:pt x="3711492" y="408825"/>
                </a:cubicBezTo>
                <a:lnTo>
                  <a:pt x="3710246" y="406332"/>
                </a:lnTo>
                <a:cubicBezTo>
                  <a:pt x="3711492" y="407579"/>
                  <a:pt x="3711492" y="407579"/>
                  <a:pt x="3711492" y="407579"/>
                </a:cubicBezTo>
                <a:lnTo>
                  <a:pt x="3711492" y="406332"/>
                </a:lnTo>
                <a:lnTo>
                  <a:pt x="3711492" y="405086"/>
                </a:lnTo>
                <a:lnTo>
                  <a:pt x="3710246" y="406332"/>
                </a:lnTo>
                <a:cubicBezTo>
                  <a:pt x="3710246" y="406332"/>
                  <a:pt x="3709000" y="406332"/>
                  <a:pt x="3709000" y="405086"/>
                </a:cubicBezTo>
                <a:lnTo>
                  <a:pt x="3710234" y="402617"/>
                </a:lnTo>
                <a:lnTo>
                  <a:pt x="3710162" y="402509"/>
                </a:lnTo>
                <a:lnTo>
                  <a:pt x="3707752" y="400100"/>
                </a:lnTo>
                <a:cubicBezTo>
                  <a:pt x="3705260" y="397607"/>
                  <a:pt x="3702768" y="395115"/>
                  <a:pt x="3701522" y="393868"/>
                </a:cubicBezTo>
                <a:cubicBezTo>
                  <a:pt x="3702768" y="393868"/>
                  <a:pt x="3702768" y="393868"/>
                  <a:pt x="3705260" y="393868"/>
                </a:cubicBezTo>
                <a:cubicBezTo>
                  <a:pt x="3705260" y="395115"/>
                  <a:pt x="3706506" y="395115"/>
                  <a:pt x="3707752" y="396361"/>
                </a:cubicBezTo>
                <a:cubicBezTo>
                  <a:pt x="3702766" y="387636"/>
                  <a:pt x="3700274" y="384520"/>
                  <a:pt x="3699496" y="384832"/>
                </a:cubicBezTo>
                <a:close/>
                <a:moveTo>
                  <a:pt x="1942364" y="384832"/>
                </a:moveTo>
                <a:cubicBezTo>
                  <a:pt x="1941740" y="385143"/>
                  <a:pt x="1942988" y="388883"/>
                  <a:pt x="1945480" y="393868"/>
                </a:cubicBezTo>
                <a:lnTo>
                  <a:pt x="1947972" y="401347"/>
                </a:lnTo>
                <a:cubicBezTo>
                  <a:pt x="1949218" y="401347"/>
                  <a:pt x="1950464" y="402593"/>
                  <a:pt x="1950464" y="402593"/>
                </a:cubicBezTo>
                <a:lnTo>
                  <a:pt x="1950464" y="405086"/>
                </a:lnTo>
                <a:lnTo>
                  <a:pt x="1950464" y="406332"/>
                </a:lnTo>
                <a:lnTo>
                  <a:pt x="1952958" y="407579"/>
                </a:lnTo>
                <a:lnTo>
                  <a:pt x="1952958" y="408825"/>
                </a:lnTo>
                <a:lnTo>
                  <a:pt x="1952958" y="410072"/>
                </a:lnTo>
                <a:cubicBezTo>
                  <a:pt x="1952958" y="411318"/>
                  <a:pt x="1952958" y="411318"/>
                  <a:pt x="1954204" y="411318"/>
                </a:cubicBezTo>
                <a:lnTo>
                  <a:pt x="1955450" y="411318"/>
                </a:lnTo>
                <a:cubicBezTo>
                  <a:pt x="1954204" y="410072"/>
                  <a:pt x="1954204" y="410072"/>
                  <a:pt x="1954204" y="408825"/>
                </a:cubicBezTo>
                <a:cubicBezTo>
                  <a:pt x="1954204" y="407579"/>
                  <a:pt x="1954204" y="407579"/>
                  <a:pt x="1952958" y="406332"/>
                </a:cubicBezTo>
                <a:cubicBezTo>
                  <a:pt x="1954204" y="407579"/>
                  <a:pt x="1954204" y="407579"/>
                  <a:pt x="1954204" y="407579"/>
                </a:cubicBezTo>
                <a:lnTo>
                  <a:pt x="1955450" y="406332"/>
                </a:lnTo>
                <a:lnTo>
                  <a:pt x="1954204" y="405086"/>
                </a:lnTo>
                <a:lnTo>
                  <a:pt x="1952958" y="406332"/>
                </a:lnTo>
                <a:cubicBezTo>
                  <a:pt x="1952958" y="406332"/>
                  <a:pt x="1952958" y="406332"/>
                  <a:pt x="1952958" y="405086"/>
                </a:cubicBezTo>
                <a:lnTo>
                  <a:pt x="1952958" y="403585"/>
                </a:lnTo>
                <a:lnTo>
                  <a:pt x="1950796" y="401151"/>
                </a:lnTo>
                <a:lnTo>
                  <a:pt x="1952958" y="402773"/>
                </a:lnTo>
                <a:lnTo>
                  <a:pt x="1952958" y="402593"/>
                </a:lnTo>
                <a:lnTo>
                  <a:pt x="1950464" y="400100"/>
                </a:lnTo>
                <a:cubicBezTo>
                  <a:pt x="1947972" y="397607"/>
                  <a:pt x="1946726" y="395115"/>
                  <a:pt x="1945480" y="393868"/>
                </a:cubicBezTo>
                <a:cubicBezTo>
                  <a:pt x="1945480" y="393868"/>
                  <a:pt x="1946726" y="393868"/>
                  <a:pt x="1947972" y="393868"/>
                </a:cubicBezTo>
                <a:cubicBezTo>
                  <a:pt x="1947972" y="395115"/>
                  <a:pt x="1950464" y="395115"/>
                  <a:pt x="1950464" y="396361"/>
                </a:cubicBezTo>
                <a:cubicBezTo>
                  <a:pt x="1945480" y="387636"/>
                  <a:pt x="1942986" y="384520"/>
                  <a:pt x="1942364" y="384832"/>
                </a:cubicBezTo>
                <a:close/>
                <a:moveTo>
                  <a:pt x="3675348" y="366447"/>
                </a:moveTo>
                <a:cubicBezTo>
                  <a:pt x="3675348" y="367693"/>
                  <a:pt x="3675348" y="367693"/>
                  <a:pt x="3676596" y="367693"/>
                </a:cubicBezTo>
                <a:lnTo>
                  <a:pt x="3676282" y="367536"/>
                </a:lnTo>
                <a:close/>
                <a:moveTo>
                  <a:pt x="3667872" y="358968"/>
                </a:moveTo>
                <a:cubicBezTo>
                  <a:pt x="3667872" y="360215"/>
                  <a:pt x="3667872" y="360215"/>
                  <a:pt x="3669118" y="360215"/>
                </a:cubicBezTo>
                <a:lnTo>
                  <a:pt x="3668496" y="359904"/>
                </a:lnTo>
                <a:close/>
                <a:moveTo>
                  <a:pt x="3664132" y="351490"/>
                </a:moveTo>
                <a:cubicBezTo>
                  <a:pt x="3665378" y="352736"/>
                  <a:pt x="3666624" y="352736"/>
                  <a:pt x="3667872" y="352736"/>
                </a:cubicBezTo>
                <a:lnTo>
                  <a:pt x="3665378" y="352736"/>
                </a:lnTo>
                <a:cubicBezTo>
                  <a:pt x="3665378" y="352736"/>
                  <a:pt x="3659148" y="351490"/>
                  <a:pt x="3664132" y="351490"/>
                </a:cubicBezTo>
                <a:close/>
                <a:moveTo>
                  <a:pt x="1896874" y="351490"/>
                </a:moveTo>
                <a:lnTo>
                  <a:pt x="1896874" y="352736"/>
                </a:lnTo>
                <a:cubicBezTo>
                  <a:pt x="1895628" y="352736"/>
                  <a:pt x="1895628" y="352736"/>
                  <a:pt x="1895628" y="352736"/>
                </a:cubicBezTo>
                <a:cubicBezTo>
                  <a:pt x="1898120" y="352736"/>
                  <a:pt x="1900612" y="353983"/>
                  <a:pt x="1903104" y="353983"/>
                </a:cubicBezTo>
                <a:cubicBezTo>
                  <a:pt x="1904352" y="353983"/>
                  <a:pt x="1904352" y="353983"/>
                  <a:pt x="1904352" y="353983"/>
                </a:cubicBezTo>
                <a:cubicBezTo>
                  <a:pt x="1901858" y="353983"/>
                  <a:pt x="1899366" y="352736"/>
                  <a:pt x="1896874" y="352736"/>
                </a:cubicBezTo>
                <a:cubicBezTo>
                  <a:pt x="1898120" y="352736"/>
                  <a:pt x="1899366" y="352736"/>
                  <a:pt x="1899366" y="352736"/>
                </a:cubicBezTo>
                <a:lnTo>
                  <a:pt x="1901858" y="352736"/>
                </a:lnTo>
                <a:cubicBezTo>
                  <a:pt x="1904352" y="352736"/>
                  <a:pt x="1904352" y="352736"/>
                  <a:pt x="1903104" y="352736"/>
                </a:cubicBezTo>
                <a:lnTo>
                  <a:pt x="1908090" y="352736"/>
                </a:lnTo>
                <a:cubicBezTo>
                  <a:pt x="1909336" y="352736"/>
                  <a:pt x="1901858" y="351490"/>
                  <a:pt x="1906844" y="351490"/>
                </a:cubicBezTo>
                <a:cubicBezTo>
                  <a:pt x="1903104" y="351490"/>
                  <a:pt x="1900612" y="351490"/>
                  <a:pt x="1896874" y="351490"/>
                </a:cubicBezTo>
                <a:close/>
                <a:moveTo>
                  <a:pt x="3663976" y="349776"/>
                </a:moveTo>
                <a:cubicBezTo>
                  <a:pt x="3666314" y="349621"/>
                  <a:pt x="3668494" y="349621"/>
                  <a:pt x="3665378" y="350244"/>
                </a:cubicBezTo>
                <a:lnTo>
                  <a:pt x="3662886" y="350244"/>
                </a:lnTo>
                <a:lnTo>
                  <a:pt x="3662444" y="350083"/>
                </a:lnTo>
                <a:close/>
                <a:moveTo>
                  <a:pt x="1906844" y="349776"/>
                </a:moveTo>
                <a:cubicBezTo>
                  <a:pt x="1909336" y="349621"/>
                  <a:pt x="1911830" y="349621"/>
                  <a:pt x="1909336" y="350244"/>
                </a:cubicBezTo>
                <a:lnTo>
                  <a:pt x="1905598" y="350244"/>
                </a:lnTo>
                <a:lnTo>
                  <a:pt x="1905886" y="349956"/>
                </a:lnTo>
                <a:close/>
                <a:moveTo>
                  <a:pt x="1901858" y="348166"/>
                </a:moveTo>
                <a:lnTo>
                  <a:pt x="1900612" y="348997"/>
                </a:lnTo>
                <a:lnTo>
                  <a:pt x="1901236" y="348374"/>
                </a:lnTo>
                <a:close/>
                <a:moveTo>
                  <a:pt x="1906844" y="346504"/>
                </a:moveTo>
                <a:cubicBezTo>
                  <a:pt x="1904352" y="346504"/>
                  <a:pt x="1900612" y="348997"/>
                  <a:pt x="1900612" y="348997"/>
                </a:cubicBezTo>
                <a:lnTo>
                  <a:pt x="1902482" y="347958"/>
                </a:lnTo>
                <a:close/>
                <a:moveTo>
                  <a:pt x="1904352" y="345258"/>
                </a:moveTo>
                <a:cubicBezTo>
                  <a:pt x="1904352" y="345258"/>
                  <a:pt x="1904352" y="346504"/>
                  <a:pt x="1903104" y="346504"/>
                </a:cubicBezTo>
                <a:lnTo>
                  <a:pt x="1903104" y="345882"/>
                </a:lnTo>
                <a:close/>
                <a:moveTo>
                  <a:pt x="3664124" y="344847"/>
                </a:moveTo>
                <a:lnTo>
                  <a:pt x="3662096" y="346199"/>
                </a:lnTo>
                <a:lnTo>
                  <a:pt x="3662544" y="346199"/>
                </a:lnTo>
                <a:cubicBezTo>
                  <a:pt x="3659796" y="348945"/>
                  <a:pt x="3659796" y="348945"/>
                  <a:pt x="3659796" y="348945"/>
                </a:cubicBezTo>
                <a:lnTo>
                  <a:pt x="3659796" y="347733"/>
                </a:lnTo>
                <a:lnTo>
                  <a:pt x="3659146" y="348166"/>
                </a:lnTo>
                <a:lnTo>
                  <a:pt x="3657900" y="348997"/>
                </a:lnTo>
                <a:lnTo>
                  <a:pt x="3657900" y="348582"/>
                </a:lnTo>
                <a:lnTo>
                  <a:pt x="3657900" y="348305"/>
                </a:lnTo>
                <a:lnTo>
                  <a:pt x="3659796" y="347252"/>
                </a:lnTo>
                <a:lnTo>
                  <a:pt x="3659796" y="346199"/>
                </a:lnTo>
                <a:lnTo>
                  <a:pt x="3661690" y="346199"/>
                </a:lnTo>
                <a:close/>
                <a:moveTo>
                  <a:pt x="1905848" y="343513"/>
                </a:moveTo>
                <a:lnTo>
                  <a:pt x="1905598" y="344011"/>
                </a:lnTo>
                <a:lnTo>
                  <a:pt x="1905598" y="343596"/>
                </a:lnTo>
                <a:close/>
                <a:moveTo>
                  <a:pt x="1905598" y="343388"/>
                </a:moveTo>
                <a:lnTo>
                  <a:pt x="1905598" y="343596"/>
                </a:lnTo>
                <a:lnTo>
                  <a:pt x="1905542" y="343615"/>
                </a:lnTo>
                <a:lnTo>
                  <a:pt x="1904352" y="344011"/>
                </a:lnTo>
                <a:lnTo>
                  <a:pt x="1905516" y="343430"/>
                </a:lnTo>
                <a:close/>
                <a:moveTo>
                  <a:pt x="3663302" y="343180"/>
                </a:moveTo>
                <a:lnTo>
                  <a:pt x="3663198" y="343388"/>
                </a:lnTo>
                <a:lnTo>
                  <a:pt x="3662886" y="343596"/>
                </a:lnTo>
                <a:lnTo>
                  <a:pt x="3662886" y="343388"/>
                </a:lnTo>
                <a:close/>
                <a:moveTo>
                  <a:pt x="3662886" y="343180"/>
                </a:moveTo>
                <a:lnTo>
                  <a:pt x="3662886" y="343388"/>
                </a:lnTo>
                <a:lnTo>
                  <a:pt x="3662666" y="343498"/>
                </a:lnTo>
                <a:lnTo>
                  <a:pt x="3661640" y="344011"/>
                </a:lnTo>
                <a:lnTo>
                  <a:pt x="3662262" y="343388"/>
                </a:lnTo>
                <a:lnTo>
                  <a:pt x="3662574" y="343284"/>
                </a:lnTo>
                <a:close/>
                <a:moveTo>
                  <a:pt x="3667872" y="342765"/>
                </a:moveTo>
                <a:lnTo>
                  <a:pt x="3664124" y="344847"/>
                </a:lnTo>
                <a:lnTo>
                  <a:pt x="3665378" y="344011"/>
                </a:lnTo>
                <a:cubicBezTo>
                  <a:pt x="3664132" y="344011"/>
                  <a:pt x="3664132" y="344011"/>
                  <a:pt x="3667872" y="342765"/>
                </a:cubicBezTo>
                <a:close/>
                <a:moveTo>
                  <a:pt x="3664132" y="342765"/>
                </a:moveTo>
                <a:lnTo>
                  <a:pt x="3663302" y="343180"/>
                </a:lnTo>
                <a:lnTo>
                  <a:pt x="3663384" y="343014"/>
                </a:lnTo>
                <a:close/>
                <a:moveTo>
                  <a:pt x="3664132" y="342765"/>
                </a:moveTo>
                <a:cubicBezTo>
                  <a:pt x="3665378" y="342765"/>
                  <a:pt x="3665378" y="342765"/>
                  <a:pt x="3665378" y="344011"/>
                </a:cubicBezTo>
                <a:cubicBezTo>
                  <a:pt x="3664132" y="344011"/>
                  <a:pt x="3662886" y="344011"/>
                  <a:pt x="3661640" y="345258"/>
                </a:cubicBezTo>
                <a:cubicBezTo>
                  <a:pt x="3660394" y="345258"/>
                  <a:pt x="3660394" y="346504"/>
                  <a:pt x="3659148" y="346504"/>
                </a:cubicBezTo>
                <a:lnTo>
                  <a:pt x="3659148" y="345881"/>
                </a:lnTo>
                <a:lnTo>
                  <a:pt x="3660394" y="345258"/>
                </a:lnTo>
                <a:lnTo>
                  <a:pt x="3662264" y="344011"/>
                </a:lnTo>
                <a:lnTo>
                  <a:pt x="3662748" y="343688"/>
                </a:lnTo>
                <a:lnTo>
                  <a:pt x="3662886" y="343596"/>
                </a:lnTo>
                <a:lnTo>
                  <a:pt x="3662886" y="344011"/>
                </a:lnTo>
                <a:lnTo>
                  <a:pt x="3663198" y="343388"/>
                </a:lnTo>
                <a:close/>
                <a:moveTo>
                  <a:pt x="3662886" y="342765"/>
                </a:moveTo>
                <a:lnTo>
                  <a:pt x="3662512" y="343139"/>
                </a:lnTo>
                <a:lnTo>
                  <a:pt x="3662262" y="343388"/>
                </a:lnTo>
                <a:lnTo>
                  <a:pt x="3660394" y="344011"/>
                </a:lnTo>
                <a:lnTo>
                  <a:pt x="3662446" y="342985"/>
                </a:lnTo>
                <a:close/>
                <a:moveTo>
                  <a:pt x="1911830" y="342765"/>
                </a:moveTo>
                <a:lnTo>
                  <a:pt x="1902482" y="347958"/>
                </a:lnTo>
                <a:lnTo>
                  <a:pt x="1901858" y="348166"/>
                </a:lnTo>
                <a:lnTo>
                  <a:pt x="1908090" y="344011"/>
                </a:lnTo>
                <a:cubicBezTo>
                  <a:pt x="1908090" y="344011"/>
                  <a:pt x="1906844" y="344011"/>
                  <a:pt x="1911830" y="342765"/>
                </a:cubicBezTo>
                <a:close/>
                <a:moveTo>
                  <a:pt x="1908090" y="342765"/>
                </a:moveTo>
                <a:cubicBezTo>
                  <a:pt x="1909336" y="342765"/>
                  <a:pt x="1909336" y="342765"/>
                  <a:pt x="1908090" y="344011"/>
                </a:cubicBezTo>
                <a:cubicBezTo>
                  <a:pt x="1908090" y="344011"/>
                  <a:pt x="1905598" y="344011"/>
                  <a:pt x="1904352" y="345258"/>
                </a:cubicBezTo>
                <a:lnTo>
                  <a:pt x="1906222" y="343388"/>
                </a:lnTo>
                <a:close/>
                <a:moveTo>
                  <a:pt x="1906844" y="342765"/>
                </a:moveTo>
                <a:lnTo>
                  <a:pt x="1906222" y="343388"/>
                </a:lnTo>
                <a:lnTo>
                  <a:pt x="1905848" y="343513"/>
                </a:lnTo>
                <a:lnTo>
                  <a:pt x="1906014" y="343180"/>
                </a:lnTo>
                <a:close/>
                <a:moveTo>
                  <a:pt x="3664132" y="341519"/>
                </a:moveTo>
                <a:lnTo>
                  <a:pt x="3663508" y="342765"/>
                </a:lnTo>
                <a:lnTo>
                  <a:pt x="3663384" y="343014"/>
                </a:lnTo>
                <a:lnTo>
                  <a:pt x="3662886" y="343180"/>
                </a:lnTo>
                <a:lnTo>
                  <a:pt x="3662886" y="342765"/>
                </a:lnTo>
                <a:lnTo>
                  <a:pt x="3662886" y="342350"/>
                </a:lnTo>
                <a:lnTo>
                  <a:pt x="3664130" y="341520"/>
                </a:lnTo>
                <a:close/>
                <a:moveTo>
                  <a:pt x="1906844" y="341519"/>
                </a:moveTo>
                <a:lnTo>
                  <a:pt x="1906428" y="342350"/>
                </a:lnTo>
                <a:lnTo>
                  <a:pt x="1906222" y="342765"/>
                </a:lnTo>
                <a:lnTo>
                  <a:pt x="1906014" y="343180"/>
                </a:lnTo>
                <a:lnTo>
                  <a:pt x="1905598" y="343388"/>
                </a:lnTo>
                <a:lnTo>
                  <a:pt x="1905598" y="342765"/>
                </a:lnTo>
                <a:close/>
                <a:moveTo>
                  <a:pt x="1905598" y="336533"/>
                </a:moveTo>
                <a:cubicBezTo>
                  <a:pt x="1906844" y="339026"/>
                  <a:pt x="1908090" y="339026"/>
                  <a:pt x="1908090" y="340272"/>
                </a:cubicBezTo>
                <a:lnTo>
                  <a:pt x="1905598" y="337779"/>
                </a:lnTo>
                <a:lnTo>
                  <a:pt x="1904820" y="338558"/>
                </a:lnTo>
                <a:lnTo>
                  <a:pt x="1904352" y="339026"/>
                </a:lnTo>
                <a:lnTo>
                  <a:pt x="1904768" y="338195"/>
                </a:lnTo>
                <a:close/>
                <a:moveTo>
                  <a:pt x="1903104" y="335287"/>
                </a:moveTo>
                <a:cubicBezTo>
                  <a:pt x="1901858" y="335287"/>
                  <a:pt x="1901858" y="336533"/>
                  <a:pt x="1901858" y="336533"/>
                </a:cubicBezTo>
                <a:lnTo>
                  <a:pt x="1901858" y="337779"/>
                </a:lnTo>
                <a:cubicBezTo>
                  <a:pt x="1901858" y="336533"/>
                  <a:pt x="1903104" y="336533"/>
                  <a:pt x="1903104" y="335287"/>
                </a:cubicBezTo>
                <a:close/>
                <a:moveTo>
                  <a:pt x="3663976" y="334975"/>
                </a:moveTo>
                <a:cubicBezTo>
                  <a:pt x="3664444" y="334352"/>
                  <a:pt x="3664754" y="334041"/>
                  <a:pt x="3664132" y="335287"/>
                </a:cubicBezTo>
                <a:cubicBezTo>
                  <a:pt x="3664132" y="336533"/>
                  <a:pt x="3662886" y="336533"/>
                  <a:pt x="3662886" y="336533"/>
                </a:cubicBezTo>
                <a:cubicBezTo>
                  <a:pt x="3662886" y="336533"/>
                  <a:pt x="3663508" y="335598"/>
                  <a:pt x="3663976" y="334975"/>
                </a:cubicBezTo>
                <a:close/>
                <a:moveTo>
                  <a:pt x="1906844" y="334975"/>
                </a:moveTo>
                <a:cubicBezTo>
                  <a:pt x="1907468" y="334352"/>
                  <a:pt x="1908090" y="334041"/>
                  <a:pt x="1908090" y="335287"/>
                </a:cubicBezTo>
                <a:cubicBezTo>
                  <a:pt x="1906844" y="336533"/>
                  <a:pt x="1906844" y="336533"/>
                  <a:pt x="1905598" y="336533"/>
                </a:cubicBezTo>
                <a:cubicBezTo>
                  <a:pt x="1905598" y="336533"/>
                  <a:pt x="1906222" y="335598"/>
                  <a:pt x="1906844" y="334975"/>
                </a:cubicBezTo>
                <a:close/>
                <a:moveTo>
                  <a:pt x="1890642" y="324069"/>
                </a:moveTo>
                <a:cubicBezTo>
                  <a:pt x="1893134" y="327808"/>
                  <a:pt x="1895628" y="330301"/>
                  <a:pt x="1898120" y="334040"/>
                </a:cubicBezTo>
                <a:cubicBezTo>
                  <a:pt x="1899366" y="335287"/>
                  <a:pt x="1899366" y="335287"/>
                  <a:pt x="1899366" y="335287"/>
                </a:cubicBezTo>
                <a:cubicBezTo>
                  <a:pt x="1899366" y="336533"/>
                  <a:pt x="1900612" y="336533"/>
                  <a:pt x="1900612" y="336533"/>
                </a:cubicBezTo>
                <a:cubicBezTo>
                  <a:pt x="1901858" y="335287"/>
                  <a:pt x="1901858" y="335287"/>
                  <a:pt x="1901858" y="335287"/>
                </a:cubicBezTo>
                <a:close/>
                <a:moveTo>
                  <a:pt x="1860482" y="270473"/>
                </a:moveTo>
                <a:lnTo>
                  <a:pt x="1861976" y="274212"/>
                </a:lnTo>
                <a:cubicBezTo>
                  <a:pt x="1861976" y="275458"/>
                  <a:pt x="1861976" y="275458"/>
                  <a:pt x="1861976" y="275458"/>
                </a:cubicBezTo>
                <a:lnTo>
                  <a:pt x="1860730" y="271719"/>
                </a:lnTo>
                <a:close/>
                <a:moveTo>
                  <a:pt x="3615214" y="267043"/>
                </a:moveTo>
                <a:lnTo>
                  <a:pt x="3618020" y="271719"/>
                </a:lnTo>
                <a:lnTo>
                  <a:pt x="3619266" y="275458"/>
                </a:lnTo>
                <a:cubicBezTo>
                  <a:pt x="3619266" y="275458"/>
                  <a:pt x="3619266" y="275458"/>
                  <a:pt x="3618020" y="274212"/>
                </a:cubicBezTo>
                <a:cubicBezTo>
                  <a:pt x="3618020" y="272966"/>
                  <a:pt x="3616772" y="270473"/>
                  <a:pt x="3615526" y="267980"/>
                </a:cubicBezTo>
                <a:close/>
                <a:moveTo>
                  <a:pt x="3612618" y="259670"/>
                </a:moveTo>
                <a:lnTo>
                  <a:pt x="3613034" y="260501"/>
                </a:lnTo>
                <a:lnTo>
                  <a:pt x="3615214" y="267043"/>
                </a:lnTo>
                <a:lnTo>
                  <a:pt x="3614280" y="265487"/>
                </a:lnTo>
                <a:close/>
                <a:moveTo>
                  <a:pt x="3608048" y="250530"/>
                </a:moveTo>
                <a:cubicBezTo>
                  <a:pt x="3609296" y="253023"/>
                  <a:pt x="3610542" y="254269"/>
                  <a:pt x="3611788" y="256762"/>
                </a:cubicBezTo>
                <a:lnTo>
                  <a:pt x="3612618" y="259670"/>
                </a:lnTo>
                <a:lnTo>
                  <a:pt x="3609296" y="253023"/>
                </a:lnTo>
                <a:cubicBezTo>
                  <a:pt x="3609296" y="251777"/>
                  <a:pt x="3608048" y="250530"/>
                  <a:pt x="3608048" y="250530"/>
                </a:cubicBezTo>
                <a:close/>
                <a:moveTo>
                  <a:pt x="1848268" y="246791"/>
                </a:moveTo>
                <a:cubicBezTo>
                  <a:pt x="1849514" y="249284"/>
                  <a:pt x="1850760" y="249284"/>
                  <a:pt x="1853252" y="250530"/>
                </a:cubicBezTo>
                <a:cubicBezTo>
                  <a:pt x="1853252" y="253023"/>
                  <a:pt x="1854500" y="254269"/>
                  <a:pt x="1854500" y="256762"/>
                </a:cubicBezTo>
                <a:lnTo>
                  <a:pt x="1859484" y="265487"/>
                </a:lnTo>
                <a:lnTo>
                  <a:pt x="1860482" y="270473"/>
                </a:lnTo>
                <a:lnTo>
                  <a:pt x="1859484" y="267980"/>
                </a:lnTo>
                <a:cubicBezTo>
                  <a:pt x="1858238" y="265487"/>
                  <a:pt x="1856992" y="264241"/>
                  <a:pt x="1855746" y="260501"/>
                </a:cubicBezTo>
                <a:cubicBezTo>
                  <a:pt x="1854500" y="258009"/>
                  <a:pt x="1854500" y="256762"/>
                  <a:pt x="1853252" y="253023"/>
                </a:cubicBezTo>
                <a:cubicBezTo>
                  <a:pt x="1853252" y="251777"/>
                  <a:pt x="1852006" y="250530"/>
                  <a:pt x="1850760" y="250530"/>
                </a:cubicBezTo>
                <a:cubicBezTo>
                  <a:pt x="1850760" y="249284"/>
                  <a:pt x="1848268" y="248037"/>
                  <a:pt x="1848268" y="246791"/>
                </a:cubicBezTo>
                <a:close/>
                <a:moveTo>
                  <a:pt x="3196204" y="192333"/>
                </a:moveTo>
                <a:cubicBezTo>
                  <a:pt x="3202450" y="192333"/>
                  <a:pt x="3189960" y="200347"/>
                  <a:pt x="3176220" y="218663"/>
                </a:cubicBezTo>
                <a:cubicBezTo>
                  <a:pt x="3182466" y="208360"/>
                  <a:pt x="3188710" y="200347"/>
                  <a:pt x="3196204" y="192333"/>
                </a:cubicBezTo>
                <a:close/>
                <a:moveTo>
                  <a:pt x="1437742" y="192333"/>
                </a:moveTo>
                <a:cubicBezTo>
                  <a:pt x="1443986" y="192333"/>
                  <a:pt x="1432746" y="200347"/>
                  <a:pt x="1417758" y="218663"/>
                </a:cubicBezTo>
                <a:cubicBezTo>
                  <a:pt x="1425252" y="208360"/>
                  <a:pt x="1431496" y="200347"/>
                  <a:pt x="1437742" y="192333"/>
                </a:cubicBezTo>
                <a:close/>
                <a:moveTo>
                  <a:pt x="1788528" y="188125"/>
                </a:moveTo>
                <a:lnTo>
                  <a:pt x="1788602" y="188209"/>
                </a:lnTo>
                <a:lnTo>
                  <a:pt x="1788444" y="188209"/>
                </a:lnTo>
                <a:close/>
                <a:moveTo>
                  <a:pt x="3542930" y="187898"/>
                </a:moveTo>
                <a:lnTo>
                  <a:pt x="3542742" y="188209"/>
                </a:lnTo>
                <a:lnTo>
                  <a:pt x="3541994" y="188209"/>
                </a:lnTo>
                <a:cubicBezTo>
                  <a:pt x="3543242" y="186963"/>
                  <a:pt x="3543242" y="187274"/>
                  <a:pt x="3542930" y="187898"/>
                </a:cubicBezTo>
                <a:close/>
                <a:moveTo>
                  <a:pt x="1786420" y="187898"/>
                </a:moveTo>
                <a:lnTo>
                  <a:pt x="1786278" y="188372"/>
                </a:lnTo>
                <a:lnTo>
                  <a:pt x="1785952" y="188209"/>
                </a:lnTo>
                <a:cubicBezTo>
                  <a:pt x="1786576" y="186963"/>
                  <a:pt x="1786576" y="187274"/>
                  <a:pt x="1786420" y="187898"/>
                </a:cubicBezTo>
                <a:close/>
                <a:moveTo>
                  <a:pt x="3545734" y="186963"/>
                </a:moveTo>
                <a:cubicBezTo>
                  <a:pt x="3545734" y="188209"/>
                  <a:pt x="3545734" y="188209"/>
                  <a:pt x="3545734" y="188209"/>
                </a:cubicBezTo>
                <a:lnTo>
                  <a:pt x="3546980" y="186963"/>
                </a:lnTo>
                <a:close/>
                <a:moveTo>
                  <a:pt x="1790938" y="185716"/>
                </a:moveTo>
                <a:cubicBezTo>
                  <a:pt x="1790938" y="185716"/>
                  <a:pt x="1790938" y="186963"/>
                  <a:pt x="1792184" y="186963"/>
                </a:cubicBezTo>
                <a:lnTo>
                  <a:pt x="1790938" y="186963"/>
                </a:lnTo>
                <a:lnTo>
                  <a:pt x="1789692" y="189456"/>
                </a:lnTo>
                <a:lnTo>
                  <a:pt x="1788602" y="188209"/>
                </a:lnTo>
                <a:lnTo>
                  <a:pt x="1789692" y="188209"/>
                </a:lnTo>
                <a:cubicBezTo>
                  <a:pt x="1789692" y="186963"/>
                  <a:pt x="1790938" y="186963"/>
                  <a:pt x="1790938" y="185716"/>
                </a:cubicBezTo>
                <a:close/>
                <a:moveTo>
                  <a:pt x="3550718" y="184470"/>
                </a:moveTo>
                <a:cubicBezTo>
                  <a:pt x="3551964" y="185716"/>
                  <a:pt x="3551964" y="185716"/>
                  <a:pt x="3551964" y="185716"/>
                </a:cubicBezTo>
                <a:lnTo>
                  <a:pt x="3551430" y="185716"/>
                </a:lnTo>
                <a:close/>
                <a:moveTo>
                  <a:pt x="1793430" y="184470"/>
                </a:moveTo>
                <a:lnTo>
                  <a:pt x="1793430" y="185716"/>
                </a:lnTo>
                <a:lnTo>
                  <a:pt x="1794676" y="185716"/>
                </a:lnTo>
                <a:cubicBezTo>
                  <a:pt x="1794676" y="185716"/>
                  <a:pt x="1794676" y="185716"/>
                  <a:pt x="1793430" y="184470"/>
                </a:cubicBezTo>
                <a:close/>
                <a:moveTo>
                  <a:pt x="3545734" y="181977"/>
                </a:moveTo>
                <a:lnTo>
                  <a:pt x="3545734" y="183223"/>
                </a:lnTo>
                <a:lnTo>
                  <a:pt x="3545882" y="183370"/>
                </a:lnTo>
                <a:lnTo>
                  <a:pt x="3546980" y="184470"/>
                </a:lnTo>
                <a:cubicBezTo>
                  <a:pt x="3548226" y="185716"/>
                  <a:pt x="3548226" y="185716"/>
                  <a:pt x="3548226" y="185716"/>
                </a:cubicBezTo>
                <a:lnTo>
                  <a:pt x="3548226" y="186963"/>
                </a:lnTo>
                <a:lnTo>
                  <a:pt x="3545734" y="189456"/>
                </a:lnTo>
                <a:lnTo>
                  <a:pt x="3544488" y="188209"/>
                </a:lnTo>
                <a:lnTo>
                  <a:pt x="3544488" y="186963"/>
                </a:lnTo>
                <a:lnTo>
                  <a:pt x="3545056" y="184691"/>
                </a:lnTo>
                <a:close/>
                <a:moveTo>
                  <a:pt x="1788444" y="181977"/>
                </a:moveTo>
                <a:lnTo>
                  <a:pt x="1789692" y="183223"/>
                </a:lnTo>
                <a:cubicBezTo>
                  <a:pt x="1789692" y="184470"/>
                  <a:pt x="1789692" y="184470"/>
                  <a:pt x="1789692" y="184470"/>
                </a:cubicBezTo>
                <a:cubicBezTo>
                  <a:pt x="1790938" y="185716"/>
                  <a:pt x="1790938" y="185716"/>
                  <a:pt x="1790938" y="185716"/>
                </a:cubicBezTo>
                <a:lnTo>
                  <a:pt x="1789692" y="186963"/>
                </a:lnTo>
                <a:lnTo>
                  <a:pt x="1788528" y="188125"/>
                </a:lnTo>
                <a:lnTo>
                  <a:pt x="1787268" y="186685"/>
                </a:lnTo>
                <a:close/>
                <a:moveTo>
                  <a:pt x="3538256" y="179484"/>
                </a:moveTo>
                <a:cubicBezTo>
                  <a:pt x="3540748" y="181977"/>
                  <a:pt x="3541994" y="184470"/>
                  <a:pt x="3544488" y="186963"/>
                </a:cubicBezTo>
                <a:cubicBezTo>
                  <a:pt x="3543240" y="186963"/>
                  <a:pt x="3541994" y="189456"/>
                  <a:pt x="3543240" y="186963"/>
                </a:cubicBezTo>
                <a:cubicBezTo>
                  <a:pt x="3541994" y="184470"/>
                  <a:pt x="3539502" y="181977"/>
                  <a:pt x="3538256" y="179484"/>
                </a:cubicBezTo>
                <a:close/>
                <a:moveTo>
                  <a:pt x="1780968" y="179484"/>
                </a:moveTo>
                <a:lnTo>
                  <a:pt x="1787268" y="186685"/>
                </a:lnTo>
                <a:lnTo>
                  <a:pt x="1787198" y="186963"/>
                </a:lnTo>
                <a:lnTo>
                  <a:pt x="1788444" y="188209"/>
                </a:lnTo>
                <a:lnTo>
                  <a:pt x="1788444" y="189456"/>
                </a:lnTo>
                <a:lnTo>
                  <a:pt x="1786576" y="186963"/>
                </a:lnTo>
                <a:close/>
                <a:moveTo>
                  <a:pt x="3548226" y="178238"/>
                </a:moveTo>
                <a:lnTo>
                  <a:pt x="3548226" y="179484"/>
                </a:lnTo>
                <a:lnTo>
                  <a:pt x="3549892" y="182817"/>
                </a:lnTo>
                <a:lnTo>
                  <a:pt x="3549892" y="181343"/>
                </a:lnTo>
                <a:cubicBezTo>
                  <a:pt x="3552642" y="181343"/>
                  <a:pt x="3552642" y="181343"/>
                  <a:pt x="3552642" y="181343"/>
                </a:cubicBezTo>
                <a:lnTo>
                  <a:pt x="3550316" y="183666"/>
                </a:lnTo>
                <a:lnTo>
                  <a:pt x="3550718" y="184470"/>
                </a:lnTo>
                <a:lnTo>
                  <a:pt x="3549472" y="184470"/>
                </a:lnTo>
                <a:lnTo>
                  <a:pt x="3548226" y="184470"/>
                </a:lnTo>
                <a:cubicBezTo>
                  <a:pt x="3548226" y="184470"/>
                  <a:pt x="3548226" y="184470"/>
                  <a:pt x="3548226" y="183223"/>
                </a:cubicBezTo>
                <a:cubicBezTo>
                  <a:pt x="3548226" y="181977"/>
                  <a:pt x="3548226" y="181977"/>
                  <a:pt x="3546980" y="181977"/>
                </a:cubicBezTo>
                <a:lnTo>
                  <a:pt x="3546980" y="181612"/>
                </a:lnTo>
                <a:lnTo>
                  <a:pt x="3546980" y="179484"/>
                </a:lnTo>
                <a:cubicBezTo>
                  <a:pt x="3546980" y="179484"/>
                  <a:pt x="3546980" y="178238"/>
                  <a:pt x="3548226" y="178238"/>
                </a:cubicBezTo>
                <a:close/>
                <a:moveTo>
                  <a:pt x="3535764" y="178238"/>
                </a:moveTo>
                <a:lnTo>
                  <a:pt x="3537010" y="178238"/>
                </a:lnTo>
                <a:cubicBezTo>
                  <a:pt x="3535764" y="178238"/>
                  <a:pt x="3535764" y="179484"/>
                  <a:pt x="3534516" y="179484"/>
                </a:cubicBezTo>
                <a:close/>
                <a:moveTo>
                  <a:pt x="3538722" y="176524"/>
                </a:moveTo>
                <a:cubicBezTo>
                  <a:pt x="3539502" y="176680"/>
                  <a:pt x="3540126" y="176991"/>
                  <a:pt x="3541994" y="176991"/>
                </a:cubicBezTo>
                <a:cubicBezTo>
                  <a:pt x="3540748" y="176991"/>
                  <a:pt x="3535764" y="176991"/>
                  <a:pt x="3533270" y="178238"/>
                </a:cubicBezTo>
                <a:lnTo>
                  <a:pt x="3534516" y="176991"/>
                </a:lnTo>
                <a:cubicBezTo>
                  <a:pt x="3537008" y="176368"/>
                  <a:pt x="3537944" y="176368"/>
                  <a:pt x="3538722" y="176524"/>
                </a:cubicBezTo>
                <a:close/>
                <a:moveTo>
                  <a:pt x="1781902" y="176524"/>
                </a:moveTo>
                <a:cubicBezTo>
                  <a:pt x="1782526" y="176680"/>
                  <a:pt x="1782838" y="176991"/>
                  <a:pt x="1784706" y="176991"/>
                </a:cubicBezTo>
                <a:cubicBezTo>
                  <a:pt x="1783460" y="176991"/>
                  <a:pt x="1779720" y="176991"/>
                  <a:pt x="1775982" y="178238"/>
                </a:cubicBezTo>
                <a:lnTo>
                  <a:pt x="1777228" y="176991"/>
                </a:lnTo>
                <a:cubicBezTo>
                  <a:pt x="1780344" y="176368"/>
                  <a:pt x="1781280" y="176368"/>
                  <a:pt x="1781902" y="176524"/>
                </a:cubicBezTo>
                <a:close/>
                <a:moveTo>
                  <a:pt x="3532648" y="171632"/>
                </a:moveTo>
                <a:lnTo>
                  <a:pt x="3532024" y="172006"/>
                </a:lnTo>
                <a:lnTo>
                  <a:pt x="3531928" y="172006"/>
                </a:lnTo>
                <a:close/>
                <a:moveTo>
                  <a:pt x="3538256" y="168266"/>
                </a:moveTo>
                <a:cubicBezTo>
                  <a:pt x="3533894" y="170136"/>
                  <a:pt x="3533582" y="170759"/>
                  <a:pt x="3533426" y="171227"/>
                </a:cubicBezTo>
                <a:lnTo>
                  <a:pt x="3532648" y="171632"/>
                </a:lnTo>
                <a:close/>
                <a:moveTo>
                  <a:pt x="1782214" y="168266"/>
                </a:moveTo>
                <a:cubicBezTo>
                  <a:pt x="1777228" y="170759"/>
                  <a:pt x="1779720" y="170759"/>
                  <a:pt x="1775982" y="172006"/>
                </a:cubicBezTo>
                <a:lnTo>
                  <a:pt x="1775886" y="172006"/>
                </a:lnTo>
                <a:lnTo>
                  <a:pt x="1777384" y="171227"/>
                </a:lnTo>
                <a:cubicBezTo>
                  <a:pt x="1777540" y="170759"/>
                  <a:pt x="1777852" y="170136"/>
                  <a:pt x="1782214" y="168266"/>
                </a:cubicBezTo>
                <a:close/>
                <a:moveTo>
                  <a:pt x="3421104" y="88496"/>
                </a:moveTo>
                <a:lnTo>
                  <a:pt x="3417364" y="93481"/>
                </a:lnTo>
                <a:lnTo>
                  <a:pt x="3416118" y="94728"/>
                </a:lnTo>
                <a:cubicBezTo>
                  <a:pt x="3418610" y="95974"/>
                  <a:pt x="3418610" y="97221"/>
                  <a:pt x="3419856" y="98467"/>
                </a:cubicBezTo>
                <a:lnTo>
                  <a:pt x="3417364" y="93481"/>
                </a:lnTo>
                <a:lnTo>
                  <a:pt x="3422350" y="100960"/>
                </a:lnTo>
                <a:lnTo>
                  <a:pt x="3423598" y="102208"/>
                </a:lnTo>
                <a:lnTo>
                  <a:pt x="3436058" y="118410"/>
                </a:lnTo>
                <a:cubicBezTo>
                  <a:pt x="3434812" y="114670"/>
                  <a:pt x="3433566" y="112178"/>
                  <a:pt x="3432320" y="108438"/>
                </a:cubicBezTo>
                <a:lnTo>
                  <a:pt x="3424842" y="103453"/>
                </a:lnTo>
                <a:cubicBezTo>
                  <a:pt x="3427334" y="103453"/>
                  <a:pt x="3424842" y="98467"/>
                  <a:pt x="3428580" y="102206"/>
                </a:cubicBezTo>
                <a:cubicBezTo>
                  <a:pt x="3424842" y="95974"/>
                  <a:pt x="3422350" y="92235"/>
                  <a:pt x="3421104" y="88496"/>
                </a:cubicBezTo>
                <a:close/>
                <a:moveTo>
                  <a:pt x="1590282" y="0"/>
                </a:moveTo>
                <a:lnTo>
                  <a:pt x="1676278" y="56089"/>
                </a:lnTo>
                <a:cubicBezTo>
                  <a:pt x="1682510" y="61074"/>
                  <a:pt x="1691234" y="69799"/>
                  <a:pt x="1708682" y="92235"/>
                </a:cubicBezTo>
                <a:lnTo>
                  <a:pt x="1706188" y="94728"/>
                </a:lnTo>
                <a:cubicBezTo>
                  <a:pt x="1727376" y="118410"/>
                  <a:pt x="1738592" y="123395"/>
                  <a:pt x="1749810" y="144585"/>
                </a:cubicBezTo>
                <a:cubicBezTo>
                  <a:pt x="1761026" y="157049"/>
                  <a:pt x="1753548" y="144585"/>
                  <a:pt x="1749810" y="138352"/>
                </a:cubicBezTo>
                <a:cubicBezTo>
                  <a:pt x="1747316" y="134613"/>
                  <a:pt x="1746070" y="132120"/>
                  <a:pt x="1748564" y="134613"/>
                </a:cubicBezTo>
                <a:cubicBezTo>
                  <a:pt x="1748564" y="134613"/>
                  <a:pt x="1751056" y="137106"/>
                  <a:pt x="1754794" y="140845"/>
                </a:cubicBezTo>
                <a:cubicBezTo>
                  <a:pt x="1756042" y="143338"/>
                  <a:pt x="1757288" y="144585"/>
                  <a:pt x="1759780" y="147077"/>
                </a:cubicBezTo>
                <a:cubicBezTo>
                  <a:pt x="1761026" y="148324"/>
                  <a:pt x="1761026" y="150817"/>
                  <a:pt x="1762272" y="150817"/>
                </a:cubicBezTo>
                <a:cubicBezTo>
                  <a:pt x="1762272" y="150817"/>
                  <a:pt x="1766012" y="149570"/>
                  <a:pt x="1763518" y="152063"/>
                </a:cubicBezTo>
                <a:lnTo>
                  <a:pt x="1762272" y="152063"/>
                </a:lnTo>
                <a:cubicBezTo>
                  <a:pt x="1764766" y="153309"/>
                  <a:pt x="1766012" y="155802"/>
                  <a:pt x="1767258" y="157049"/>
                </a:cubicBezTo>
                <a:lnTo>
                  <a:pt x="1768504" y="157049"/>
                </a:lnTo>
                <a:cubicBezTo>
                  <a:pt x="1767258" y="157049"/>
                  <a:pt x="1767258" y="157049"/>
                  <a:pt x="1767258" y="158295"/>
                </a:cubicBezTo>
                <a:lnTo>
                  <a:pt x="1768504" y="158295"/>
                </a:lnTo>
                <a:cubicBezTo>
                  <a:pt x="1768504" y="158295"/>
                  <a:pt x="1768504" y="158295"/>
                  <a:pt x="1768504" y="159542"/>
                </a:cubicBezTo>
                <a:cubicBezTo>
                  <a:pt x="1769750" y="159542"/>
                  <a:pt x="1769750" y="159542"/>
                  <a:pt x="1769750" y="159542"/>
                </a:cubicBezTo>
                <a:cubicBezTo>
                  <a:pt x="1769750" y="162034"/>
                  <a:pt x="1769750" y="162034"/>
                  <a:pt x="1769750" y="164527"/>
                </a:cubicBezTo>
                <a:cubicBezTo>
                  <a:pt x="1770996" y="164527"/>
                  <a:pt x="1770996" y="164527"/>
                  <a:pt x="1770996" y="165774"/>
                </a:cubicBezTo>
                <a:cubicBezTo>
                  <a:pt x="1772244" y="165774"/>
                  <a:pt x="1774736" y="165774"/>
                  <a:pt x="1774736" y="164527"/>
                </a:cubicBezTo>
                <a:cubicBezTo>
                  <a:pt x="1775982" y="164527"/>
                  <a:pt x="1772244" y="167020"/>
                  <a:pt x="1772244" y="168266"/>
                </a:cubicBezTo>
                <a:cubicBezTo>
                  <a:pt x="1773490" y="168266"/>
                  <a:pt x="1774736" y="168266"/>
                  <a:pt x="1772244" y="170759"/>
                </a:cubicBezTo>
                <a:cubicBezTo>
                  <a:pt x="1774736" y="170759"/>
                  <a:pt x="1774736" y="170759"/>
                  <a:pt x="1774736" y="170759"/>
                </a:cubicBezTo>
                <a:cubicBezTo>
                  <a:pt x="1774736" y="170759"/>
                  <a:pt x="1774736" y="170759"/>
                  <a:pt x="1773490" y="172006"/>
                </a:cubicBezTo>
                <a:lnTo>
                  <a:pt x="1775886" y="172006"/>
                </a:lnTo>
                <a:lnTo>
                  <a:pt x="1773490" y="173252"/>
                </a:lnTo>
                <a:cubicBezTo>
                  <a:pt x="1773490" y="173252"/>
                  <a:pt x="1773490" y="173252"/>
                  <a:pt x="1774736" y="173252"/>
                </a:cubicBezTo>
                <a:cubicBezTo>
                  <a:pt x="1777228" y="173252"/>
                  <a:pt x="1775982" y="173252"/>
                  <a:pt x="1774736" y="174499"/>
                </a:cubicBezTo>
                <a:cubicBezTo>
                  <a:pt x="1774736" y="174499"/>
                  <a:pt x="1774736" y="174499"/>
                  <a:pt x="1774736" y="175745"/>
                </a:cubicBezTo>
                <a:cubicBezTo>
                  <a:pt x="1774736" y="175745"/>
                  <a:pt x="1774736" y="175745"/>
                  <a:pt x="1775982" y="176991"/>
                </a:cubicBezTo>
                <a:lnTo>
                  <a:pt x="1775982" y="178238"/>
                </a:lnTo>
                <a:cubicBezTo>
                  <a:pt x="1775982" y="178238"/>
                  <a:pt x="1777228" y="178238"/>
                  <a:pt x="1777228" y="179484"/>
                </a:cubicBezTo>
                <a:lnTo>
                  <a:pt x="1778474" y="179484"/>
                </a:lnTo>
                <a:cubicBezTo>
                  <a:pt x="1780968" y="183223"/>
                  <a:pt x="1782214" y="185716"/>
                  <a:pt x="1784706" y="188209"/>
                </a:cubicBezTo>
                <a:cubicBezTo>
                  <a:pt x="1784706" y="189456"/>
                  <a:pt x="1784706" y="189456"/>
                  <a:pt x="1785952" y="189456"/>
                </a:cubicBezTo>
                <a:lnTo>
                  <a:pt x="1786278" y="188372"/>
                </a:lnTo>
                <a:lnTo>
                  <a:pt x="1788444" y="189456"/>
                </a:lnTo>
                <a:lnTo>
                  <a:pt x="1787198" y="191948"/>
                </a:lnTo>
                <a:cubicBezTo>
                  <a:pt x="1788444" y="193195"/>
                  <a:pt x="1788444" y="193195"/>
                  <a:pt x="1788444" y="194441"/>
                </a:cubicBezTo>
                <a:lnTo>
                  <a:pt x="1789692" y="193195"/>
                </a:lnTo>
                <a:lnTo>
                  <a:pt x="1789692" y="190702"/>
                </a:lnTo>
                <a:lnTo>
                  <a:pt x="1789692" y="189456"/>
                </a:lnTo>
                <a:lnTo>
                  <a:pt x="1790938" y="189456"/>
                </a:lnTo>
                <a:lnTo>
                  <a:pt x="1792184" y="186963"/>
                </a:lnTo>
                <a:cubicBezTo>
                  <a:pt x="1793430" y="189456"/>
                  <a:pt x="1793430" y="189456"/>
                  <a:pt x="1793430" y="188209"/>
                </a:cubicBezTo>
                <a:cubicBezTo>
                  <a:pt x="1793430" y="186963"/>
                  <a:pt x="1793430" y="186963"/>
                  <a:pt x="1792184" y="185716"/>
                </a:cubicBezTo>
                <a:cubicBezTo>
                  <a:pt x="1792184" y="185716"/>
                  <a:pt x="1792184" y="185716"/>
                  <a:pt x="1792184" y="184470"/>
                </a:cubicBezTo>
                <a:cubicBezTo>
                  <a:pt x="1790938" y="184470"/>
                  <a:pt x="1790938" y="184470"/>
                  <a:pt x="1790938" y="183223"/>
                </a:cubicBezTo>
                <a:cubicBezTo>
                  <a:pt x="1790938" y="181977"/>
                  <a:pt x="1790938" y="181977"/>
                  <a:pt x="1790938" y="181977"/>
                </a:cubicBezTo>
                <a:lnTo>
                  <a:pt x="1789692" y="179484"/>
                </a:lnTo>
                <a:cubicBezTo>
                  <a:pt x="1789692" y="179484"/>
                  <a:pt x="1789692" y="178238"/>
                  <a:pt x="1790938" y="178238"/>
                </a:cubicBezTo>
                <a:lnTo>
                  <a:pt x="1790938" y="179484"/>
                </a:lnTo>
                <a:cubicBezTo>
                  <a:pt x="1792184" y="181977"/>
                  <a:pt x="1793430" y="183223"/>
                  <a:pt x="1794676" y="184470"/>
                </a:cubicBezTo>
                <a:cubicBezTo>
                  <a:pt x="1795922" y="186963"/>
                  <a:pt x="1797170" y="190702"/>
                  <a:pt x="1799662" y="193195"/>
                </a:cubicBezTo>
                <a:cubicBezTo>
                  <a:pt x="1802154" y="199427"/>
                  <a:pt x="1805894" y="203166"/>
                  <a:pt x="1807140" y="208152"/>
                </a:cubicBezTo>
                <a:cubicBezTo>
                  <a:pt x="1810878" y="213138"/>
                  <a:pt x="1813372" y="218123"/>
                  <a:pt x="1814618" y="221862"/>
                </a:cubicBezTo>
                <a:cubicBezTo>
                  <a:pt x="1817110" y="224355"/>
                  <a:pt x="1818356" y="228095"/>
                  <a:pt x="1819602" y="230587"/>
                </a:cubicBezTo>
                <a:cubicBezTo>
                  <a:pt x="1820848" y="233080"/>
                  <a:pt x="1822096" y="235573"/>
                  <a:pt x="1823342" y="236819"/>
                </a:cubicBezTo>
                <a:cubicBezTo>
                  <a:pt x="1825834" y="238066"/>
                  <a:pt x="1828326" y="240559"/>
                  <a:pt x="1833312" y="243052"/>
                </a:cubicBezTo>
                <a:cubicBezTo>
                  <a:pt x="1835804" y="245544"/>
                  <a:pt x="1838298" y="248037"/>
                  <a:pt x="1840790" y="250530"/>
                </a:cubicBezTo>
                <a:cubicBezTo>
                  <a:pt x="1842036" y="251777"/>
                  <a:pt x="1843282" y="253023"/>
                  <a:pt x="1845776" y="254269"/>
                </a:cubicBezTo>
                <a:cubicBezTo>
                  <a:pt x="1845776" y="256762"/>
                  <a:pt x="1847022" y="258009"/>
                  <a:pt x="1847022" y="260501"/>
                </a:cubicBezTo>
                <a:cubicBezTo>
                  <a:pt x="1848268" y="264241"/>
                  <a:pt x="1849514" y="266734"/>
                  <a:pt x="1850760" y="270473"/>
                </a:cubicBezTo>
                <a:cubicBezTo>
                  <a:pt x="1853252" y="274212"/>
                  <a:pt x="1854500" y="279198"/>
                  <a:pt x="1855746" y="280444"/>
                </a:cubicBezTo>
                <a:cubicBezTo>
                  <a:pt x="1859484" y="284183"/>
                  <a:pt x="1863224" y="289169"/>
                  <a:pt x="1868208" y="295401"/>
                </a:cubicBezTo>
                <a:cubicBezTo>
                  <a:pt x="1860730" y="284183"/>
                  <a:pt x="1863224" y="285430"/>
                  <a:pt x="1865716" y="285430"/>
                </a:cubicBezTo>
                <a:cubicBezTo>
                  <a:pt x="1866962" y="285430"/>
                  <a:pt x="1866962" y="285430"/>
                  <a:pt x="1866962" y="285430"/>
                </a:cubicBezTo>
                <a:cubicBezTo>
                  <a:pt x="1866962" y="284183"/>
                  <a:pt x="1866962" y="282937"/>
                  <a:pt x="1865716" y="281691"/>
                </a:cubicBezTo>
                <a:cubicBezTo>
                  <a:pt x="1864470" y="280444"/>
                  <a:pt x="1864470" y="280444"/>
                  <a:pt x="1863224" y="277951"/>
                </a:cubicBezTo>
                <a:lnTo>
                  <a:pt x="1861976" y="277951"/>
                </a:lnTo>
                <a:lnTo>
                  <a:pt x="1861976" y="276705"/>
                </a:lnTo>
                <a:cubicBezTo>
                  <a:pt x="1861976" y="276705"/>
                  <a:pt x="1861976" y="276705"/>
                  <a:pt x="1861976" y="275458"/>
                </a:cubicBezTo>
                <a:cubicBezTo>
                  <a:pt x="1869454" y="286676"/>
                  <a:pt x="1875686" y="296648"/>
                  <a:pt x="1883164" y="307865"/>
                </a:cubicBezTo>
                <a:cubicBezTo>
                  <a:pt x="1889396" y="316590"/>
                  <a:pt x="1895628" y="325315"/>
                  <a:pt x="1903104" y="334040"/>
                </a:cubicBezTo>
                <a:cubicBezTo>
                  <a:pt x="1904352" y="332794"/>
                  <a:pt x="1904352" y="331547"/>
                  <a:pt x="1905598" y="330301"/>
                </a:cubicBezTo>
                <a:lnTo>
                  <a:pt x="1905598" y="332794"/>
                </a:lnTo>
                <a:cubicBezTo>
                  <a:pt x="1905598" y="332794"/>
                  <a:pt x="1904352" y="332794"/>
                  <a:pt x="1904352" y="335287"/>
                </a:cubicBezTo>
                <a:cubicBezTo>
                  <a:pt x="1904352" y="336533"/>
                  <a:pt x="1904352" y="336533"/>
                  <a:pt x="1903104" y="339026"/>
                </a:cubicBezTo>
                <a:cubicBezTo>
                  <a:pt x="1903104" y="339026"/>
                  <a:pt x="1903104" y="339026"/>
                  <a:pt x="1901858" y="339026"/>
                </a:cubicBezTo>
                <a:cubicBezTo>
                  <a:pt x="1903104" y="339026"/>
                  <a:pt x="1904352" y="340272"/>
                  <a:pt x="1904352" y="341519"/>
                </a:cubicBezTo>
                <a:lnTo>
                  <a:pt x="1905044" y="340134"/>
                </a:lnTo>
                <a:lnTo>
                  <a:pt x="1905598" y="339026"/>
                </a:lnTo>
                <a:cubicBezTo>
                  <a:pt x="1905598" y="339026"/>
                  <a:pt x="1905598" y="341519"/>
                  <a:pt x="1906844" y="340272"/>
                </a:cubicBezTo>
                <a:cubicBezTo>
                  <a:pt x="1905598" y="340272"/>
                  <a:pt x="1905598" y="341519"/>
                  <a:pt x="1905598" y="341519"/>
                </a:cubicBezTo>
                <a:lnTo>
                  <a:pt x="1905598" y="342765"/>
                </a:lnTo>
                <a:lnTo>
                  <a:pt x="1905442" y="342921"/>
                </a:lnTo>
                <a:lnTo>
                  <a:pt x="1904352" y="344011"/>
                </a:lnTo>
                <a:cubicBezTo>
                  <a:pt x="1904352" y="344011"/>
                  <a:pt x="1904352" y="344011"/>
                  <a:pt x="1904352" y="345258"/>
                </a:cubicBezTo>
                <a:cubicBezTo>
                  <a:pt x="1903104" y="345258"/>
                  <a:pt x="1903104" y="345258"/>
                  <a:pt x="1903104" y="345258"/>
                </a:cubicBezTo>
                <a:lnTo>
                  <a:pt x="1903104" y="345882"/>
                </a:lnTo>
                <a:lnTo>
                  <a:pt x="1901858" y="346504"/>
                </a:lnTo>
                <a:cubicBezTo>
                  <a:pt x="1901858" y="346504"/>
                  <a:pt x="1901858" y="347751"/>
                  <a:pt x="1900612" y="347751"/>
                </a:cubicBezTo>
                <a:lnTo>
                  <a:pt x="1901234" y="347751"/>
                </a:lnTo>
                <a:lnTo>
                  <a:pt x="1901858" y="347751"/>
                </a:lnTo>
                <a:lnTo>
                  <a:pt x="1901236" y="348374"/>
                </a:lnTo>
                <a:lnTo>
                  <a:pt x="1900862" y="348499"/>
                </a:lnTo>
                <a:lnTo>
                  <a:pt x="1899366" y="348997"/>
                </a:lnTo>
                <a:cubicBezTo>
                  <a:pt x="1899366" y="348997"/>
                  <a:pt x="1899366" y="348997"/>
                  <a:pt x="1900612" y="348997"/>
                </a:cubicBezTo>
                <a:lnTo>
                  <a:pt x="1906844" y="348997"/>
                </a:lnTo>
                <a:lnTo>
                  <a:pt x="1905886" y="349956"/>
                </a:lnTo>
                <a:lnTo>
                  <a:pt x="1904352" y="350244"/>
                </a:lnTo>
                <a:cubicBezTo>
                  <a:pt x="1906844" y="350244"/>
                  <a:pt x="1904352" y="351490"/>
                  <a:pt x="1911830" y="350244"/>
                </a:cubicBezTo>
                <a:cubicBezTo>
                  <a:pt x="1910582" y="351490"/>
                  <a:pt x="1911830" y="351490"/>
                  <a:pt x="1908090" y="351490"/>
                </a:cubicBezTo>
                <a:cubicBezTo>
                  <a:pt x="1909336" y="352736"/>
                  <a:pt x="1910582" y="352736"/>
                  <a:pt x="1911830" y="352736"/>
                </a:cubicBezTo>
                <a:lnTo>
                  <a:pt x="1910582" y="352736"/>
                </a:lnTo>
                <a:cubicBezTo>
                  <a:pt x="1910582" y="353983"/>
                  <a:pt x="1911830" y="353983"/>
                  <a:pt x="1911830" y="353983"/>
                </a:cubicBezTo>
                <a:lnTo>
                  <a:pt x="1910582" y="353983"/>
                </a:lnTo>
                <a:lnTo>
                  <a:pt x="1908090" y="353983"/>
                </a:lnTo>
                <a:lnTo>
                  <a:pt x="1908090" y="356476"/>
                </a:lnTo>
                <a:cubicBezTo>
                  <a:pt x="1909336" y="357722"/>
                  <a:pt x="1909336" y="358968"/>
                  <a:pt x="1910582" y="358968"/>
                </a:cubicBezTo>
                <a:cubicBezTo>
                  <a:pt x="1911830" y="360215"/>
                  <a:pt x="1913076" y="361461"/>
                  <a:pt x="1913076" y="362708"/>
                </a:cubicBezTo>
                <a:cubicBezTo>
                  <a:pt x="1915568" y="363954"/>
                  <a:pt x="1918060" y="365201"/>
                  <a:pt x="1916814" y="365201"/>
                </a:cubicBezTo>
                <a:cubicBezTo>
                  <a:pt x="1916814" y="365201"/>
                  <a:pt x="1916814" y="365201"/>
                  <a:pt x="1918060" y="366447"/>
                </a:cubicBezTo>
                <a:cubicBezTo>
                  <a:pt x="1924292" y="372679"/>
                  <a:pt x="1928032" y="378911"/>
                  <a:pt x="1933016" y="383897"/>
                </a:cubicBezTo>
                <a:lnTo>
                  <a:pt x="1941740" y="378911"/>
                </a:lnTo>
                <a:lnTo>
                  <a:pt x="1942986" y="378911"/>
                </a:lnTo>
                <a:cubicBezTo>
                  <a:pt x="1944232" y="381404"/>
                  <a:pt x="1946726" y="385143"/>
                  <a:pt x="1947972" y="387636"/>
                </a:cubicBezTo>
                <a:cubicBezTo>
                  <a:pt x="1947972" y="388883"/>
                  <a:pt x="1949218" y="388883"/>
                  <a:pt x="1950464" y="390129"/>
                </a:cubicBezTo>
                <a:cubicBezTo>
                  <a:pt x="1951710" y="392622"/>
                  <a:pt x="1954204" y="393868"/>
                  <a:pt x="1956696" y="396361"/>
                </a:cubicBezTo>
                <a:lnTo>
                  <a:pt x="1966666" y="410072"/>
                </a:lnTo>
                <a:lnTo>
                  <a:pt x="1964174" y="411318"/>
                </a:lnTo>
                <a:cubicBezTo>
                  <a:pt x="1966666" y="415057"/>
                  <a:pt x="1967912" y="417550"/>
                  <a:pt x="1967912" y="418797"/>
                </a:cubicBezTo>
                <a:cubicBezTo>
                  <a:pt x="1966666" y="417550"/>
                  <a:pt x="1965420" y="415057"/>
                  <a:pt x="1962928" y="412564"/>
                </a:cubicBezTo>
                <a:lnTo>
                  <a:pt x="1961682" y="413811"/>
                </a:lnTo>
                <a:cubicBezTo>
                  <a:pt x="1965420" y="420043"/>
                  <a:pt x="1969160" y="426275"/>
                  <a:pt x="1974144" y="431261"/>
                </a:cubicBezTo>
                <a:cubicBezTo>
                  <a:pt x="1989100" y="461175"/>
                  <a:pt x="2005302" y="479871"/>
                  <a:pt x="2017764" y="503553"/>
                </a:cubicBezTo>
                <a:lnTo>
                  <a:pt x="2013840" y="498449"/>
                </a:lnTo>
                <a:lnTo>
                  <a:pt x="2010288" y="492335"/>
                </a:lnTo>
                <a:cubicBezTo>
                  <a:pt x="2011534" y="494828"/>
                  <a:pt x="2012158" y="496075"/>
                  <a:pt x="2013092" y="497477"/>
                </a:cubicBezTo>
                <a:lnTo>
                  <a:pt x="2013840" y="498449"/>
                </a:lnTo>
                <a:lnTo>
                  <a:pt x="2032098" y="529884"/>
                </a:lnTo>
                <a:cubicBezTo>
                  <a:pt x="2038018" y="540323"/>
                  <a:pt x="2042692" y="549048"/>
                  <a:pt x="2046430" y="557149"/>
                </a:cubicBezTo>
                <a:cubicBezTo>
                  <a:pt x="2053908" y="572106"/>
                  <a:pt x="2058892" y="583324"/>
                  <a:pt x="2068864" y="594541"/>
                </a:cubicBezTo>
                <a:cubicBezTo>
                  <a:pt x="2072602" y="600774"/>
                  <a:pt x="2077588" y="607006"/>
                  <a:pt x="2083820" y="613238"/>
                </a:cubicBezTo>
                <a:cubicBezTo>
                  <a:pt x="2088804" y="616977"/>
                  <a:pt x="2091296" y="619470"/>
                  <a:pt x="2096282" y="623209"/>
                </a:cubicBezTo>
                <a:lnTo>
                  <a:pt x="2098774" y="619470"/>
                </a:lnTo>
                <a:cubicBezTo>
                  <a:pt x="2100020" y="620716"/>
                  <a:pt x="2100020" y="621963"/>
                  <a:pt x="2100020" y="621963"/>
                </a:cubicBezTo>
                <a:lnTo>
                  <a:pt x="2101268" y="621963"/>
                </a:lnTo>
                <a:cubicBezTo>
                  <a:pt x="2097528" y="618223"/>
                  <a:pt x="2093790" y="614484"/>
                  <a:pt x="2091296" y="610745"/>
                </a:cubicBezTo>
                <a:cubicBezTo>
                  <a:pt x="2086312" y="607006"/>
                  <a:pt x="2082572" y="602020"/>
                  <a:pt x="2078834" y="597034"/>
                </a:cubicBezTo>
                <a:cubicBezTo>
                  <a:pt x="2072602" y="588309"/>
                  <a:pt x="2070110" y="584570"/>
                  <a:pt x="2081326" y="592049"/>
                </a:cubicBezTo>
                <a:cubicBezTo>
                  <a:pt x="2083820" y="598281"/>
                  <a:pt x="2088804" y="603266"/>
                  <a:pt x="2092544" y="609499"/>
                </a:cubicBezTo>
                <a:cubicBezTo>
                  <a:pt x="2093790" y="610745"/>
                  <a:pt x="2097528" y="614484"/>
                  <a:pt x="2100020" y="616977"/>
                </a:cubicBezTo>
                <a:cubicBezTo>
                  <a:pt x="2102514" y="619470"/>
                  <a:pt x="2105006" y="623209"/>
                  <a:pt x="2108744" y="628195"/>
                </a:cubicBezTo>
                <a:lnTo>
                  <a:pt x="2111238" y="633181"/>
                </a:lnTo>
                <a:cubicBezTo>
                  <a:pt x="2129932" y="654370"/>
                  <a:pt x="2151120" y="679298"/>
                  <a:pt x="2174800" y="717937"/>
                </a:cubicBezTo>
                <a:cubicBezTo>
                  <a:pt x="2148626" y="688023"/>
                  <a:pt x="2183524" y="739126"/>
                  <a:pt x="2161090" y="712951"/>
                </a:cubicBezTo>
                <a:cubicBezTo>
                  <a:pt x="2187262" y="746605"/>
                  <a:pt x="2188508" y="746605"/>
                  <a:pt x="2202218" y="760315"/>
                </a:cubicBezTo>
                <a:lnTo>
                  <a:pt x="2207204" y="772779"/>
                </a:lnTo>
                <a:cubicBezTo>
                  <a:pt x="2243346" y="813911"/>
                  <a:pt x="2219666" y="780258"/>
                  <a:pt x="2269518" y="846318"/>
                </a:cubicBezTo>
                <a:cubicBezTo>
                  <a:pt x="2267026" y="843825"/>
                  <a:pt x="2267026" y="842579"/>
                  <a:pt x="2265780" y="841332"/>
                </a:cubicBezTo>
                <a:lnTo>
                  <a:pt x="2315632" y="901160"/>
                </a:lnTo>
                <a:cubicBezTo>
                  <a:pt x="2315632" y="902407"/>
                  <a:pt x="2316878" y="902407"/>
                  <a:pt x="2318124" y="903653"/>
                </a:cubicBezTo>
                <a:lnTo>
                  <a:pt x="2319370" y="902407"/>
                </a:lnTo>
                <a:cubicBezTo>
                  <a:pt x="2319370" y="904900"/>
                  <a:pt x="2321864" y="907393"/>
                  <a:pt x="2323110" y="909885"/>
                </a:cubicBezTo>
                <a:cubicBezTo>
                  <a:pt x="2326848" y="916117"/>
                  <a:pt x="2331834" y="922350"/>
                  <a:pt x="2338064" y="928582"/>
                </a:cubicBezTo>
                <a:lnTo>
                  <a:pt x="2335572" y="922350"/>
                </a:lnTo>
                <a:cubicBezTo>
                  <a:pt x="2385424" y="980931"/>
                  <a:pt x="2440262" y="1056963"/>
                  <a:pt x="2491360" y="1126762"/>
                </a:cubicBezTo>
                <a:cubicBezTo>
                  <a:pt x="2511302" y="1104327"/>
                  <a:pt x="2529996" y="1085630"/>
                  <a:pt x="2531242" y="1079398"/>
                </a:cubicBezTo>
                <a:cubicBezTo>
                  <a:pt x="2553676" y="1046991"/>
                  <a:pt x="2537474" y="1063195"/>
                  <a:pt x="2549936" y="1043252"/>
                </a:cubicBezTo>
                <a:cubicBezTo>
                  <a:pt x="2549936" y="1043252"/>
                  <a:pt x="2549936" y="1046991"/>
                  <a:pt x="2553676" y="1040759"/>
                </a:cubicBezTo>
                <a:lnTo>
                  <a:pt x="2568632" y="1015831"/>
                </a:lnTo>
                <a:cubicBezTo>
                  <a:pt x="2577356" y="1007106"/>
                  <a:pt x="2554922" y="1038266"/>
                  <a:pt x="2574862" y="1013338"/>
                </a:cubicBezTo>
                <a:cubicBezTo>
                  <a:pt x="2607266" y="967221"/>
                  <a:pt x="2624716" y="939799"/>
                  <a:pt x="2654626" y="903653"/>
                </a:cubicBezTo>
                <a:cubicBezTo>
                  <a:pt x="2694508" y="851304"/>
                  <a:pt x="2632192" y="922350"/>
                  <a:pt x="2665844" y="877479"/>
                </a:cubicBezTo>
                <a:cubicBezTo>
                  <a:pt x="2673320" y="872493"/>
                  <a:pt x="2680798" y="870000"/>
                  <a:pt x="2701986" y="842579"/>
                </a:cubicBezTo>
                <a:cubicBezTo>
                  <a:pt x="2711956" y="826375"/>
                  <a:pt x="2708218" y="826375"/>
                  <a:pt x="2725666" y="800201"/>
                </a:cubicBezTo>
                <a:lnTo>
                  <a:pt x="2728158" y="805186"/>
                </a:lnTo>
                <a:cubicBezTo>
                  <a:pt x="2745606" y="781504"/>
                  <a:pt x="2759316" y="762808"/>
                  <a:pt x="2763054" y="765301"/>
                </a:cubicBezTo>
                <a:cubicBezTo>
                  <a:pt x="2775518" y="745358"/>
                  <a:pt x="2785488" y="731648"/>
                  <a:pt x="2792966" y="722923"/>
                </a:cubicBezTo>
                <a:lnTo>
                  <a:pt x="2798068" y="715250"/>
                </a:lnTo>
                <a:lnTo>
                  <a:pt x="2794212" y="721676"/>
                </a:lnTo>
                <a:cubicBezTo>
                  <a:pt x="2800444" y="715444"/>
                  <a:pt x="2805428" y="709212"/>
                  <a:pt x="2809168" y="705473"/>
                </a:cubicBezTo>
                <a:cubicBezTo>
                  <a:pt x="2812906" y="700487"/>
                  <a:pt x="2816646" y="695501"/>
                  <a:pt x="2819138" y="689269"/>
                </a:cubicBezTo>
                <a:cubicBezTo>
                  <a:pt x="2815400" y="691762"/>
                  <a:pt x="2810414" y="697994"/>
                  <a:pt x="2805428" y="702980"/>
                </a:cubicBezTo>
                <a:lnTo>
                  <a:pt x="2799320" y="713163"/>
                </a:lnTo>
                <a:lnTo>
                  <a:pt x="2799606" y="710887"/>
                </a:lnTo>
                <a:cubicBezTo>
                  <a:pt x="2795224" y="711705"/>
                  <a:pt x="2763678" y="744423"/>
                  <a:pt x="2758070" y="749097"/>
                </a:cubicBezTo>
                <a:cubicBezTo>
                  <a:pt x="2773024" y="732894"/>
                  <a:pt x="2784242" y="719183"/>
                  <a:pt x="2794212" y="706719"/>
                </a:cubicBezTo>
                <a:cubicBezTo>
                  <a:pt x="2804182" y="694255"/>
                  <a:pt x="2814152" y="684284"/>
                  <a:pt x="2824124" y="676805"/>
                </a:cubicBezTo>
                <a:cubicBezTo>
                  <a:pt x="2816646" y="686777"/>
                  <a:pt x="2807922" y="696748"/>
                  <a:pt x="2800444" y="707966"/>
                </a:cubicBezTo>
                <a:cubicBezTo>
                  <a:pt x="2857774" y="648137"/>
                  <a:pt x="2845310" y="643152"/>
                  <a:pt x="2877714" y="620716"/>
                </a:cubicBezTo>
                <a:cubicBezTo>
                  <a:pt x="2859020" y="641905"/>
                  <a:pt x="2840326" y="669327"/>
                  <a:pt x="2852788" y="659355"/>
                </a:cubicBezTo>
                <a:lnTo>
                  <a:pt x="2876468" y="625702"/>
                </a:lnTo>
                <a:cubicBezTo>
                  <a:pt x="2881454" y="623209"/>
                  <a:pt x="2862760" y="644398"/>
                  <a:pt x="2875222" y="630688"/>
                </a:cubicBezTo>
                <a:cubicBezTo>
                  <a:pt x="2882700" y="621963"/>
                  <a:pt x="2895162" y="602020"/>
                  <a:pt x="2900148" y="592049"/>
                </a:cubicBezTo>
                <a:lnTo>
                  <a:pt x="2900148" y="593295"/>
                </a:lnTo>
                <a:lnTo>
                  <a:pt x="2943768" y="540946"/>
                </a:lnTo>
                <a:cubicBezTo>
                  <a:pt x="2937538" y="548424"/>
                  <a:pt x="2938784" y="549671"/>
                  <a:pt x="2946262" y="540946"/>
                </a:cubicBezTo>
                <a:lnTo>
                  <a:pt x="2976172" y="502307"/>
                </a:lnTo>
                <a:cubicBezTo>
                  <a:pt x="2967448" y="513524"/>
                  <a:pt x="2977418" y="503553"/>
                  <a:pt x="2992374" y="487350"/>
                </a:cubicBezTo>
                <a:cubicBezTo>
                  <a:pt x="2997360" y="481117"/>
                  <a:pt x="3001098" y="476132"/>
                  <a:pt x="3004838" y="472393"/>
                </a:cubicBezTo>
                <a:cubicBezTo>
                  <a:pt x="3007330" y="467407"/>
                  <a:pt x="3011068" y="462421"/>
                  <a:pt x="3012316" y="459928"/>
                </a:cubicBezTo>
                <a:cubicBezTo>
                  <a:pt x="3016054" y="452450"/>
                  <a:pt x="3018548" y="446218"/>
                  <a:pt x="3021040" y="441232"/>
                </a:cubicBezTo>
                <a:cubicBezTo>
                  <a:pt x="3026024" y="431261"/>
                  <a:pt x="3029764" y="423782"/>
                  <a:pt x="3045966" y="406332"/>
                </a:cubicBezTo>
                <a:cubicBezTo>
                  <a:pt x="3042226" y="411318"/>
                  <a:pt x="3040980" y="412564"/>
                  <a:pt x="3037242" y="417550"/>
                </a:cubicBezTo>
                <a:lnTo>
                  <a:pt x="3053444" y="400100"/>
                </a:lnTo>
                <a:cubicBezTo>
                  <a:pt x="3048458" y="388883"/>
                  <a:pt x="3138192" y="281691"/>
                  <a:pt x="3133206" y="271719"/>
                </a:cubicBezTo>
                <a:cubicBezTo>
                  <a:pt x="3156886" y="246791"/>
                  <a:pt x="3136946" y="271719"/>
                  <a:pt x="3114512" y="310358"/>
                </a:cubicBezTo>
                <a:lnTo>
                  <a:pt x="3138192" y="281691"/>
                </a:lnTo>
                <a:cubicBezTo>
                  <a:pt x="3129468" y="295401"/>
                  <a:pt x="3121990" y="304126"/>
                  <a:pt x="3113266" y="317837"/>
                </a:cubicBezTo>
                <a:cubicBezTo>
                  <a:pt x="3145670" y="281691"/>
                  <a:pt x="3168104" y="240559"/>
                  <a:pt x="3181812" y="218123"/>
                </a:cubicBezTo>
                <a:cubicBezTo>
                  <a:pt x="3194276" y="203166"/>
                  <a:pt x="3179320" y="235573"/>
                  <a:pt x="3210478" y="190702"/>
                </a:cubicBezTo>
                <a:cubicBezTo>
                  <a:pt x="3211724" y="186963"/>
                  <a:pt x="3214216" y="185716"/>
                  <a:pt x="3214216" y="183223"/>
                </a:cubicBezTo>
                <a:cubicBezTo>
                  <a:pt x="3220448" y="179484"/>
                  <a:pt x="3221694" y="178238"/>
                  <a:pt x="3224188" y="175745"/>
                </a:cubicBezTo>
                <a:cubicBezTo>
                  <a:pt x="3226680" y="173252"/>
                  <a:pt x="3227926" y="172006"/>
                  <a:pt x="3229172" y="170759"/>
                </a:cubicBezTo>
                <a:cubicBezTo>
                  <a:pt x="3232912" y="168266"/>
                  <a:pt x="3234158" y="165774"/>
                  <a:pt x="3234158" y="164527"/>
                </a:cubicBezTo>
                <a:cubicBezTo>
                  <a:pt x="3235404" y="163281"/>
                  <a:pt x="3232912" y="164527"/>
                  <a:pt x="3229172" y="165774"/>
                </a:cubicBezTo>
                <a:cubicBezTo>
                  <a:pt x="3221694" y="169513"/>
                  <a:pt x="3212970" y="173252"/>
                  <a:pt x="3229172" y="159542"/>
                </a:cubicBezTo>
                <a:lnTo>
                  <a:pt x="3346324" y="0"/>
                </a:lnTo>
                <a:lnTo>
                  <a:pt x="3432320" y="56089"/>
                </a:lnTo>
                <a:cubicBezTo>
                  <a:pt x="3439798" y="61074"/>
                  <a:pt x="3448522" y="69799"/>
                  <a:pt x="3465970" y="92235"/>
                </a:cubicBezTo>
                <a:lnTo>
                  <a:pt x="3462232" y="94728"/>
                </a:lnTo>
                <a:cubicBezTo>
                  <a:pt x="3483418" y="118410"/>
                  <a:pt x="3494636" y="123395"/>
                  <a:pt x="3507098" y="144585"/>
                </a:cubicBezTo>
                <a:cubicBezTo>
                  <a:pt x="3517068" y="157049"/>
                  <a:pt x="3510836" y="144585"/>
                  <a:pt x="3505852" y="138352"/>
                </a:cubicBezTo>
                <a:cubicBezTo>
                  <a:pt x="3504606" y="134613"/>
                  <a:pt x="3503360" y="132120"/>
                  <a:pt x="3505852" y="134613"/>
                </a:cubicBezTo>
                <a:cubicBezTo>
                  <a:pt x="3505852" y="134613"/>
                  <a:pt x="3508344" y="137106"/>
                  <a:pt x="3510836" y="140845"/>
                </a:cubicBezTo>
                <a:cubicBezTo>
                  <a:pt x="3513330" y="143338"/>
                  <a:pt x="3514576" y="144585"/>
                  <a:pt x="3515822" y="147077"/>
                </a:cubicBezTo>
                <a:cubicBezTo>
                  <a:pt x="3517068" y="148324"/>
                  <a:pt x="3518314" y="150817"/>
                  <a:pt x="3519560" y="150817"/>
                </a:cubicBezTo>
                <a:cubicBezTo>
                  <a:pt x="3519560" y="150817"/>
                  <a:pt x="3522054" y="149570"/>
                  <a:pt x="3520808" y="152063"/>
                </a:cubicBezTo>
                <a:lnTo>
                  <a:pt x="3519560" y="152063"/>
                </a:lnTo>
                <a:cubicBezTo>
                  <a:pt x="3520808" y="153309"/>
                  <a:pt x="3522054" y="155802"/>
                  <a:pt x="3524546" y="157049"/>
                </a:cubicBezTo>
                <a:cubicBezTo>
                  <a:pt x="3524546" y="157049"/>
                  <a:pt x="3524546" y="157049"/>
                  <a:pt x="3524546" y="158295"/>
                </a:cubicBezTo>
                <a:cubicBezTo>
                  <a:pt x="3524546" y="158295"/>
                  <a:pt x="3524546" y="158295"/>
                  <a:pt x="3525792" y="159542"/>
                </a:cubicBezTo>
                <a:cubicBezTo>
                  <a:pt x="3527038" y="162034"/>
                  <a:pt x="3527038" y="162034"/>
                  <a:pt x="3527038" y="164527"/>
                </a:cubicBezTo>
                <a:cubicBezTo>
                  <a:pt x="3527038" y="164527"/>
                  <a:pt x="3528286" y="164527"/>
                  <a:pt x="3528286" y="165774"/>
                </a:cubicBezTo>
                <a:cubicBezTo>
                  <a:pt x="3529532" y="165774"/>
                  <a:pt x="3530778" y="165774"/>
                  <a:pt x="3532024" y="164527"/>
                </a:cubicBezTo>
                <a:cubicBezTo>
                  <a:pt x="3532024" y="164527"/>
                  <a:pt x="3528286" y="167020"/>
                  <a:pt x="3528286" y="168266"/>
                </a:cubicBezTo>
                <a:cubicBezTo>
                  <a:pt x="3529532" y="168266"/>
                  <a:pt x="3530778" y="168266"/>
                  <a:pt x="3529532" y="170759"/>
                </a:cubicBezTo>
                <a:lnTo>
                  <a:pt x="3532024" y="170759"/>
                </a:lnTo>
                <a:cubicBezTo>
                  <a:pt x="3530778" y="170759"/>
                  <a:pt x="3529532" y="170759"/>
                  <a:pt x="3529532" y="172006"/>
                </a:cubicBezTo>
                <a:lnTo>
                  <a:pt x="3531928" y="172006"/>
                </a:lnTo>
                <a:lnTo>
                  <a:pt x="3529532" y="173252"/>
                </a:lnTo>
                <a:lnTo>
                  <a:pt x="3530778" y="173252"/>
                </a:lnTo>
                <a:lnTo>
                  <a:pt x="3532024" y="173252"/>
                </a:lnTo>
                <a:cubicBezTo>
                  <a:pt x="3534516" y="173252"/>
                  <a:pt x="3532024" y="173252"/>
                  <a:pt x="3529532" y="174499"/>
                </a:cubicBezTo>
                <a:cubicBezTo>
                  <a:pt x="3530778" y="174499"/>
                  <a:pt x="3530778" y="174499"/>
                  <a:pt x="3530778" y="174499"/>
                </a:cubicBezTo>
                <a:lnTo>
                  <a:pt x="3530778" y="175745"/>
                </a:lnTo>
                <a:cubicBezTo>
                  <a:pt x="3532024" y="175745"/>
                  <a:pt x="3532024" y="175745"/>
                  <a:pt x="3532024" y="176991"/>
                </a:cubicBezTo>
                <a:cubicBezTo>
                  <a:pt x="3532024" y="176991"/>
                  <a:pt x="3532024" y="178238"/>
                  <a:pt x="3533270" y="178238"/>
                </a:cubicBezTo>
                <a:cubicBezTo>
                  <a:pt x="3533270" y="178238"/>
                  <a:pt x="3534516" y="178238"/>
                  <a:pt x="3534516" y="179484"/>
                </a:cubicBezTo>
                <a:cubicBezTo>
                  <a:pt x="3537010" y="183223"/>
                  <a:pt x="3539502" y="185716"/>
                  <a:pt x="3541994" y="188209"/>
                </a:cubicBezTo>
                <a:cubicBezTo>
                  <a:pt x="3541994" y="189456"/>
                  <a:pt x="3541994" y="189456"/>
                  <a:pt x="3541994" y="189456"/>
                </a:cubicBezTo>
                <a:lnTo>
                  <a:pt x="3542742" y="188209"/>
                </a:lnTo>
                <a:lnTo>
                  <a:pt x="3543240" y="188209"/>
                </a:lnTo>
                <a:cubicBezTo>
                  <a:pt x="3544488" y="189456"/>
                  <a:pt x="3544488" y="189456"/>
                  <a:pt x="3544488" y="189456"/>
                </a:cubicBezTo>
                <a:lnTo>
                  <a:pt x="3544488" y="191948"/>
                </a:lnTo>
                <a:cubicBezTo>
                  <a:pt x="3544488" y="193195"/>
                  <a:pt x="3545734" y="193195"/>
                  <a:pt x="3545734" y="194441"/>
                </a:cubicBezTo>
                <a:lnTo>
                  <a:pt x="3545734" y="193195"/>
                </a:lnTo>
                <a:lnTo>
                  <a:pt x="3546980" y="190702"/>
                </a:lnTo>
                <a:lnTo>
                  <a:pt x="3545734" y="189456"/>
                </a:lnTo>
                <a:cubicBezTo>
                  <a:pt x="3545734" y="189456"/>
                  <a:pt x="3545734" y="189456"/>
                  <a:pt x="3546980" y="189456"/>
                </a:cubicBezTo>
                <a:lnTo>
                  <a:pt x="3548226" y="189456"/>
                </a:lnTo>
                <a:lnTo>
                  <a:pt x="3549472" y="186963"/>
                </a:lnTo>
                <a:lnTo>
                  <a:pt x="3549472" y="185716"/>
                </a:lnTo>
                <a:cubicBezTo>
                  <a:pt x="3549472" y="185716"/>
                  <a:pt x="3549472" y="185716"/>
                  <a:pt x="3549472" y="184470"/>
                </a:cubicBezTo>
                <a:lnTo>
                  <a:pt x="3550718" y="185716"/>
                </a:lnTo>
                <a:lnTo>
                  <a:pt x="3551430" y="185716"/>
                </a:lnTo>
                <a:lnTo>
                  <a:pt x="3552278" y="187199"/>
                </a:lnTo>
                <a:lnTo>
                  <a:pt x="3552642" y="186834"/>
                </a:lnTo>
                <a:lnTo>
                  <a:pt x="3552642" y="187837"/>
                </a:lnTo>
                <a:lnTo>
                  <a:pt x="3555704" y="193195"/>
                </a:lnTo>
                <a:cubicBezTo>
                  <a:pt x="3559442" y="199427"/>
                  <a:pt x="3561936" y="203166"/>
                  <a:pt x="3564428" y="208152"/>
                </a:cubicBezTo>
                <a:cubicBezTo>
                  <a:pt x="3566920" y="213138"/>
                  <a:pt x="3569414" y="218123"/>
                  <a:pt x="3571906" y="221862"/>
                </a:cubicBezTo>
                <a:cubicBezTo>
                  <a:pt x="3573152" y="224355"/>
                  <a:pt x="3575644" y="228095"/>
                  <a:pt x="3575644" y="230587"/>
                </a:cubicBezTo>
                <a:cubicBezTo>
                  <a:pt x="3578138" y="233080"/>
                  <a:pt x="3579384" y="235573"/>
                  <a:pt x="3580630" y="236819"/>
                </a:cubicBezTo>
                <a:cubicBezTo>
                  <a:pt x="3581876" y="238066"/>
                  <a:pt x="3585616" y="240559"/>
                  <a:pt x="3589354" y="243052"/>
                </a:cubicBezTo>
                <a:cubicBezTo>
                  <a:pt x="3591846" y="245544"/>
                  <a:pt x="3594340" y="248037"/>
                  <a:pt x="3598078" y="250530"/>
                </a:cubicBezTo>
                <a:cubicBezTo>
                  <a:pt x="3599324" y="251777"/>
                  <a:pt x="3600570" y="253023"/>
                  <a:pt x="3600570" y="254269"/>
                </a:cubicBezTo>
                <a:cubicBezTo>
                  <a:pt x="3603064" y="256762"/>
                  <a:pt x="3603064" y="258009"/>
                  <a:pt x="3604310" y="260501"/>
                </a:cubicBezTo>
                <a:cubicBezTo>
                  <a:pt x="3605556" y="264241"/>
                  <a:pt x="3606802" y="266734"/>
                  <a:pt x="3608048" y="270473"/>
                </a:cubicBezTo>
                <a:cubicBezTo>
                  <a:pt x="3609296" y="274212"/>
                  <a:pt x="3610542" y="279198"/>
                  <a:pt x="3611788" y="280444"/>
                </a:cubicBezTo>
                <a:cubicBezTo>
                  <a:pt x="3615526" y="284183"/>
                  <a:pt x="3620512" y="289169"/>
                  <a:pt x="3624250" y="295401"/>
                </a:cubicBezTo>
                <a:cubicBezTo>
                  <a:pt x="3618020" y="284183"/>
                  <a:pt x="3620512" y="285430"/>
                  <a:pt x="3623004" y="285430"/>
                </a:cubicBezTo>
                <a:lnTo>
                  <a:pt x="3624250" y="285430"/>
                </a:lnTo>
                <a:cubicBezTo>
                  <a:pt x="3623004" y="284183"/>
                  <a:pt x="3623004" y="282937"/>
                  <a:pt x="3621758" y="281691"/>
                </a:cubicBezTo>
                <a:cubicBezTo>
                  <a:pt x="3621758" y="280444"/>
                  <a:pt x="3620512" y="280444"/>
                  <a:pt x="3620512" y="277951"/>
                </a:cubicBezTo>
                <a:lnTo>
                  <a:pt x="3619266" y="277951"/>
                </a:lnTo>
                <a:lnTo>
                  <a:pt x="3619266" y="276705"/>
                </a:lnTo>
                <a:cubicBezTo>
                  <a:pt x="3619266" y="276705"/>
                  <a:pt x="3619266" y="276705"/>
                  <a:pt x="3619266" y="275458"/>
                </a:cubicBezTo>
                <a:cubicBezTo>
                  <a:pt x="3626744" y="286676"/>
                  <a:pt x="3632974" y="296648"/>
                  <a:pt x="3640452" y="307865"/>
                </a:cubicBezTo>
                <a:cubicBezTo>
                  <a:pt x="3646684" y="316590"/>
                  <a:pt x="3651670" y="325315"/>
                  <a:pt x="3659148" y="334040"/>
                </a:cubicBezTo>
                <a:cubicBezTo>
                  <a:pt x="3660394" y="332794"/>
                  <a:pt x="3660394" y="331547"/>
                  <a:pt x="3661640" y="330301"/>
                </a:cubicBezTo>
                <a:cubicBezTo>
                  <a:pt x="3662886" y="330301"/>
                  <a:pt x="3662886" y="332794"/>
                  <a:pt x="3662886" y="332794"/>
                </a:cubicBezTo>
                <a:cubicBezTo>
                  <a:pt x="3662886" y="332794"/>
                  <a:pt x="3661640" y="332794"/>
                  <a:pt x="3660394" y="335287"/>
                </a:cubicBezTo>
                <a:cubicBezTo>
                  <a:pt x="3661640" y="335287"/>
                  <a:pt x="3661640" y="336533"/>
                  <a:pt x="3662886" y="336533"/>
                </a:cubicBezTo>
                <a:cubicBezTo>
                  <a:pt x="3664132" y="339026"/>
                  <a:pt x="3664132" y="339026"/>
                  <a:pt x="3665378" y="340272"/>
                </a:cubicBezTo>
                <a:lnTo>
                  <a:pt x="3662886" y="337779"/>
                </a:lnTo>
                <a:lnTo>
                  <a:pt x="3660688" y="338879"/>
                </a:lnTo>
                <a:lnTo>
                  <a:pt x="3660394" y="339026"/>
                </a:lnTo>
                <a:lnTo>
                  <a:pt x="3660586" y="338642"/>
                </a:lnTo>
                <a:lnTo>
                  <a:pt x="3661640" y="336533"/>
                </a:lnTo>
                <a:lnTo>
                  <a:pt x="3659148" y="335287"/>
                </a:lnTo>
                <a:lnTo>
                  <a:pt x="3647930" y="324069"/>
                </a:lnTo>
                <a:cubicBezTo>
                  <a:pt x="3650424" y="327808"/>
                  <a:pt x="3651670" y="330301"/>
                  <a:pt x="3655408" y="334040"/>
                </a:cubicBezTo>
                <a:cubicBezTo>
                  <a:pt x="3656654" y="335287"/>
                  <a:pt x="3656654" y="335287"/>
                  <a:pt x="3656654" y="335287"/>
                </a:cubicBezTo>
                <a:cubicBezTo>
                  <a:pt x="3656654" y="336533"/>
                  <a:pt x="3656654" y="336533"/>
                  <a:pt x="3657900" y="336533"/>
                </a:cubicBezTo>
                <a:lnTo>
                  <a:pt x="3657900" y="337779"/>
                </a:lnTo>
                <a:cubicBezTo>
                  <a:pt x="3659148" y="336533"/>
                  <a:pt x="3659148" y="336533"/>
                  <a:pt x="3659148" y="335287"/>
                </a:cubicBezTo>
                <a:cubicBezTo>
                  <a:pt x="3660394" y="336533"/>
                  <a:pt x="3659148" y="336533"/>
                  <a:pt x="3659148" y="339026"/>
                </a:cubicBezTo>
                <a:cubicBezTo>
                  <a:pt x="3659148" y="339026"/>
                  <a:pt x="3660394" y="340272"/>
                  <a:pt x="3661640" y="341519"/>
                </a:cubicBezTo>
                <a:lnTo>
                  <a:pt x="3661736" y="341327"/>
                </a:lnTo>
                <a:lnTo>
                  <a:pt x="3662886" y="339026"/>
                </a:lnTo>
                <a:cubicBezTo>
                  <a:pt x="3662886" y="339026"/>
                  <a:pt x="3662886" y="341519"/>
                  <a:pt x="3662886" y="340272"/>
                </a:cubicBezTo>
                <a:lnTo>
                  <a:pt x="3662886" y="341519"/>
                </a:lnTo>
                <a:lnTo>
                  <a:pt x="3662886" y="342350"/>
                </a:lnTo>
                <a:lnTo>
                  <a:pt x="3662332" y="342719"/>
                </a:lnTo>
                <a:lnTo>
                  <a:pt x="3660394" y="344011"/>
                </a:lnTo>
                <a:cubicBezTo>
                  <a:pt x="3660394" y="344011"/>
                  <a:pt x="3660394" y="344011"/>
                  <a:pt x="3661640" y="344011"/>
                </a:cubicBezTo>
                <a:cubicBezTo>
                  <a:pt x="3661640" y="345258"/>
                  <a:pt x="3660394" y="345258"/>
                  <a:pt x="3660394" y="345258"/>
                </a:cubicBezTo>
                <a:cubicBezTo>
                  <a:pt x="3659148" y="345258"/>
                  <a:pt x="3659148" y="345258"/>
                  <a:pt x="3659148" y="345258"/>
                </a:cubicBezTo>
                <a:lnTo>
                  <a:pt x="3659148" y="345881"/>
                </a:lnTo>
                <a:lnTo>
                  <a:pt x="3657900" y="346504"/>
                </a:lnTo>
                <a:lnTo>
                  <a:pt x="3659148" y="346504"/>
                </a:lnTo>
                <a:cubicBezTo>
                  <a:pt x="3657900" y="346504"/>
                  <a:pt x="3657900" y="346504"/>
                  <a:pt x="3657900" y="347751"/>
                </a:cubicBezTo>
                <a:lnTo>
                  <a:pt x="3657900" y="348305"/>
                </a:lnTo>
                <a:lnTo>
                  <a:pt x="3656654" y="348997"/>
                </a:lnTo>
                <a:lnTo>
                  <a:pt x="3657900" y="348997"/>
                </a:lnTo>
                <a:lnTo>
                  <a:pt x="3664132" y="348997"/>
                </a:lnTo>
                <a:cubicBezTo>
                  <a:pt x="3662886" y="348997"/>
                  <a:pt x="3661640" y="349309"/>
                  <a:pt x="3661172" y="349621"/>
                </a:cubicBezTo>
                <a:lnTo>
                  <a:pt x="3662444" y="350083"/>
                </a:lnTo>
                <a:lnTo>
                  <a:pt x="3661640" y="350244"/>
                </a:lnTo>
                <a:lnTo>
                  <a:pt x="3660394" y="350244"/>
                </a:lnTo>
                <a:cubicBezTo>
                  <a:pt x="3664132" y="350244"/>
                  <a:pt x="3660394" y="351490"/>
                  <a:pt x="3667872" y="350244"/>
                </a:cubicBezTo>
                <a:cubicBezTo>
                  <a:pt x="3666624" y="351490"/>
                  <a:pt x="3667872" y="351490"/>
                  <a:pt x="3664132" y="351490"/>
                </a:cubicBezTo>
                <a:cubicBezTo>
                  <a:pt x="3659148" y="351490"/>
                  <a:pt x="3656654" y="351490"/>
                  <a:pt x="3654162" y="351490"/>
                </a:cubicBezTo>
                <a:lnTo>
                  <a:pt x="3654162" y="352736"/>
                </a:lnTo>
                <a:lnTo>
                  <a:pt x="3652916" y="352736"/>
                </a:lnTo>
                <a:cubicBezTo>
                  <a:pt x="3655408" y="352736"/>
                  <a:pt x="3657900" y="353983"/>
                  <a:pt x="3659148" y="353983"/>
                </a:cubicBezTo>
                <a:lnTo>
                  <a:pt x="3660394" y="353983"/>
                </a:lnTo>
                <a:cubicBezTo>
                  <a:pt x="3657900" y="353983"/>
                  <a:pt x="3656654" y="352736"/>
                  <a:pt x="3654162" y="352736"/>
                </a:cubicBezTo>
                <a:cubicBezTo>
                  <a:pt x="3654162" y="352736"/>
                  <a:pt x="3655408" y="352736"/>
                  <a:pt x="3656654" y="352736"/>
                </a:cubicBezTo>
                <a:lnTo>
                  <a:pt x="3659148" y="352736"/>
                </a:lnTo>
                <a:lnTo>
                  <a:pt x="3664132" y="352736"/>
                </a:lnTo>
                <a:cubicBezTo>
                  <a:pt x="3665378" y="352736"/>
                  <a:pt x="3665378" y="352736"/>
                  <a:pt x="3665378" y="352736"/>
                </a:cubicBezTo>
                <a:cubicBezTo>
                  <a:pt x="3666624" y="353983"/>
                  <a:pt x="3667872" y="353983"/>
                  <a:pt x="3667872" y="353983"/>
                </a:cubicBezTo>
                <a:cubicBezTo>
                  <a:pt x="3666624" y="353983"/>
                  <a:pt x="3666624" y="353983"/>
                  <a:pt x="3666624" y="353983"/>
                </a:cubicBezTo>
                <a:lnTo>
                  <a:pt x="3665378" y="353983"/>
                </a:lnTo>
                <a:lnTo>
                  <a:pt x="3664132" y="353983"/>
                </a:lnTo>
                <a:lnTo>
                  <a:pt x="3664132" y="356476"/>
                </a:lnTo>
                <a:cubicBezTo>
                  <a:pt x="3665378" y="356476"/>
                  <a:pt x="3665378" y="356476"/>
                  <a:pt x="3665378" y="356476"/>
                </a:cubicBezTo>
                <a:lnTo>
                  <a:pt x="3665628" y="356974"/>
                </a:lnTo>
                <a:lnTo>
                  <a:pt x="3666624" y="358968"/>
                </a:lnTo>
                <a:lnTo>
                  <a:pt x="3668496" y="359904"/>
                </a:lnTo>
                <a:lnTo>
                  <a:pt x="3670364" y="362708"/>
                </a:lnTo>
                <a:cubicBezTo>
                  <a:pt x="3671610" y="363954"/>
                  <a:pt x="3674102" y="365201"/>
                  <a:pt x="3672856" y="365201"/>
                </a:cubicBezTo>
                <a:cubicBezTo>
                  <a:pt x="3672856" y="365201"/>
                  <a:pt x="3672856" y="365201"/>
                  <a:pt x="3672856" y="366447"/>
                </a:cubicBezTo>
                <a:lnTo>
                  <a:pt x="3674102" y="366447"/>
                </a:lnTo>
                <a:lnTo>
                  <a:pt x="3676282" y="367536"/>
                </a:lnTo>
                <a:lnTo>
                  <a:pt x="3690304" y="383897"/>
                </a:lnTo>
                <a:lnTo>
                  <a:pt x="3699028" y="378911"/>
                </a:lnTo>
                <a:cubicBezTo>
                  <a:pt x="3701522" y="381404"/>
                  <a:pt x="3702768" y="385143"/>
                  <a:pt x="3705260" y="387636"/>
                </a:cubicBezTo>
                <a:cubicBezTo>
                  <a:pt x="3705260" y="388883"/>
                  <a:pt x="3706506" y="388883"/>
                  <a:pt x="3707752" y="390129"/>
                </a:cubicBezTo>
                <a:cubicBezTo>
                  <a:pt x="3709000" y="392622"/>
                  <a:pt x="3711492" y="393868"/>
                  <a:pt x="3712738" y="396361"/>
                </a:cubicBezTo>
                <a:lnTo>
                  <a:pt x="3723954" y="410072"/>
                </a:lnTo>
                <a:lnTo>
                  <a:pt x="3721462" y="411318"/>
                </a:lnTo>
                <a:cubicBezTo>
                  <a:pt x="3722708" y="415057"/>
                  <a:pt x="3723954" y="417550"/>
                  <a:pt x="3725202" y="418797"/>
                </a:cubicBezTo>
                <a:cubicBezTo>
                  <a:pt x="3722708" y="417550"/>
                  <a:pt x="3721462" y="415057"/>
                  <a:pt x="3720216" y="412564"/>
                </a:cubicBezTo>
                <a:lnTo>
                  <a:pt x="3718970" y="413811"/>
                </a:lnTo>
                <a:cubicBezTo>
                  <a:pt x="3722708" y="420043"/>
                  <a:pt x="3726448" y="426275"/>
                  <a:pt x="3731432" y="431261"/>
                </a:cubicBezTo>
                <a:cubicBezTo>
                  <a:pt x="3743896" y="461175"/>
                  <a:pt x="3762590" y="479871"/>
                  <a:pt x="3773808" y="503553"/>
                </a:cubicBezTo>
                <a:cubicBezTo>
                  <a:pt x="3770068" y="497321"/>
                  <a:pt x="3770068" y="497321"/>
                  <a:pt x="3765084" y="492335"/>
                </a:cubicBezTo>
                <a:cubicBezTo>
                  <a:pt x="3785024" y="522249"/>
                  <a:pt x="3794994" y="540946"/>
                  <a:pt x="3802472" y="557149"/>
                </a:cubicBezTo>
                <a:cubicBezTo>
                  <a:pt x="3811196" y="572106"/>
                  <a:pt x="3816182" y="583324"/>
                  <a:pt x="3824906" y="594541"/>
                </a:cubicBezTo>
                <a:cubicBezTo>
                  <a:pt x="3828644" y="600774"/>
                  <a:pt x="3834876" y="607006"/>
                  <a:pt x="3841108" y="613238"/>
                </a:cubicBezTo>
                <a:cubicBezTo>
                  <a:pt x="3844846" y="616977"/>
                  <a:pt x="3848586" y="619470"/>
                  <a:pt x="3852324" y="623209"/>
                </a:cubicBezTo>
                <a:lnTo>
                  <a:pt x="3855674" y="619860"/>
                </a:lnTo>
                <a:lnTo>
                  <a:pt x="3857310" y="621963"/>
                </a:lnTo>
                <a:cubicBezTo>
                  <a:pt x="3856064" y="621963"/>
                  <a:pt x="3856064" y="620716"/>
                  <a:pt x="3856064" y="619470"/>
                </a:cubicBezTo>
                <a:lnTo>
                  <a:pt x="3855674" y="619860"/>
                </a:lnTo>
                <a:lnTo>
                  <a:pt x="3848586" y="610745"/>
                </a:lnTo>
                <a:cubicBezTo>
                  <a:pt x="3843600" y="607006"/>
                  <a:pt x="3838614" y="602020"/>
                  <a:pt x="3836122" y="597034"/>
                </a:cubicBezTo>
                <a:cubicBezTo>
                  <a:pt x="3828644" y="588309"/>
                  <a:pt x="3827398" y="584570"/>
                  <a:pt x="3838614" y="592049"/>
                </a:cubicBezTo>
                <a:cubicBezTo>
                  <a:pt x="3841108" y="598281"/>
                  <a:pt x="3844846" y="603266"/>
                  <a:pt x="3848586" y="609499"/>
                </a:cubicBezTo>
                <a:cubicBezTo>
                  <a:pt x="3851078" y="610745"/>
                  <a:pt x="3853570" y="614484"/>
                  <a:pt x="3856064" y="616977"/>
                </a:cubicBezTo>
                <a:cubicBezTo>
                  <a:pt x="3858556" y="619470"/>
                  <a:pt x="3862294" y="623209"/>
                  <a:pt x="3866034" y="628195"/>
                </a:cubicBezTo>
                <a:lnTo>
                  <a:pt x="3868526" y="633181"/>
                </a:lnTo>
                <a:cubicBezTo>
                  <a:pt x="3885974" y="654370"/>
                  <a:pt x="3907162" y="679298"/>
                  <a:pt x="3932088" y="717937"/>
                </a:cubicBezTo>
                <a:cubicBezTo>
                  <a:pt x="3905916" y="688023"/>
                  <a:pt x="3940812" y="739126"/>
                  <a:pt x="3918378" y="712951"/>
                </a:cubicBezTo>
                <a:cubicBezTo>
                  <a:pt x="3944550" y="746605"/>
                  <a:pt x="3945796" y="746605"/>
                  <a:pt x="3958260" y="760315"/>
                </a:cubicBezTo>
                <a:lnTo>
                  <a:pt x="3964492" y="772779"/>
                </a:lnTo>
                <a:cubicBezTo>
                  <a:pt x="4000634" y="813911"/>
                  <a:pt x="3975708" y="780258"/>
                  <a:pt x="4026806" y="846318"/>
                </a:cubicBezTo>
                <a:cubicBezTo>
                  <a:pt x="4024314" y="843825"/>
                  <a:pt x="4023068" y="842579"/>
                  <a:pt x="4021822" y="841332"/>
                </a:cubicBezTo>
                <a:lnTo>
                  <a:pt x="4071674" y="901160"/>
                </a:lnTo>
                <a:cubicBezTo>
                  <a:pt x="4071674" y="902407"/>
                  <a:pt x="4072920" y="902407"/>
                  <a:pt x="4074166" y="903653"/>
                </a:cubicBezTo>
                <a:lnTo>
                  <a:pt x="4075412" y="902407"/>
                </a:lnTo>
                <a:cubicBezTo>
                  <a:pt x="4076658" y="904900"/>
                  <a:pt x="4077906" y="907393"/>
                  <a:pt x="4079152" y="909885"/>
                </a:cubicBezTo>
                <a:cubicBezTo>
                  <a:pt x="4084136" y="916117"/>
                  <a:pt x="4089122" y="922350"/>
                  <a:pt x="4095354" y="928582"/>
                </a:cubicBezTo>
                <a:lnTo>
                  <a:pt x="4091614" y="922350"/>
                </a:lnTo>
                <a:cubicBezTo>
                  <a:pt x="4156422" y="998381"/>
                  <a:pt x="4228708" y="1103080"/>
                  <a:pt x="4292270" y="1186590"/>
                </a:cubicBezTo>
                <a:lnTo>
                  <a:pt x="4273576" y="1157923"/>
                </a:lnTo>
                <a:cubicBezTo>
                  <a:pt x="4282300" y="1170387"/>
                  <a:pt x="4317196" y="1212765"/>
                  <a:pt x="4332152" y="1238940"/>
                </a:cubicBezTo>
                <a:cubicBezTo>
                  <a:pt x="4328412" y="1233954"/>
                  <a:pt x="4320934" y="1225229"/>
                  <a:pt x="4317196" y="1218997"/>
                </a:cubicBezTo>
                <a:cubicBezTo>
                  <a:pt x="4317196" y="1221490"/>
                  <a:pt x="4322180" y="1233954"/>
                  <a:pt x="4335890" y="1255143"/>
                </a:cubicBezTo>
                <a:lnTo>
                  <a:pt x="4344614" y="1261375"/>
                </a:lnTo>
                <a:lnTo>
                  <a:pt x="4348352" y="1270100"/>
                </a:lnTo>
                <a:cubicBezTo>
                  <a:pt x="4370786" y="1302507"/>
                  <a:pt x="4344614" y="1258883"/>
                  <a:pt x="4367048" y="1290043"/>
                </a:cubicBezTo>
                <a:cubicBezTo>
                  <a:pt x="4368294" y="1295029"/>
                  <a:pt x="4372032" y="1302507"/>
                  <a:pt x="4378264" y="1313725"/>
                </a:cubicBezTo>
                <a:cubicBezTo>
                  <a:pt x="4382004" y="1318711"/>
                  <a:pt x="4385742" y="1323696"/>
                  <a:pt x="4389480" y="1331175"/>
                </a:cubicBezTo>
                <a:cubicBezTo>
                  <a:pt x="4391974" y="1333668"/>
                  <a:pt x="4393220" y="1337407"/>
                  <a:pt x="4395712" y="1339900"/>
                </a:cubicBezTo>
                <a:cubicBezTo>
                  <a:pt x="4396960" y="1343639"/>
                  <a:pt x="4399452" y="1347378"/>
                  <a:pt x="4400698" y="1351117"/>
                </a:cubicBezTo>
                <a:cubicBezTo>
                  <a:pt x="4428116" y="1392249"/>
                  <a:pt x="4461766" y="1439613"/>
                  <a:pt x="4470492" y="1458309"/>
                </a:cubicBezTo>
                <a:cubicBezTo>
                  <a:pt x="4489186" y="1477006"/>
                  <a:pt x="4429364" y="1398481"/>
                  <a:pt x="4450550" y="1419671"/>
                </a:cubicBezTo>
                <a:cubicBezTo>
                  <a:pt x="4456782" y="1429642"/>
                  <a:pt x="4458028" y="1433381"/>
                  <a:pt x="4471736" y="1454570"/>
                </a:cubicBezTo>
                <a:lnTo>
                  <a:pt x="4470492" y="1445845"/>
                </a:lnTo>
                <a:cubicBezTo>
                  <a:pt x="4535298" y="1540573"/>
                  <a:pt x="4558978" y="1576719"/>
                  <a:pt x="4620048" y="1660229"/>
                </a:cubicBezTo>
                <a:lnTo>
                  <a:pt x="4617554" y="1657736"/>
                </a:lnTo>
                <a:cubicBezTo>
                  <a:pt x="4637496" y="1687650"/>
                  <a:pt x="4649958" y="1702607"/>
                  <a:pt x="4662422" y="1713825"/>
                </a:cubicBezTo>
                <a:cubicBezTo>
                  <a:pt x="4664914" y="1721304"/>
                  <a:pt x="4648712" y="1700115"/>
                  <a:pt x="4656190" y="1712579"/>
                </a:cubicBezTo>
                <a:cubicBezTo>
                  <a:pt x="4702304" y="1759943"/>
                  <a:pt x="4725984" y="1822263"/>
                  <a:pt x="4753402" y="1850931"/>
                </a:cubicBezTo>
                <a:cubicBezTo>
                  <a:pt x="4749664" y="1850931"/>
                  <a:pt x="4755894" y="1865888"/>
                  <a:pt x="4760880" y="1878352"/>
                </a:cubicBezTo>
                <a:cubicBezTo>
                  <a:pt x="4763372" y="1882092"/>
                  <a:pt x="4765864" y="1884585"/>
                  <a:pt x="4767112" y="1888324"/>
                </a:cubicBezTo>
                <a:cubicBezTo>
                  <a:pt x="4780820" y="1908266"/>
                  <a:pt x="4794530" y="1928209"/>
                  <a:pt x="4808240" y="1948152"/>
                </a:cubicBezTo>
                <a:cubicBezTo>
                  <a:pt x="4828180" y="1975573"/>
                  <a:pt x="4848120" y="2005487"/>
                  <a:pt x="4868062" y="2032908"/>
                </a:cubicBezTo>
                <a:cubicBezTo>
                  <a:pt x="4873048" y="2032908"/>
                  <a:pt x="4876786" y="2032908"/>
                  <a:pt x="4881772" y="2031662"/>
                </a:cubicBezTo>
                <a:cubicBezTo>
                  <a:pt x="4875540" y="2032908"/>
                  <a:pt x="4873048" y="2034155"/>
                  <a:pt x="4869308" y="2035401"/>
                </a:cubicBezTo>
                <a:cubicBezTo>
                  <a:pt x="4870554" y="2036647"/>
                  <a:pt x="4871800" y="2039140"/>
                  <a:pt x="4873048" y="2040387"/>
                </a:cubicBezTo>
                <a:cubicBezTo>
                  <a:pt x="4879278" y="2040387"/>
                  <a:pt x="4884264" y="2040387"/>
                  <a:pt x="4889248" y="2039140"/>
                </a:cubicBezTo>
                <a:cubicBezTo>
                  <a:pt x="4886756" y="2047865"/>
                  <a:pt x="4889248" y="2050358"/>
                  <a:pt x="4900466" y="2036647"/>
                </a:cubicBezTo>
                <a:cubicBezTo>
                  <a:pt x="4894234" y="2044126"/>
                  <a:pt x="4888002" y="2050358"/>
                  <a:pt x="4884264" y="2055344"/>
                </a:cubicBezTo>
                <a:cubicBezTo>
                  <a:pt x="4889248" y="2064069"/>
                  <a:pt x="4895480" y="2071547"/>
                  <a:pt x="4900466" y="2079026"/>
                </a:cubicBezTo>
                <a:cubicBezTo>
                  <a:pt x="4888002" y="2079026"/>
                  <a:pt x="4876786" y="2079026"/>
                  <a:pt x="4864324" y="2079026"/>
                </a:cubicBezTo>
                <a:cubicBezTo>
                  <a:pt x="4861830" y="2081519"/>
                  <a:pt x="4859338" y="2085258"/>
                  <a:pt x="4858092" y="2086504"/>
                </a:cubicBezTo>
                <a:cubicBezTo>
                  <a:pt x="4854352" y="2091490"/>
                  <a:pt x="4850614" y="2095229"/>
                  <a:pt x="4845628" y="2100215"/>
                </a:cubicBezTo>
                <a:cubicBezTo>
                  <a:pt x="4840644" y="2105201"/>
                  <a:pt x="4836904" y="2108940"/>
                  <a:pt x="4829426" y="2116418"/>
                </a:cubicBezTo>
                <a:cubicBezTo>
                  <a:pt x="4820702" y="2128883"/>
                  <a:pt x="4836904" y="2120157"/>
                  <a:pt x="4843136" y="2112679"/>
                </a:cubicBezTo>
                <a:cubicBezTo>
                  <a:pt x="4825688" y="2140100"/>
                  <a:pt x="4813224" y="2153811"/>
                  <a:pt x="4802008" y="2166275"/>
                </a:cubicBezTo>
                <a:cubicBezTo>
                  <a:pt x="4823196" y="2135115"/>
                  <a:pt x="4814470" y="2136361"/>
                  <a:pt x="4805746" y="2136361"/>
                </a:cubicBezTo>
                <a:lnTo>
                  <a:pt x="4783312" y="2165029"/>
                </a:lnTo>
                <a:lnTo>
                  <a:pt x="4747170" y="2239814"/>
                </a:lnTo>
                <a:cubicBezTo>
                  <a:pt x="4748416" y="2236075"/>
                  <a:pt x="4748416" y="2224857"/>
                  <a:pt x="4747170" y="2224857"/>
                </a:cubicBezTo>
                <a:cubicBezTo>
                  <a:pt x="4747170" y="2229842"/>
                  <a:pt x="4725984" y="2259757"/>
                  <a:pt x="4701056" y="2294656"/>
                </a:cubicBezTo>
                <a:cubicBezTo>
                  <a:pt x="4688594" y="2312106"/>
                  <a:pt x="4673638" y="2330802"/>
                  <a:pt x="4661176" y="2348252"/>
                </a:cubicBezTo>
                <a:cubicBezTo>
                  <a:pt x="4654944" y="2358223"/>
                  <a:pt x="4647466" y="2365702"/>
                  <a:pt x="4641234" y="2373181"/>
                </a:cubicBezTo>
                <a:cubicBezTo>
                  <a:pt x="4638742" y="2378166"/>
                  <a:pt x="4636250" y="2381905"/>
                  <a:pt x="4632510" y="2385645"/>
                </a:cubicBezTo>
                <a:lnTo>
                  <a:pt x="4630640" y="2388762"/>
                </a:lnTo>
                <a:lnTo>
                  <a:pt x="4631264" y="2386891"/>
                </a:lnTo>
                <a:cubicBezTo>
                  <a:pt x="4632510" y="2385645"/>
                  <a:pt x="4631264" y="2385645"/>
                  <a:pt x="4630018" y="2386891"/>
                </a:cubicBezTo>
                <a:cubicBezTo>
                  <a:pt x="4628772" y="2386891"/>
                  <a:pt x="4627524" y="2390630"/>
                  <a:pt x="4625032" y="2391877"/>
                </a:cubicBezTo>
                <a:cubicBezTo>
                  <a:pt x="4623786" y="2393123"/>
                  <a:pt x="4622540" y="2394369"/>
                  <a:pt x="4621294" y="2395616"/>
                </a:cubicBezTo>
                <a:cubicBezTo>
                  <a:pt x="4620048" y="2395616"/>
                  <a:pt x="4617554" y="2396863"/>
                  <a:pt x="4616308" y="2398109"/>
                </a:cubicBezTo>
                <a:cubicBezTo>
                  <a:pt x="4610076" y="2400602"/>
                  <a:pt x="4601352" y="2411819"/>
                  <a:pt x="4595122" y="2420544"/>
                </a:cubicBezTo>
                <a:cubicBezTo>
                  <a:pt x="4593876" y="2420544"/>
                  <a:pt x="4593876" y="2420544"/>
                  <a:pt x="4593876" y="2421791"/>
                </a:cubicBezTo>
                <a:cubicBezTo>
                  <a:pt x="4593876" y="2421791"/>
                  <a:pt x="4593876" y="2423037"/>
                  <a:pt x="4595122" y="2423037"/>
                </a:cubicBezTo>
                <a:lnTo>
                  <a:pt x="4597614" y="2428023"/>
                </a:lnTo>
                <a:lnTo>
                  <a:pt x="4593876" y="2433009"/>
                </a:lnTo>
                <a:cubicBezTo>
                  <a:pt x="4572688" y="2456691"/>
                  <a:pt x="4571442" y="2475387"/>
                  <a:pt x="4542776" y="2501561"/>
                </a:cubicBezTo>
                <a:cubicBezTo>
                  <a:pt x="4568948" y="2470401"/>
                  <a:pt x="4572688" y="2462923"/>
                  <a:pt x="4568948" y="2462923"/>
                </a:cubicBezTo>
                <a:cubicBezTo>
                  <a:pt x="4549008" y="2490344"/>
                  <a:pt x="4500402" y="2548925"/>
                  <a:pt x="4516604" y="2541447"/>
                </a:cubicBezTo>
                <a:cubicBezTo>
                  <a:pt x="4501648" y="2556404"/>
                  <a:pt x="4491678" y="2572607"/>
                  <a:pt x="4489186" y="2568868"/>
                </a:cubicBezTo>
                <a:lnTo>
                  <a:pt x="4444318" y="2637421"/>
                </a:lnTo>
                <a:cubicBezTo>
                  <a:pt x="4446812" y="2632435"/>
                  <a:pt x="4449304" y="2626203"/>
                  <a:pt x="4433102" y="2644900"/>
                </a:cubicBezTo>
                <a:cubicBezTo>
                  <a:pt x="4461766" y="2608753"/>
                  <a:pt x="4481708" y="2568868"/>
                  <a:pt x="4501648" y="2552665"/>
                </a:cubicBezTo>
                <a:cubicBezTo>
                  <a:pt x="4497910" y="2548925"/>
                  <a:pt x="4486692" y="2561389"/>
                  <a:pt x="4495416" y="2541447"/>
                </a:cubicBezTo>
                <a:cubicBezTo>
                  <a:pt x="4444318" y="2613739"/>
                  <a:pt x="4423132" y="2657364"/>
                  <a:pt x="4391974" y="2705974"/>
                </a:cubicBezTo>
                <a:cubicBezTo>
                  <a:pt x="4375772" y="2724671"/>
                  <a:pt x="4358324" y="2744613"/>
                  <a:pt x="4339628" y="2764556"/>
                </a:cubicBezTo>
                <a:lnTo>
                  <a:pt x="4338382" y="2768295"/>
                </a:lnTo>
                <a:lnTo>
                  <a:pt x="4325920" y="2774527"/>
                </a:lnTo>
                <a:cubicBezTo>
                  <a:pt x="4320934" y="2783252"/>
                  <a:pt x="4317196" y="2788238"/>
                  <a:pt x="4315948" y="2789484"/>
                </a:cubicBezTo>
                <a:cubicBezTo>
                  <a:pt x="4313456" y="2789484"/>
                  <a:pt x="4314704" y="2786991"/>
                  <a:pt x="4317196" y="2784499"/>
                </a:cubicBezTo>
                <a:cubicBezTo>
                  <a:pt x="4310964" y="2790731"/>
                  <a:pt x="4307224" y="2796963"/>
                  <a:pt x="4304732" y="2799455"/>
                </a:cubicBezTo>
                <a:cubicBezTo>
                  <a:pt x="4299748" y="2799455"/>
                  <a:pt x="4307224" y="2786991"/>
                  <a:pt x="4314704" y="2774527"/>
                </a:cubicBezTo>
                <a:cubicBezTo>
                  <a:pt x="4320934" y="2770788"/>
                  <a:pt x="4325920" y="2765802"/>
                  <a:pt x="4330904" y="2760817"/>
                </a:cubicBezTo>
                <a:cubicBezTo>
                  <a:pt x="4335890" y="2752091"/>
                  <a:pt x="4339628" y="2745859"/>
                  <a:pt x="4338382" y="2744613"/>
                </a:cubicBezTo>
                <a:cubicBezTo>
                  <a:pt x="4332152" y="2752091"/>
                  <a:pt x="4325920" y="2759570"/>
                  <a:pt x="4319688" y="2767049"/>
                </a:cubicBezTo>
                <a:cubicBezTo>
                  <a:pt x="4317196" y="2769541"/>
                  <a:pt x="4315948" y="2772034"/>
                  <a:pt x="4314704" y="2774527"/>
                </a:cubicBezTo>
                <a:cubicBezTo>
                  <a:pt x="4313456" y="2775773"/>
                  <a:pt x="4310964" y="2778267"/>
                  <a:pt x="4309718" y="2779513"/>
                </a:cubicBezTo>
                <a:cubicBezTo>
                  <a:pt x="4310964" y="2777020"/>
                  <a:pt x="4313456" y="2774527"/>
                  <a:pt x="4313456" y="2773281"/>
                </a:cubicBezTo>
                <a:cubicBezTo>
                  <a:pt x="4310964" y="2775773"/>
                  <a:pt x="4308472" y="2779513"/>
                  <a:pt x="4305980" y="2782006"/>
                </a:cubicBezTo>
                <a:cubicBezTo>
                  <a:pt x="4307224" y="2782006"/>
                  <a:pt x="4308472" y="2779513"/>
                  <a:pt x="4309718" y="2779513"/>
                </a:cubicBezTo>
                <a:cubicBezTo>
                  <a:pt x="4307224" y="2783252"/>
                  <a:pt x="4303486" y="2786991"/>
                  <a:pt x="4300994" y="2790731"/>
                </a:cubicBezTo>
                <a:cubicBezTo>
                  <a:pt x="4297254" y="2794470"/>
                  <a:pt x="4294762" y="2798209"/>
                  <a:pt x="4293516" y="2801948"/>
                </a:cubicBezTo>
                <a:cubicBezTo>
                  <a:pt x="4291024" y="2809427"/>
                  <a:pt x="4288530" y="2816905"/>
                  <a:pt x="4287284" y="2821891"/>
                </a:cubicBezTo>
                <a:cubicBezTo>
                  <a:pt x="4283546" y="2833109"/>
                  <a:pt x="4284792" y="2835602"/>
                  <a:pt x="4293516" y="2821891"/>
                </a:cubicBezTo>
                <a:lnTo>
                  <a:pt x="4278560" y="2846819"/>
                </a:lnTo>
                <a:lnTo>
                  <a:pt x="4266096" y="2860530"/>
                </a:lnTo>
                <a:cubicBezTo>
                  <a:pt x="4238678" y="2906647"/>
                  <a:pt x="4242418" y="2897923"/>
                  <a:pt x="4207520" y="2952765"/>
                </a:cubicBezTo>
                <a:cubicBezTo>
                  <a:pt x="4202536" y="2955258"/>
                  <a:pt x="4212506" y="2939054"/>
                  <a:pt x="4205028" y="2947779"/>
                </a:cubicBezTo>
                <a:cubicBezTo>
                  <a:pt x="4180102" y="2990157"/>
                  <a:pt x="4129004" y="3035029"/>
                  <a:pt x="4127758" y="3047493"/>
                </a:cubicBezTo>
                <a:cubicBezTo>
                  <a:pt x="4105324" y="3078653"/>
                  <a:pt x="4121526" y="3062450"/>
                  <a:pt x="4107816" y="3083639"/>
                </a:cubicBezTo>
                <a:cubicBezTo>
                  <a:pt x="4107816" y="3082393"/>
                  <a:pt x="4107816" y="3079900"/>
                  <a:pt x="4104078" y="3084885"/>
                </a:cubicBezTo>
                <a:lnTo>
                  <a:pt x="4089122" y="3109814"/>
                </a:lnTo>
                <a:cubicBezTo>
                  <a:pt x="4081644" y="3118539"/>
                  <a:pt x="4102832" y="3087378"/>
                  <a:pt x="4081644" y="3112307"/>
                </a:cubicBezTo>
                <a:cubicBezTo>
                  <a:pt x="4050486" y="3158424"/>
                  <a:pt x="4033038" y="3185845"/>
                  <a:pt x="4003128" y="3221991"/>
                </a:cubicBezTo>
                <a:cubicBezTo>
                  <a:pt x="3964492" y="3275587"/>
                  <a:pt x="4026806" y="3203295"/>
                  <a:pt x="3991910" y="3248166"/>
                </a:cubicBezTo>
                <a:cubicBezTo>
                  <a:pt x="3984432" y="3253152"/>
                  <a:pt x="3976954" y="3256891"/>
                  <a:pt x="3955768" y="3284312"/>
                </a:cubicBezTo>
                <a:cubicBezTo>
                  <a:pt x="3945796" y="3300516"/>
                  <a:pt x="3949536" y="3299269"/>
                  <a:pt x="3932088" y="3325444"/>
                </a:cubicBezTo>
                <a:lnTo>
                  <a:pt x="3928348" y="3320458"/>
                </a:lnTo>
                <a:cubicBezTo>
                  <a:pt x="3912146" y="3344140"/>
                  <a:pt x="3898438" y="3362837"/>
                  <a:pt x="3894698" y="3360344"/>
                </a:cubicBezTo>
                <a:cubicBezTo>
                  <a:pt x="3883482" y="3380287"/>
                  <a:pt x="3872264" y="3393997"/>
                  <a:pt x="3864788" y="3403969"/>
                </a:cubicBezTo>
                <a:cubicBezTo>
                  <a:pt x="3839862" y="3440115"/>
                  <a:pt x="3892206" y="3384026"/>
                  <a:pt x="3899684" y="3376547"/>
                </a:cubicBezTo>
                <a:cubicBezTo>
                  <a:pt x="3885974" y="3392751"/>
                  <a:pt x="3873512" y="3407708"/>
                  <a:pt x="3863540" y="3420172"/>
                </a:cubicBezTo>
                <a:cubicBezTo>
                  <a:pt x="3853570" y="3431389"/>
                  <a:pt x="3843600" y="3441361"/>
                  <a:pt x="3833630" y="3448839"/>
                </a:cubicBezTo>
                <a:cubicBezTo>
                  <a:pt x="3841108" y="3438868"/>
                  <a:pt x="3849832" y="3428897"/>
                  <a:pt x="3856064" y="3418925"/>
                </a:cubicBezTo>
                <a:cubicBezTo>
                  <a:pt x="3799980" y="3477507"/>
                  <a:pt x="3812442" y="3482493"/>
                  <a:pt x="3780038" y="3504928"/>
                </a:cubicBezTo>
                <a:cubicBezTo>
                  <a:pt x="3798732" y="3483739"/>
                  <a:pt x="3817428" y="3456318"/>
                  <a:pt x="3806212" y="3467536"/>
                </a:cubicBezTo>
                <a:lnTo>
                  <a:pt x="3781284" y="3499943"/>
                </a:lnTo>
                <a:cubicBezTo>
                  <a:pt x="3777546" y="3502435"/>
                  <a:pt x="3794994" y="3481246"/>
                  <a:pt x="3781284" y="3494957"/>
                </a:cubicBezTo>
                <a:cubicBezTo>
                  <a:pt x="3776300" y="3503682"/>
                  <a:pt x="3762590" y="3523625"/>
                  <a:pt x="3756358" y="3533596"/>
                </a:cubicBezTo>
                <a:lnTo>
                  <a:pt x="3757604" y="3532349"/>
                </a:lnTo>
                <a:lnTo>
                  <a:pt x="3715230" y="3584699"/>
                </a:lnTo>
                <a:cubicBezTo>
                  <a:pt x="3718970" y="3578467"/>
                  <a:pt x="3718970" y="3575974"/>
                  <a:pt x="3711492" y="3585945"/>
                </a:cubicBezTo>
                <a:lnTo>
                  <a:pt x="3682826" y="3623338"/>
                </a:lnTo>
                <a:cubicBezTo>
                  <a:pt x="3691552" y="3612120"/>
                  <a:pt x="3680334" y="3622091"/>
                  <a:pt x="3665378" y="3638295"/>
                </a:cubicBezTo>
                <a:cubicBezTo>
                  <a:pt x="3660394" y="3644527"/>
                  <a:pt x="3656654" y="3649513"/>
                  <a:pt x="3654162" y="3654499"/>
                </a:cubicBezTo>
                <a:cubicBezTo>
                  <a:pt x="3650424" y="3659484"/>
                  <a:pt x="3647930" y="3663223"/>
                  <a:pt x="3645438" y="3666963"/>
                </a:cubicBezTo>
                <a:cubicBezTo>
                  <a:pt x="3641698" y="3673195"/>
                  <a:pt x="3639206" y="3679427"/>
                  <a:pt x="3636714" y="3684413"/>
                </a:cubicBezTo>
                <a:cubicBezTo>
                  <a:pt x="3632974" y="3694384"/>
                  <a:pt x="3627990" y="3701862"/>
                  <a:pt x="3613034" y="3719312"/>
                </a:cubicBezTo>
                <a:cubicBezTo>
                  <a:pt x="3616772" y="3714327"/>
                  <a:pt x="3616772" y="3713080"/>
                  <a:pt x="3620512" y="3708095"/>
                </a:cubicBezTo>
                <a:lnTo>
                  <a:pt x="3605556" y="3725544"/>
                </a:lnTo>
                <a:cubicBezTo>
                  <a:pt x="3609296" y="3736762"/>
                  <a:pt x="3519560" y="3843954"/>
                  <a:pt x="3524546" y="3853925"/>
                </a:cubicBezTo>
                <a:cubicBezTo>
                  <a:pt x="3500866" y="3880100"/>
                  <a:pt x="3520808" y="3855172"/>
                  <a:pt x="3544488" y="3815287"/>
                </a:cubicBezTo>
                <a:lnTo>
                  <a:pt x="3519560" y="3843954"/>
                </a:lnTo>
                <a:cubicBezTo>
                  <a:pt x="3528286" y="3831490"/>
                  <a:pt x="3535764" y="3821519"/>
                  <a:pt x="3544488" y="3807808"/>
                </a:cubicBezTo>
                <a:cubicBezTo>
                  <a:pt x="3512084" y="3843954"/>
                  <a:pt x="3489650" y="3885086"/>
                  <a:pt x="3475940" y="3908768"/>
                </a:cubicBezTo>
                <a:cubicBezTo>
                  <a:pt x="3463478" y="3922479"/>
                  <a:pt x="3478432" y="3891318"/>
                  <a:pt x="3448522" y="3936189"/>
                </a:cubicBezTo>
                <a:cubicBezTo>
                  <a:pt x="3446028" y="3938682"/>
                  <a:pt x="3443536" y="3941175"/>
                  <a:pt x="3442290" y="3942421"/>
                </a:cubicBezTo>
                <a:cubicBezTo>
                  <a:pt x="3437304" y="3947407"/>
                  <a:pt x="3436058" y="3948653"/>
                  <a:pt x="3433566" y="3951146"/>
                </a:cubicBezTo>
                <a:cubicBezTo>
                  <a:pt x="3431074" y="3952393"/>
                  <a:pt x="3429828" y="3953639"/>
                  <a:pt x="3428580" y="3954885"/>
                </a:cubicBezTo>
                <a:cubicBezTo>
                  <a:pt x="3426088" y="3958625"/>
                  <a:pt x="3424842" y="3959871"/>
                  <a:pt x="3423596" y="3961117"/>
                </a:cubicBezTo>
                <a:cubicBezTo>
                  <a:pt x="3422350" y="3962364"/>
                  <a:pt x="3426088" y="3961117"/>
                  <a:pt x="3428580" y="3959871"/>
                </a:cubicBezTo>
                <a:cubicBezTo>
                  <a:pt x="3436058" y="3956132"/>
                  <a:pt x="3443536" y="3952393"/>
                  <a:pt x="3427334" y="3966103"/>
                </a:cubicBezTo>
                <a:lnTo>
                  <a:pt x="3311428" y="4125645"/>
                </a:lnTo>
                <a:lnTo>
                  <a:pt x="3224188" y="4069556"/>
                </a:lnTo>
                <a:cubicBezTo>
                  <a:pt x="3219202" y="4064570"/>
                  <a:pt x="3209232" y="4057091"/>
                  <a:pt x="3193030" y="4033410"/>
                </a:cubicBezTo>
                <a:lnTo>
                  <a:pt x="3194276" y="4032163"/>
                </a:lnTo>
                <a:cubicBezTo>
                  <a:pt x="3174336" y="4008481"/>
                  <a:pt x="3163118" y="4003495"/>
                  <a:pt x="3151902" y="3981060"/>
                </a:cubicBezTo>
                <a:cubicBezTo>
                  <a:pt x="3140684" y="3969842"/>
                  <a:pt x="3148162" y="3981060"/>
                  <a:pt x="3151902" y="3987292"/>
                </a:cubicBezTo>
                <a:cubicBezTo>
                  <a:pt x="3154394" y="3991031"/>
                  <a:pt x="3155640" y="3993524"/>
                  <a:pt x="3153148" y="3992278"/>
                </a:cubicBezTo>
                <a:cubicBezTo>
                  <a:pt x="3151902" y="3991031"/>
                  <a:pt x="3149408" y="3988539"/>
                  <a:pt x="3146916" y="3984799"/>
                </a:cubicBezTo>
                <a:cubicBezTo>
                  <a:pt x="3145670" y="3982307"/>
                  <a:pt x="3143178" y="3981060"/>
                  <a:pt x="3141932" y="3978567"/>
                </a:cubicBezTo>
                <a:cubicBezTo>
                  <a:pt x="3140684" y="3977321"/>
                  <a:pt x="3140684" y="3976075"/>
                  <a:pt x="3138192" y="3974828"/>
                </a:cubicBezTo>
                <a:lnTo>
                  <a:pt x="3138192" y="3973581"/>
                </a:lnTo>
                <a:cubicBezTo>
                  <a:pt x="3136946" y="3972335"/>
                  <a:pt x="3135700" y="3971089"/>
                  <a:pt x="3134454" y="3968596"/>
                </a:cubicBezTo>
                <a:cubicBezTo>
                  <a:pt x="3134454" y="3968596"/>
                  <a:pt x="3134454" y="3967349"/>
                  <a:pt x="3133206" y="3967349"/>
                </a:cubicBezTo>
                <a:cubicBezTo>
                  <a:pt x="3133206" y="3967349"/>
                  <a:pt x="3133206" y="3967349"/>
                  <a:pt x="3131960" y="3966103"/>
                </a:cubicBezTo>
                <a:cubicBezTo>
                  <a:pt x="3131960" y="3964857"/>
                  <a:pt x="3130714" y="3962364"/>
                  <a:pt x="3130714" y="3962364"/>
                </a:cubicBezTo>
                <a:cubicBezTo>
                  <a:pt x="3129468" y="3961117"/>
                  <a:pt x="3129468" y="3961117"/>
                  <a:pt x="3129468" y="3959871"/>
                </a:cubicBezTo>
                <a:cubicBezTo>
                  <a:pt x="3128222" y="3959871"/>
                  <a:pt x="3126976" y="3961117"/>
                  <a:pt x="3126976" y="3961117"/>
                </a:cubicBezTo>
                <a:cubicBezTo>
                  <a:pt x="3124482" y="3961117"/>
                  <a:pt x="3129468" y="3958625"/>
                  <a:pt x="3129468" y="3957378"/>
                </a:cubicBezTo>
                <a:lnTo>
                  <a:pt x="3129400" y="3957309"/>
                </a:lnTo>
                <a:lnTo>
                  <a:pt x="3128222" y="3956132"/>
                </a:lnTo>
                <a:lnTo>
                  <a:pt x="3128222" y="3954885"/>
                </a:lnTo>
                <a:cubicBezTo>
                  <a:pt x="3128222" y="3953639"/>
                  <a:pt x="3128222" y="3953639"/>
                  <a:pt x="3128222" y="3953639"/>
                </a:cubicBezTo>
                <a:lnTo>
                  <a:pt x="3125826" y="3953639"/>
                </a:lnTo>
                <a:lnTo>
                  <a:pt x="3128222" y="3952393"/>
                </a:lnTo>
                <a:lnTo>
                  <a:pt x="3126976" y="3952393"/>
                </a:lnTo>
                <a:cubicBezTo>
                  <a:pt x="3126976" y="3952393"/>
                  <a:pt x="3126976" y="3952393"/>
                  <a:pt x="3126976" y="3951146"/>
                </a:cubicBezTo>
                <a:cubicBezTo>
                  <a:pt x="3126976" y="3951146"/>
                  <a:pt x="3126976" y="3951146"/>
                  <a:pt x="3126976" y="3949899"/>
                </a:cubicBezTo>
                <a:cubicBezTo>
                  <a:pt x="3126976" y="3949899"/>
                  <a:pt x="3126976" y="3949899"/>
                  <a:pt x="3125728" y="3949899"/>
                </a:cubicBezTo>
                <a:cubicBezTo>
                  <a:pt x="3124482" y="3949899"/>
                  <a:pt x="3124482" y="3949899"/>
                  <a:pt x="3125728" y="3948653"/>
                </a:cubicBezTo>
                <a:cubicBezTo>
                  <a:pt x="3125728" y="3948653"/>
                  <a:pt x="3124482" y="3948653"/>
                  <a:pt x="3124482" y="3947407"/>
                </a:cubicBezTo>
                <a:lnTo>
                  <a:pt x="3123612" y="3946537"/>
                </a:lnTo>
                <a:lnTo>
                  <a:pt x="3121268" y="3948295"/>
                </a:lnTo>
                <a:lnTo>
                  <a:pt x="3122692" y="3946160"/>
                </a:lnTo>
                <a:lnTo>
                  <a:pt x="3121990" y="3946160"/>
                </a:lnTo>
                <a:lnTo>
                  <a:pt x="3118092" y="3940701"/>
                </a:lnTo>
                <a:lnTo>
                  <a:pt x="3115758" y="3937435"/>
                </a:lnTo>
                <a:lnTo>
                  <a:pt x="3115758" y="3936189"/>
                </a:lnTo>
                <a:cubicBezTo>
                  <a:pt x="3115758" y="3936189"/>
                  <a:pt x="3114512" y="3939928"/>
                  <a:pt x="3114512" y="3937435"/>
                </a:cubicBezTo>
                <a:cubicBezTo>
                  <a:pt x="3114512" y="3937435"/>
                  <a:pt x="3114512" y="3936189"/>
                  <a:pt x="3113266" y="3936189"/>
                </a:cubicBezTo>
                <a:lnTo>
                  <a:pt x="3114512" y="3934943"/>
                </a:lnTo>
                <a:lnTo>
                  <a:pt x="3114512" y="3933696"/>
                </a:lnTo>
                <a:cubicBezTo>
                  <a:pt x="3113266" y="3933696"/>
                  <a:pt x="3113266" y="3932450"/>
                  <a:pt x="3113266" y="3932450"/>
                </a:cubicBezTo>
                <a:lnTo>
                  <a:pt x="3112020" y="3932450"/>
                </a:lnTo>
                <a:lnTo>
                  <a:pt x="3110774" y="3934943"/>
                </a:lnTo>
                <a:lnTo>
                  <a:pt x="3110276" y="3935441"/>
                </a:lnTo>
                <a:lnTo>
                  <a:pt x="3109528" y="3936189"/>
                </a:lnTo>
                <a:cubicBezTo>
                  <a:pt x="3108280" y="3936189"/>
                  <a:pt x="3108280" y="3936189"/>
                  <a:pt x="3108280" y="3936189"/>
                </a:cubicBezTo>
                <a:cubicBezTo>
                  <a:pt x="3108280" y="3936189"/>
                  <a:pt x="3109528" y="3936189"/>
                  <a:pt x="3109528" y="3937435"/>
                </a:cubicBezTo>
                <a:lnTo>
                  <a:pt x="3108280" y="3938682"/>
                </a:lnTo>
                <a:cubicBezTo>
                  <a:pt x="3108280" y="3937435"/>
                  <a:pt x="3107034" y="3937435"/>
                  <a:pt x="3107034" y="3938682"/>
                </a:cubicBezTo>
                <a:cubicBezTo>
                  <a:pt x="3108280" y="3938682"/>
                  <a:pt x="3108280" y="3938682"/>
                  <a:pt x="3108280" y="3939928"/>
                </a:cubicBezTo>
                <a:lnTo>
                  <a:pt x="3108280" y="3941175"/>
                </a:lnTo>
                <a:lnTo>
                  <a:pt x="3107034" y="3939928"/>
                </a:lnTo>
                <a:cubicBezTo>
                  <a:pt x="3107034" y="3939928"/>
                  <a:pt x="3107034" y="3939928"/>
                  <a:pt x="3107034" y="3941175"/>
                </a:cubicBezTo>
                <a:cubicBezTo>
                  <a:pt x="3104542" y="3938682"/>
                  <a:pt x="3103296" y="3934943"/>
                  <a:pt x="3102050" y="3932450"/>
                </a:cubicBezTo>
                <a:cubicBezTo>
                  <a:pt x="3098310" y="3927464"/>
                  <a:pt x="3095818" y="3922479"/>
                  <a:pt x="3093326" y="3917493"/>
                </a:cubicBezTo>
                <a:cubicBezTo>
                  <a:pt x="3090832" y="3912507"/>
                  <a:pt x="3088340" y="3908768"/>
                  <a:pt x="3087094" y="3903782"/>
                </a:cubicBezTo>
                <a:cubicBezTo>
                  <a:pt x="3084600" y="3901289"/>
                  <a:pt x="3083354" y="3897550"/>
                  <a:pt x="3080862" y="3895057"/>
                </a:cubicBezTo>
                <a:cubicBezTo>
                  <a:pt x="3080862" y="3892564"/>
                  <a:pt x="3078370" y="3891318"/>
                  <a:pt x="3077124" y="3890071"/>
                </a:cubicBezTo>
                <a:cubicBezTo>
                  <a:pt x="3075876" y="3887579"/>
                  <a:pt x="3073384" y="3886332"/>
                  <a:pt x="3068400" y="3882593"/>
                </a:cubicBezTo>
                <a:cubicBezTo>
                  <a:pt x="3064660" y="3880100"/>
                  <a:pt x="3063414" y="3877607"/>
                  <a:pt x="3060922" y="3875115"/>
                </a:cubicBezTo>
                <a:cubicBezTo>
                  <a:pt x="3059676" y="3873868"/>
                  <a:pt x="3057182" y="3872622"/>
                  <a:pt x="3055936" y="3871375"/>
                </a:cubicBezTo>
                <a:cubicBezTo>
                  <a:pt x="3055936" y="3868883"/>
                  <a:pt x="3054690" y="3867636"/>
                  <a:pt x="3053444" y="3865143"/>
                </a:cubicBezTo>
                <a:cubicBezTo>
                  <a:pt x="3052196" y="3862650"/>
                  <a:pt x="3050950" y="3858911"/>
                  <a:pt x="3049704" y="3855172"/>
                </a:cubicBezTo>
                <a:cubicBezTo>
                  <a:pt x="3048458" y="3851433"/>
                  <a:pt x="3045966" y="3847693"/>
                  <a:pt x="3045966" y="3845201"/>
                </a:cubicBezTo>
                <a:cubicBezTo>
                  <a:pt x="3042226" y="3841461"/>
                  <a:pt x="3037242" y="3836475"/>
                  <a:pt x="3033502" y="3830243"/>
                </a:cubicBezTo>
                <a:cubicBezTo>
                  <a:pt x="3039734" y="3841461"/>
                  <a:pt x="3037242" y="3841461"/>
                  <a:pt x="3035996" y="3840215"/>
                </a:cubicBezTo>
                <a:cubicBezTo>
                  <a:pt x="3034748" y="3838968"/>
                  <a:pt x="3034748" y="3838968"/>
                  <a:pt x="3034748" y="3841461"/>
                </a:cubicBezTo>
                <a:cubicBezTo>
                  <a:pt x="3034748" y="3841461"/>
                  <a:pt x="3034748" y="3842708"/>
                  <a:pt x="3035996" y="3843954"/>
                </a:cubicBezTo>
                <a:lnTo>
                  <a:pt x="3036756" y="3846232"/>
                </a:lnTo>
                <a:lnTo>
                  <a:pt x="3018548" y="3817779"/>
                </a:lnTo>
                <a:cubicBezTo>
                  <a:pt x="3012316" y="3810301"/>
                  <a:pt x="3004838" y="3800329"/>
                  <a:pt x="2998606" y="3792851"/>
                </a:cubicBezTo>
                <a:cubicBezTo>
                  <a:pt x="2997360" y="3792851"/>
                  <a:pt x="2997360" y="3794097"/>
                  <a:pt x="2996114" y="3795344"/>
                </a:cubicBezTo>
                <a:cubicBezTo>
                  <a:pt x="2996114" y="3795344"/>
                  <a:pt x="2996114" y="3794097"/>
                  <a:pt x="2994868" y="3792851"/>
                </a:cubicBezTo>
                <a:cubicBezTo>
                  <a:pt x="2994868" y="3792851"/>
                  <a:pt x="2997360" y="3792851"/>
                  <a:pt x="2997360" y="3790358"/>
                </a:cubicBezTo>
                <a:cubicBezTo>
                  <a:pt x="2997360" y="3790358"/>
                  <a:pt x="2997360" y="3789112"/>
                  <a:pt x="2998606" y="3786619"/>
                </a:cubicBezTo>
                <a:lnTo>
                  <a:pt x="2997360" y="3785373"/>
                </a:lnTo>
                <a:lnTo>
                  <a:pt x="2996114" y="3786619"/>
                </a:lnTo>
                <a:cubicBezTo>
                  <a:pt x="2994868" y="3786619"/>
                  <a:pt x="2996114" y="3784126"/>
                  <a:pt x="2994868" y="3786619"/>
                </a:cubicBezTo>
                <a:cubicBezTo>
                  <a:pt x="2994868" y="3785373"/>
                  <a:pt x="2996114" y="3784126"/>
                  <a:pt x="2996114" y="3784126"/>
                </a:cubicBezTo>
                <a:cubicBezTo>
                  <a:pt x="2996114" y="3784126"/>
                  <a:pt x="2996114" y="3784126"/>
                  <a:pt x="2994868" y="3784126"/>
                </a:cubicBezTo>
                <a:cubicBezTo>
                  <a:pt x="2994868" y="3784126"/>
                  <a:pt x="2996114" y="3782879"/>
                  <a:pt x="2997360" y="3781633"/>
                </a:cubicBezTo>
                <a:lnTo>
                  <a:pt x="2996114" y="3781633"/>
                </a:lnTo>
                <a:lnTo>
                  <a:pt x="2997058" y="3780690"/>
                </a:lnTo>
                <a:lnTo>
                  <a:pt x="2997360" y="3780387"/>
                </a:lnTo>
                <a:lnTo>
                  <a:pt x="2998606" y="3780387"/>
                </a:lnTo>
                <a:cubicBezTo>
                  <a:pt x="2998606" y="3780387"/>
                  <a:pt x="2998606" y="3779140"/>
                  <a:pt x="2999852" y="3779140"/>
                </a:cubicBezTo>
                <a:cubicBezTo>
                  <a:pt x="2999852" y="3777894"/>
                  <a:pt x="2999852" y="3777894"/>
                  <a:pt x="2999852" y="3777894"/>
                </a:cubicBezTo>
                <a:lnTo>
                  <a:pt x="3002344" y="3776647"/>
                </a:lnTo>
                <a:lnTo>
                  <a:pt x="3001098" y="3776647"/>
                </a:lnTo>
                <a:lnTo>
                  <a:pt x="2999852" y="3776647"/>
                </a:lnTo>
                <a:cubicBezTo>
                  <a:pt x="2994868" y="3780387"/>
                  <a:pt x="2992374" y="3777894"/>
                  <a:pt x="2993620" y="3776647"/>
                </a:cubicBezTo>
                <a:lnTo>
                  <a:pt x="2994868" y="3776647"/>
                </a:lnTo>
                <a:cubicBezTo>
                  <a:pt x="2997360" y="3776647"/>
                  <a:pt x="2998606" y="3775401"/>
                  <a:pt x="2996114" y="3776647"/>
                </a:cubicBezTo>
                <a:cubicBezTo>
                  <a:pt x="2997360" y="3775401"/>
                  <a:pt x="2997360" y="3776647"/>
                  <a:pt x="2997360" y="3776647"/>
                </a:cubicBezTo>
                <a:cubicBezTo>
                  <a:pt x="3001098" y="3775401"/>
                  <a:pt x="2986144" y="3776647"/>
                  <a:pt x="2992374" y="3775401"/>
                </a:cubicBezTo>
                <a:lnTo>
                  <a:pt x="2994868" y="3775401"/>
                </a:lnTo>
                <a:lnTo>
                  <a:pt x="2997360" y="3775401"/>
                </a:lnTo>
                <a:lnTo>
                  <a:pt x="2996484" y="3775199"/>
                </a:lnTo>
                <a:lnTo>
                  <a:pt x="3004838" y="3774155"/>
                </a:lnTo>
                <a:cubicBezTo>
                  <a:pt x="3002344" y="3774155"/>
                  <a:pt x="2997360" y="3772908"/>
                  <a:pt x="2992374" y="3772908"/>
                </a:cubicBezTo>
                <a:cubicBezTo>
                  <a:pt x="2992374" y="3773531"/>
                  <a:pt x="2993932" y="3773843"/>
                  <a:pt x="2995022" y="3774155"/>
                </a:cubicBezTo>
                <a:lnTo>
                  <a:pt x="2994922" y="3774963"/>
                </a:lnTo>
                <a:lnTo>
                  <a:pt x="2988636" y="3775401"/>
                </a:lnTo>
                <a:cubicBezTo>
                  <a:pt x="2991128" y="3775401"/>
                  <a:pt x="2989882" y="3774155"/>
                  <a:pt x="2993620" y="3774155"/>
                </a:cubicBezTo>
                <a:cubicBezTo>
                  <a:pt x="2992374" y="3774155"/>
                  <a:pt x="2991128" y="3772908"/>
                  <a:pt x="2988636" y="3772908"/>
                </a:cubicBezTo>
                <a:lnTo>
                  <a:pt x="2991128" y="3772908"/>
                </a:lnTo>
                <a:cubicBezTo>
                  <a:pt x="2991128" y="3772908"/>
                  <a:pt x="2991128" y="3772908"/>
                  <a:pt x="2989882" y="3771662"/>
                </a:cubicBezTo>
                <a:lnTo>
                  <a:pt x="2991128" y="3771662"/>
                </a:lnTo>
                <a:lnTo>
                  <a:pt x="2992374" y="3771662"/>
                </a:lnTo>
                <a:lnTo>
                  <a:pt x="2993620" y="3771662"/>
                </a:lnTo>
                <a:lnTo>
                  <a:pt x="2993620" y="3770415"/>
                </a:lnTo>
                <a:cubicBezTo>
                  <a:pt x="2992374" y="3769169"/>
                  <a:pt x="2991128" y="3769169"/>
                  <a:pt x="2988636" y="3767923"/>
                </a:cubicBezTo>
                <a:lnTo>
                  <a:pt x="2992196" y="3768813"/>
                </a:lnTo>
                <a:lnTo>
                  <a:pt x="2992374" y="3769169"/>
                </a:lnTo>
                <a:cubicBezTo>
                  <a:pt x="2992374" y="3769169"/>
                  <a:pt x="2992374" y="3769169"/>
                  <a:pt x="2993620" y="3769169"/>
                </a:cubicBezTo>
                <a:lnTo>
                  <a:pt x="2992196" y="3768813"/>
                </a:lnTo>
                <a:lnTo>
                  <a:pt x="2991128" y="3766676"/>
                </a:lnTo>
                <a:cubicBezTo>
                  <a:pt x="2989882" y="3765430"/>
                  <a:pt x="2988636" y="3764183"/>
                  <a:pt x="2987390" y="3762937"/>
                </a:cubicBezTo>
                <a:cubicBezTo>
                  <a:pt x="2986144" y="3761691"/>
                  <a:pt x="2984896" y="3760444"/>
                  <a:pt x="2984896" y="3760444"/>
                </a:cubicBezTo>
                <a:cubicBezTo>
                  <a:pt x="2984896" y="3760444"/>
                  <a:pt x="2984896" y="3760444"/>
                  <a:pt x="2983650" y="3760444"/>
                </a:cubicBezTo>
                <a:lnTo>
                  <a:pt x="2983650" y="3759197"/>
                </a:lnTo>
                <a:cubicBezTo>
                  <a:pt x="2977418" y="3752965"/>
                  <a:pt x="2972434" y="3746733"/>
                  <a:pt x="2967448" y="3741748"/>
                </a:cubicBezTo>
                <a:lnTo>
                  <a:pt x="2959970" y="3746733"/>
                </a:lnTo>
                <a:lnTo>
                  <a:pt x="2958724" y="3746733"/>
                </a:lnTo>
                <a:cubicBezTo>
                  <a:pt x="2957478" y="3744241"/>
                  <a:pt x="2954986" y="3741748"/>
                  <a:pt x="2953740" y="3738009"/>
                </a:cubicBezTo>
                <a:cubicBezTo>
                  <a:pt x="2952492" y="3738009"/>
                  <a:pt x="2951246" y="3736762"/>
                  <a:pt x="2950000" y="3735516"/>
                </a:cubicBezTo>
                <a:cubicBezTo>
                  <a:pt x="2950000" y="3734269"/>
                  <a:pt x="2946262" y="3731777"/>
                  <a:pt x="2945016" y="3729283"/>
                </a:cubicBezTo>
                <a:lnTo>
                  <a:pt x="2933798" y="3716819"/>
                </a:lnTo>
                <a:lnTo>
                  <a:pt x="2936290" y="3714327"/>
                </a:lnTo>
                <a:cubicBezTo>
                  <a:pt x="2935044" y="3711834"/>
                  <a:pt x="2933798" y="3708095"/>
                  <a:pt x="2932552" y="3705601"/>
                </a:cubicBezTo>
                <a:cubicBezTo>
                  <a:pt x="2933798" y="3708095"/>
                  <a:pt x="2936290" y="3710587"/>
                  <a:pt x="2937538" y="3713080"/>
                </a:cubicBezTo>
                <a:lnTo>
                  <a:pt x="2940030" y="3711834"/>
                </a:lnTo>
                <a:cubicBezTo>
                  <a:pt x="2935044" y="3705601"/>
                  <a:pt x="2932552" y="3699369"/>
                  <a:pt x="2926320" y="3694384"/>
                </a:cubicBezTo>
                <a:cubicBezTo>
                  <a:pt x="2912612" y="3665716"/>
                  <a:pt x="2896408" y="3645773"/>
                  <a:pt x="2883946" y="3622091"/>
                </a:cubicBezTo>
                <a:cubicBezTo>
                  <a:pt x="2887684" y="3628324"/>
                  <a:pt x="2888932" y="3628324"/>
                  <a:pt x="2891424" y="3633309"/>
                </a:cubicBezTo>
                <a:cubicBezTo>
                  <a:pt x="2872730" y="3603395"/>
                  <a:pt x="2862760" y="3584699"/>
                  <a:pt x="2855280" y="3568495"/>
                </a:cubicBezTo>
                <a:cubicBezTo>
                  <a:pt x="2847804" y="3553539"/>
                  <a:pt x="2841572" y="3542321"/>
                  <a:pt x="2832848" y="3531103"/>
                </a:cubicBezTo>
                <a:cubicBezTo>
                  <a:pt x="2829108" y="3524871"/>
                  <a:pt x="2822878" y="3519885"/>
                  <a:pt x="2816646" y="3513653"/>
                </a:cubicBezTo>
                <a:cubicBezTo>
                  <a:pt x="2812906" y="3509914"/>
                  <a:pt x="2809168" y="3506175"/>
                  <a:pt x="2805428" y="3502435"/>
                </a:cubicBezTo>
                <a:lnTo>
                  <a:pt x="2802936" y="3506175"/>
                </a:lnTo>
                <a:lnTo>
                  <a:pt x="2810414" y="3513653"/>
                </a:lnTo>
                <a:cubicBezTo>
                  <a:pt x="2814152" y="3519885"/>
                  <a:pt x="2819138" y="3524871"/>
                  <a:pt x="2821632" y="3528610"/>
                </a:cubicBezTo>
                <a:cubicBezTo>
                  <a:pt x="2829108" y="3537335"/>
                  <a:pt x="2830356" y="3541075"/>
                  <a:pt x="2820384" y="3533596"/>
                </a:cubicBezTo>
                <a:cubicBezTo>
                  <a:pt x="2816646" y="3527364"/>
                  <a:pt x="2812906" y="3522378"/>
                  <a:pt x="2807922" y="3516146"/>
                </a:cubicBezTo>
                <a:cubicBezTo>
                  <a:pt x="2806676" y="3513653"/>
                  <a:pt x="2804182" y="3511160"/>
                  <a:pt x="2801690" y="3508667"/>
                </a:cubicBezTo>
                <a:cubicBezTo>
                  <a:pt x="2797952" y="3506175"/>
                  <a:pt x="2795458" y="3502435"/>
                  <a:pt x="2792966" y="3497450"/>
                </a:cubicBezTo>
                <a:lnTo>
                  <a:pt x="2789228" y="3492464"/>
                </a:lnTo>
                <a:cubicBezTo>
                  <a:pt x="2771778" y="3472521"/>
                  <a:pt x="2750592" y="3446347"/>
                  <a:pt x="2725666" y="3407708"/>
                </a:cubicBezTo>
                <a:cubicBezTo>
                  <a:pt x="2751838" y="3437622"/>
                  <a:pt x="2716942" y="3386519"/>
                  <a:pt x="2739374" y="3413940"/>
                </a:cubicBezTo>
                <a:cubicBezTo>
                  <a:pt x="2714448" y="3380287"/>
                  <a:pt x="2711956" y="3379040"/>
                  <a:pt x="2699492" y="3365329"/>
                </a:cubicBezTo>
                <a:lnTo>
                  <a:pt x="2694508" y="3352865"/>
                </a:lnTo>
                <a:cubicBezTo>
                  <a:pt x="2657118" y="3311733"/>
                  <a:pt x="2683292" y="3345387"/>
                  <a:pt x="2632192" y="3280573"/>
                </a:cubicBezTo>
                <a:cubicBezTo>
                  <a:pt x="2633440" y="3281819"/>
                  <a:pt x="2634686" y="3284312"/>
                  <a:pt x="2635932" y="3284312"/>
                </a:cubicBezTo>
                <a:lnTo>
                  <a:pt x="2586080" y="3224484"/>
                </a:lnTo>
                <a:cubicBezTo>
                  <a:pt x="2584834" y="3223238"/>
                  <a:pt x="2584834" y="3223238"/>
                  <a:pt x="2584834" y="3221991"/>
                </a:cubicBezTo>
                <a:lnTo>
                  <a:pt x="2582340" y="3223238"/>
                </a:lnTo>
                <a:cubicBezTo>
                  <a:pt x="2581094" y="3220745"/>
                  <a:pt x="2579848" y="3218252"/>
                  <a:pt x="2578602" y="3215759"/>
                </a:cubicBezTo>
                <a:cubicBezTo>
                  <a:pt x="2574862" y="3210773"/>
                  <a:pt x="2568632" y="3204541"/>
                  <a:pt x="2562400" y="3197063"/>
                </a:cubicBezTo>
                <a:lnTo>
                  <a:pt x="2566138" y="3204541"/>
                </a:lnTo>
                <a:cubicBezTo>
                  <a:pt x="2516286" y="3144713"/>
                  <a:pt x="2461448" y="3068682"/>
                  <a:pt x="2410350" y="2998883"/>
                </a:cubicBezTo>
                <a:cubicBezTo>
                  <a:pt x="2390410" y="3021318"/>
                  <a:pt x="2370468" y="3041261"/>
                  <a:pt x="2370468" y="3047493"/>
                </a:cubicBezTo>
                <a:cubicBezTo>
                  <a:pt x="2348036" y="3078653"/>
                  <a:pt x="2364238" y="3062450"/>
                  <a:pt x="2350528" y="3083639"/>
                </a:cubicBezTo>
                <a:cubicBezTo>
                  <a:pt x="2350528" y="3082393"/>
                  <a:pt x="2350528" y="3079900"/>
                  <a:pt x="2346790" y="3084885"/>
                </a:cubicBezTo>
                <a:lnTo>
                  <a:pt x="2333080" y="3109814"/>
                </a:lnTo>
                <a:cubicBezTo>
                  <a:pt x="2324356" y="3118539"/>
                  <a:pt x="2346790" y="3087378"/>
                  <a:pt x="2325602" y="3112307"/>
                </a:cubicBezTo>
                <a:cubicBezTo>
                  <a:pt x="2294444" y="3158424"/>
                  <a:pt x="2276996" y="3185845"/>
                  <a:pt x="2247084" y="3221991"/>
                </a:cubicBezTo>
                <a:cubicBezTo>
                  <a:pt x="2207204" y="3275587"/>
                  <a:pt x="2269518" y="3203295"/>
                  <a:pt x="2234622" y="3248166"/>
                </a:cubicBezTo>
                <a:cubicBezTo>
                  <a:pt x="2227144" y="3253152"/>
                  <a:pt x="2220912" y="3256891"/>
                  <a:pt x="2198480" y="3284312"/>
                </a:cubicBezTo>
                <a:cubicBezTo>
                  <a:pt x="2189754" y="3300516"/>
                  <a:pt x="2193494" y="3299269"/>
                  <a:pt x="2174800" y="3325444"/>
                </a:cubicBezTo>
                <a:lnTo>
                  <a:pt x="2172306" y="3320458"/>
                </a:lnTo>
                <a:cubicBezTo>
                  <a:pt x="2154858" y="3344140"/>
                  <a:pt x="2141148" y="3362837"/>
                  <a:pt x="2138656" y="3360344"/>
                </a:cubicBezTo>
                <a:cubicBezTo>
                  <a:pt x="2126194" y="3380287"/>
                  <a:pt x="2116224" y="3393997"/>
                  <a:pt x="2107498" y="3403969"/>
                </a:cubicBezTo>
                <a:cubicBezTo>
                  <a:pt x="2101268" y="3411447"/>
                  <a:pt x="2096282" y="3416433"/>
                  <a:pt x="2091296" y="3421418"/>
                </a:cubicBezTo>
                <a:lnTo>
                  <a:pt x="2082686" y="3436179"/>
                </a:lnTo>
                <a:lnTo>
                  <a:pt x="2052320" y="3466362"/>
                </a:lnTo>
                <a:lnTo>
                  <a:pt x="2052740" y="3465666"/>
                </a:lnTo>
                <a:cubicBezTo>
                  <a:pt x="2053128" y="3464342"/>
                  <a:pt x="2052038" y="3464732"/>
                  <a:pt x="2048922" y="3467536"/>
                </a:cubicBezTo>
                <a:lnTo>
                  <a:pt x="2041724" y="3476895"/>
                </a:lnTo>
                <a:lnTo>
                  <a:pt x="1484346" y="4030917"/>
                </a:lnTo>
                <a:cubicBezTo>
                  <a:pt x="1483100" y="4029670"/>
                  <a:pt x="1481854" y="4028424"/>
                  <a:pt x="1481854" y="4028424"/>
                </a:cubicBezTo>
                <a:lnTo>
                  <a:pt x="1483100" y="4032163"/>
                </a:lnTo>
                <a:lnTo>
                  <a:pt x="1479362" y="4025931"/>
                </a:lnTo>
                <a:lnTo>
                  <a:pt x="1475622" y="4023438"/>
                </a:lnTo>
                <a:cubicBezTo>
                  <a:pt x="1476868" y="4023438"/>
                  <a:pt x="1476868" y="4023438"/>
                  <a:pt x="1478116" y="4024685"/>
                </a:cubicBezTo>
                <a:lnTo>
                  <a:pt x="1464406" y="4007235"/>
                </a:lnTo>
                <a:cubicBezTo>
                  <a:pt x="1466898" y="4010974"/>
                  <a:pt x="1468144" y="4014713"/>
                  <a:pt x="1469392" y="4017206"/>
                </a:cubicBezTo>
                <a:lnTo>
                  <a:pt x="1475622" y="4023438"/>
                </a:lnTo>
                <a:cubicBezTo>
                  <a:pt x="1474376" y="4022192"/>
                  <a:pt x="1476868" y="4028424"/>
                  <a:pt x="1473130" y="4023438"/>
                </a:cubicBezTo>
                <a:cubicBezTo>
                  <a:pt x="1475622" y="4030917"/>
                  <a:pt x="1479362" y="4034656"/>
                  <a:pt x="1480608" y="4038395"/>
                </a:cubicBezTo>
                <a:lnTo>
                  <a:pt x="1483100" y="4032163"/>
                </a:lnTo>
                <a:lnTo>
                  <a:pt x="2041722" y="3476898"/>
                </a:lnTo>
                <a:lnTo>
                  <a:pt x="2023996" y="3499943"/>
                </a:lnTo>
                <a:cubicBezTo>
                  <a:pt x="2020258" y="3502435"/>
                  <a:pt x="2038952" y="3481246"/>
                  <a:pt x="2025242" y="3494957"/>
                </a:cubicBezTo>
                <a:cubicBezTo>
                  <a:pt x="2019012" y="3503682"/>
                  <a:pt x="2005302" y="3523625"/>
                  <a:pt x="2000316" y="3533596"/>
                </a:cubicBezTo>
                <a:lnTo>
                  <a:pt x="2000316" y="3532349"/>
                </a:lnTo>
                <a:lnTo>
                  <a:pt x="1957942" y="3584699"/>
                </a:lnTo>
                <a:cubicBezTo>
                  <a:pt x="1962928" y="3578467"/>
                  <a:pt x="1962928" y="3575974"/>
                  <a:pt x="1954204" y="3585945"/>
                </a:cubicBezTo>
                <a:lnTo>
                  <a:pt x="1925538" y="3623338"/>
                </a:lnTo>
                <a:cubicBezTo>
                  <a:pt x="1934262" y="3612120"/>
                  <a:pt x="1924292" y="3622091"/>
                  <a:pt x="1909336" y="3638295"/>
                </a:cubicBezTo>
                <a:cubicBezTo>
                  <a:pt x="1904352" y="3644527"/>
                  <a:pt x="1899366" y="3649513"/>
                  <a:pt x="1896874" y="3654499"/>
                </a:cubicBezTo>
                <a:cubicBezTo>
                  <a:pt x="1894380" y="3659484"/>
                  <a:pt x="1890642" y="3663223"/>
                  <a:pt x="1889396" y="3666963"/>
                </a:cubicBezTo>
                <a:cubicBezTo>
                  <a:pt x="1884410" y="3673195"/>
                  <a:pt x="1881918" y="3679427"/>
                  <a:pt x="1880672" y="3684413"/>
                </a:cubicBezTo>
                <a:cubicBezTo>
                  <a:pt x="1875686" y="3694384"/>
                  <a:pt x="1871948" y="3701862"/>
                  <a:pt x="1855746" y="3719312"/>
                </a:cubicBezTo>
                <a:cubicBezTo>
                  <a:pt x="1859484" y="3714327"/>
                  <a:pt x="1860730" y="3713080"/>
                  <a:pt x="1864470" y="3708095"/>
                </a:cubicBezTo>
                <a:lnTo>
                  <a:pt x="1848268" y="3725544"/>
                </a:lnTo>
                <a:cubicBezTo>
                  <a:pt x="1853252" y="3736762"/>
                  <a:pt x="1762272" y="3843954"/>
                  <a:pt x="1768504" y="3853925"/>
                </a:cubicBezTo>
                <a:cubicBezTo>
                  <a:pt x="1743578" y="3880100"/>
                  <a:pt x="1764766" y="3855172"/>
                  <a:pt x="1787198" y="3815287"/>
                </a:cubicBezTo>
                <a:lnTo>
                  <a:pt x="1762272" y="3843954"/>
                </a:lnTo>
                <a:cubicBezTo>
                  <a:pt x="1770996" y="3831490"/>
                  <a:pt x="1779720" y="3821519"/>
                  <a:pt x="1788444" y="3807808"/>
                </a:cubicBezTo>
                <a:cubicBezTo>
                  <a:pt x="1756042" y="3843954"/>
                  <a:pt x="1732362" y="3885086"/>
                  <a:pt x="1718652" y="3908768"/>
                </a:cubicBezTo>
                <a:cubicBezTo>
                  <a:pt x="1707436" y="3922479"/>
                  <a:pt x="1721144" y="3891318"/>
                  <a:pt x="1691234" y="3936189"/>
                </a:cubicBezTo>
                <a:cubicBezTo>
                  <a:pt x="1689988" y="3938682"/>
                  <a:pt x="1687494" y="3941175"/>
                  <a:pt x="1686248" y="3942421"/>
                </a:cubicBezTo>
                <a:cubicBezTo>
                  <a:pt x="1681262" y="3947407"/>
                  <a:pt x="1678770" y="3948653"/>
                  <a:pt x="1676278" y="3951146"/>
                </a:cubicBezTo>
                <a:cubicBezTo>
                  <a:pt x="1675032" y="3952393"/>
                  <a:pt x="1672538" y="3953639"/>
                  <a:pt x="1672538" y="3954885"/>
                </a:cubicBezTo>
                <a:cubicBezTo>
                  <a:pt x="1668800" y="3958625"/>
                  <a:pt x="1667554" y="3959871"/>
                  <a:pt x="1666308" y="3961117"/>
                </a:cubicBezTo>
                <a:cubicBezTo>
                  <a:pt x="1666308" y="3962364"/>
                  <a:pt x="1668800" y="3961117"/>
                  <a:pt x="1672538" y="3959871"/>
                </a:cubicBezTo>
                <a:cubicBezTo>
                  <a:pt x="1678770" y="3956132"/>
                  <a:pt x="1688740" y="3952393"/>
                  <a:pt x="1671292" y="3966103"/>
                </a:cubicBezTo>
                <a:lnTo>
                  <a:pt x="1554140" y="4125645"/>
                </a:lnTo>
                <a:lnTo>
                  <a:pt x="1468144" y="4069556"/>
                </a:lnTo>
                <a:cubicBezTo>
                  <a:pt x="1461914" y="4064570"/>
                  <a:pt x="1453190" y="4057091"/>
                  <a:pt x="1435740" y="4033410"/>
                </a:cubicBezTo>
                <a:lnTo>
                  <a:pt x="1438234" y="4032163"/>
                </a:lnTo>
                <a:cubicBezTo>
                  <a:pt x="1417046" y="4008481"/>
                  <a:pt x="1405830" y="4003495"/>
                  <a:pt x="1394612" y="3981060"/>
                </a:cubicBezTo>
                <a:cubicBezTo>
                  <a:pt x="1383396" y="3969842"/>
                  <a:pt x="1390874" y="3981060"/>
                  <a:pt x="1395860" y="3987292"/>
                </a:cubicBezTo>
                <a:cubicBezTo>
                  <a:pt x="1397106" y="3991031"/>
                  <a:pt x="1398352" y="3993524"/>
                  <a:pt x="1395860" y="3992278"/>
                </a:cubicBezTo>
                <a:cubicBezTo>
                  <a:pt x="1395860" y="3991031"/>
                  <a:pt x="1393366" y="3988539"/>
                  <a:pt x="1389628" y="3984799"/>
                </a:cubicBezTo>
                <a:cubicBezTo>
                  <a:pt x="1389628" y="3982307"/>
                  <a:pt x="1387136" y="3981060"/>
                  <a:pt x="1384642" y="3978567"/>
                </a:cubicBezTo>
                <a:cubicBezTo>
                  <a:pt x="1383396" y="3977321"/>
                  <a:pt x="1383396" y="3976075"/>
                  <a:pt x="1382150" y="3974828"/>
                </a:cubicBezTo>
                <a:lnTo>
                  <a:pt x="1382150" y="3973581"/>
                </a:lnTo>
                <a:cubicBezTo>
                  <a:pt x="1379658" y="3972335"/>
                  <a:pt x="1378412" y="3971089"/>
                  <a:pt x="1377164" y="3968596"/>
                </a:cubicBezTo>
                <a:lnTo>
                  <a:pt x="1377164" y="3967349"/>
                </a:lnTo>
                <a:cubicBezTo>
                  <a:pt x="1375918" y="3968596"/>
                  <a:pt x="1374672" y="3968596"/>
                  <a:pt x="1375918" y="3967349"/>
                </a:cubicBezTo>
                <a:cubicBezTo>
                  <a:pt x="1375918" y="3967349"/>
                  <a:pt x="1375918" y="3967349"/>
                  <a:pt x="1375918" y="3966103"/>
                </a:cubicBezTo>
                <a:cubicBezTo>
                  <a:pt x="1374672" y="3964857"/>
                  <a:pt x="1374672" y="3962364"/>
                  <a:pt x="1374672" y="3962364"/>
                </a:cubicBezTo>
                <a:cubicBezTo>
                  <a:pt x="1374672" y="3961117"/>
                  <a:pt x="1373426" y="3961117"/>
                  <a:pt x="1373426" y="3959871"/>
                </a:cubicBezTo>
                <a:cubicBezTo>
                  <a:pt x="1372180" y="3959871"/>
                  <a:pt x="1369686" y="3961117"/>
                  <a:pt x="1369686" y="3961117"/>
                </a:cubicBezTo>
                <a:cubicBezTo>
                  <a:pt x="1368440" y="3961117"/>
                  <a:pt x="1372180" y="3958625"/>
                  <a:pt x="1372180" y="3957378"/>
                </a:cubicBezTo>
                <a:lnTo>
                  <a:pt x="1372180" y="3956700"/>
                </a:lnTo>
                <a:lnTo>
                  <a:pt x="1372180" y="3956132"/>
                </a:lnTo>
                <a:lnTo>
                  <a:pt x="1372180" y="3954885"/>
                </a:lnTo>
                <a:cubicBezTo>
                  <a:pt x="1372180" y="3953639"/>
                  <a:pt x="1370934" y="3953639"/>
                  <a:pt x="1370934" y="3953639"/>
                </a:cubicBezTo>
                <a:lnTo>
                  <a:pt x="1369112" y="3953639"/>
                </a:lnTo>
                <a:lnTo>
                  <a:pt x="1370934" y="3952393"/>
                </a:lnTo>
                <a:cubicBezTo>
                  <a:pt x="1369686" y="3952393"/>
                  <a:pt x="1369686" y="3952393"/>
                  <a:pt x="1369686" y="3951146"/>
                </a:cubicBezTo>
                <a:cubicBezTo>
                  <a:pt x="1369686" y="3951146"/>
                  <a:pt x="1369686" y="3951146"/>
                  <a:pt x="1369686" y="3949899"/>
                </a:cubicBezTo>
                <a:cubicBezTo>
                  <a:pt x="1369686" y="3949899"/>
                  <a:pt x="1369686" y="3949899"/>
                  <a:pt x="1368440" y="3949899"/>
                </a:cubicBezTo>
                <a:cubicBezTo>
                  <a:pt x="1367194" y="3949899"/>
                  <a:pt x="1368440" y="3949899"/>
                  <a:pt x="1368440" y="3948653"/>
                </a:cubicBezTo>
                <a:cubicBezTo>
                  <a:pt x="1368440" y="3948653"/>
                  <a:pt x="1368440" y="3948653"/>
                  <a:pt x="1368440" y="3947407"/>
                </a:cubicBezTo>
                <a:lnTo>
                  <a:pt x="1367194" y="3947407"/>
                </a:lnTo>
                <a:lnTo>
                  <a:pt x="1365972" y="3946184"/>
                </a:lnTo>
                <a:lnTo>
                  <a:pt x="1362806" y="3948295"/>
                </a:lnTo>
                <a:lnTo>
                  <a:pt x="1364180" y="3945546"/>
                </a:lnTo>
                <a:lnTo>
                  <a:pt x="1365510" y="3945546"/>
                </a:lnTo>
                <a:lnTo>
                  <a:pt x="1359716" y="3937435"/>
                </a:lnTo>
                <a:cubicBezTo>
                  <a:pt x="1359716" y="3937435"/>
                  <a:pt x="1359716" y="3936189"/>
                  <a:pt x="1358470" y="3936189"/>
                </a:cubicBezTo>
                <a:cubicBezTo>
                  <a:pt x="1358470" y="3936189"/>
                  <a:pt x="1358470" y="3936189"/>
                  <a:pt x="1358470" y="3937435"/>
                </a:cubicBezTo>
                <a:lnTo>
                  <a:pt x="1357612" y="3937006"/>
                </a:lnTo>
                <a:lnTo>
                  <a:pt x="1357316" y="3937303"/>
                </a:lnTo>
                <a:lnTo>
                  <a:pt x="1357316" y="3936858"/>
                </a:lnTo>
                <a:lnTo>
                  <a:pt x="1355978" y="3936189"/>
                </a:lnTo>
                <a:lnTo>
                  <a:pt x="1357224" y="3934943"/>
                </a:lnTo>
                <a:lnTo>
                  <a:pt x="1357224" y="3933696"/>
                </a:lnTo>
                <a:cubicBezTo>
                  <a:pt x="1355978" y="3933696"/>
                  <a:pt x="1355978" y="3932450"/>
                  <a:pt x="1355978" y="3932450"/>
                </a:cubicBezTo>
                <a:lnTo>
                  <a:pt x="1354732" y="3934943"/>
                </a:lnTo>
                <a:lnTo>
                  <a:pt x="1355978" y="3936189"/>
                </a:lnTo>
                <a:cubicBezTo>
                  <a:pt x="1355978" y="3936189"/>
                  <a:pt x="1355978" y="3936189"/>
                  <a:pt x="1355978" y="3937435"/>
                </a:cubicBezTo>
                <a:cubicBezTo>
                  <a:pt x="1355978" y="3937435"/>
                  <a:pt x="1355978" y="3938682"/>
                  <a:pt x="1354732" y="3938682"/>
                </a:cubicBezTo>
                <a:cubicBezTo>
                  <a:pt x="1354732" y="3938682"/>
                  <a:pt x="1354732" y="3939928"/>
                  <a:pt x="1353484" y="3939928"/>
                </a:cubicBezTo>
                <a:cubicBezTo>
                  <a:pt x="1352238" y="3939928"/>
                  <a:pt x="1352238" y="3939928"/>
                  <a:pt x="1352238" y="3938682"/>
                </a:cubicBezTo>
                <a:cubicBezTo>
                  <a:pt x="1350992" y="3937435"/>
                  <a:pt x="1350992" y="3937435"/>
                  <a:pt x="1350992" y="3938682"/>
                </a:cubicBezTo>
                <a:cubicBezTo>
                  <a:pt x="1350992" y="3938682"/>
                  <a:pt x="1350992" y="3938682"/>
                  <a:pt x="1352238" y="3939928"/>
                </a:cubicBezTo>
                <a:lnTo>
                  <a:pt x="1352238" y="3941175"/>
                </a:lnTo>
                <a:lnTo>
                  <a:pt x="1352238" y="3942421"/>
                </a:lnTo>
                <a:cubicBezTo>
                  <a:pt x="1353484" y="3943667"/>
                  <a:pt x="1353484" y="3943667"/>
                  <a:pt x="1354732" y="3944914"/>
                </a:cubicBezTo>
                <a:lnTo>
                  <a:pt x="1354732" y="3946160"/>
                </a:lnTo>
                <a:cubicBezTo>
                  <a:pt x="1354732" y="3946160"/>
                  <a:pt x="1354732" y="3947407"/>
                  <a:pt x="1353484" y="3947407"/>
                </a:cubicBezTo>
                <a:lnTo>
                  <a:pt x="1352238" y="3946160"/>
                </a:lnTo>
                <a:cubicBezTo>
                  <a:pt x="1352238" y="3943667"/>
                  <a:pt x="1350992" y="3942421"/>
                  <a:pt x="1350992" y="3941175"/>
                </a:cubicBezTo>
                <a:lnTo>
                  <a:pt x="1350992" y="3939928"/>
                </a:lnTo>
                <a:lnTo>
                  <a:pt x="1350102" y="3939928"/>
                </a:lnTo>
                <a:lnTo>
                  <a:pt x="1344760" y="3932450"/>
                </a:lnTo>
                <a:cubicBezTo>
                  <a:pt x="1342268" y="3927464"/>
                  <a:pt x="1339776" y="3922479"/>
                  <a:pt x="1337284" y="3917493"/>
                </a:cubicBezTo>
                <a:cubicBezTo>
                  <a:pt x="1334790" y="3912507"/>
                  <a:pt x="1332298" y="3908768"/>
                  <a:pt x="1329806" y="3903782"/>
                </a:cubicBezTo>
                <a:cubicBezTo>
                  <a:pt x="1328558" y="3901289"/>
                  <a:pt x="1326066" y="3897550"/>
                  <a:pt x="1324820" y="3895057"/>
                </a:cubicBezTo>
                <a:cubicBezTo>
                  <a:pt x="1323574" y="3892564"/>
                  <a:pt x="1322328" y="3891318"/>
                  <a:pt x="1321082" y="3890071"/>
                </a:cubicBezTo>
                <a:cubicBezTo>
                  <a:pt x="1318588" y="3887579"/>
                  <a:pt x="1316096" y="3886332"/>
                  <a:pt x="1311110" y="3882593"/>
                </a:cubicBezTo>
                <a:cubicBezTo>
                  <a:pt x="1309864" y="3880100"/>
                  <a:pt x="1306126" y="3877607"/>
                  <a:pt x="1303632" y="3875115"/>
                </a:cubicBezTo>
                <a:cubicBezTo>
                  <a:pt x="1302386" y="3873868"/>
                  <a:pt x="1301140" y="3872622"/>
                  <a:pt x="1299894" y="3871375"/>
                </a:cubicBezTo>
                <a:cubicBezTo>
                  <a:pt x="1298648" y="3868883"/>
                  <a:pt x="1297402" y="3867636"/>
                  <a:pt x="1297402" y="3865143"/>
                </a:cubicBezTo>
                <a:cubicBezTo>
                  <a:pt x="1296156" y="3862650"/>
                  <a:pt x="1294908" y="3858911"/>
                  <a:pt x="1293662" y="3855172"/>
                </a:cubicBezTo>
                <a:cubicBezTo>
                  <a:pt x="1291170" y="3851433"/>
                  <a:pt x="1289924" y="3847693"/>
                  <a:pt x="1289924" y="3845201"/>
                </a:cubicBezTo>
                <a:cubicBezTo>
                  <a:pt x="1286184" y="3841461"/>
                  <a:pt x="1281200" y="3836475"/>
                  <a:pt x="1276214" y="3830243"/>
                </a:cubicBezTo>
                <a:cubicBezTo>
                  <a:pt x="1283692" y="3841461"/>
                  <a:pt x="1281200" y="3841461"/>
                  <a:pt x="1278706" y="3840215"/>
                </a:cubicBezTo>
                <a:cubicBezTo>
                  <a:pt x="1277460" y="3838968"/>
                  <a:pt x="1277460" y="3838968"/>
                  <a:pt x="1277460" y="3841461"/>
                </a:cubicBezTo>
                <a:cubicBezTo>
                  <a:pt x="1277460" y="3841461"/>
                  <a:pt x="1277460" y="3842708"/>
                  <a:pt x="1279952" y="3843954"/>
                </a:cubicBezTo>
                <a:cubicBezTo>
                  <a:pt x="1279952" y="3845201"/>
                  <a:pt x="1279952" y="3846447"/>
                  <a:pt x="1281200" y="3847693"/>
                </a:cubicBezTo>
                <a:lnTo>
                  <a:pt x="1281200" y="3848940"/>
                </a:lnTo>
                <a:cubicBezTo>
                  <a:pt x="1274968" y="3838968"/>
                  <a:pt x="1267490" y="3828997"/>
                  <a:pt x="1261258" y="3817779"/>
                </a:cubicBezTo>
                <a:cubicBezTo>
                  <a:pt x="1255028" y="3810301"/>
                  <a:pt x="1248796" y="3800329"/>
                  <a:pt x="1241318" y="3792851"/>
                </a:cubicBezTo>
                <a:cubicBezTo>
                  <a:pt x="1240072" y="3792851"/>
                  <a:pt x="1240072" y="3794097"/>
                  <a:pt x="1240072" y="3795344"/>
                </a:cubicBezTo>
                <a:cubicBezTo>
                  <a:pt x="1238824" y="3795344"/>
                  <a:pt x="1238824" y="3794097"/>
                  <a:pt x="1238824" y="3792851"/>
                </a:cubicBezTo>
                <a:cubicBezTo>
                  <a:pt x="1238824" y="3792851"/>
                  <a:pt x="1240072" y="3792851"/>
                  <a:pt x="1240072" y="3790358"/>
                </a:cubicBezTo>
                <a:cubicBezTo>
                  <a:pt x="1240072" y="3790358"/>
                  <a:pt x="1240072" y="3790358"/>
                  <a:pt x="1238824" y="3789112"/>
                </a:cubicBezTo>
                <a:cubicBezTo>
                  <a:pt x="1240072" y="3786619"/>
                  <a:pt x="1240072" y="3787865"/>
                  <a:pt x="1240072" y="3786619"/>
                </a:cubicBezTo>
                <a:cubicBezTo>
                  <a:pt x="1240072" y="3787865"/>
                  <a:pt x="1240072" y="3787865"/>
                  <a:pt x="1240072" y="3789112"/>
                </a:cubicBezTo>
                <a:lnTo>
                  <a:pt x="1241318" y="3790358"/>
                </a:lnTo>
                <a:cubicBezTo>
                  <a:pt x="1240072" y="3790358"/>
                  <a:pt x="1241318" y="3789112"/>
                  <a:pt x="1242564" y="3786619"/>
                </a:cubicBezTo>
                <a:cubicBezTo>
                  <a:pt x="1241318" y="3786619"/>
                  <a:pt x="1240072" y="3785373"/>
                  <a:pt x="1240072" y="3785373"/>
                </a:cubicBezTo>
                <a:lnTo>
                  <a:pt x="1238824" y="3786619"/>
                </a:lnTo>
                <a:cubicBezTo>
                  <a:pt x="1238824" y="3785373"/>
                  <a:pt x="1238824" y="3784126"/>
                  <a:pt x="1238824" y="3784126"/>
                </a:cubicBezTo>
                <a:lnTo>
                  <a:pt x="1237578" y="3784126"/>
                </a:lnTo>
                <a:lnTo>
                  <a:pt x="1238826" y="3782879"/>
                </a:lnTo>
                <a:lnTo>
                  <a:pt x="1240072" y="3781633"/>
                </a:lnTo>
                <a:lnTo>
                  <a:pt x="1238826" y="3781633"/>
                </a:lnTo>
                <a:lnTo>
                  <a:pt x="1240072" y="3780387"/>
                </a:lnTo>
                <a:lnTo>
                  <a:pt x="1241318" y="3780387"/>
                </a:lnTo>
                <a:cubicBezTo>
                  <a:pt x="1242564" y="3779140"/>
                  <a:pt x="1242564" y="3779140"/>
                  <a:pt x="1242564" y="3779140"/>
                </a:cubicBezTo>
                <a:cubicBezTo>
                  <a:pt x="1242564" y="3779140"/>
                  <a:pt x="1242564" y="3779140"/>
                  <a:pt x="1243810" y="3779140"/>
                </a:cubicBezTo>
                <a:cubicBezTo>
                  <a:pt x="1243810" y="3777894"/>
                  <a:pt x="1243810" y="3777894"/>
                  <a:pt x="1245056" y="3777894"/>
                </a:cubicBezTo>
                <a:lnTo>
                  <a:pt x="1245056" y="3776647"/>
                </a:lnTo>
                <a:cubicBezTo>
                  <a:pt x="1238824" y="3780387"/>
                  <a:pt x="1237578" y="3777894"/>
                  <a:pt x="1237578" y="3776647"/>
                </a:cubicBezTo>
                <a:cubicBezTo>
                  <a:pt x="1240072" y="3776647"/>
                  <a:pt x="1241318" y="3775401"/>
                  <a:pt x="1238824" y="3776647"/>
                </a:cubicBezTo>
                <a:cubicBezTo>
                  <a:pt x="1240072" y="3775401"/>
                  <a:pt x="1240072" y="3776647"/>
                  <a:pt x="1240072" y="3776647"/>
                </a:cubicBezTo>
                <a:cubicBezTo>
                  <a:pt x="1245056" y="3775401"/>
                  <a:pt x="1230100" y="3776647"/>
                  <a:pt x="1236332" y="3775401"/>
                </a:cubicBezTo>
                <a:lnTo>
                  <a:pt x="1237578" y="3775401"/>
                </a:lnTo>
                <a:lnTo>
                  <a:pt x="1240072" y="3775401"/>
                </a:lnTo>
                <a:lnTo>
                  <a:pt x="1239392" y="3775174"/>
                </a:lnTo>
                <a:lnTo>
                  <a:pt x="1247550" y="3774155"/>
                </a:lnTo>
                <a:cubicBezTo>
                  <a:pt x="1245056" y="3774155"/>
                  <a:pt x="1240072" y="3772908"/>
                  <a:pt x="1237578" y="3772908"/>
                </a:cubicBezTo>
                <a:lnTo>
                  <a:pt x="1236332" y="3772908"/>
                </a:lnTo>
                <a:cubicBezTo>
                  <a:pt x="1235710" y="3773531"/>
                  <a:pt x="1237268" y="3773843"/>
                  <a:pt x="1238358" y="3774155"/>
                </a:cubicBezTo>
                <a:lnTo>
                  <a:pt x="1237830" y="3774998"/>
                </a:lnTo>
                <a:lnTo>
                  <a:pt x="1232594" y="3775401"/>
                </a:lnTo>
                <a:cubicBezTo>
                  <a:pt x="1233840" y="3775401"/>
                  <a:pt x="1232594" y="3774155"/>
                  <a:pt x="1237578" y="3774155"/>
                </a:cubicBezTo>
                <a:cubicBezTo>
                  <a:pt x="1236332" y="3774155"/>
                  <a:pt x="1233840" y="3772908"/>
                  <a:pt x="1232594" y="3772908"/>
                </a:cubicBezTo>
                <a:lnTo>
                  <a:pt x="1235086" y="3772908"/>
                </a:lnTo>
                <a:cubicBezTo>
                  <a:pt x="1233840" y="3772908"/>
                  <a:pt x="1233840" y="3772908"/>
                  <a:pt x="1232594" y="3771662"/>
                </a:cubicBezTo>
                <a:cubicBezTo>
                  <a:pt x="1233840" y="3771662"/>
                  <a:pt x="1233840" y="3771662"/>
                  <a:pt x="1233840" y="3771662"/>
                </a:cubicBezTo>
                <a:lnTo>
                  <a:pt x="1236332" y="3771662"/>
                </a:lnTo>
                <a:lnTo>
                  <a:pt x="1237578" y="3771662"/>
                </a:lnTo>
                <a:lnTo>
                  <a:pt x="1237578" y="3770415"/>
                </a:lnTo>
                <a:cubicBezTo>
                  <a:pt x="1235086" y="3769169"/>
                  <a:pt x="1235086" y="3769169"/>
                  <a:pt x="1232594" y="3767923"/>
                </a:cubicBezTo>
                <a:lnTo>
                  <a:pt x="1235916" y="3768754"/>
                </a:lnTo>
                <a:lnTo>
                  <a:pt x="1236332" y="3769169"/>
                </a:lnTo>
                <a:cubicBezTo>
                  <a:pt x="1236332" y="3769169"/>
                  <a:pt x="1236332" y="3769169"/>
                  <a:pt x="1237578" y="3769169"/>
                </a:cubicBezTo>
                <a:lnTo>
                  <a:pt x="1235916" y="3768754"/>
                </a:lnTo>
                <a:lnTo>
                  <a:pt x="1233840" y="3766676"/>
                </a:lnTo>
                <a:cubicBezTo>
                  <a:pt x="1232594" y="3765430"/>
                  <a:pt x="1232594" y="3764183"/>
                  <a:pt x="1231348" y="3762937"/>
                </a:cubicBezTo>
                <a:cubicBezTo>
                  <a:pt x="1230100" y="3761691"/>
                  <a:pt x="1228854" y="3760444"/>
                  <a:pt x="1228854" y="3760444"/>
                </a:cubicBezTo>
                <a:cubicBezTo>
                  <a:pt x="1227608" y="3760444"/>
                  <a:pt x="1227608" y="3760444"/>
                  <a:pt x="1227608" y="3760444"/>
                </a:cubicBezTo>
                <a:cubicBezTo>
                  <a:pt x="1227608" y="3759197"/>
                  <a:pt x="1226362" y="3759197"/>
                  <a:pt x="1226362" y="3759197"/>
                </a:cubicBezTo>
                <a:cubicBezTo>
                  <a:pt x="1221376" y="3752965"/>
                  <a:pt x="1216392" y="3746733"/>
                  <a:pt x="1211406" y="3741748"/>
                </a:cubicBezTo>
                <a:lnTo>
                  <a:pt x="1202682" y="3746733"/>
                </a:lnTo>
                <a:lnTo>
                  <a:pt x="1201436" y="3746733"/>
                </a:lnTo>
                <a:cubicBezTo>
                  <a:pt x="1200190" y="3744241"/>
                  <a:pt x="1198944" y="3741748"/>
                  <a:pt x="1196450" y="3738009"/>
                </a:cubicBezTo>
                <a:cubicBezTo>
                  <a:pt x="1195204" y="3738009"/>
                  <a:pt x="1195204" y="3736762"/>
                  <a:pt x="1193958" y="3735516"/>
                </a:cubicBezTo>
                <a:cubicBezTo>
                  <a:pt x="1192712" y="3734269"/>
                  <a:pt x="1188972" y="3731777"/>
                  <a:pt x="1187726" y="3729283"/>
                </a:cubicBezTo>
                <a:lnTo>
                  <a:pt x="1177756" y="3716819"/>
                </a:lnTo>
                <a:lnTo>
                  <a:pt x="1180248" y="3714327"/>
                </a:lnTo>
                <a:cubicBezTo>
                  <a:pt x="1177756" y="3711834"/>
                  <a:pt x="1177756" y="3708095"/>
                  <a:pt x="1176510" y="3705601"/>
                </a:cubicBezTo>
                <a:cubicBezTo>
                  <a:pt x="1177756" y="3708095"/>
                  <a:pt x="1180248" y="3710587"/>
                  <a:pt x="1181496" y="3713080"/>
                </a:cubicBezTo>
                <a:lnTo>
                  <a:pt x="1182742" y="3711834"/>
                </a:lnTo>
                <a:cubicBezTo>
                  <a:pt x="1179002" y="3705601"/>
                  <a:pt x="1175264" y="3699369"/>
                  <a:pt x="1169032" y="3694384"/>
                </a:cubicBezTo>
                <a:cubicBezTo>
                  <a:pt x="1156568" y="3665716"/>
                  <a:pt x="1139120" y="3645773"/>
                  <a:pt x="1126658" y="3622091"/>
                </a:cubicBezTo>
                <a:cubicBezTo>
                  <a:pt x="1130396" y="3628324"/>
                  <a:pt x="1131642" y="3628324"/>
                  <a:pt x="1135382" y="3633309"/>
                </a:cubicBezTo>
                <a:cubicBezTo>
                  <a:pt x="1116688" y="3603395"/>
                  <a:pt x="1105470" y="3584699"/>
                  <a:pt x="1097992" y="3568495"/>
                </a:cubicBezTo>
                <a:cubicBezTo>
                  <a:pt x="1090514" y="3553539"/>
                  <a:pt x="1085530" y="3542321"/>
                  <a:pt x="1076806" y="3531103"/>
                </a:cubicBezTo>
                <a:cubicBezTo>
                  <a:pt x="1071820" y="3524871"/>
                  <a:pt x="1065588" y="3519885"/>
                  <a:pt x="1059358" y="3513653"/>
                </a:cubicBezTo>
                <a:cubicBezTo>
                  <a:pt x="1055618" y="3509914"/>
                  <a:pt x="1051880" y="3506175"/>
                  <a:pt x="1049386" y="3502435"/>
                </a:cubicBezTo>
                <a:lnTo>
                  <a:pt x="1046146" y="3505676"/>
                </a:lnTo>
                <a:lnTo>
                  <a:pt x="1044402" y="3503682"/>
                </a:lnTo>
                <a:cubicBezTo>
                  <a:pt x="1044402" y="3504928"/>
                  <a:pt x="1045648" y="3504928"/>
                  <a:pt x="1045648" y="3506175"/>
                </a:cubicBezTo>
                <a:lnTo>
                  <a:pt x="1046146" y="3505676"/>
                </a:lnTo>
                <a:lnTo>
                  <a:pt x="1053126" y="3513653"/>
                </a:lnTo>
                <a:cubicBezTo>
                  <a:pt x="1058112" y="3519885"/>
                  <a:pt x="1061850" y="3524871"/>
                  <a:pt x="1065588" y="3528610"/>
                </a:cubicBezTo>
                <a:cubicBezTo>
                  <a:pt x="1071820" y="3537335"/>
                  <a:pt x="1074312" y="3541075"/>
                  <a:pt x="1063096" y="3533596"/>
                </a:cubicBezTo>
                <a:cubicBezTo>
                  <a:pt x="1059358" y="3527364"/>
                  <a:pt x="1055618" y="3522378"/>
                  <a:pt x="1051880" y="3516146"/>
                </a:cubicBezTo>
                <a:cubicBezTo>
                  <a:pt x="1050634" y="3513653"/>
                  <a:pt x="1048140" y="3511160"/>
                  <a:pt x="1044402" y="3508667"/>
                </a:cubicBezTo>
                <a:cubicBezTo>
                  <a:pt x="1041908" y="3506175"/>
                  <a:pt x="1038170" y="3502435"/>
                  <a:pt x="1035678" y="3497450"/>
                </a:cubicBezTo>
                <a:lnTo>
                  <a:pt x="1031938" y="3492464"/>
                </a:lnTo>
                <a:cubicBezTo>
                  <a:pt x="1015736" y="3472521"/>
                  <a:pt x="993304" y="3446347"/>
                  <a:pt x="969624" y="3407708"/>
                </a:cubicBezTo>
                <a:cubicBezTo>
                  <a:pt x="995796" y="3437622"/>
                  <a:pt x="959652" y="3386519"/>
                  <a:pt x="983332" y="3413940"/>
                </a:cubicBezTo>
                <a:cubicBezTo>
                  <a:pt x="957160" y="3380287"/>
                  <a:pt x="955914" y="3379040"/>
                  <a:pt x="942204" y="3365329"/>
                </a:cubicBezTo>
                <a:lnTo>
                  <a:pt x="937220" y="3352865"/>
                </a:lnTo>
                <a:cubicBezTo>
                  <a:pt x="901076" y="3311733"/>
                  <a:pt x="926002" y="3345387"/>
                  <a:pt x="874904" y="3280573"/>
                </a:cubicBezTo>
                <a:cubicBezTo>
                  <a:pt x="877396" y="3281819"/>
                  <a:pt x="878644" y="3284312"/>
                  <a:pt x="879890" y="3284312"/>
                </a:cubicBezTo>
                <a:lnTo>
                  <a:pt x="828792" y="3224484"/>
                </a:lnTo>
                <a:cubicBezTo>
                  <a:pt x="828792" y="3223238"/>
                  <a:pt x="828792" y="3223238"/>
                  <a:pt x="827544" y="3221991"/>
                </a:cubicBezTo>
                <a:lnTo>
                  <a:pt x="826298" y="3223238"/>
                </a:lnTo>
                <a:cubicBezTo>
                  <a:pt x="823806" y="3220745"/>
                  <a:pt x="822560" y="3218252"/>
                  <a:pt x="822560" y="3215759"/>
                </a:cubicBezTo>
                <a:cubicBezTo>
                  <a:pt x="817574" y="3210773"/>
                  <a:pt x="812590" y="3204541"/>
                  <a:pt x="806358" y="3197063"/>
                </a:cubicBezTo>
                <a:lnTo>
                  <a:pt x="810096" y="3204541"/>
                </a:lnTo>
                <a:cubicBezTo>
                  <a:pt x="744042" y="3127263"/>
                  <a:pt x="671756" y="3023811"/>
                  <a:pt x="608196" y="2939054"/>
                </a:cubicBezTo>
                <a:lnTo>
                  <a:pt x="628136" y="2967722"/>
                </a:lnTo>
                <a:cubicBezTo>
                  <a:pt x="618166" y="2955258"/>
                  <a:pt x="584516" y="2914126"/>
                  <a:pt x="569560" y="2886705"/>
                </a:cubicBezTo>
                <a:cubicBezTo>
                  <a:pt x="573298" y="2891691"/>
                  <a:pt x="579530" y="2900415"/>
                  <a:pt x="583270" y="2906647"/>
                </a:cubicBezTo>
                <a:cubicBezTo>
                  <a:pt x="584516" y="2904155"/>
                  <a:pt x="579530" y="2891691"/>
                  <a:pt x="565820" y="2871748"/>
                </a:cubicBezTo>
                <a:lnTo>
                  <a:pt x="557096" y="2865516"/>
                </a:lnTo>
                <a:lnTo>
                  <a:pt x="553358" y="2855544"/>
                </a:lnTo>
                <a:cubicBezTo>
                  <a:pt x="530924" y="2824384"/>
                  <a:pt x="555850" y="2866762"/>
                  <a:pt x="534664" y="2835602"/>
                </a:cubicBezTo>
                <a:cubicBezTo>
                  <a:pt x="533418" y="2830616"/>
                  <a:pt x="528432" y="2823137"/>
                  <a:pt x="522200" y="2813166"/>
                </a:cubicBezTo>
                <a:cubicBezTo>
                  <a:pt x="519708" y="2806934"/>
                  <a:pt x="515968" y="2801948"/>
                  <a:pt x="512230" y="2795716"/>
                </a:cubicBezTo>
                <a:cubicBezTo>
                  <a:pt x="509738" y="2791977"/>
                  <a:pt x="508490" y="2788238"/>
                  <a:pt x="505998" y="2785745"/>
                </a:cubicBezTo>
                <a:cubicBezTo>
                  <a:pt x="504752" y="2782006"/>
                  <a:pt x="502260" y="2778267"/>
                  <a:pt x="501014" y="2775773"/>
                </a:cubicBezTo>
                <a:cubicBezTo>
                  <a:pt x="473594" y="2734642"/>
                  <a:pt x="439944" y="2686031"/>
                  <a:pt x="431220" y="2667335"/>
                </a:cubicBezTo>
                <a:cubicBezTo>
                  <a:pt x="411280" y="2649885"/>
                  <a:pt x="472348" y="2727163"/>
                  <a:pt x="451160" y="2707221"/>
                </a:cubicBezTo>
                <a:cubicBezTo>
                  <a:pt x="446176" y="2697249"/>
                  <a:pt x="443684" y="2692263"/>
                  <a:pt x="429974" y="2671075"/>
                </a:cubicBezTo>
                <a:lnTo>
                  <a:pt x="431220" y="2679799"/>
                </a:lnTo>
                <a:cubicBezTo>
                  <a:pt x="366412" y="2585071"/>
                  <a:pt x="342732" y="2548925"/>
                  <a:pt x="280418" y="2465415"/>
                </a:cubicBezTo>
                <a:lnTo>
                  <a:pt x="284156" y="2469155"/>
                </a:lnTo>
                <a:cubicBezTo>
                  <a:pt x="264216" y="2437994"/>
                  <a:pt x="251752" y="2423037"/>
                  <a:pt x="239290" y="2411819"/>
                </a:cubicBezTo>
                <a:cubicBezTo>
                  <a:pt x="235550" y="2404341"/>
                  <a:pt x="251752" y="2425530"/>
                  <a:pt x="245520" y="2413066"/>
                </a:cubicBezTo>
                <a:cubicBezTo>
                  <a:pt x="199408" y="2366948"/>
                  <a:pt x="174482" y="2304627"/>
                  <a:pt x="147062" y="2275960"/>
                </a:cubicBezTo>
                <a:cubicBezTo>
                  <a:pt x="152048" y="2275960"/>
                  <a:pt x="145816" y="2259757"/>
                  <a:pt x="139586" y="2246046"/>
                </a:cubicBezTo>
                <a:cubicBezTo>
                  <a:pt x="137092" y="2243553"/>
                  <a:pt x="135846" y="2241060"/>
                  <a:pt x="133354" y="2238567"/>
                </a:cubicBezTo>
                <a:cubicBezTo>
                  <a:pt x="120890" y="2217378"/>
                  <a:pt x="107182" y="2198682"/>
                  <a:pt x="93472" y="2178739"/>
                </a:cubicBezTo>
                <a:cubicBezTo>
                  <a:pt x="73530" y="2150071"/>
                  <a:pt x="52344" y="2121404"/>
                  <a:pt x="33650" y="2092736"/>
                </a:cubicBezTo>
                <a:cubicBezTo>
                  <a:pt x="28664" y="2092736"/>
                  <a:pt x="23678" y="2093983"/>
                  <a:pt x="18694" y="2093983"/>
                </a:cubicBezTo>
                <a:cubicBezTo>
                  <a:pt x="26172" y="2093983"/>
                  <a:pt x="28664" y="2092736"/>
                  <a:pt x="31156" y="2091490"/>
                </a:cubicBezTo>
                <a:cubicBezTo>
                  <a:pt x="29910" y="2088997"/>
                  <a:pt x="29910" y="2086504"/>
                  <a:pt x="28664" y="2085258"/>
                </a:cubicBezTo>
                <a:cubicBezTo>
                  <a:pt x="22432" y="2085258"/>
                  <a:pt x="17448" y="2086504"/>
                  <a:pt x="12462" y="2086504"/>
                </a:cubicBezTo>
                <a:cubicBezTo>
                  <a:pt x="14954" y="2077779"/>
                  <a:pt x="12462" y="2075287"/>
                  <a:pt x="0" y="2088997"/>
                </a:cubicBezTo>
                <a:cubicBezTo>
                  <a:pt x="7476" y="2081519"/>
                  <a:pt x="12462" y="2075287"/>
                  <a:pt x="17448" y="2070301"/>
                </a:cubicBezTo>
                <a:cubicBezTo>
                  <a:pt x="12462" y="2061576"/>
                  <a:pt x="6230" y="2054097"/>
                  <a:pt x="0" y="2046619"/>
                </a:cubicBezTo>
                <a:cubicBezTo>
                  <a:pt x="12462" y="2046619"/>
                  <a:pt x="24926" y="2046619"/>
                  <a:pt x="37388" y="2046619"/>
                </a:cubicBezTo>
                <a:cubicBezTo>
                  <a:pt x="39880" y="2044126"/>
                  <a:pt x="42374" y="2041633"/>
                  <a:pt x="43620" y="2039140"/>
                </a:cubicBezTo>
                <a:cubicBezTo>
                  <a:pt x="47358" y="2034155"/>
                  <a:pt x="51098" y="2030415"/>
                  <a:pt x="56082" y="2025430"/>
                </a:cubicBezTo>
                <a:cubicBezTo>
                  <a:pt x="59822" y="2020444"/>
                  <a:pt x="64806" y="2016705"/>
                  <a:pt x="72284" y="2009226"/>
                </a:cubicBezTo>
                <a:cubicBezTo>
                  <a:pt x="81008" y="1998009"/>
                  <a:pt x="64806" y="2005487"/>
                  <a:pt x="57328" y="2014212"/>
                </a:cubicBezTo>
                <a:cubicBezTo>
                  <a:pt x="76024" y="1986791"/>
                  <a:pt x="88486" y="1970587"/>
                  <a:pt x="98456" y="1959370"/>
                </a:cubicBezTo>
                <a:cubicBezTo>
                  <a:pt x="77270" y="1991777"/>
                  <a:pt x="87240" y="1989284"/>
                  <a:pt x="94718" y="1989284"/>
                </a:cubicBezTo>
                <a:cubicBezTo>
                  <a:pt x="102196" y="1979312"/>
                  <a:pt x="109674" y="1969341"/>
                  <a:pt x="117152" y="1960616"/>
                </a:cubicBezTo>
                <a:lnTo>
                  <a:pt x="154540" y="1885831"/>
                </a:lnTo>
                <a:cubicBezTo>
                  <a:pt x="153294" y="1889570"/>
                  <a:pt x="153294" y="1902034"/>
                  <a:pt x="154540" y="1902034"/>
                </a:cubicBezTo>
                <a:cubicBezTo>
                  <a:pt x="154540" y="1895802"/>
                  <a:pt x="174482" y="1865888"/>
                  <a:pt x="200654" y="1830989"/>
                </a:cubicBezTo>
                <a:cubicBezTo>
                  <a:pt x="213116" y="1813539"/>
                  <a:pt x="226826" y="1794842"/>
                  <a:pt x="240536" y="1777393"/>
                </a:cubicBezTo>
                <a:cubicBezTo>
                  <a:pt x="246768" y="1768668"/>
                  <a:pt x="252998" y="1759943"/>
                  <a:pt x="259230" y="1752464"/>
                </a:cubicBezTo>
                <a:cubicBezTo>
                  <a:pt x="262970" y="1747479"/>
                  <a:pt x="265462" y="1743739"/>
                  <a:pt x="267954" y="1740000"/>
                </a:cubicBezTo>
                <a:cubicBezTo>
                  <a:pt x="269200" y="1738753"/>
                  <a:pt x="271694" y="1736261"/>
                  <a:pt x="272940" y="1733768"/>
                </a:cubicBezTo>
                <a:lnTo>
                  <a:pt x="274186" y="1733768"/>
                </a:lnTo>
                <a:cubicBezTo>
                  <a:pt x="272940" y="1733768"/>
                  <a:pt x="272940" y="1735014"/>
                  <a:pt x="271694" y="1736261"/>
                </a:cubicBezTo>
                <a:lnTo>
                  <a:pt x="270446" y="1738753"/>
                </a:lnTo>
                <a:cubicBezTo>
                  <a:pt x="269200" y="1740000"/>
                  <a:pt x="269200" y="1740000"/>
                  <a:pt x="271694" y="1738753"/>
                </a:cubicBezTo>
                <a:cubicBezTo>
                  <a:pt x="272940" y="1738753"/>
                  <a:pt x="274186" y="1736261"/>
                  <a:pt x="276678" y="1733768"/>
                </a:cubicBezTo>
                <a:cubicBezTo>
                  <a:pt x="277924" y="1732521"/>
                  <a:pt x="279172" y="1732521"/>
                  <a:pt x="280418" y="1730029"/>
                </a:cubicBezTo>
                <a:cubicBezTo>
                  <a:pt x="281664" y="1730029"/>
                  <a:pt x="282910" y="1728782"/>
                  <a:pt x="285402" y="1727536"/>
                </a:cubicBezTo>
                <a:cubicBezTo>
                  <a:pt x="290388" y="1725043"/>
                  <a:pt x="299112" y="1713825"/>
                  <a:pt x="306590" y="1705100"/>
                </a:cubicBezTo>
                <a:lnTo>
                  <a:pt x="310328" y="1711332"/>
                </a:lnTo>
                <a:lnTo>
                  <a:pt x="310328" y="1708839"/>
                </a:lnTo>
                <a:lnTo>
                  <a:pt x="306590" y="1705100"/>
                </a:lnTo>
                <a:cubicBezTo>
                  <a:pt x="306590" y="1705100"/>
                  <a:pt x="306590" y="1705100"/>
                  <a:pt x="306590" y="1703854"/>
                </a:cubicBezTo>
                <a:lnTo>
                  <a:pt x="306590" y="1702607"/>
                </a:lnTo>
                <a:lnTo>
                  <a:pt x="302850" y="1697622"/>
                </a:lnTo>
                <a:lnTo>
                  <a:pt x="307836" y="1692636"/>
                </a:lnTo>
                <a:cubicBezTo>
                  <a:pt x="329024" y="1668954"/>
                  <a:pt x="330270" y="1651504"/>
                  <a:pt x="357688" y="1624083"/>
                </a:cubicBezTo>
                <a:cubicBezTo>
                  <a:pt x="331516" y="1655243"/>
                  <a:pt x="329024" y="1662722"/>
                  <a:pt x="331516" y="1662722"/>
                </a:cubicBezTo>
                <a:cubicBezTo>
                  <a:pt x="351456" y="1636547"/>
                  <a:pt x="401308" y="1576719"/>
                  <a:pt x="385106" y="1584198"/>
                </a:cubicBezTo>
                <a:cubicBezTo>
                  <a:pt x="398816" y="1569241"/>
                  <a:pt x="410032" y="1553037"/>
                  <a:pt x="412526" y="1556777"/>
                </a:cubicBezTo>
                <a:lnTo>
                  <a:pt x="457392" y="1489470"/>
                </a:lnTo>
                <a:cubicBezTo>
                  <a:pt x="453654" y="1494455"/>
                  <a:pt x="452408" y="1499441"/>
                  <a:pt x="467362" y="1480745"/>
                </a:cubicBezTo>
                <a:cubicBezTo>
                  <a:pt x="439944" y="1516891"/>
                  <a:pt x="418758" y="1556777"/>
                  <a:pt x="400062" y="1572980"/>
                </a:cubicBezTo>
                <a:cubicBezTo>
                  <a:pt x="402556" y="1576719"/>
                  <a:pt x="415018" y="1565501"/>
                  <a:pt x="405048" y="1584198"/>
                </a:cubicBezTo>
                <a:cubicBezTo>
                  <a:pt x="457392" y="1511905"/>
                  <a:pt x="478580" y="1468281"/>
                  <a:pt x="508490" y="1420917"/>
                </a:cubicBezTo>
                <a:cubicBezTo>
                  <a:pt x="525940" y="1400974"/>
                  <a:pt x="543388" y="1381031"/>
                  <a:pt x="560836" y="1362335"/>
                </a:cubicBezTo>
                <a:lnTo>
                  <a:pt x="562082" y="1357349"/>
                </a:lnTo>
                <a:lnTo>
                  <a:pt x="574546" y="1352364"/>
                </a:lnTo>
                <a:cubicBezTo>
                  <a:pt x="580776" y="1343639"/>
                  <a:pt x="584516" y="1338653"/>
                  <a:pt x="585762" y="1336160"/>
                </a:cubicBezTo>
                <a:cubicBezTo>
                  <a:pt x="587008" y="1336160"/>
                  <a:pt x="587008" y="1338653"/>
                  <a:pt x="584516" y="1341146"/>
                </a:cubicBezTo>
                <a:lnTo>
                  <a:pt x="595812" y="1327589"/>
                </a:lnTo>
                <a:lnTo>
                  <a:pt x="593480" y="1328463"/>
                </a:lnTo>
                <a:cubicBezTo>
                  <a:pt x="595312" y="1327089"/>
                  <a:pt x="595312" y="1327089"/>
                  <a:pt x="596228" y="1325716"/>
                </a:cubicBezTo>
                <a:cubicBezTo>
                  <a:pt x="597144" y="1324343"/>
                  <a:pt x="597144" y="1324343"/>
                  <a:pt x="597144" y="1324343"/>
                </a:cubicBezTo>
                <a:cubicBezTo>
                  <a:pt x="598060" y="1324343"/>
                  <a:pt x="598060" y="1325716"/>
                  <a:pt x="597144" y="1327089"/>
                </a:cubicBezTo>
                <a:lnTo>
                  <a:pt x="596878" y="1327189"/>
                </a:lnTo>
                <a:lnTo>
                  <a:pt x="596200" y="1333979"/>
                </a:lnTo>
                <a:cubicBezTo>
                  <a:pt x="594174" y="1338653"/>
                  <a:pt x="590748" y="1344885"/>
                  <a:pt x="587008" y="1351117"/>
                </a:cubicBezTo>
                <a:cubicBezTo>
                  <a:pt x="580776" y="1354857"/>
                  <a:pt x="574546" y="1361089"/>
                  <a:pt x="569560" y="1364828"/>
                </a:cubicBezTo>
                <a:cubicBezTo>
                  <a:pt x="565820" y="1373553"/>
                  <a:pt x="560836" y="1381031"/>
                  <a:pt x="562082" y="1381031"/>
                </a:cubicBezTo>
                <a:cubicBezTo>
                  <a:pt x="569560" y="1373553"/>
                  <a:pt x="574546" y="1366075"/>
                  <a:pt x="582022" y="1358596"/>
                </a:cubicBezTo>
                <a:cubicBezTo>
                  <a:pt x="583270" y="1356103"/>
                  <a:pt x="585762" y="1353610"/>
                  <a:pt x="587008" y="1351117"/>
                </a:cubicBezTo>
                <a:cubicBezTo>
                  <a:pt x="588254" y="1348625"/>
                  <a:pt x="589500" y="1347378"/>
                  <a:pt x="591994" y="1347378"/>
                </a:cubicBezTo>
                <a:cubicBezTo>
                  <a:pt x="589500" y="1348625"/>
                  <a:pt x="588254" y="1351117"/>
                  <a:pt x="587008" y="1353610"/>
                </a:cubicBezTo>
                <a:cubicBezTo>
                  <a:pt x="589500" y="1349871"/>
                  <a:pt x="593240" y="1347378"/>
                  <a:pt x="595732" y="1343639"/>
                </a:cubicBezTo>
                <a:cubicBezTo>
                  <a:pt x="594486" y="1344885"/>
                  <a:pt x="593240" y="1346132"/>
                  <a:pt x="591994" y="1347378"/>
                </a:cubicBezTo>
                <a:cubicBezTo>
                  <a:pt x="594486" y="1343639"/>
                  <a:pt x="596978" y="1339900"/>
                  <a:pt x="600718" y="1336160"/>
                </a:cubicBezTo>
                <a:cubicBezTo>
                  <a:pt x="603210" y="1332421"/>
                  <a:pt x="605702" y="1328682"/>
                  <a:pt x="606948" y="1324943"/>
                </a:cubicBezTo>
                <a:cubicBezTo>
                  <a:pt x="610688" y="1316218"/>
                  <a:pt x="611934" y="1308739"/>
                  <a:pt x="614426" y="1303753"/>
                </a:cubicBezTo>
                <a:cubicBezTo>
                  <a:pt x="618166" y="1292536"/>
                  <a:pt x="616920" y="1290043"/>
                  <a:pt x="608196" y="1303753"/>
                </a:cubicBezTo>
                <a:lnTo>
                  <a:pt x="623150" y="1278825"/>
                </a:lnTo>
                <a:lnTo>
                  <a:pt x="634368" y="1265115"/>
                </a:lnTo>
                <a:cubicBezTo>
                  <a:pt x="663032" y="1218997"/>
                  <a:pt x="658048" y="1227722"/>
                  <a:pt x="694190" y="1172880"/>
                </a:cubicBezTo>
                <a:cubicBezTo>
                  <a:pt x="697930" y="1171633"/>
                  <a:pt x="689204" y="1186590"/>
                  <a:pt x="696682" y="1177865"/>
                </a:cubicBezTo>
                <a:cubicBezTo>
                  <a:pt x="720362" y="1136733"/>
                  <a:pt x="772708" y="1090616"/>
                  <a:pt x="773954" y="1079398"/>
                </a:cubicBezTo>
                <a:cubicBezTo>
                  <a:pt x="796388" y="1046991"/>
                  <a:pt x="780186" y="1063195"/>
                  <a:pt x="793894" y="1043252"/>
                </a:cubicBezTo>
                <a:cubicBezTo>
                  <a:pt x="793894" y="1043252"/>
                  <a:pt x="793894" y="1046991"/>
                  <a:pt x="796388" y="1040759"/>
                </a:cubicBezTo>
                <a:lnTo>
                  <a:pt x="811342" y="1015831"/>
                </a:lnTo>
                <a:cubicBezTo>
                  <a:pt x="820066" y="1007106"/>
                  <a:pt x="797634" y="1038266"/>
                  <a:pt x="818820" y="1013338"/>
                </a:cubicBezTo>
                <a:cubicBezTo>
                  <a:pt x="849978" y="967221"/>
                  <a:pt x="868672" y="939799"/>
                  <a:pt x="897338" y="903653"/>
                </a:cubicBezTo>
                <a:cubicBezTo>
                  <a:pt x="937220" y="851304"/>
                  <a:pt x="874904" y="922350"/>
                  <a:pt x="908554" y="877479"/>
                </a:cubicBezTo>
                <a:cubicBezTo>
                  <a:pt x="917278" y="872493"/>
                  <a:pt x="924756" y="870000"/>
                  <a:pt x="945944" y="842579"/>
                </a:cubicBezTo>
                <a:cubicBezTo>
                  <a:pt x="954668" y="826375"/>
                  <a:pt x="952176" y="826375"/>
                  <a:pt x="969624" y="800201"/>
                </a:cubicBezTo>
                <a:lnTo>
                  <a:pt x="972116" y="805186"/>
                </a:lnTo>
                <a:cubicBezTo>
                  <a:pt x="989564" y="781504"/>
                  <a:pt x="1003274" y="762808"/>
                  <a:pt x="1005766" y="765301"/>
                </a:cubicBezTo>
                <a:cubicBezTo>
                  <a:pt x="1018230" y="745358"/>
                  <a:pt x="1029446" y="731648"/>
                  <a:pt x="1036924" y="722923"/>
                </a:cubicBezTo>
                <a:lnTo>
                  <a:pt x="1039364" y="719033"/>
                </a:lnTo>
                <a:lnTo>
                  <a:pt x="1051880" y="705473"/>
                </a:lnTo>
                <a:lnTo>
                  <a:pt x="1059790" y="692618"/>
                </a:lnTo>
                <a:lnTo>
                  <a:pt x="1092184" y="660354"/>
                </a:lnTo>
                <a:lnTo>
                  <a:pt x="1095500" y="659355"/>
                </a:lnTo>
                <a:lnTo>
                  <a:pt x="1102010" y="650567"/>
                </a:lnTo>
                <a:lnTo>
                  <a:pt x="1660076" y="94728"/>
                </a:lnTo>
                <a:cubicBezTo>
                  <a:pt x="1661322" y="95974"/>
                  <a:pt x="1662568" y="97221"/>
                  <a:pt x="1662568" y="98467"/>
                </a:cubicBezTo>
                <a:lnTo>
                  <a:pt x="1660076" y="93481"/>
                </a:lnTo>
                <a:lnTo>
                  <a:pt x="1666308" y="100960"/>
                </a:lnTo>
                <a:lnTo>
                  <a:pt x="1668800" y="103453"/>
                </a:lnTo>
                <a:cubicBezTo>
                  <a:pt x="1667554" y="103453"/>
                  <a:pt x="1667554" y="102206"/>
                  <a:pt x="1666308" y="102206"/>
                </a:cubicBezTo>
                <a:lnTo>
                  <a:pt x="1680016" y="118410"/>
                </a:lnTo>
                <a:cubicBezTo>
                  <a:pt x="1677524" y="114670"/>
                  <a:pt x="1676278" y="112178"/>
                  <a:pt x="1675032" y="108438"/>
                </a:cubicBezTo>
                <a:lnTo>
                  <a:pt x="1668800" y="103453"/>
                </a:lnTo>
                <a:cubicBezTo>
                  <a:pt x="1670046" y="103453"/>
                  <a:pt x="1667554" y="98467"/>
                  <a:pt x="1671292" y="102206"/>
                </a:cubicBezTo>
                <a:cubicBezTo>
                  <a:pt x="1668800" y="95974"/>
                  <a:pt x="1665060" y="92235"/>
                  <a:pt x="1663814" y="88496"/>
                </a:cubicBezTo>
                <a:lnTo>
                  <a:pt x="1660076" y="93481"/>
                </a:lnTo>
                <a:lnTo>
                  <a:pt x="1102314" y="650155"/>
                </a:lnTo>
                <a:lnTo>
                  <a:pt x="1120426" y="625702"/>
                </a:lnTo>
                <a:cubicBezTo>
                  <a:pt x="1124166" y="623209"/>
                  <a:pt x="1105470" y="644398"/>
                  <a:pt x="1119180" y="630688"/>
                </a:cubicBezTo>
                <a:cubicBezTo>
                  <a:pt x="1125412" y="621963"/>
                  <a:pt x="1139120" y="602020"/>
                  <a:pt x="1144106" y="592049"/>
                </a:cubicBezTo>
                <a:lnTo>
                  <a:pt x="1144106" y="593295"/>
                </a:lnTo>
                <a:lnTo>
                  <a:pt x="1186480" y="540946"/>
                </a:lnTo>
                <a:cubicBezTo>
                  <a:pt x="1181496" y="548424"/>
                  <a:pt x="1181496" y="549671"/>
                  <a:pt x="1188972" y="540946"/>
                </a:cubicBezTo>
                <a:lnTo>
                  <a:pt x="1218884" y="502307"/>
                </a:lnTo>
                <a:cubicBezTo>
                  <a:pt x="1210160" y="513524"/>
                  <a:pt x="1221376" y="503553"/>
                  <a:pt x="1235086" y="487350"/>
                </a:cubicBezTo>
                <a:cubicBezTo>
                  <a:pt x="1240072" y="481117"/>
                  <a:pt x="1245056" y="476132"/>
                  <a:pt x="1247550" y="472393"/>
                </a:cubicBezTo>
                <a:cubicBezTo>
                  <a:pt x="1251288" y="467407"/>
                  <a:pt x="1253780" y="462421"/>
                  <a:pt x="1256274" y="459928"/>
                </a:cubicBezTo>
                <a:cubicBezTo>
                  <a:pt x="1260012" y="452450"/>
                  <a:pt x="1261258" y="446218"/>
                  <a:pt x="1263752" y="441232"/>
                </a:cubicBezTo>
                <a:cubicBezTo>
                  <a:pt x="1268736" y="431261"/>
                  <a:pt x="1272476" y="423782"/>
                  <a:pt x="1288678" y="406332"/>
                </a:cubicBezTo>
                <a:cubicBezTo>
                  <a:pt x="1284938" y="411318"/>
                  <a:pt x="1284938" y="412564"/>
                  <a:pt x="1279952" y="417550"/>
                </a:cubicBezTo>
                <a:lnTo>
                  <a:pt x="1296156" y="400100"/>
                </a:lnTo>
                <a:cubicBezTo>
                  <a:pt x="1291170" y="388883"/>
                  <a:pt x="1382150" y="281691"/>
                  <a:pt x="1375918" y="271719"/>
                </a:cubicBezTo>
                <a:cubicBezTo>
                  <a:pt x="1400844" y="246791"/>
                  <a:pt x="1379658" y="271719"/>
                  <a:pt x="1357224" y="310358"/>
                </a:cubicBezTo>
                <a:lnTo>
                  <a:pt x="1382150" y="281691"/>
                </a:lnTo>
                <a:cubicBezTo>
                  <a:pt x="1373426" y="295401"/>
                  <a:pt x="1364702" y="304126"/>
                  <a:pt x="1355978" y="317837"/>
                </a:cubicBezTo>
                <a:cubicBezTo>
                  <a:pt x="1389628" y="281691"/>
                  <a:pt x="1412062" y="240559"/>
                  <a:pt x="1424524" y="218123"/>
                </a:cubicBezTo>
                <a:cubicBezTo>
                  <a:pt x="1438234" y="203166"/>
                  <a:pt x="1423278" y="235573"/>
                  <a:pt x="1453190" y="190702"/>
                </a:cubicBezTo>
                <a:cubicBezTo>
                  <a:pt x="1455682" y="186963"/>
                  <a:pt x="1456928" y="185716"/>
                  <a:pt x="1458174" y="183223"/>
                </a:cubicBezTo>
                <a:cubicBezTo>
                  <a:pt x="1464406" y="179484"/>
                  <a:pt x="1465652" y="178238"/>
                  <a:pt x="1468144" y="175745"/>
                </a:cubicBezTo>
                <a:cubicBezTo>
                  <a:pt x="1469392" y="173252"/>
                  <a:pt x="1471884" y="172006"/>
                  <a:pt x="1473130" y="170759"/>
                </a:cubicBezTo>
                <a:cubicBezTo>
                  <a:pt x="1475622" y="168266"/>
                  <a:pt x="1476868" y="165774"/>
                  <a:pt x="1478116" y="164527"/>
                </a:cubicBezTo>
                <a:cubicBezTo>
                  <a:pt x="1478116" y="163281"/>
                  <a:pt x="1475622" y="164527"/>
                  <a:pt x="1471884" y="165774"/>
                </a:cubicBezTo>
                <a:cubicBezTo>
                  <a:pt x="1465652" y="169513"/>
                  <a:pt x="1456928" y="173252"/>
                  <a:pt x="1474376" y="159542"/>
                </a:cubicBezTo>
                <a:close/>
              </a:path>
            </a:pathLst>
          </a:custGeom>
          <a:solidFill>
            <a:srgbClr val="001737"/>
          </a:solidFill>
          <a:ln>
            <a:noFill/>
          </a:ln>
          <a:effectLst/>
        </p:spPr>
        <p:txBody>
          <a:bodyPr wrap="square" anchor="ctr">
            <a:noAutofit/>
          </a:bodyPr>
          <a:lstStyle/>
          <a:p>
            <a:pPr defTabSz="1371326"/>
            <a:endParaRPr lang="en-US" sz="4899">
              <a:solidFill>
                <a:srgbClr val="171717"/>
              </a:solidFill>
              <a:latin typeface="Poppins ExtraLight"/>
            </a:endParaRPr>
          </a:p>
        </p:txBody>
      </p:sp>
      <p:pic>
        <p:nvPicPr>
          <p:cNvPr id="4" name="Hình ảnh 3" descr="Ảnh có chứa người, Mặt người, trang phục, phụ nữ&#10;&#10;Mô tả được tạo tự động">
            <a:extLst>
              <a:ext uri="{FF2B5EF4-FFF2-40B4-BE49-F238E27FC236}">
                <a16:creationId xmlns:a16="http://schemas.microsoft.com/office/drawing/2014/main" id="{A07E2E42-8D9F-E048-CBCB-AA999ADCA5F6}"/>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476795" y="3044242"/>
            <a:ext cx="7460232" cy="4730400"/>
          </a:xfrm>
          <a:prstGeom prst="rect">
            <a:avLst/>
          </a:prstGeom>
        </p:spPr>
      </p:pic>
      <p:sp>
        <p:nvSpPr>
          <p:cNvPr id="6" name="Hình chữ nhật: Góc Tròn 5">
            <a:extLst>
              <a:ext uri="{FF2B5EF4-FFF2-40B4-BE49-F238E27FC236}">
                <a16:creationId xmlns:a16="http://schemas.microsoft.com/office/drawing/2014/main" id="{FC8C18FE-A73E-5653-E8FB-9B58ED8C6CB7}"/>
              </a:ext>
            </a:extLst>
          </p:cNvPr>
          <p:cNvSpPr/>
          <p:nvPr/>
        </p:nvSpPr>
        <p:spPr>
          <a:xfrm>
            <a:off x="556039" y="-1524000"/>
            <a:ext cx="1295400" cy="3048000"/>
          </a:xfrm>
          <a:prstGeom prst="roundRect">
            <a:avLst/>
          </a:prstGeom>
          <a:solidFill>
            <a:schemeClr val="bg1"/>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7" name="Hộp Văn bản 6">
            <a:extLst>
              <a:ext uri="{FF2B5EF4-FFF2-40B4-BE49-F238E27FC236}">
                <a16:creationId xmlns:a16="http://schemas.microsoft.com/office/drawing/2014/main" id="{FCA0CCD4-1046-71CB-1410-A747E505DBD8}"/>
              </a:ext>
            </a:extLst>
          </p:cNvPr>
          <p:cNvSpPr txBox="1"/>
          <p:nvPr/>
        </p:nvSpPr>
        <p:spPr>
          <a:xfrm>
            <a:off x="464541" y="182324"/>
            <a:ext cx="129540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0" normalizeH="0" baseline="0" noProof="0" dirty="0">
                <a:ln>
                  <a:noFill/>
                </a:ln>
                <a:solidFill>
                  <a:srgbClr val="001737"/>
                </a:solidFill>
                <a:effectLst/>
                <a:uLnTx/>
                <a:uFillTx/>
                <a:latin typeface="ADLaM Display" panose="02010000000000000000" pitchFamily="2" charset="0"/>
                <a:ea typeface="ADLaM Display" panose="02010000000000000000" pitchFamily="2" charset="0"/>
                <a:cs typeface="ADLaM Display" panose="02010000000000000000" pitchFamily="2" charset="0"/>
              </a:rPr>
              <a:t>02</a:t>
            </a:r>
            <a:endParaRPr kumimoji="0" lang="vi-VN" sz="4800" b="0" i="0" u="none" strike="noStrike" kern="1200" cap="none" spc="0" normalizeH="0" baseline="0" noProof="0" dirty="0">
              <a:ln>
                <a:noFill/>
              </a:ln>
              <a:solidFill>
                <a:srgbClr val="001737"/>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sp>
        <p:nvSpPr>
          <p:cNvPr id="8" name="Hộp Văn bản 7">
            <a:extLst>
              <a:ext uri="{FF2B5EF4-FFF2-40B4-BE49-F238E27FC236}">
                <a16:creationId xmlns:a16="http://schemas.microsoft.com/office/drawing/2014/main" id="{8D63F7B7-A1A4-9B24-3742-15DEC0246DAE}"/>
              </a:ext>
            </a:extLst>
          </p:cNvPr>
          <p:cNvSpPr txBox="1"/>
          <p:nvPr/>
        </p:nvSpPr>
        <p:spPr>
          <a:xfrm>
            <a:off x="2140366" y="460433"/>
            <a:ext cx="11490959" cy="984885"/>
          </a:xfrm>
          <a:prstGeom prst="rect">
            <a:avLst/>
          </a:prstGeom>
          <a:noFill/>
        </p:spPr>
        <p:txBody>
          <a:bodyPr wrap="square" rtlCol="0">
            <a:spAutoFit/>
          </a:bodyPr>
          <a:lstStyle/>
          <a:p>
            <a:r>
              <a:rPr lang="en-US" sz="4000" b="1" dirty="0">
                <a:solidFill>
                  <a:schemeClr val="bg1"/>
                </a:solidFill>
                <a:latin typeface="Aharoni" panose="02010803020104030203" pitchFamily="2" charset="-79"/>
                <a:cs typeface="Aharoni" panose="02010803020104030203" pitchFamily="2" charset="-79"/>
              </a:rPr>
              <a:t>INFLUENCE ON SOCIETY AND COMMUNITY</a:t>
            </a:r>
            <a:endParaRPr kumimoji="0" lang="vi-VN" sz="4000" b="1" i="0" u="none" strike="noStrike" kern="1200" cap="none" spc="0" normalizeH="0" baseline="0" noProof="0" dirty="0">
              <a:ln>
                <a:noFill/>
              </a:ln>
              <a:solidFill>
                <a:schemeClr val="bg1"/>
              </a:solidFill>
              <a:effectLst/>
              <a:uLnTx/>
              <a:uFillTx/>
              <a:latin typeface="Arial" panose="020B0604020202020204" pitchFamily="34" charset="0"/>
              <a:cs typeface="Aharoni" panose="02010803020104030203" pitchFamily="2" charset="-79"/>
            </a:endParaRPr>
          </a:p>
          <a:p>
            <a:endParaRPr lang="vi-VN" dirty="0">
              <a:solidFill>
                <a:schemeClr val="bg1"/>
              </a:solidFill>
            </a:endParaRPr>
          </a:p>
        </p:txBody>
      </p:sp>
    </p:spTree>
    <p:extLst>
      <p:ext uri="{BB962C8B-B14F-4D97-AF65-F5344CB8AC3E}">
        <p14:creationId xmlns:p14="http://schemas.microsoft.com/office/powerpoint/2010/main" val="73730731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wipe(right)">
                                      <p:cBhvr>
                                        <p:cTn id="7" dur="500"/>
                                        <p:tgtEl>
                                          <p:spTgt spid="3"/>
                                        </p:tgtEl>
                                      </p:cBhvr>
                                    </p:animEffect>
                                  </p:childTnLst>
                                </p:cTn>
                              </p:par>
                            </p:childTnLst>
                          </p:cTn>
                        </p:par>
                        <p:par>
                          <p:cTn id="8" fill="hold">
                            <p:stCondLst>
                              <p:cond delay="750"/>
                            </p:stCondLst>
                            <p:childTnLst>
                              <p:par>
                                <p:cTn id="9" presetID="1" presetClass="entr" presetSubtype="0" fill="hold" grpId="0" nodeType="afterEffect">
                                  <p:stCondLst>
                                    <p:cond delay="25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383698" y="-452603"/>
            <a:ext cx="8684863" cy="11431988"/>
            <a:chOff x="0" y="0"/>
            <a:chExt cx="2947621" cy="3879988"/>
          </a:xfrm>
        </p:grpSpPr>
        <p:sp>
          <p:nvSpPr>
            <p:cNvPr id="3" name="Freeform 3"/>
            <p:cNvSpPr/>
            <p:nvPr/>
          </p:nvSpPr>
          <p:spPr>
            <a:xfrm>
              <a:off x="0" y="0"/>
              <a:ext cx="2947621" cy="3879988"/>
            </a:xfrm>
            <a:custGeom>
              <a:avLst/>
              <a:gdLst/>
              <a:ahLst/>
              <a:cxnLst/>
              <a:rect l="l" t="t" r="r" b="b"/>
              <a:pathLst>
                <a:path w="2947621" h="3879988">
                  <a:moveTo>
                    <a:pt x="35020" y="0"/>
                  </a:moveTo>
                  <a:lnTo>
                    <a:pt x="2912601" y="0"/>
                  </a:lnTo>
                  <a:cubicBezTo>
                    <a:pt x="2931942" y="0"/>
                    <a:pt x="2947621" y="15679"/>
                    <a:pt x="2947621" y="35020"/>
                  </a:cubicBezTo>
                  <a:lnTo>
                    <a:pt x="2947621" y="3844968"/>
                  </a:lnTo>
                  <a:cubicBezTo>
                    <a:pt x="2947621" y="3854256"/>
                    <a:pt x="2943931" y="3863164"/>
                    <a:pt x="2937364" y="3869731"/>
                  </a:cubicBezTo>
                  <a:cubicBezTo>
                    <a:pt x="2930796" y="3876299"/>
                    <a:pt x="2921889" y="3879988"/>
                    <a:pt x="2912601" y="3879988"/>
                  </a:cubicBezTo>
                  <a:lnTo>
                    <a:pt x="35020" y="3879988"/>
                  </a:lnTo>
                  <a:cubicBezTo>
                    <a:pt x="25732" y="3879988"/>
                    <a:pt x="16825" y="3876299"/>
                    <a:pt x="10257" y="3869731"/>
                  </a:cubicBezTo>
                  <a:cubicBezTo>
                    <a:pt x="3690" y="3863164"/>
                    <a:pt x="0" y="3854256"/>
                    <a:pt x="0" y="3844968"/>
                  </a:cubicBezTo>
                  <a:lnTo>
                    <a:pt x="0" y="35020"/>
                  </a:lnTo>
                  <a:cubicBezTo>
                    <a:pt x="0" y="25732"/>
                    <a:pt x="3690" y="16825"/>
                    <a:pt x="10257" y="10257"/>
                  </a:cubicBezTo>
                  <a:cubicBezTo>
                    <a:pt x="16825" y="3690"/>
                    <a:pt x="25732" y="0"/>
                    <a:pt x="35020" y="0"/>
                  </a:cubicBezTo>
                  <a:close/>
                </a:path>
              </a:pathLst>
            </a:custGeom>
            <a:solidFill>
              <a:srgbClr val="001737"/>
            </a:solidFill>
            <a:ln cap="rnd">
              <a:noFill/>
              <a:prstDash val="solid"/>
              <a:round/>
            </a:ln>
          </p:spPr>
          <p:txBody>
            <a:bodyPr/>
            <a:lstStyle/>
            <a:p>
              <a:endParaRPr lang="vi-VN"/>
            </a:p>
          </p:txBody>
        </p:sp>
        <p:sp>
          <p:nvSpPr>
            <p:cNvPr id="4" name="TextBox 4"/>
            <p:cNvSpPr txBox="1"/>
            <p:nvPr/>
          </p:nvSpPr>
          <p:spPr>
            <a:xfrm>
              <a:off x="0" y="-57150"/>
              <a:ext cx="2947621" cy="3937138"/>
            </a:xfrm>
            <a:prstGeom prst="rect">
              <a:avLst/>
            </a:prstGeom>
          </p:spPr>
          <p:txBody>
            <a:bodyPr lIns="50800" tIns="50800" rIns="50800" bIns="50800" rtlCol="0" anchor="ctr"/>
            <a:lstStyle/>
            <a:p>
              <a:pPr algn="ctr">
                <a:lnSpc>
                  <a:spcPts val="2659"/>
                </a:lnSpc>
                <a:spcBef>
                  <a:spcPct val="0"/>
                </a:spcBef>
              </a:pPr>
              <a:endParaRPr/>
            </a:p>
          </p:txBody>
        </p:sp>
      </p:grpSp>
      <p:sp>
        <p:nvSpPr>
          <p:cNvPr id="10" name="TextBox 10"/>
          <p:cNvSpPr txBox="1"/>
          <p:nvPr/>
        </p:nvSpPr>
        <p:spPr>
          <a:xfrm>
            <a:off x="13607224" y="8961231"/>
            <a:ext cx="3652076" cy="358775"/>
          </a:xfrm>
          <a:prstGeom prst="rect">
            <a:avLst/>
          </a:prstGeom>
        </p:spPr>
        <p:txBody>
          <a:bodyPr lIns="0" tIns="0" rIns="0" bIns="0" rtlCol="0" anchor="t">
            <a:spAutoFit/>
          </a:bodyPr>
          <a:lstStyle/>
          <a:p>
            <a:pPr algn="r">
              <a:lnSpc>
                <a:spcPts val="2799"/>
              </a:lnSpc>
              <a:spcBef>
                <a:spcPct val="0"/>
              </a:spcBef>
            </a:pPr>
            <a:r>
              <a:rPr lang="en-US" sz="1999">
                <a:solidFill>
                  <a:srgbClr val="000000"/>
                </a:solidFill>
                <a:latin typeface="Poppins"/>
                <a:ea typeface="Poppins"/>
                <a:cs typeface="Poppins"/>
                <a:sym typeface="Poppins"/>
              </a:rPr>
              <a:t>2024</a:t>
            </a:r>
          </a:p>
        </p:txBody>
      </p:sp>
      <p:sp>
        <p:nvSpPr>
          <p:cNvPr id="11" name="Freeform 11"/>
          <p:cNvSpPr/>
          <p:nvPr/>
        </p:nvSpPr>
        <p:spPr>
          <a:xfrm>
            <a:off x="16960182" y="1028700"/>
            <a:ext cx="299118" cy="299118"/>
          </a:xfrm>
          <a:custGeom>
            <a:avLst/>
            <a:gdLst/>
            <a:ahLst/>
            <a:cxnLst/>
            <a:rect l="l" t="t" r="r" b="b"/>
            <a:pathLst>
              <a:path w="299118" h="299118">
                <a:moveTo>
                  <a:pt x="0" y="0"/>
                </a:moveTo>
                <a:lnTo>
                  <a:pt x="299118" y="0"/>
                </a:lnTo>
                <a:lnTo>
                  <a:pt x="299118" y="299118"/>
                </a:lnTo>
                <a:lnTo>
                  <a:pt x="0" y="29911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vi-VN"/>
          </a:p>
        </p:txBody>
      </p:sp>
      <p:sp>
        <p:nvSpPr>
          <p:cNvPr id="12" name="Freeform 12"/>
          <p:cNvSpPr/>
          <p:nvPr/>
        </p:nvSpPr>
        <p:spPr>
          <a:xfrm>
            <a:off x="16517831" y="1028700"/>
            <a:ext cx="299118" cy="299118"/>
          </a:xfrm>
          <a:custGeom>
            <a:avLst/>
            <a:gdLst/>
            <a:ahLst/>
            <a:cxnLst/>
            <a:rect l="l" t="t" r="r" b="b"/>
            <a:pathLst>
              <a:path w="299118" h="299118">
                <a:moveTo>
                  <a:pt x="0" y="0"/>
                </a:moveTo>
                <a:lnTo>
                  <a:pt x="299118" y="0"/>
                </a:lnTo>
                <a:lnTo>
                  <a:pt x="299118" y="299118"/>
                </a:lnTo>
                <a:lnTo>
                  <a:pt x="0" y="29911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vi-VN"/>
          </a:p>
        </p:txBody>
      </p:sp>
      <p:grpSp>
        <p:nvGrpSpPr>
          <p:cNvPr id="13" name="Group 13"/>
          <p:cNvGrpSpPr/>
          <p:nvPr/>
        </p:nvGrpSpPr>
        <p:grpSpPr>
          <a:xfrm>
            <a:off x="2401083" y="2276410"/>
            <a:ext cx="6289262" cy="3617427"/>
            <a:chOff x="0" y="0"/>
            <a:chExt cx="675031" cy="388261"/>
          </a:xfrm>
          <a:blipFill>
            <a:blip r:embed="rId6">
              <a:extLst>
                <a:ext uri="{837473B0-CC2E-450A-ABE3-18F120FF3D39}">
                  <a1611:picAttrSrcUrl xmlns:a1611="http://schemas.microsoft.com/office/drawing/2016/11/main" r:id="rId7"/>
                </a:ext>
              </a:extLst>
            </a:blip>
            <a:stretch>
              <a:fillRect/>
            </a:stretch>
          </a:blipFill>
        </p:grpSpPr>
        <p:sp>
          <p:nvSpPr>
            <p:cNvPr id="14" name="Freeform 14"/>
            <p:cNvSpPr/>
            <p:nvPr/>
          </p:nvSpPr>
          <p:spPr>
            <a:xfrm>
              <a:off x="0" y="0"/>
              <a:ext cx="675031" cy="388261"/>
            </a:xfrm>
            <a:custGeom>
              <a:avLst/>
              <a:gdLst/>
              <a:ahLst/>
              <a:cxnLst/>
              <a:rect l="l" t="t" r="r" b="b"/>
              <a:pathLst>
                <a:path w="675031" h="388261">
                  <a:moveTo>
                    <a:pt x="28312" y="0"/>
                  </a:moveTo>
                  <a:lnTo>
                    <a:pt x="646719" y="0"/>
                  </a:lnTo>
                  <a:cubicBezTo>
                    <a:pt x="654228" y="0"/>
                    <a:pt x="661429" y="2983"/>
                    <a:pt x="666739" y="8293"/>
                  </a:cubicBezTo>
                  <a:cubicBezTo>
                    <a:pt x="672048" y="13602"/>
                    <a:pt x="675031" y="20803"/>
                    <a:pt x="675031" y="28312"/>
                  </a:cubicBezTo>
                  <a:lnTo>
                    <a:pt x="675031" y="359949"/>
                  </a:lnTo>
                  <a:cubicBezTo>
                    <a:pt x="675031" y="367458"/>
                    <a:pt x="672048" y="374659"/>
                    <a:pt x="666739" y="379968"/>
                  </a:cubicBezTo>
                  <a:cubicBezTo>
                    <a:pt x="661429" y="385278"/>
                    <a:pt x="654228" y="388261"/>
                    <a:pt x="646719" y="388261"/>
                  </a:cubicBezTo>
                  <a:lnTo>
                    <a:pt x="28312" y="388261"/>
                  </a:lnTo>
                  <a:cubicBezTo>
                    <a:pt x="20803" y="388261"/>
                    <a:pt x="13602" y="385278"/>
                    <a:pt x="8293" y="379968"/>
                  </a:cubicBezTo>
                  <a:cubicBezTo>
                    <a:pt x="2983" y="374659"/>
                    <a:pt x="0" y="367458"/>
                    <a:pt x="0" y="359949"/>
                  </a:cubicBezTo>
                  <a:lnTo>
                    <a:pt x="0" y="28312"/>
                  </a:lnTo>
                  <a:cubicBezTo>
                    <a:pt x="0" y="20803"/>
                    <a:pt x="2983" y="13602"/>
                    <a:pt x="8293" y="8293"/>
                  </a:cubicBezTo>
                  <a:cubicBezTo>
                    <a:pt x="13602" y="2983"/>
                    <a:pt x="20803" y="0"/>
                    <a:pt x="28312" y="0"/>
                  </a:cubicBezTo>
                  <a:close/>
                </a:path>
              </a:pathLst>
            </a:custGeom>
            <a:grpFill/>
          </p:spPr>
          <p:txBody>
            <a:bodyPr/>
            <a:lstStyle/>
            <a:p>
              <a:endParaRPr lang="vi-VN"/>
            </a:p>
          </p:txBody>
        </p:sp>
      </p:grpSp>
      <p:grpSp>
        <p:nvGrpSpPr>
          <p:cNvPr id="15" name="Group 15"/>
          <p:cNvGrpSpPr/>
          <p:nvPr/>
        </p:nvGrpSpPr>
        <p:grpSpPr>
          <a:xfrm>
            <a:off x="9597655" y="2276410"/>
            <a:ext cx="6289262" cy="3617427"/>
            <a:chOff x="0" y="0"/>
            <a:chExt cx="675031" cy="388261"/>
          </a:xfrm>
          <a:blipFill>
            <a:blip r:embed="rId8">
              <a:extLst>
                <a:ext uri="{837473B0-CC2E-450A-ABE3-18F120FF3D39}">
                  <a1611:picAttrSrcUrl xmlns:a1611="http://schemas.microsoft.com/office/drawing/2016/11/main" r:id="rId9"/>
                </a:ext>
              </a:extLst>
            </a:blip>
            <a:stretch>
              <a:fillRect/>
            </a:stretch>
          </a:blipFill>
        </p:grpSpPr>
        <p:sp>
          <p:nvSpPr>
            <p:cNvPr id="16" name="Freeform 16"/>
            <p:cNvSpPr/>
            <p:nvPr/>
          </p:nvSpPr>
          <p:spPr>
            <a:xfrm>
              <a:off x="0" y="0"/>
              <a:ext cx="675031" cy="388261"/>
            </a:xfrm>
            <a:custGeom>
              <a:avLst/>
              <a:gdLst/>
              <a:ahLst/>
              <a:cxnLst/>
              <a:rect l="l" t="t" r="r" b="b"/>
              <a:pathLst>
                <a:path w="675031" h="388261">
                  <a:moveTo>
                    <a:pt x="28312" y="0"/>
                  </a:moveTo>
                  <a:lnTo>
                    <a:pt x="646719" y="0"/>
                  </a:lnTo>
                  <a:cubicBezTo>
                    <a:pt x="654228" y="0"/>
                    <a:pt x="661429" y="2983"/>
                    <a:pt x="666739" y="8293"/>
                  </a:cubicBezTo>
                  <a:cubicBezTo>
                    <a:pt x="672048" y="13602"/>
                    <a:pt x="675031" y="20803"/>
                    <a:pt x="675031" y="28312"/>
                  </a:cubicBezTo>
                  <a:lnTo>
                    <a:pt x="675031" y="359949"/>
                  </a:lnTo>
                  <a:cubicBezTo>
                    <a:pt x="675031" y="367458"/>
                    <a:pt x="672048" y="374659"/>
                    <a:pt x="666739" y="379968"/>
                  </a:cubicBezTo>
                  <a:cubicBezTo>
                    <a:pt x="661429" y="385278"/>
                    <a:pt x="654228" y="388261"/>
                    <a:pt x="646719" y="388261"/>
                  </a:cubicBezTo>
                  <a:lnTo>
                    <a:pt x="28312" y="388261"/>
                  </a:lnTo>
                  <a:cubicBezTo>
                    <a:pt x="20803" y="388261"/>
                    <a:pt x="13602" y="385278"/>
                    <a:pt x="8293" y="379968"/>
                  </a:cubicBezTo>
                  <a:cubicBezTo>
                    <a:pt x="2983" y="374659"/>
                    <a:pt x="0" y="367458"/>
                    <a:pt x="0" y="359949"/>
                  </a:cubicBezTo>
                  <a:lnTo>
                    <a:pt x="0" y="28312"/>
                  </a:lnTo>
                  <a:cubicBezTo>
                    <a:pt x="0" y="20803"/>
                    <a:pt x="2983" y="13602"/>
                    <a:pt x="8293" y="8293"/>
                  </a:cubicBezTo>
                  <a:cubicBezTo>
                    <a:pt x="13602" y="2983"/>
                    <a:pt x="20803" y="0"/>
                    <a:pt x="28312" y="0"/>
                  </a:cubicBezTo>
                  <a:close/>
                </a:path>
              </a:pathLst>
            </a:custGeom>
            <a:grpFill/>
          </p:spPr>
          <p:txBody>
            <a:bodyPr/>
            <a:lstStyle/>
            <a:p>
              <a:endParaRPr lang="vi-VN"/>
            </a:p>
          </p:txBody>
        </p:sp>
      </p:grpSp>
      <p:sp>
        <p:nvSpPr>
          <p:cNvPr id="17" name="TextBox 17"/>
          <p:cNvSpPr txBox="1"/>
          <p:nvPr/>
        </p:nvSpPr>
        <p:spPr>
          <a:xfrm>
            <a:off x="1028700" y="6521535"/>
            <a:ext cx="5386949" cy="2035044"/>
          </a:xfrm>
          <a:prstGeom prst="rect">
            <a:avLst/>
          </a:prstGeom>
        </p:spPr>
        <p:txBody>
          <a:bodyPr wrap="square" lIns="0" tIns="0" rIns="0" bIns="0" rtlCol="0" anchor="t">
            <a:spAutoFit/>
          </a:bodyPr>
          <a:lstStyle/>
          <a:p>
            <a:pPr algn="l">
              <a:lnSpc>
                <a:spcPts val="8320"/>
              </a:lnSpc>
            </a:pPr>
            <a:r>
              <a:rPr lang="en-US" sz="4800" b="1" dirty="0">
                <a:solidFill>
                  <a:schemeClr val="bg1"/>
                </a:solidFill>
                <a:effectLst/>
                <a:latin typeface="Poppins Bold" panose="00000800000000000000" charset="0"/>
                <a:ea typeface="Arial" panose="020B0604020202020204" pitchFamily="34" charset="0"/>
                <a:cs typeface="Poppins Bold" panose="00000800000000000000" charset="0"/>
              </a:rPr>
              <a:t>FROM THE ABOVE TWO INFLUENCES</a:t>
            </a:r>
            <a:endParaRPr lang="en-US" sz="4800" b="1" dirty="0">
              <a:solidFill>
                <a:schemeClr val="bg1"/>
              </a:solidFill>
              <a:latin typeface="Poppins Bold" panose="00000800000000000000" charset="0"/>
              <a:ea typeface="Poppins Bold"/>
              <a:cs typeface="Poppins Bold" panose="00000800000000000000" charset="0"/>
              <a:sym typeface="Poppins Bold"/>
            </a:endParaRPr>
          </a:p>
        </p:txBody>
      </p:sp>
      <p:sp>
        <p:nvSpPr>
          <p:cNvPr id="19" name="Hộp Văn bản 18">
            <a:extLst>
              <a:ext uri="{FF2B5EF4-FFF2-40B4-BE49-F238E27FC236}">
                <a16:creationId xmlns:a16="http://schemas.microsoft.com/office/drawing/2014/main" id="{E7D92CE7-447F-1D5D-D6D7-5EDB22CAD8AD}"/>
              </a:ext>
            </a:extLst>
          </p:cNvPr>
          <p:cNvSpPr txBox="1"/>
          <p:nvPr/>
        </p:nvSpPr>
        <p:spPr>
          <a:xfrm>
            <a:off x="7848600" y="6521535"/>
            <a:ext cx="10329274" cy="954107"/>
          </a:xfrm>
          <a:prstGeom prst="rect">
            <a:avLst/>
          </a:prstGeom>
          <a:noFill/>
        </p:spPr>
        <p:txBody>
          <a:bodyPr wrap="square" rtlCol="0">
            <a:spAutoFit/>
          </a:bodyPr>
          <a:lstStyle/>
          <a:p>
            <a:pPr marL="457200" indent="-457200">
              <a:buFont typeface="Arial" panose="020B0604020202020204" pitchFamily="34" charset="0"/>
              <a:buChar char="•"/>
            </a:pPr>
            <a:r>
              <a:rPr lang="en-US" sz="2800" b="1" dirty="0">
                <a:effectLst/>
                <a:latin typeface="Raleway" pitchFamily="2" charset="-93"/>
                <a:ea typeface="Arial" panose="020B0604020202020204" pitchFamily="34" charset="0"/>
                <a:cs typeface="Times New Roman" panose="02020603050405020304" pitchFamily="18" charset="0"/>
              </a:rPr>
              <a:t>Social networks have really been creating unrealistic expectations about travel and lifestyle in many aspects.</a:t>
            </a:r>
            <a:endParaRPr lang="vi-VN" sz="2800" dirty="0"/>
          </a:p>
        </p:txBody>
      </p:sp>
      <p:sp>
        <p:nvSpPr>
          <p:cNvPr id="20" name="Hộp Văn bản 19">
            <a:extLst>
              <a:ext uri="{FF2B5EF4-FFF2-40B4-BE49-F238E27FC236}">
                <a16:creationId xmlns:a16="http://schemas.microsoft.com/office/drawing/2014/main" id="{E0A1D9DE-C323-13E5-4DA1-F9948593BAEF}"/>
              </a:ext>
            </a:extLst>
          </p:cNvPr>
          <p:cNvSpPr txBox="1"/>
          <p:nvPr/>
        </p:nvSpPr>
        <p:spPr>
          <a:xfrm>
            <a:off x="7845838" y="7733297"/>
            <a:ext cx="9131886" cy="523220"/>
          </a:xfrm>
          <a:prstGeom prst="rect">
            <a:avLst/>
          </a:prstGeom>
          <a:noFill/>
        </p:spPr>
        <p:txBody>
          <a:bodyPr wrap="square" rtlCol="0">
            <a:spAutoFit/>
          </a:bodyPr>
          <a:lstStyle/>
          <a:p>
            <a:pPr marL="457200" indent="-457200">
              <a:buFont typeface="Arial" panose="020B0604020202020204" pitchFamily="34" charset="0"/>
              <a:buChar char="•"/>
            </a:pPr>
            <a:r>
              <a:rPr lang="en-US" sz="2800" b="1" dirty="0">
                <a:effectLst/>
                <a:latin typeface="Raleway" pitchFamily="2" charset="-93"/>
                <a:ea typeface="Arial" panose="020B0604020202020204" pitchFamily="34" charset="0"/>
                <a:cs typeface="Times New Roman" panose="02020603050405020304" pitchFamily="18" charset="0"/>
              </a:rPr>
              <a:t>From personal influence leads to social influence</a:t>
            </a:r>
            <a:endParaRPr lang="vi-VN" sz="2800" dirty="0"/>
          </a:p>
        </p:txBody>
      </p:sp>
      <p:sp>
        <p:nvSpPr>
          <p:cNvPr id="22" name="TextBox 2">
            <a:extLst>
              <a:ext uri="{FF2B5EF4-FFF2-40B4-BE49-F238E27FC236}">
                <a16:creationId xmlns:a16="http://schemas.microsoft.com/office/drawing/2014/main" id="{CB9160CA-2A8E-F917-7E93-1220B4FEF7AD}"/>
              </a:ext>
            </a:extLst>
          </p:cNvPr>
          <p:cNvSpPr txBox="1"/>
          <p:nvPr/>
        </p:nvSpPr>
        <p:spPr>
          <a:xfrm>
            <a:off x="1054100" y="9309032"/>
            <a:ext cx="1531720" cy="273793"/>
          </a:xfrm>
          <a:prstGeom prst="rect">
            <a:avLst/>
          </a:prstGeom>
        </p:spPr>
        <p:txBody>
          <a:bodyPr lIns="0" tIns="0" rIns="0" bIns="0" rtlCol="0" anchor="t">
            <a:spAutoFit/>
          </a:bodyPr>
          <a:lstStyle/>
          <a:p>
            <a:pPr algn="l">
              <a:lnSpc>
                <a:spcPts val="2100"/>
              </a:lnSpc>
            </a:pPr>
            <a:r>
              <a:rPr lang="en-US" sz="2000" b="1" dirty="0" err="1">
                <a:solidFill>
                  <a:schemeClr val="bg1"/>
                </a:solidFill>
                <a:latin typeface="Poppins Bold"/>
                <a:ea typeface="Poppins Bold"/>
                <a:cs typeface="Poppins Bold"/>
                <a:sym typeface="Poppins Bold"/>
              </a:rPr>
              <a:t>Borcelle</a:t>
            </a:r>
            <a:endParaRPr lang="en-US" sz="2000" b="1" dirty="0">
              <a:solidFill>
                <a:schemeClr val="bg1"/>
              </a:solidFill>
              <a:latin typeface="Poppins Bold"/>
              <a:ea typeface="Poppins Bold"/>
              <a:cs typeface="Poppins Bold"/>
              <a:sym typeface="Poppins Bold"/>
            </a:endParaRPr>
          </a:p>
        </p:txBody>
      </p:sp>
      <p:sp>
        <p:nvSpPr>
          <p:cNvPr id="23" name="TextBox 3">
            <a:extLst>
              <a:ext uri="{FF2B5EF4-FFF2-40B4-BE49-F238E27FC236}">
                <a16:creationId xmlns:a16="http://schemas.microsoft.com/office/drawing/2014/main" id="{DD10DF84-3B5F-3617-A9EE-C2ECFE93D998}"/>
              </a:ext>
            </a:extLst>
          </p:cNvPr>
          <p:cNvSpPr txBox="1"/>
          <p:nvPr/>
        </p:nvSpPr>
        <p:spPr>
          <a:xfrm>
            <a:off x="8402890" y="9249375"/>
            <a:ext cx="1533021" cy="358775"/>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Poppins"/>
                <a:ea typeface="Poppins"/>
                <a:cs typeface="Poppins"/>
                <a:sym typeface="Poppins"/>
              </a:rPr>
              <a:t>About</a:t>
            </a:r>
          </a:p>
        </p:txBody>
      </p:sp>
      <p:sp>
        <p:nvSpPr>
          <p:cNvPr id="24" name="TextBox 4">
            <a:extLst>
              <a:ext uri="{FF2B5EF4-FFF2-40B4-BE49-F238E27FC236}">
                <a16:creationId xmlns:a16="http://schemas.microsoft.com/office/drawing/2014/main" id="{1ED50DEE-8864-EF99-361D-93F0BF1ABD2F}"/>
              </a:ext>
            </a:extLst>
          </p:cNvPr>
          <p:cNvSpPr txBox="1"/>
          <p:nvPr/>
        </p:nvSpPr>
        <p:spPr>
          <a:xfrm>
            <a:off x="12190087" y="9249375"/>
            <a:ext cx="1441239" cy="358775"/>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Poppins"/>
                <a:ea typeface="Poppins"/>
                <a:cs typeface="Poppins"/>
                <a:sym typeface="Poppins"/>
              </a:rPr>
              <a:t>Contact</a:t>
            </a:r>
          </a:p>
        </p:txBody>
      </p:sp>
      <p:sp>
        <p:nvSpPr>
          <p:cNvPr id="25" name="TextBox 5">
            <a:extLst>
              <a:ext uri="{FF2B5EF4-FFF2-40B4-BE49-F238E27FC236}">
                <a16:creationId xmlns:a16="http://schemas.microsoft.com/office/drawing/2014/main" id="{423F059F-313E-BE67-1684-C528B7B2474A}"/>
              </a:ext>
            </a:extLst>
          </p:cNvPr>
          <p:cNvSpPr txBox="1"/>
          <p:nvPr/>
        </p:nvSpPr>
        <p:spPr>
          <a:xfrm>
            <a:off x="4706176" y="9249375"/>
            <a:ext cx="1441239" cy="341055"/>
          </a:xfrm>
          <a:prstGeom prst="rect">
            <a:avLst/>
          </a:prstGeom>
        </p:spPr>
        <p:txBody>
          <a:bodyPr lIns="0" tIns="0" rIns="0" bIns="0" rtlCol="0" anchor="t">
            <a:spAutoFit/>
          </a:bodyPr>
          <a:lstStyle/>
          <a:p>
            <a:pPr algn="ctr">
              <a:lnSpc>
                <a:spcPts val="2799"/>
              </a:lnSpc>
              <a:spcBef>
                <a:spcPct val="0"/>
              </a:spcBef>
            </a:pPr>
            <a:r>
              <a:rPr lang="en-US" sz="1999" dirty="0">
                <a:solidFill>
                  <a:schemeClr val="bg1"/>
                </a:solidFill>
                <a:latin typeface="Poppins"/>
                <a:ea typeface="Poppins"/>
                <a:cs typeface="Poppins"/>
                <a:sym typeface="Poppins"/>
              </a:rPr>
              <a:t>Home</a:t>
            </a:r>
          </a:p>
        </p:txBody>
      </p:sp>
      <p:sp>
        <p:nvSpPr>
          <p:cNvPr id="29" name="Hộp Văn bản 28">
            <a:extLst>
              <a:ext uri="{FF2B5EF4-FFF2-40B4-BE49-F238E27FC236}">
                <a16:creationId xmlns:a16="http://schemas.microsoft.com/office/drawing/2014/main" id="{9A1F10B3-88A7-0266-B869-A565992AE670}"/>
              </a:ext>
            </a:extLst>
          </p:cNvPr>
          <p:cNvSpPr txBox="1"/>
          <p:nvPr/>
        </p:nvSpPr>
        <p:spPr>
          <a:xfrm>
            <a:off x="4497806" y="1130256"/>
            <a:ext cx="1857977" cy="1200329"/>
          </a:xfrm>
          <a:prstGeom prst="rect">
            <a:avLst/>
          </a:prstGeom>
          <a:noFill/>
        </p:spPr>
        <p:txBody>
          <a:bodyPr wrap="square" rtlCol="0">
            <a:spAutoFit/>
          </a:bodyPr>
          <a:lstStyle/>
          <a:p>
            <a:pPr algn="ctr"/>
            <a:r>
              <a:rPr lang="en-US" sz="7200" dirty="0">
                <a:solidFill>
                  <a:schemeClr val="bg1"/>
                </a:solidFill>
                <a:latin typeface="Poppins Bold" panose="00000800000000000000" charset="0"/>
                <a:cs typeface="Poppins Bold" panose="00000800000000000000" charset="0"/>
              </a:rPr>
              <a:t>01</a:t>
            </a:r>
            <a:endParaRPr lang="vi-VN" sz="7200" dirty="0">
              <a:solidFill>
                <a:schemeClr val="bg1"/>
              </a:solidFill>
              <a:cs typeface="Poppins Bold" panose="00000800000000000000" charset="0"/>
            </a:endParaRPr>
          </a:p>
        </p:txBody>
      </p:sp>
      <p:sp>
        <p:nvSpPr>
          <p:cNvPr id="30" name="Hộp Văn bản 29">
            <a:extLst>
              <a:ext uri="{FF2B5EF4-FFF2-40B4-BE49-F238E27FC236}">
                <a16:creationId xmlns:a16="http://schemas.microsoft.com/office/drawing/2014/main" id="{6517009B-2FD5-DE6B-251D-DD68BD73B50C}"/>
              </a:ext>
            </a:extLst>
          </p:cNvPr>
          <p:cNvSpPr txBox="1"/>
          <p:nvPr/>
        </p:nvSpPr>
        <p:spPr>
          <a:xfrm>
            <a:off x="12084248" y="1159209"/>
            <a:ext cx="1857977" cy="1200329"/>
          </a:xfrm>
          <a:prstGeom prst="rect">
            <a:avLst/>
          </a:prstGeom>
          <a:noFill/>
        </p:spPr>
        <p:txBody>
          <a:bodyPr wrap="square" rtlCol="0">
            <a:spAutoFit/>
          </a:bodyPr>
          <a:lstStyle/>
          <a:p>
            <a:pPr algn="ctr"/>
            <a:r>
              <a:rPr lang="en-US" sz="7200" dirty="0">
                <a:latin typeface="Poppins Bold" panose="00000800000000000000" charset="0"/>
                <a:cs typeface="Poppins Bold" panose="00000800000000000000" charset="0"/>
              </a:rPr>
              <a:t>02</a:t>
            </a:r>
            <a:endParaRPr lang="vi-VN" sz="7200" dirty="0">
              <a:cs typeface="Poppins Bold" panose="00000800000000000000" charset="0"/>
            </a:endParaRPr>
          </a:p>
        </p:txBody>
      </p:sp>
      <p:sp>
        <p:nvSpPr>
          <p:cNvPr id="31" name="Hộp Văn bản 30">
            <a:extLst>
              <a:ext uri="{FF2B5EF4-FFF2-40B4-BE49-F238E27FC236}">
                <a16:creationId xmlns:a16="http://schemas.microsoft.com/office/drawing/2014/main" id="{6168E564-D627-1DA4-6DD8-D368BF435E11}"/>
              </a:ext>
            </a:extLst>
          </p:cNvPr>
          <p:cNvSpPr txBox="1"/>
          <p:nvPr/>
        </p:nvSpPr>
        <p:spPr>
          <a:xfrm>
            <a:off x="8402890" y="1028700"/>
            <a:ext cx="1526762" cy="1200329"/>
          </a:xfrm>
          <a:prstGeom prst="rect">
            <a:avLst/>
          </a:prstGeom>
          <a:noFill/>
        </p:spPr>
        <p:txBody>
          <a:bodyPr wrap="square" rtlCol="0">
            <a:spAutoFit/>
          </a:bodyPr>
          <a:lstStyle/>
          <a:p>
            <a:pPr algn="ctr"/>
            <a:r>
              <a:rPr lang="en-US" sz="7200" dirty="0"/>
              <a:t>+</a:t>
            </a:r>
            <a:endParaRPr lang="vi-VN" sz="7200" dirty="0"/>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250"/>
                                  </p:stCondLst>
                                  <p:childTnLst>
                                    <p:set>
                                      <p:cBhvr>
                                        <p:cTn id="6" dur="1" fill="hold">
                                          <p:stCondLst>
                                            <p:cond delay="0"/>
                                          </p:stCondLst>
                                        </p:cTn>
                                        <p:tgtEl>
                                          <p:spTgt spid="17"/>
                                        </p:tgtEl>
                                        <p:attrNameLst>
                                          <p:attrName>style.visibility</p:attrName>
                                        </p:attrNameLst>
                                      </p:cBhvr>
                                      <p:to>
                                        <p:strVal val="visible"/>
                                      </p:to>
                                    </p:set>
                                  </p:childTnLst>
                                </p:cTn>
                              </p:par>
                            </p:childTnLst>
                          </p:cTn>
                        </p:par>
                        <p:par>
                          <p:cTn id="7" fill="hold">
                            <p:stCondLst>
                              <p:cond delay="250"/>
                            </p:stCondLst>
                            <p:childTnLst>
                              <p:par>
                                <p:cTn id="8" presetID="2" presetClass="entr" presetSubtype="2" fill="hold" grpId="0" nodeType="afterEffect">
                                  <p:stCondLst>
                                    <p:cond delay="250"/>
                                  </p:stCondLst>
                                  <p:childTnLst>
                                    <p:set>
                                      <p:cBhvr>
                                        <p:cTn id="9" dur="1" fill="hold">
                                          <p:stCondLst>
                                            <p:cond delay="0"/>
                                          </p:stCondLst>
                                        </p:cTn>
                                        <p:tgtEl>
                                          <p:spTgt spid="19"/>
                                        </p:tgtEl>
                                        <p:attrNameLst>
                                          <p:attrName>style.visibility</p:attrName>
                                        </p:attrNameLst>
                                      </p:cBhvr>
                                      <p:to>
                                        <p:strVal val="visible"/>
                                      </p:to>
                                    </p:set>
                                    <p:anim calcmode="lin" valueType="num">
                                      <p:cBhvr additive="base">
                                        <p:cTn id="10" dur="500" fill="hold"/>
                                        <p:tgtEl>
                                          <p:spTgt spid="19"/>
                                        </p:tgtEl>
                                        <p:attrNameLst>
                                          <p:attrName>ppt_x</p:attrName>
                                        </p:attrNameLst>
                                      </p:cBhvr>
                                      <p:tavLst>
                                        <p:tav tm="0">
                                          <p:val>
                                            <p:strVal val="1+#ppt_w/2"/>
                                          </p:val>
                                        </p:tav>
                                        <p:tav tm="100000">
                                          <p:val>
                                            <p:strVal val="#ppt_x"/>
                                          </p:val>
                                        </p:tav>
                                      </p:tavLst>
                                    </p:anim>
                                    <p:anim calcmode="lin" valueType="num">
                                      <p:cBhvr additive="base">
                                        <p:cTn id="11" dur="500" fill="hold"/>
                                        <p:tgtEl>
                                          <p:spTgt spid="19"/>
                                        </p:tgtEl>
                                        <p:attrNameLst>
                                          <p:attrName>ppt_y</p:attrName>
                                        </p:attrNameLst>
                                      </p:cBhvr>
                                      <p:tavLst>
                                        <p:tav tm="0">
                                          <p:val>
                                            <p:strVal val="#ppt_y"/>
                                          </p:val>
                                        </p:tav>
                                        <p:tav tm="100000">
                                          <p:val>
                                            <p:strVal val="#ppt_y"/>
                                          </p:val>
                                        </p:tav>
                                      </p:tavLst>
                                    </p:anim>
                                  </p:childTnLst>
                                </p:cTn>
                              </p:par>
                            </p:childTnLst>
                          </p:cTn>
                        </p:par>
                        <p:par>
                          <p:cTn id="12" fill="hold">
                            <p:stCondLst>
                              <p:cond delay="1000"/>
                            </p:stCondLst>
                            <p:childTnLst>
                              <p:par>
                                <p:cTn id="13" presetID="2" presetClass="entr" presetSubtype="2" fill="hold" grpId="0" nodeType="afterEffect">
                                  <p:stCondLst>
                                    <p:cond delay="25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500" fill="hold"/>
                                        <p:tgtEl>
                                          <p:spTgt spid="20"/>
                                        </p:tgtEl>
                                        <p:attrNameLst>
                                          <p:attrName>ppt_x</p:attrName>
                                        </p:attrNameLst>
                                      </p:cBhvr>
                                      <p:tavLst>
                                        <p:tav tm="0">
                                          <p:val>
                                            <p:strVal val="1+#ppt_w/2"/>
                                          </p:val>
                                        </p:tav>
                                        <p:tav tm="100000">
                                          <p:val>
                                            <p:strVal val="#ppt_x"/>
                                          </p:val>
                                        </p:tav>
                                      </p:tavLst>
                                    </p:anim>
                                    <p:anim calcmode="lin" valueType="num">
                                      <p:cBhvr additive="base">
                                        <p:cTn id="16"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9" grpId="0"/>
      <p:bldP spid="2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1FA149-9E02-703C-6B61-A5DF6BBC3F4B}"/>
            </a:ext>
          </a:extLst>
        </p:cNvPr>
        <p:cNvGrpSpPr/>
        <p:nvPr/>
      </p:nvGrpSpPr>
      <p:grpSpPr>
        <a:xfrm>
          <a:off x="0" y="0"/>
          <a:ext cx="0" cy="0"/>
          <a:chOff x="0" y="0"/>
          <a:chExt cx="0" cy="0"/>
        </a:xfrm>
      </p:grpSpPr>
      <p:sp>
        <p:nvSpPr>
          <p:cNvPr id="2" name="Hộp Văn bản 1">
            <a:extLst>
              <a:ext uri="{FF2B5EF4-FFF2-40B4-BE49-F238E27FC236}">
                <a16:creationId xmlns:a16="http://schemas.microsoft.com/office/drawing/2014/main" id="{69A71D79-5260-BC5A-830F-3FD29AC3DB9F}"/>
              </a:ext>
            </a:extLst>
          </p:cNvPr>
          <p:cNvSpPr txBox="1"/>
          <p:nvPr/>
        </p:nvSpPr>
        <p:spPr>
          <a:xfrm>
            <a:off x="685800" y="1269034"/>
            <a:ext cx="13411200" cy="101566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6000" dirty="0">
                <a:solidFill>
                  <a:srgbClr val="001737"/>
                </a:solidFill>
                <a:latin typeface="Poppins Bold" panose="00000800000000000000" charset="0"/>
                <a:ea typeface="ADLaM Display" panose="02010000000000000000" pitchFamily="2" charset="0"/>
                <a:cs typeface="Poppins Bold" panose="00000800000000000000" charset="0"/>
              </a:rPr>
              <a:t>4</a:t>
            </a:r>
            <a:r>
              <a:rPr kumimoji="0" lang="en-US" sz="6000" b="0" i="0" u="none" strike="noStrike" kern="1200" cap="none" spc="0" normalizeH="0" baseline="0" noProof="0" dirty="0">
                <a:ln>
                  <a:noFill/>
                </a:ln>
                <a:solidFill>
                  <a:srgbClr val="001737"/>
                </a:solidFill>
                <a:effectLst/>
                <a:uLnTx/>
                <a:uFillTx/>
                <a:latin typeface="Poppins Bold" panose="00000800000000000000" charset="0"/>
                <a:ea typeface="ADLaM Display" panose="02010000000000000000" pitchFamily="2" charset="0"/>
                <a:cs typeface="Poppins Bold" panose="00000800000000000000" charset="0"/>
              </a:rPr>
              <a:t> MAIN SECTIONS:</a:t>
            </a:r>
            <a:endParaRPr kumimoji="0" lang="vi-VN" sz="6000" b="0" i="0" u="none" strike="noStrike" kern="1200" cap="none" spc="0" normalizeH="0" baseline="0" noProof="0" dirty="0">
              <a:ln>
                <a:noFill/>
              </a:ln>
              <a:solidFill>
                <a:srgbClr val="001737"/>
              </a:solidFill>
              <a:effectLst/>
              <a:uLnTx/>
              <a:uFillTx/>
              <a:latin typeface="Arial" panose="020B0604020202020204" pitchFamily="34" charset="0"/>
              <a:ea typeface="ADLaM Display" panose="02010000000000000000" pitchFamily="2" charset="0"/>
              <a:cs typeface="Poppins Bold" panose="00000800000000000000" charset="0"/>
            </a:endParaRPr>
          </a:p>
        </p:txBody>
      </p:sp>
      <p:sp>
        <p:nvSpPr>
          <p:cNvPr id="3" name="Hộp Văn bản 2">
            <a:extLst>
              <a:ext uri="{FF2B5EF4-FFF2-40B4-BE49-F238E27FC236}">
                <a16:creationId xmlns:a16="http://schemas.microsoft.com/office/drawing/2014/main" id="{4E5030C0-0B9D-DE39-9D77-3CCFF80170BB}"/>
              </a:ext>
            </a:extLst>
          </p:cNvPr>
          <p:cNvSpPr txBox="1"/>
          <p:nvPr/>
        </p:nvSpPr>
        <p:spPr>
          <a:xfrm>
            <a:off x="990600" y="734080"/>
            <a:ext cx="822960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black"/>
                </a:solidFill>
                <a:effectLst/>
                <a:uLnTx/>
                <a:uFillTx/>
                <a:latin typeface="Aharoni" panose="02010803020104030203" pitchFamily="2" charset="-79"/>
                <a:ea typeface="+mn-ea"/>
                <a:cs typeface="Aharoni" panose="02010803020104030203" pitchFamily="2" charset="-79"/>
              </a:rPr>
              <a:t>We’ve organized our presentation into</a:t>
            </a:r>
            <a:endParaRPr kumimoji="0" lang="vi-VN" sz="2800" b="0" i="0" u="none" strike="noStrike" kern="1200" cap="none" spc="0" normalizeH="0" baseline="0" noProof="0">
              <a:ln>
                <a:noFill/>
              </a:ln>
              <a:solidFill>
                <a:prstClr val="black"/>
              </a:solidFill>
              <a:effectLst/>
              <a:uLnTx/>
              <a:uFillTx/>
              <a:latin typeface="Arial" panose="020B0604020202020204" pitchFamily="34" charset="0"/>
              <a:ea typeface="+mn-ea"/>
              <a:cs typeface="Aharoni" panose="02010803020104030203" pitchFamily="2" charset="-79"/>
            </a:endParaRPr>
          </a:p>
        </p:txBody>
      </p:sp>
      <p:grpSp>
        <p:nvGrpSpPr>
          <p:cNvPr id="7" name="Nhóm 6">
            <a:extLst>
              <a:ext uri="{FF2B5EF4-FFF2-40B4-BE49-F238E27FC236}">
                <a16:creationId xmlns:a16="http://schemas.microsoft.com/office/drawing/2014/main" id="{713D5E23-9D7B-F5A9-EDC3-1DB786093B16}"/>
              </a:ext>
            </a:extLst>
          </p:cNvPr>
          <p:cNvGrpSpPr/>
          <p:nvPr/>
        </p:nvGrpSpPr>
        <p:grpSpPr>
          <a:xfrm>
            <a:off x="5286000" y="3703589"/>
            <a:ext cx="1620000" cy="1620000"/>
            <a:chOff x="1524000" y="3009900"/>
            <a:chExt cx="1620000" cy="1620000"/>
          </a:xfrm>
          <a:solidFill>
            <a:schemeClr val="tx2">
              <a:lumMod val="50000"/>
            </a:schemeClr>
          </a:solidFill>
          <a:effectLst>
            <a:reflection stA="45000" endPos="1000" dist="50800" dir="5400000" sy="-100000" algn="bl" rotWithShape="0"/>
          </a:effectLst>
        </p:grpSpPr>
        <p:sp>
          <p:nvSpPr>
            <p:cNvPr id="5" name="Hình chữ nhật 4">
              <a:extLst>
                <a:ext uri="{FF2B5EF4-FFF2-40B4-BE49-F238E27FC236}">
                  <a16:creationId xmlns:a16="http://schemas.microsoft.com/office/drawing/2014/main" id="{CB6A539B-A53A-1DAF-3118-BE45EEA645D3}"/>
                </a:ext>
              </a:extLst>
            </p:cNvPr>
            <p:cNvSpPr/>
            <p:nvPr/>
          </p:nvSpPr>
          <p:spPr>
            <a:xfrm>
              <a:off x="1524000" y="3009900"/>
              <a:ext cx="1620000" cy="1620000"/>
            </a:xfrm>
            <a:prstGeom prst="rect">
              <a:avLst/>
            </a:prstGeom>
            <a:grpFill/>
            <a:ln>
              <a:noFill/>
            </a:ln>
            <a:scene3d>
              <a:camera prst="orthographicFront">
                <a:rot lat="19476000" lon="18882000" rev="3612000"/>
              </a:camera>
              <a:lightRig rig="threePt" dir="t"/>
            </a:scene3d>
            <a:sp3d extrusionH="508000"/>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4" name="Hộp Văn bản 3">
              <a:extLst>
                <a:ext uri="{FF2B5EF4-FFF2-40B4-BE49-F238E27FC236}">
                  <a16:creationId xmlns:a16="http://schemas.microsoft.com/office/drawing/2014/main" id="{2D19B804-F319-1E93-1861-36F245A8F27A}"/>
                </a:ext>
              </a:extLst>
            </p:cNvPr>
            <p:cNvSpPr txBox="1"/>
            <p:nvPr/>
          </p:nvSpPr>
          <p:spPr>
            <a:xfrm>
              <a:off x="1610100" y="3312068"/>
              <a:ext cx="1447800" cy="1015663"/>
            </a:xfrm>
            <a:prstGeom prst="rect">
              <a:avLst/>
            </a:prstGeom>
            <a:noFill/>
            <a:scene3d>
              <a:camera prst="orthographicFront">
                <a:rot lat="19476000" lon="18882000" rev="3612000"/>
              </a:camera>
              <a:lightRig rig="threePt" dir="t"/>
            </a:scene3d>
            <a:sp3d extrusionH="508000"/>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a:ln>
                    <a:noFill/>
                  </a:ln>
                  <a:solidFill>
                    <a:prstClr val="white"/>
                  </a:solidFill>
                  <a:effectLst/>
                  <a:uLnTx/>
                  <a:uFillTx/>
                  <a:latin typeface="ADLaM Display" panose="02010000000000000000" pitchFamily="2" charset="0"/>
                  <a:ea typeface="ADLaM Display" panose="02010000000000000000" pitchFamily="2" charset="0"/>
                  <a:cs typeface="ADLaM Display" panose="02010000000000000000" pitchFamily="2" charset="0"/>
                </a:rPr>
                <a:t>01</a:t>
              </a:r>
              <a:endParaRPr kumimoji="0" lang="vi-VN" sz="6000" b="0" i="0" u="none" strike="noStrike" kern="1200" cap="none" spc="0" normalizeH="0" baseline="0" noProof="0">
                <a:ln>
                  <a:noFill/>
                </a:ln>
                <a:solidFill>
                  <a:prstClr val="white"/>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grpSp>
      <p:grpSp>
        <p:nvGrpSpPr>
          <p:cNvPr id="8" name="Nhóm 7">
            <a:extLst>
              <a:ext uri="{FF2B5EF4-FFF2-40B4-BE49-F238E27FC236}">
                <a16:creationId xmlns:a16="http://schemas.microsoft.com/office/drawing/2014/main" id="{9888D600-4741-381B-EA75-4A6C66C94388}"/>
              </a:ext>
            </a:extLst>
          </p:cNvPr>
          <p:cNvGrpSpPr/>
          <p:nvPr/>
        </p:nvGrpSpPr>
        <p:grpSpPr>
          <a:xfrm>
            <a:off x="8867400" y="5762912"/>
            <a:ext cx="1620000" cy="1620000"/>
            <a:chOff x="1524000" y="3009900"/>
            <a:chExt cx="1620000" cy="1620000"/>
          </a:xfrm>
          <a:solidFill>
            <a:schemeClr val="tx2"/>
          </a:solidFill>
        </p:grpSpPr>
        <p:sp>
          <p:nvSpPr>
            <p:cNvPr id="9" name="Hình chữ nhật 8">
              <a:extLst>
                <a:ext uri="{FF2B5EF4-FFF2-40B4-BE49-F238E27FC236}">
                  <a16:creationId xmlns:a16="http://schemas.microsoft.com/office/drawing/2014/main" id="{503B4D95-221A-7707-CA8A-F3FCA14C2E92}"/>
                </a:ext>
              </a:extLst>
            </p:cNvPr>
            <p:cNvSpPr/>
            <p:nvPr/>
          </p:nvSpPr>
          <p:spPr>
            <a:xfrm>
              <a:off x="1524000" y="3009900"/>
              <a:ext cx="1620000" cy="1620000"/>
            </a:xfrm>
            <a:prstGeom prst="rect">
              <a:avLst/>
            </a:prstGeom>
            <a:grpFill/>
            <a:ln>
              <a:noFill/>
            </a:ln>
            <a:scene3d>
              <a:camera prst="orthographicFront">
                <a:rot lat="19476000" lon="18882000" rev="3612000"/>
              </a:camera>
              <a:lightRig rig="threePt" dir="t"/>
            </a:scene3d>
            <a:sp3d extrusionH="508000"/>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10" name="Hộp Văn bản 9">
              <a:extLst>
                <a:ext uri="{FF2B5EF4-FFF2-40B4-BE49-F238E27FC236}">
                  <a16:creationId xmlns:a16="http://schemas.microsoft.com/office/drawing/2014/main" id="{D61A4D09-8595-DAF0-8310-76EACAB99423}"/>
                </a:ext>
              </a:extLst>
            </p:cNvPr>
            <p:cNvSpPr txBox="1"/>
            <p:nvPr/>
          </p:nvSpPr>
          <p:spPr>
            <a:xfrm>
              <a:off x="1610100" y="3312068"/>
              <a:ext cx="1447800" cy="1015663"/>
            </a:xfrm>
            <a:prstGeom prst="rect">
              <a:avLst/>
            </a:prstGeom>
            <a:noFill/>
            <a:scene3d>
              <a:camera prst="orthographicFront">
                <a:rot lat="19476000" lon="18882000" rev="3612000"/>
              </a:camera>
              <a:lightRig rig="threePt" dir="t"/>
            </a:scene3d>
            <a:sp3d extrusionH="508000"/>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a:ln>
                    <a:noFill/>
                  </a:ln>
                  <a:solidFill>
                    <a:prstClr val="white"/>
                  </a:solidFill>
                  <a:effectLst/>
                  <a:uLnTx/>
                  <a:uFillTx/>
                  <a:latin typeface="ADLaM Display" panose="02010000000000000000" pitchFamily="2" charset="0"/>
                  <a:ea typeface="ADLaM Display" panose="02010000000000000000" pitchFamily="2" charset="0"/>
                  <a:cs typeface="ADLaM Display" panose="02010000000000000000" pitchFamily="2" charset="0"/>
                </a:rPr>
                <a:t>03</a:t>
              </a:r>
              <a:endParaRPr kumimoji="0" lang="vi-VN" sz="6000" b="0" i="0" u="none" strike="noStrike" kern="1200" cap="none" spc="0" normalizeH="0" baseline="0" noProof="0">
                <a:ln>
                  <a:noFill/>
                </a:ln>
                <a:solidFill>
                  <a:prstClr val="white"/>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grpSp>
      <p:grpSp>
        <p:nvGrpSpPr>
          <p:cNvPr id="11" name="Nhóm 10">
            <a:extLst>
              <a:ext uri="{FF2B5EF4-FFF2-40B4-BE49-F238E27FC236}">
                <a16:creationId xmlns:a16="http://schemas.microsoft.com/office/drawing/2014/main" id="{B67FF5D3-19E2-A13A-8462-C6B5B961D3EC}"/>
              </a:ext>
            </a:extLst>
          </p:cNvPr>
          <p:cNvGrpSpPr/>
          <p:nvPr/>
        </p:nvGrpSpPr>
        <p:grpSpPr>
          <a:xfrm>
            <a:off x="7009650" y="4747249"/>
            <a:ext cx="1620000" cy="1620000"/>
            <a:chOff x="1524000" y="3009900"/>
            <a:chExt cx="1620000" cy="1620000"/>
          </a:xfrm>
          <a:solidFill>
            <a:schemeClr val="tx2">
              <a:lumMod val="75000"/>
            </a:schemeClr>
          </a:solidFill>
        </p:grpSpPr>
        <p:sp>
          <p:nvSpPr>
            <p:cNvPr id="12" name="Hình chữ nhật 11">
              <a:extLst>
                <a:ext uri="{FF2B5EF4-FFF2-40B4-BE49-F238E27FC236}">
                  <a16:creationId xmlns:a16="http://schemas.microsoft.com/office/drawing/2014/main" id="{CC02A70E-6A28-593E-6607-8D2716EA6ED8}"/>
                </a:ext>
              </a:extLst>
            </p:cNvPr>
            <p:cNvSpPr/>
            <p:nvPr/>
          </p:nvSpPr>
          <p:spPr>
            <a:xfrm>
              <a:off x="1524000" y="3009900"/>
              <a:ext cx="1620000" cy="1620000"/>
            </a:xfrm>
            <a:prstGeom prst="rect">
              <a:avLst/>
            </a:prstGeom>
            <a:grpFill/>
            <a:ln>
              <a:noFill/>
            </a:ln>
            <a:scene3d>
              <a:camera prst="orthographicFront">
                <a:rot lat="19476000" lon="18882000" rev="3612000"/>
              </a:camera>
              <a:lightRig rig="threePt" dir="t"/>
            </a:scene3d>
            <a:sp3d extrusionH="508000"/>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13" name="Hộp Văn bản 12">
              <a:extLst>
                <a:ext uri="{FF2B5EF4-FFF2-40B4-BE49-F238E27FC236}">
                  <a16:creationId xmlns:a16="http://schemas.microsoft.com/office/drawing/2014/main" id="{849F8C41-61A5-EB28-8D8A-29734D709037}"/>
                </a:ext>
              </a:extLst>
            </p:cNvPr>
            <p:cNvSpPr txBox="1"/>
            <p:nvPr/>
          </p:nvSpPr>
          <p:spPr>
            <a:xfrm>
              <a:off x="1610100" y="3312068"/>
              <a:ext cx="1447800" cy="1015663"/>
            </a:xfrm>
            <a:prstGeom prst="rect">
              <a:avLst/>
            </a:prstGeom>
            <a:noFill/>
            <a:scene3d>
              <a:camera prst="orthographicFront">
                <a:rot lat="19476000" lon="18882000" rev="3612000"/>
              </a:camera>
              <a:lightRig rig="threePt" dir="t"/>
            </a:scene3d>
            <a:sp3d extrusionH="508000"/>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a:ln>
                    <a:noFill/>
                  </a:ln>
                  <a:solidFill>
                    <a:prstClr val="white"/>
                  </a:solidFill>
                  <a:effectLst/>
                  <a:uLnTx/>
                  <a:uFillTx/>
                  <a:latin typeface="ADLaM Display" panose="02010000000000000000" pitchFamily="2" charset="0"/>
                  <a:ea typeface="ADLaM Display" panose="02010000000000000000" pitchFamily="2" charset="0"/>
                  <a:cs typeface="ADLaM Display" panose="02010000000000000000" pitchFamily="2" charset="0"/>
                </a:rPr>
                <a:t>02</a:t>
              </a:r>
              <a:endParaRPr kumimoji="0" lang="vi-VN" sz="6000" b="0" i="0" u="none" strike="noStrike" kern="1200" cap="none" spc="0" normalizeH="0" baseline="0" noProof="0">
                <a:ln>
                  <a:noFill/>
                </a:ln>
                <a:solidFill>
                  <a:prstClr val="white"/>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grpSp>
      <p:grpSp>
        <p:nvGrpSpPr>
          <p:cNvPr id="14" name="Nhóm 13">
            <a:extLst>
              <a:ext uri="{FF2B5EF4-FFF2-40B4-BE49-F238E27FC236}">
                <a16:creationId xmlns:a16="http://schemas.microsoft.com/office/drawing/2014/main" id="{1B5E4C09-1799-5A23-6450-86A075138DE1}"/>
              </a:ext>
            </a:extLst>
          </p:cNvPr>
          <p:cNvGrpSpPr/>
          <p:nvPr/>
        </p:nvGrpSpPr>
        <p:grpSpPr>
          <a:xfrm>
            <a:off x="10725150" y="6672329"/>
            <a:ext cx="1620000" cy="1620000"/>
            <a:chOff x="1524000" y="3009900"/>
            <a:chExt cx="1620000" cy="1620000"/>
          </a:xfrm>
          <a:solidFill>
            <a:schemeClr val="tx2">
              <a:lumMod val="60000"/>
              <a:lumOff val="40000"/>
            </a:schemeClr>
          </a:solidFill>
        </p:grpSpPr>
        <p:sp>
          <p:nvSpPr>
            <p:cNvPr id="15" name="Hình chữ nhật 14">
              <a:extLst>
                <a:ext uri="{FF2B5EF4-FFF2-40B4-BE49-F238E27FC236}">
                  <a16:creationId xmlns:a16="http://schemas.microsoft.com/office/drawing/2014/main" id="{04B42578-39A6-8FF9-CB61-B9301EE4219A}"/>
                </a:ext>
              </a:extLst>
            </p:cNvPr>
            <p:cNvSpPr/>
            <p:nvPr/>
          </p:nvSpPr>
          <p:spPr>
            <a:xfrm>
              <a:off x="1524000" y="3009900"/>
              <a:ext cx="1620000" cy="1620000"/>
            </a:xfrm>
            <a:prstGeom prst="rect">
              <a:avLst/>
            </a:prstGeom>
            <a:grpFill/>
            <a:ln>
              <a:noFill/>
            </a:ln>
            <a:scene3d>
              <a:camera prst="orthographicFront">
                <a:rot lat="19476000" lon="18882000" rev="3612000"/>
              </a:camera>
              <a:lightRig rig="threePt" dir="t"/>
            </a:scene3d>
            <a:sp3d extrusionH="508000"/>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16" name="Hộp Văn bản 15">
              <a:extLst>
                <a:ext uri="{FF2B5EF4-FFF2-40B4-BE49-F238E27FC236}">
                  <a16:creationId xmlns:a16="http://schemas.microsoft.com/office/drawing/2014/main" id="{A9BA5B73-DF90-7FEB-DE01-18A80B6F336A}"/>
                </a:ext>
              </a:extLst>
            </p:cNvPr>
            <p:cNvSpPr txBox="1"/>
            <p:nvPr/>
          </p:nvSpPr>
          <p:spPr>
            <a:xfrm>
              <a:off x="1610100" y="3312068"/>
              <a:ext cx="1447800" cy="1015663"/>
            </a:xfrm>
            <a:prstGeom prst="rect">
              <a:avLst/>
            </a:prstGeom>
            <a:noFill/>
            <a:scene3d>
              <a:camera prst="orthographicFront">
                <a:rot lat="19476000" lon="18882000" rev="3612000"/>
              </a:camera>
              <a:lightRig rig="threePt" dir="t"/>
            </a:scene3d>
            <a:sp3d extrusionH="508000"/>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a:ln>
                    <a:noFill/>
                  </a:ln>
                  <a:solidFill>
                    <a:prstClr val="white"/>
                  </a:solidFill>
                  <a:effectLst/>
                  <a:uLnTx/>
                  <a:uFillTx/>
                  <a:latin typeface="ADLaM Display" panose="02010000000000000000" pitchFamily="2" charset="0"/>
                  <a:ea typeface="ADLaM Display" panose="02010000000000000000" pitchFamily="2" charset="0"/>
                  <a:cs typeface="ADLaM Display" panose="02010000000000000000" pitchFamily="2" charset="0"/>
                </a:rPr>
                <a:t>04</a:t>
              </a:r>
              <a:endParaRPr kumimoji="0" lang="vi-VN" sz="6000" b="0" i="0" u="none" strike="noStrike" kern="1200" cap="none" spc="0" normalizeH="0" baseline="0" noProof="0">
                <a:ln>
                  <a:noFill/>
                </a:ln>
                <a:solidFill>
                  <a:prstClr val="white"/>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grpSp>
      <p:grpSp>
        <p:nvGrpSpPr>
          <p:cNvPr id="36" name="Nhóm 35">
            <a:extLst>
              <a:ext uri="{FF2B5EF4-FFF2-40B4-BE49-F238E27FC236}">
                <a16:creationId xmlns:a16="http://schemas.microsoft.com/office/drawing/2014/main" id="{6D21346A-F6B8-33A0-7C0A-728770C15B8F}"/>
              </a:ext>
            </a:extLst>
          </p:cNvPr>
          <p:cNvGrpSpPr/>
          <p:nvPr/>
        </p:nvGrpSpPr>
        <p:grpSpPr>
          <a:xfrm>
            <a:off x="6581400" y="2878848"/>
            <a:ext cx="3113145" cy="1313563"/>
            <a:chOff x="5638800" y="2610737"/>
            <a:chExt cx="3113145" cy="1313563"/>
          </a:xfrm>
        </p:grpSpPr>
        <p:cxnSp>
          <p:nvCxnSpPr>
            <p:cNvPr id="25" name="Đường nối Thẳng 24">
              <a:extLst>
                <a:ext uri="{FF2B5EF4-FFF2-40B4-BE49-F238E27FC236}">
                  <a16:creationId xmlns:a16="http://schemas.microsoft.com/office/drawing/2014/main" id="{1E4F3925-AD0E-E6F4-6EE5-C8C8E99780C6}"/>
                </a:ext>
              </a:extLst>
            </p:cNvPr>
            <p:cNvCxnSpPr/>
            <p:nvPr/>
          </p:nvCxnSpPr>
          <p:spPr>
            <a:xfrm flipV="1">
              <a:off x="5638800" y="3086100"/>
              <a:ext cx="1238250" cy="838200"/>
            </a:xfrm>
            <a:prstGeom prst="line">
              <a:avLst/>
            </a:prstGeom>
            <a:ln w="57150">
              <a:solidFill>
                <a:srgbClr val="132843"/>
              </a:solidFill>
            </a:ln>
          </p:spPr>
          <p:style>
            <a:lnRef idx="1">
              <a:schemeClr val="accent1"/>
            </a:lnRef>
            <a:fillRef idx="0">
              <a:schemeClr val="accent1"/>
            </a:fillRef>
            <a:effectRef idx="0">
              <a:schemeClr val="accent1"/>
            </a:effectRef>
            <a:fontRef idx="minor">
              <a:schemeClr val="tx1"/>
            </a:fontRef>
          </p:style>
        </p:cxnSp>
        <p:cxnSp>
          <p:nvCxnSpPr>
            <p:cNvPr id="27" name="Đường nối Thẳng 26">
              <a:extLst>
                <a:ext uri="{FF2B5EF4-FFF2-40B4-BE49-F238E27FC236}">
                  <a16:creationId xmlns:a16="http://schemas.microsoft.com/office/drawing/2014/main" id="{E61B716B-4FDC-4B9F-F6CD-ED0BA40392E3}"/>
                </a:ext>
              </a:extLst>
            </p:cNvPr>
            <p:cNvCxnSpPr>
              <a:cxnSpLocks/>
            </p:cNvCxnSpPr>
            <p:nvPr/>
          </p:nvCxnSpPr>
          <p:spPr>
            <a:xfrm flipV="1">
              <a:off x="6827895" y="2730755"/>
              <a:ext cx="1733550" cy="381000"/>
            </a:xfrm>
            <a:prstGeom prst="line">
              <a:avLst/>
            </a:prstGeom>
            <a:ln w="57150">
              <a:solidFill>
                <a:srgbClr val="132843"/>
              </a:solidFill>
            </a:ln>
          </p:spPr>
          <p:style>
            <a:lnRef idx="1">
              <a:schemeClr val="accent1"/>
            </a:lnRef>
            <a:fillRef idx="0">
              <a:schemeClr val="accent1"/>
            </a:fillRef>
            <a:effectRef idx="0">
              <a:schemeClr val="accent1"/>
            </a:effectRef>
            <a:fontRef idx="minor">
              <a:schemeClr val="tx1"/>
            </a:fontRef>
          </p:style>
        </p:cxnSp>
        <p:sp>
          <p:nvSpPr>
            <p:cNvPr id="43" name="Lưu đồ: Đường kết nối 42">
              <a:extLst>
                <a:ext uri="{FF2B5EF4-FFF2-40B4-BE49-F238E27FC236}">
                  <a16:creationId xmlns:a16="http://schemas.microsoft.com/office/drawing/2014/main" id="{B3C3F356-4301-7B4B-B871-7CD3973EDAE6}"/>
                </a:ext>
              </a:extLst>
            </p:cNvPr>
            <p:cNvSpPr/>
            <p:nvPr/>
          </p:nvSpPr>
          <p:spPr>
            <a:xfrm>
              <a:off x="8523345" y="2610737"/>
              <a:ext cx="228600" cy="243483"/>
            </a:xfrm>
            <a:prstGeom prst="flowChartConnector">
              <a:avLst/>
            </a:prstGeom>
            <a:solidFill>
              <a:srgbClr val="132843"/>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grpSp>
      <p:grpSp>
        <p:nvGrpSpPr>
          <p:cNvPr id="37" name="Nhóm 36">
            <a:extLst>
              <a:ext uri="{FF2B5EF4-FFF2-40B4-BE49-F238E27FC236}">
                <a16:creationId xmlns:a16="http://schemas.microsoft.com/office/drawing/2014/main" id="{FAD78999-2FD4-501E-E743-937FF22F71D5}"/>
              </a:ext>
            </a:extLst>
          </p:cNvPr>
          <p:cNvGrpSpPr/>
          <p:nvPr/>
        </p:nvGrpSpPr>
        <p:grpSpPr>
          <a:xfrm>
            <a:off x="4807080" y="5940483"/>
            <a:ext cx="2774070" cy="1140260"/>
            <a:chOff x="3864480" y="5672372"/>
            <a:chExt cx="2774070" cy="1140260"/>
          </a:xfrm>
        </p:grpSpPr>
        <p:cxnSp>
          <p:nvCxnSpPr>
            <p:cNvPr id="28" name="Đường nối Thẳng 27">
              <a:extLst>
                <a:ext uri="{FF2B5EF4-FFF2-40B4-BE49-F238E27FC236}">
                  <a16:creationId xmlns:a16="http://schemas.microsoft.com/office/drawing/2014/main" id="{4C5BF424-EB6F-0B4A-2919-1A40EF19CD4B}"/>
                </a:ext>
              </a:extLst>
            </p:cNvPr>
            <p:cNvCxnSpPr>
              <a:cxnSpLocks/>
            </p:cNvCxnSpPr>
            <p:nvPr/>
          </p:nvCxnSpPr>
          <p:spPr>
            <a:xfrm flipV="1">
              <a:off x="3986400" y="5768972"/>
              <a:ext cx="976125" cy="891066"/>
            </a:xfrm>
            <a:prstGeom prst="line">
              <a:avLst/>
            </a:prstGeom>
            <a:ln w="57150">
              <a:solidFill>
                <a:srgbClr val="1A3B64"/>
              </a:solidFill>
            </a:ln>
          </p:spPr>
          <p:style>
            <a:lnRef idx="1">
              <a:schemeClr val="accent1"/>
            </a:lnRef>
            <a:fillRef idx="0">
              <a:schemeClr val="accent1"/>
            </a:fillRef>
            <a:effectRef idx="0">
              <a:schemeClr val="accent1"/>
            </a:effectRef>
            <a:fontRef idx="minor">
              <a:schemeClr val="tx1"/>
            </a:fontRef>
          </p:style>
        </p:cxnSp>
        <p:cxnSp>
          <p:nvCxnSpPr>
            <p:cNvPr id="29" name="Đường nối Thẳng 28">
              <a:extLst>
                <a:ext uri="{FF2B5EF4-FFF2-40B4-BE49-F238E27FC236}">
                  <a16:creationId xmlns:a16="http://schemas.microsoft.com/office/drawing/2014/main" id="{49D6F75B-CAE6-8DD6-9201-85C76B46BED3}"/>
                </a:ext>
              </a:extLst>
            </p:cNvPr>
            <p:cNvCxnSpPr>
              <a:cxnSpLocks/>
            </p:cNvCxnSpPr>
            <p:nvPr/>
          </p:nvCxnSpPr>
          <p:spPr>
            <a:xfrm flipV="1">
              <a:off x="4962525" y="5672372"/>
              <a:ext cx="1676025" cy="96600"/>
            </a:xfrm>
            <a:prstGeom prst="line">
              <a:avLst/>
            </a:prstGeom>
            <a:ln w="57150">
              <a:solidFill>
                <a:srgbClr val="1A3B64"/>
              </a:solidFill>
            </a:ln>
          </p:spPr>
          <p:style>
            <a:lnRef idx="1">
              <a:schemeClr val="accent1"/>
            </a:lnRef>
            <a:fillRef idx="0">
              <a:schemeClr val="accent1"/>
            </a:fillRef>
            <a:effectRef idx="0">
              <a:schemeClr val="accent1"/>
            </a:effectRef>
            <a:fontRef idx="minor">
              <a:schemeClr val="tx1"/>
            </a:fontRef>
          </p:style>
        </p:cxnSp>
        <p:sp>
          <p:nvSpPr>
            <p:cNvPr id="44" name="Lưu đồ: Đường kết nối 43">
              <a:extLst>
                <a:ext uri="{FF2B5EF4-FFF2-40B4-BE49-F238E27FC236}">
                  <a16:creationId xmlns:a16="http://schemas.microsoft.com/office/drawing/2014/main" id="{1B9B4B79-D10C-F90E-7FDD-E01DCE57F420}"/>
                </a:ext>
              </a:extLst>
            </p:cNvPr>
            <p:cNvSpPr/>
            <p:nvPr/>
          </p:nvSpPr>
          <p:spPr>
            <a:xfrm>
              <a:off x="3864480" y="6569149"/>
              <a:ext cx="228600" cy="243483"/>
            </a:xfrm>
            <a:prstGeom prst="flowChartConnector">
              <a:avLst/>
            </a:prstGeom>
            <a:solidFill>
              <a:srgbClr val="1A3B64"/>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grpSp>
      <p:grpSp>
        <p:nvGrpSpPr>
          <p:cNvPr id="39" name="Nhóm 38">
            <a:extLst>
              <a:ext uri="{FF2B5EF4-FFF2-40B4-BE49-F238E27FC236}">
                <a16:creationId xmlns:a16="http://schemas.microsoft.com/office/drawing/2014/main" id="{1BE036B7-8845-CAD7-EBCF-3A05D4ED17E2}"/>
              </a:ext>
            </a:extLst>
          </p:cNvPr>
          <p:cNvGrpSpPr/>
          <p:nvPr/>
        </p:nvGrpSpPr>
        <p:grpSpPr>
          <a:xfrm>
            <a:off x="7352550" y="7873229"/>
            <a:ext cx="3553575" cy="759182"/>
            <a:chOff x="6409950" y="7605118"/>
            <a:chExt cx="3553575" cy="759182"/>
          </a:xfrm>
        </p:grpSpPr>
        <p:cxnSp>
          <p:nvCxnSpPr>
            <p:cNvPr id="32" name="Đường nối Thẳng 31">
              <a:extLst>
                <a:ext uri="{FF2B5EF4-FFF2-40B4-BE49-F238E27FC236}">
                  <a16:creationId xmlns:a16="http://schemas.microsoft.com/office/drawing/2014/main" id="{5163105B-26F0-C6AD-5DC5-C1EE42B9968A}"/>
                </a:ext>
              </a:extLst>
            </p:cNvPr>
            <p:cNvCxnSpPr>
              <a:cxnSpLocks/>
            </p:cNvCxnSpPr>
            <p:nvPr/>
          </p:nvCxnSpPr>
          <p:spPr>
            <a:xfrm flipV="1">
              <a:off x="6496050" y="7605118"/>
              <a:ext cx="590925" cy="662582"/>
            </a:xfrm>
            <a:prstGeom prst="line">
              <a:avLst/>
            </a:prstGeom>
            <a:ln w="57150">
              <a:solidFill>
                <a:srgbClr val="5A96DF"/>
              </a:solidFill>
            </a:ln>
          </p:spPr>
          <p:style>
            <a:lnRef idx="1">
              <a:schemeClr val="accent1"/>
            </a:lnRef>
            <a:fillRef idx="0">
              <a:schemeClr val="accent1"/>
            </a:fillRef>
            <a:effectRef idx="0">
              <a:schemeClr val="accent1"/>
            </a:effectRef>
            <a:fontRef idx="minor">
              <a:schemeClr val="tx1"/>
            </a:fontRef>
          </p:style>
        </p:cxnSp>
        <p:cxnSp>
          <p:nvCxnSpPr>
            <p:cNvPr id="33" name="Đường nối Thẳng 32">
              <a:extLst>
                <a:ext uri="{FF2B5EF4-FFF2-40B4-BE49-F238E27FC236}">
                  <a16:creationId xmlns:a16="http://schemas.microsoft.com/office/drawing/2014/main" id="{026F1BEC-AE63-EADB-D365-6B3B5029D323}"/>
                </a:ext>
              </a:extLst>
            </p:cNvPr>
            <p:cNvCxnSpPr>
              <a:cxnSpLocks/>
            </p:cNvCxnSpPr>
            <p:nvPr/>
          </p:nvCxnSpPr>
          <p:spPr>
            <a:xfrm>
              <a:off x="7067925" y="7605118"/>
              <a:ext cx="2895600" cy="0"/>
            </a:xfrm>
            <a:prstGeom prst="line">
              <a:avLst/>
            </a:prstGeom>
            <a:ln w="57150">
              <a:solidFill>
                <a:srgbClr val="5A96DF"/>
              </a:solidFill>
            </a:ln>
          </p:spPr>
          <p:style>
            <a:lnRef idx="1">
              <a:schemeClr val="accent1"/>
            </a:lnRef>
            <a:fillRef idx="0">
              <a:schemeClr val="accent1"/>
            </a:fillRef>
            <a:effectRef idx="0">
              <a:schemeClr val="accent1"/>
            </a:effectRef>
            <a:fontRef idx="minor">
              <a:schemeClr val="tx1"/>
            </a:fontRef>
          </p:style>
        </p:cxnSp>
        <p:sp>
          <p:nvSpPr>
            <p:cNvPr id="45" name="Lưu đồ: Đường kết nối 44">
              <a:extLst>
                <a:ext uri="{FF2B5EF4-FFF2-40B4-BE49-F238E27FC236}">
                  <a16:creationId xmlns:a16="http://schemas.microsoft.com/office/drawing/2014/main" id="{16A2F409-5BB4-D468-141D-B339699919C7}"/>
                </a:ext>
              </a:extLst>
            </p:cNvPr>
            <p:cNvSpPr/>
            <p:nvPr/>
          </p:nvSpPr>
          <p:spPr>
            <a:xfrm>
              <a:off x="6409950" y="8120817"/>
              <a:ext cx="228600" cy="243483"/>
            </a:xfrm>
            <a:prstGeom prst="flowChartConnector">
              <a:avLst/>
            </a:prstGeom>
            <a:solidFill>
              <a:srgbClr val="5A96DF"/>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grpSp>
      <p:grpSp>
        <p:nvGrpSpPr>
          <p:cNvPr id="38" name="Nhóm 37">
            <a:extLst>
              <a:ext uri="{FF2B5EF4-FFF2-40B4-BE49-F238E27FC236}">
                <a16:creationId xmlns:a16="http://schemas.microsoft.com/office/drawing/2014/main" id="{40949B16-C721-9509-D87E-85180F015A34}"/>
              </a:ext>
            </a:extLst>
          </p:cNvPr>
          <p:cNvGrpSpPr/>
          <p:nvPr/>
        </p:nvGrpSpPr>
        <p:grpSpPr>
          <a:xfrm>
            <a:off x="10086600" y="5289869"/>
            <a:ext cx="3009900" cy="959942"/>
            <a:chOff x="9144000" y="5021758"/>
            <a:chExt cx="3009900" cy="959942"/>
          </a:xfrm>
        </p:grpSpPr>
        <p:cxnSp>
          <p:nvCxnSpPr>
            <p:cNvPr id="30" name="Đường nối Thẳng 29">
              <a:extLst>
                <a:ext uri="{FF2B5EF4-FFF2-40B4-BE49-F238E27FC236}">
                  <a16:creationId xmlns:a16="http://schemas.microsoft.com/office/drawing/2014/main" id="{5571E298-FA51-4776-7790-922E258999AA}"/>
                </a:ext>
              </a:extLst>
            </p:cNvPr>
            <p:cNvCxnSpPr>
              <a:cxnSpLocks/>
            </p:cNvCxnSpPr>
            <p:nvPr/>
          </p:nvCxnSpPr>
          <p:spPr>
            <a:xfrm flipV="1">
              <a:off x="9144000" y="5143500"/>
              <a:ext cx="1238250" cy="838200"/>
            </a:xfrm>
            <a:prstGeom prst="line">
              <a:avLst/>
            </a:prstGeom>
            <a:ln w="57150">
              <a:solidFill>
                <a:srgbClr val="224E84"/>
              </a:solidFill>
            </a:ln>
          </p:spPr>
          <p:style>
            <a:lnRef idx="1">
              <a:schemeClr val="accent1"/>
            </a:lnRef>
            <a:fillRef idx="0">
              <a:schemeClr val="accent1"/>
            </a:fillRef>
            <a:effectRef idx="0">
              <a:schemeClr val="accent1"/>
            </a:effectRef>
            <a:fontRef idx="minor">
              <a:schemeClr val="tx1"/>
            </a:fontRef>
          </p:style>
        </p:cxnSp>
        <p:cxnSp>
          <p:nvCxnSpPr>
            <p:cNvPr id="31" name="Đường nối Thẳng 30">
              <a:extLst>
                <a:ext uri="{FF2B5EF4-FFF2-40B4-BE49-F238E27FC236}">
                  <a16:creationId xmlns:a16="http://schemas.microsoft.com/office/drawing/2014/main" id="{240FA9C5-8B73-78EA-0325-55C35ADC69E2}"/>
                </a:ext>
              </a:extLst>
            </p:cNvPr>
            <p:cNvCxnSpPr/>
            <p:nvPr/>
          </p:nvCxnSpPr>
          <p:spPr>
            <a:xfrm>
              <a:off x="10382250" y="5143500"/>
              <a:ext cx="1657350" cy="0"/>
            </a:xfrm>
            <a:prstGeom prst="line">
              <a:avLst/>
            </a:prstGeom>
            <a:ln w="57150">
              <a:solidFill>
                <a:srgbClr val="224E84"/>
              </a:solidFill>
            </a:ln>
          </p:spPr>
          <p:style>
            <a:lnRef idx="1">
              <a:schemeClr val="accent1"/>
            </a:lnRef>
            <a:fillRef idx="0">
              <a:schemeClr val="accent1"/>
            </a:fillRef>
            <a:effectRef idx="0">
              <a:schemeClr val="accent1"/>
            </a:effectRef>
            <a:fontRef idx="minor">
              <a:schemeClr val="tx1"/>
            </a:fontRef>
          </p:style>
        </p:cxnSp>
        <p:sp>
          <p:nvSpPr>
            <p:cNvPr id="46" name="Lưu đồ: Đường kết nối 45">
              <a:extLst>
                <a:ext uri="{FF2B5EF4-FFF2-40B4-BE49-F238E27FC236}">
                  <a16:creationId xmlns:a16="http://schemas.microsoft.com/office/drawing/2014/main" id="{08F7F923-9E48-1EAF-E78C-198DF6C60375}"/>
                </a:ext>
              </a:extLst>
            </p:cNvPr>
            <p:cNvSpPr/>
            <p:nvPr/>
          </p:nvSpPr>
          <p:spPr>
            <a:xfrm>
              <a:off x="11925300" y="5021758"/>
              <a:ext cx="228600" cy="243483"/>
            </a:xfrm>
            <a:prstGeom prst="flowChartConnector">
              <a:avLst/>
            </a:prstGeom>
            <a:solidFill>
              <a:srgbClr val="224E84"/>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grpSp>
      <p:sp>
        <p:nvSpPr>
          <p:cNvPr id="50" name="Hộp Văn bản 49">
            <a:extLst>
              <a:ext uri="{FF2B5EF4-FFF2-40B4-BE49-F238E27FC236}">
                <a16:creationId xmlns:a16="http://schemas.microsoft.com/office/drawing/2014/main" id="{AC477806-1424-FFBE-8AEB-C614CB122F77}"/>
              </a:ext>
            </a:extLst>
          </p:cNvPr>
          <p:cNvSpPr txBox="1"/>
          <p:nvPr/>
        </p:nvSpPr>
        <p:spPr>
          <a:xfrm>
            <a:off x="9858000" y="2726311"/>
            <a:ext cx="7315200" cy="523220"/>
          </a:xfrm>
          <a:prstGeom prst="rect">
            <a:avLst/>
          </a:prstGeom>
          <a:noFill/>
        </p:spPr>
        <p:txBody>
          <a:bodyPr wrap="square" rtlCol="0">
            <a:spAutoFit/>
          </a:bodyPr>
          <a:lstStyle/>
          <a:p>
            <a:pPr lvl="0" algn="ctr"/>
            <a:r>
              <a:rPr lang="en-US" sz="2800" b="1" dirty="0">
                <a:latin typeface="Aharoni" panose="02010803020104030203" pitchFamily="2" charset="-79"/>
                <a:cs typeface="Aharoni" panose="02010803020104030203" pitchFamily="2" charset="-79"/>
              </a:rPr>
              <a:t>PERSONAL IMPACT ON EACH PERSON</a:t>
            </a:r>
            <a:endParaRPr kumimoji="0" lang="vi-VN" sz="2800" b="1" i="0" u="none" strike="noStrike" kern="1200" cap="none" spc="0" normalizeH="0" baseline="0" noProof="0" dirty="0">
              <a:ln>
                <a:noFill/>
              </a:ln>
              <a:solidFill>
                <a:prstClr val="black"/>
              </a:solidFill>
              <a:effectLst/>
              <a:uLnTx/>
              <a:uFillTx/>
              <a:latin typeface="Arial" panose="020B0604020202020204" pitchFamily="34" charset="0"/>
              <a:cs typeface="Aharoni" panose="02010803020104030203" pitchFamily="2" charset="-79"/>
            </a:endParaRPr>
          </a:p>
        </p:txBody>
      </p:sp>
      <p:sp>
        <p:nvSpPr>
          <p:cNvPr id="51" name="Hộp Văn bản 50">
            <a:extLst>
              <a:ext uri="{FF2B5EF4-FFF2-40B4-BE49-F238E27FC236}">
                <a16:creationId xmlns:a16="http://schemas.microsoft.com/office/drawing/2014/main" id="{E7553517-BB20-4583-CBDA-986CE7F8FFCE}"/>
              </a:ext>
            </a:extLst>
          </p:cNvPr>
          <p:cNvSpPr txBox="1"/>
          <p:nvPr/>
        </p:nvSpPr>
        <p:spPr>
          <a:xfrm>
            <a:off x="1028700" y="7162345"/>
            <a:ext cx="4343400" cy="954107"/>
          </a:xfrm>
          <a:prstGeom prst="rect">
            <a:avLst/>
          </a:prstGeom>
          <a:noFill/>
        </p:spPr>
        <p:txBody>
          <a:bodyPr wrap="square" rtlCol="0">
            <a:spAutoFit/>
          </a:bodyPr>
          <a:lstStyle/>
          <a:p>
            <a:pPr lvl="0" algn="ctr"/>
            <a:r>
              <a:rPr lang="en-US" sz="2800" b="1" dirty="0">
                <a:latin typeface="Aharoni" panose="02010803020104030203" pitchFamily="2" charset="-79"/>
                <a:cs typeface="Aharoni" panose="02010803020104030203" pitchFamily="2" charset="-79"/>
              </a:rPr>
              <a:t>INFLUENCE ON SOCIETY AND COMMUNITY</a:t>
            </a:r>
            <a:endParaRPr kumimoji="0" lang="vi-VN" sz="2800" b="1" i="0" u="none" strike="noStrike" kern="1200" cap="none" spc="0" normalizeH="0" baseline="0" noProof="0" dirty="0">
              <a:ln>
                <a:noFill/>
              </a:ln>
              <a:solidFill>
                <a:prstClr val="black"/>
              </a:solidFill>
              <a:effectLst/>
              <a:uLnTx/>
              <a:uFillTx/>
              <a:latin typeface="Arial" panose="020B0604020202020204" pitchFamily="34" charset="0"/>
              <a:cs typeface="Aharoni" panose="02010803020104030203" pitchFamily="2" charset="-79"/>
            </a:endParaRPr>
          </a:p>
        </p:txBody>
      </p:sp>
      <p:sp>
        <p:nvSpPr>
          <p:cNvPr id="52" name="Hộp Văn bản 51">
            <a:extLst>
              <a:ext uri="{FF2B5EF4-FFF2-40B4-BE49-F238E27FC236}">
                <a16:creationId xmlns:a16="http://schemas.microsoft.com/office/drawing/2014/main" id="{48F84926-BAA3-D8C3-88D2-D284789EDDCC}"/>
              </a:ext>
            </a:extLst>
          </p:cNvPr>
          <p:cNvSpPr txBox="1"/>
          <p:nvPr/>
        </p:nvSpPr>
        <p:spPr>
          <a:xfrm>
            <a:off x="13411200" y="4942415"/>
            <a:ext cx="5286000" cy="1384995"/>
          </a:xfrm>
          <a:prstGeom prst="rect">
            <a:avLst/>
          </a:prstGeom>
          <a:noFill/>
        </p:spPr>
        <p:txBody>
          <a:bodyPr wrap="square" rtlCol="0">
            <a:spAutoFit/>
          </a:bodyPr>
          <a:lstStyle/>
          <a:p>
            <a:pPr algn="ctr"/>
            <a:r>
              <a:rPr lang="en-US" sz="2800" b="1" dirty="0">
                <a:latin typeface="Aharoni" panose="02010803020104030203" pitchFamily="2" charset="-79"/>
                <a:cs typeface="Aharoni" panose="02010803020104030203" pitchFamily="2" charset="-79"/>
              </a:rPr>
              <a:t>SO DOES IT CREATE ANY OTHER EFFECTS?</a:t>
            </a:r>
            <a:endParaRPr lang="vi-VN" sz="2800" dirty="0">
              <a:cs typeface="Aharoni" panose="02010803020104030203"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2800" b="1" i="0" u="none" strike="noStrike" kern="1200" cap="none" spc="0" normalizeH="0" baseline="0" noProof="0" dirty="0">
              <a:ln>
                <a:noFill/>
              </a:ln>
              <a:solidFill>
                <a:prstClr val="black"/>
              </a:solidFill>
              <a:effectLst/>
              <a:uLnTx/>
              <a:uFillTx/>
              <a:latin typeface="Arial" panose="020B0604020202020204" pitchFamily="34" charset="0"/>
              <a:ea typeface="+mn-ea"/>
              <a:cs typeface="Aharoni" panose="02010803020104030203" pitchFamily="2" charset="-79"/>
            </a:endParaRPr>
          </a:p>
        </p:txBody>
      </p:sp>
      <p:sp>
        <p:nvSpPr>
          <p:cNvPr id="53" name="Hộp Văn bản 52">
            <a:extLst>
              <a:ext uri="{FF2B5EF4-FFF2-40B4-BE49-F238E27FC236}">
                <a16:creationId xmlns:a16="http://schemas.microsoft.com/office/drawing/2014/main" id="{11E1058F-8810-0678-BE34-2DA38D9C233B}"/>
              </a:ext>
            </a:extLst>
          </p:cNvPr>
          <p:cNvSpPr txBox="1"/>
          <p:nvPr/>
        </p:nvSpPr>
        <p:spPr>
          <a:xfrm>
            <a:off x="2061210" y="8782604"/>
            <a:ext cx="6553200" cy="954107"/>
          </a:xfrm>
          <a:prstGeom prst="rect">
            <a:avLst/>
          </a:prstGeom>
          <a:noFill/>
        </p:spPr>
        <p:txBody>
          <a:bodyPr wrap="square" rtlCol="0">
            <a:spAutoFit/>
          </a:bodyPr>
          <a:lstStyle/>
          <a:p>
            <a:pPr algn="ctr"/>
            <a:r>
              <a:rPr lang="en-US" sz="2800" b="1" dirty="0">
                <a:solidFill>
                  <a:prstClr val="black"/>
                </a:solidFill>
                <a:latin typeface="Aharoni" panose="02010803020104030203" pitchFamily="2" charset="-79"/>
                <a:cs typeface="Aharoni" panose="02010803020104030203" pitchFamily="2" charset="-79"/>
              </a:rPr>
              <a:t>THE DISCUSSION ON THIS TOPIC</a:t>
            </a:r>
            <a:endParaRPr lang="vi-VN" sz="2800" dirty="0">
              <a:cs typeface="Aharoni" panose="02010803020104030203"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2800" b="1" i="0" u="none" strike="noStrike" kern="1200" cap="none" spc="0" normalizeH="0" baseline="0" noProof="0" dirty="0">
              <a:ln>
                <a:noFill/>
              </a:ln>
              <a:solidFill>
                <a:prstClr val="black"/>
              </a:solidFill>
              <a:effectLst/>
              <a:uLnTx/>
              <a:uFillTx/>
              <a:latin typeface="Arial" panose="020B0604020202020204" pitchFamily="34" charset="0"/>
              <a:ea typeface="+mn-ea"/>
              <a:cs typeface="Aharoni" panose="02010803020104030203" pitchFamily="2" charset="-79"/>
            </a:endParaRPr>
          </a:p>
        </p:txBody>
      </p:sp>
      <p:sp>
        <p:nvSpPr>
          <p:cNvPr id="26" name="Hình chữ nhật: Góc Tròn 25">
            <a:extLst>
              <a:ext uri="{FF2B5EF4-FFF2-40B4-BE49-F238E27FC236}">
                <a16:creationId xmlns:a16="http://schemas.microsoft.com/office/drawing/2014/main" id="{23618B41-B941-51F5-2CC4-07500F33C8CA}"/>
              </a:ext>
            </a:extLst>
          </p:cNvPr>
          <p:cNvSpPr/>
          <p:nvPr/>
        </p:nvSpPr>
        <p:spPr>
          <a:xfrm>
            <a:off x="342900" y="-3686680"/>
            <a:ext cx="1295400" cy="3048000"/>
          </a:xfrm>
          <a:prstGeom prst="roundRect">
            <a:avLst/>
          </a:prstGeom>
          <a:solidFill>
            <a:srgbClr val="001737"/>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41" name="Hộp Văn bản 40">
            <a:extLst>
              <a:ext uri="{FF2B5EF4-FFF2-40B4-BE49-F238E27FC236}">
                <a16:creationId xmlns:a16="http://schemas.microsoft.com/office/drawing/2014/main" id="{C343B920-C02F-6AA4-2F1F-4FD93286C048}"/>
              </a:ext>
            </a:extLst>
          </p:cNvPr>
          <p:cNvSpPr txBox="1"/>
          <p:nvPr/>
        </p:nvSpPr>
        <p:spPr>
          <a:xfrm>
            <a:off x="251402" y="-1980356"/>
            <a:ext cx="129540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0" normalizeH="0" baseline="0" noProof="0" dirty="0">
                <a:ln>
                  <a:noFill/>
                </a:ln>
                <a:solidFill>
                  <a:prstClr val="white"/>
                </a:solidFill>
                <a:effectLst/>
                <a:uLnTx/>
                <a:uFillTx/>
                <a:latin typeface="ADLaM Display" panose="02010000000000000000" pitchFamily="2" charset="0"/>
                <a:ea typeface="ADLaM Display" panose="02010000000000000000" pitchFamily="2" charset="0"/>
                <a:cs typeface="ADLaM Display" panose="02010000000000000000" pitchFamily="2" charset="0"/>
              </a:rPr>
              <a:t>03</a:t>
            </a:r>
            <a:endParaRPr kumimoji="0" lang="vi-VN" sz="4800" b="0" i="0" u="none" strike="noStrike" kern="1200" cap="none" spc="0" normalizeH="0" baseline="0" noProof="0" dirty="0">
              <a:ln>
                <a:noFill/>
              </a:ln>
              <a:solidFill>
                <a:prstClr val="white"/>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3407948958"/>
      </p:ext>
    </p:extLst>
  </p:cSld>
  <p:clrMapOvr>
    <a:masterClrMapping/>
  </p:clrMapOvr>
  <p:transition spd="slow">
    <p:cover/>
  </p:transition>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Freeform 20">
            <a:extLst>
              <a:ext uri="{FF2B5EF4-FFF2-40B4-BE49-F238E27FC236}">
                <a16:creationId xmlns:a16="http://schemas.microsoft.com/office/drawing/2014/main" id="{973F831E-518A-48AF-3806-DA759E2C6B5E}"/>
              </a:ext>
            </a:extLst>
          </p:cNvPr>
          <p:cNvSpPr>
            <a:spLocks noChangeArrowheads="1"/>
          </p:cNvSpPr>
          <p:nvPr/>
        </p:nvSpPr>
        <p:spPr bwMode="auto">
          <a:xfrm>
            <a:off x="10121920" y="1784862"/>
            <a:ext cx="7560107" cy="7031920"/>
          </a:xfrm>
          <a:custGeom>
            <a:avLst/>
            <a:gdLst>
              <a:gd name="T0" fmla="*/ 1986 w 2291"/>
              <a:gd name="T1" fmla="*/ 0 h 2290"/>
              <a:gd name="T2" fmla="*/ 304 w 2291"/>
              <a:gd name="T3" fmla="*/ 0 h 2290"/>
              <a:gd name="T4" fmla="*/ 304 w 2291"/>
              <a:gd name="T5" fmla="*/ 0 h 2290"/>
              <a:gd name="T6" fmla="*/ 0 w 2291"/>
              <a:gd name="T7" fmla="*/ 304 h 2290"/>
              <a:gd name="T8" fmla="*/ 0 w 2291"/>
              <a:gd name="T9" fmla="*/ 1986 h 2290"/>
              <a:gd name="T10" fmla="*/ 0 w 2291"/>
              <a:gd name="T11" fmla="*/ 1986 h 2290"/>
              <a:gd name="T12" fmla="*/ 304 w 2291"/>
              <a:gd name="T13" fmla="*/ 2289 h 2290"/>
              <a:gd name="T14" fmla="*/ 1986 w 2291"/>
              <a:gd name="T15" fmla="*/ 2289 h 2290"/>
              <a:gd name="T16" fmla="*/ 1986 w 2291"/>
              <a:gd name="T17" fmla="*/ 2289 h 2290"/>
              <a:gd name="T18" fmla="*/ 2290 w 2291"/>
              <a:gd name="T19" fmla="*/ 1986 h 2290"/>
              <a:gd name="T20" fmla="*/ 2290 w 2291"/>
              <a:gd name="T21" fmla="*/ 304 h 2290"/>
              <a:gd name="T22" fmla="*/ 2290 w 2291"/>
              <a:gd name="T23" fmla="*/ 304 h 2290"/>
              <a:gd name="T24" fmla="*/ 1986 w 2291"/>
              <a:gd name="T25" fmla="*/ 0 h 22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91" h="2290">
                <a:moveTo>
                  <a:pt x="1986" y="0"/>
                </a:moveTo>
                <a:lnTo>
                  <a:pt x="304" y="0"/>
                </a:lnTo>
                <a:lnTo>
                  <a:pt x="304" y="0"/>
                </a:lnTo>
                <a:cubicBezTo>
                  <a:pt x="137" y="0"/>
                  <a:pt x="0" y="136"/>
                  <a:pt x="0" y="304"/>
                </a:cubicBezTo>
                <a:lnTo>
                  <a:pt x="0" y="1986"/>
                </a:lnTo>
                <a:lnTo>
                  <a:pt x="0" y="1986"/>
                </a:lnTo>
                <a:cubicBezTo>
                  <a:pt x="0" y="2154"/>
                  <a:pt x="137" y="2289"/>
                  <a:pt x="304" y="2289"/>
                </a:cubicBezTo>
                <a:lnTo>
                  <a:pt x="1986" y="2289"/>
                </a:lnTo>
                <a:lnTo>
                  <a:pt x="1986" y="2289"/>
                </a:lnTo>
                <a:cubicBezTo>
                  <a:pt x="2154" y="2289"/>
                  <a:pt x="2290" y="2154"/>
                  <a:pt x="2290" y="1986"/>
                </a:cubicBezTo>
                <a:lnTo>
                  <a:pt x="2290" y="304"/>
                </a:lnTo>
                <a:lnTo>
                  <a:pt x="2290" y="304"/>
                </a:lnTo>
                <a:cubicBezTo>
                  <a:pt x="2290" y="136"/>
                  <a:pt x="2154" y="0"/>
                  <a:pt x="1986" y="0"/>
                </a:cubicBezTo>
              </a:path>
            </a:pathLst>
          </a:custGeom>
          <a:gradFill>
            <a:gsLst>
              <a:gs pos="39000">
                <a:srgbClr val="16006D"/>
              </a:gs>
              <a:gs pos="100000">
                <a:srgbClr val="3109CC"/>
              </a:gs>
            </a:gsLst>
            <a:lin ang="2700000" scaled="1"/>
          </a:gradFill>
          <a:ln w="57150">
            <a:noFill/>
          </a:ln>
          <a:effectLst/>
        </p:spPr>
        <p:txBody>
          <a:bodyPr wrap="none" anchor="ctr"/>
          <a:lstStyle/>
          <a:p>
            <a:pPr defTabSz="1371326"/>
            <a:endParaRPr lang="en-US" sz="4899">
              <a:solidFill>
                <a:srgbClr val="747993"/>
              </a:solidFill>
              <a:latin typeface="Open Sans"/>
            </a:endParaRPr>
          </a:p>
        </p:txBody>
      </p:sp>
      <p:sp>
        <p:nvSpPr>
          <p:cNvPr id="2" name="Hộp Văn bản 1">
            <a:extLst>
              <a:ext uri="{FF2B5EF4-FFF2-40B4-BE49-F238E27FC236}">
                <a16:creationId xmlns:a16="http://schemas.microsoft.com/office/drawing/2014/main" id="{60ED8FAC-67B1-6784-DE3D-713FA2FCA30D}"/>
              </a:ext>
            </a:extLst>
          </p:cNvPr>
          <p:cNvSpPr txBox="1"/>
          <p:nvPr/>
        </p:nvSpPr>
        <p:spPr>
          <a:xfrm>
            <a:off x="1087065" y="2946918"/>
            <a:ext cx="8679459" cy="4062651"/>
          </a:xfrm>
          <a:prstGeom prst="rect">
            <a:avLst/>
          </a:prstGeom>
          <a:noFill/>
        </p:spPr>
        <p:txBody>
          <a:bodyPr wrap="square" rtlCol="0">
            <a:spAutoFit/>
          </a:bodyPr>
          <a:lstStyle/>
          <a:p>
            <a:r>
              <a:rPr lang="en-US" sz="8000" b="1" kern="100" dirty="0">
                <a:solidFill>
                  <a:srgbClr val="16006D"/>
                </a:solidFill>
                <a:effectLst/>
                <a:latin typeface="Poppins Bold" panose="00000800000000000000" charset="0"/>
                <a:ea typeface="Arial" panose="020B0604020202020204" pitchFamily="34" charset="0"/>
                <a:cs typeface="Poppins Bold" panose="00000800000000000000" charset="0"/>
              </a:rPr>
              <a:t>SO DOES IT CREATE ANY OTHER EFFECTS?</a:t>
            </a:r>
            <a:endParaRPr lang="vi-VN" sz="8000" kern="100" dirty="0">
              <a:solidFill>
                <a:srgbClr val="16006D"/>
              </a:solidFill>
              <a:effectLst/>
              <a:latin typeface="Arial" panose="020B0604020202020204" pitchFamily="34" charset="0"/>
              <a:ea typeface="Arial" panose="020B0604020202020204" pitchFamily="34" charset="0"/>
              <a:cs typeface="Poppins Bold" panose="00000800000000000000" charset="0"/>
            </a:endParaRPr>
          </a:p>
          <a:p>
            <a:endParaRPr lang="vi-VN" dirty="0"/>
          </a:p>
        </p:txBody>
      </p:sp>
      <p:sp>
        <p:nvSpPr>
          <p:cNvPr id="3" name="Hình chữ nhật: Góc Tròn 2">
            <a:extLst>
              <a:ext uri="{FF2B5EF4-FFF2-40B4-BE49-F238E27FC236}">
                <a16:creationId xmlns:a16="http://schemas.microsoft.com/office/drawing/2014/main" id="{9E3D13A9-EF27-2A68-7E9B-94D7BB9F96F0}"/>
              </a:ext>
            </a:extLst>
          </p:cNvPr>
          <p:cNvSpPr/>
          <p:nvPr/>
        </p:nvSpPr>
        <p:spPr>
          <a:xfrm>
            <a:off x="556039" y="-1524000"/>
            <a:ext cx="1295400" cy="3048000"/>
          </a:xfrm>
          <a:prstGeom prst="roundRect">
            <a:avLst/>
          </a:prstGeom>
          <a:solidFill>
            <a:srgbClr val="001737"/>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8" name="Hộp Văn bản 7">
            <a:extLst>
              <a:ext uri="{FF2B5EF4-FFF2-40B4-BE49-F238E27FC236}">
                <a16:creationId xmlns:a16="http://schemas.microsoft.com/office/drawing/2014/main" id="{DC41BF78-C75E-30F9-56F5-CE2E82DFCF10}"/>
              </a:ext>
            </a:extLst>
          </p:cNvPr>
          <p:cNvSpPr txBox="1"/>
          <p:nvPr/>
        </p:nvSpPr>
        <p:spPr>
          <a:xfrm>
            <a:off x="464541" y="182324"/>
            <a:ext cx="129540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0" normalizeH="0" baseline="0" noProof="0" dirty="0">
                <a:ln>
                  <a:noFill/>
                </a:ln>
                <a:solidFill>
                  <a:schemeClr val="bg1"/>
                </a:solidFill>
                <a:effectLst/>
                <a:uLnTx/>
                <a:uFillTx/>
                <a:latin typeface="ADLaM Display" panose="02010000000000000000" pitchFamily="2" charset="0"/>
                <a:ea typeface="ADLaM Display" panose="02010000000000000000" pitchFamily="2" charset="0"/>
                <a:cs typeface="ADLaM Display" panose="02010000000000000000" pitchFamily="2" charset="0"/>
              </a:rPr>
              <a:t>03</a:t>
            </a:r>
            <a:endParaRPr kumimoji="0" lang="vi-VN" sz="4800" b="0" i="0" u="none" strike="noStrike" kern="1200" cap="none" spc="0" normalizeH="0" baseline="0" noProof="0" dirty="0">
              <a:ln>
                <a:noFill/>
              </a:ln>
              <a:solidFill>
                <a:schemeClr val="bg1"/>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sp>
        <p:nvSpPr>
          <p:cNvPr id="10" name="TextBox 7">
            <a:extLst>
              <a:ext uri="{FF2B5EF4-FFF2-40B4-BE49-F238E27FC236}">
                <a16:creationId xmlns:a16="http://schemas.microsoft.com/office/drawing/2014/main" id="{6DDE1E6F-3330-5FC2-A927-142B5C4E6080}"/>
              </a:ext>
            </a:extLst>
          </p:cNvPr>
          <p:cNvSpPr txBox="1"/>
          <p:nvPr/>
        </p:nvSpPr>
        <p:spPr>
          <a:xfrm>
            <a:off x="13607224" y="8961231"/>
            <a:ext cx="3652076" cy="358775"/>
          </a:xfrm>
          <a:prstGeom prst="rect">
            <a:avLst/>
          </a:prstGeom>
        </p:spPr>
        <p:txBody>
          <a:bodyPr lIns="0" tIns="0" rIns="0" bIns="0" rtlCol="0" anchor="t">
            <a:spAutoFit/>
          </a:bodyPr>
          <a:lstStyle/>
          <a:p>
            <a:pPr algn="r">
              <a:lnSpc>
                <a:spcPts val="2799"/>
              </a:lnSpc>
              <a:spcBef>
                <a:spcPct val="0"/>
              </a:spcBef>
            </a:pPr>
            <a:r>
              <a:rPr lang="en-US" sz="1999">
                <a:solidFill>
                  <a:srgbClr val="000000"/>
                </a:solidFill>
                <a:latin typeface="Poppins"/>
                <a:ea typeface="Poppins"/>
                <a:cs typeface="Poppins"/>
                <a:sym typeface="Poppins"/>
              </a:rPr>
              <a:t>2024</a:t>
            </a:r>
          </a:p>
        </p:txBody>
      </p:sp>
      <p:grpSp>
        <p:nvGrpSpPr>
          <p:cNvPr id="12" name="Group 17">
            <a:extLst>
              <a:ext uri="{FF2B5EF4-FFF2-40B4-BE49-F238E27FC236}">
                <a16:creationId xmlns:a16="http://schemas.microsoft.com/office/drawing/2014/main" id="{B4624217-5D6D-4331-FC48-2B26BEB55004}"/>
              </a:ext>
            </a:extLst>
          </p:cNvPr>
          <p:cNvGrpSpPr/>
          <p:nvPr/>
        </p:nvGrpSpPr>
        <p:grpSpPr>
          <a:xfrm>
            <a:off x="1303996" y="7667763"/>
            <a:ext cx="2394832" cy="807119"/>
            <a:chOff x="0" y="0"/>
            <a:chExt cx="337565" cy="113768"/>
          </a:xfrm>
        </p:grpSpPr>
        <p:sp>
          <p:nvSpPr>
            <p:cNvPr id="13" name="Freeform 18">
              <a:extLst>
                <a:ext uri="{FF2B5EF4-FFF2-40B4-BE49-F238E27FC236}">
                  <a16:creationId xmlns:a16="http://schemas.microsoft.com/office/drawing/2014/main" id="{D0F878EF-9868-6878-36B0-4689CD44C6CC}"/>
                </a:ext>
              </a:extLst>
            </p:cNvPr>
            <p:cNvSpPr/>
            <p:nvPr/>
          </p:nvSpPr>
          <p:spPr>
            <a:xfrm>
              <a:off x="0" y="0"/>
              <a:ext cx="337565" cy="113768"/>
            </a:xfrm>
            <a:custGeom>
              <a:avLst/>
              <a:gdLst/>
              <a:ahLst/>
              <a:cxnLst/>
              <a:rect l="l" t="t" r="r" b="b"/>
              <a:pathLst>
                <a:path w="337565" h="113768">
                  <a:moveTo>
                    <a:pt x="56884" y="0"/>
                  </a:moveTo>
                  <a:lnTo>
                    <a:pt x="280681" y="0"/>
                  </a:lnTo>
                  <a:cubicBezTo>
                    <a:pt x="295767" y="0"/>
                    <a:pt x="310236" y="5993"/>
                    <a:pt x="320904" y="16661"/>
                  </a:cubicBezTo>
                  <a:cubicBezTo>
                    <a:pt x="331572" y="27329"/>
                    <a:pt x="337565" y="41797"/>
                    <a:pt x="337565" y="56884"/>
                  </a:cubicBezTo>
                  <a:lnTo>
                    <a:pt x="337565" y="56884"/>
                  </a:lnTo>
                  <a:cubicBezTo>
                    <a:pt x="337565" y="88300"/>
                    <a:pt x="312097" y="113768"/>
                    <a:pt x="280681" y="113768"/>
                  </a:cubicBezTo>
                  <a:lnTo>
                    <a:pt x="56884" y="113768"/>
                  </a:lnTo>
                  <a:cubicBezTo>
                    <a:pt x="25468" y="113768"/>
                    <a:pt x="0" y="88300"/>
                    <a:pt x="0" y="56884"/>
                  </a:cubicBezTo>
                  <a:lnTo>
                    <a:pt x="0" y="56884"/>
                  </a:lnTo>
                  <a:cubicBezTo>
                    <a:pt x="0" y="25468"/>
                    <a:pt x="25468" y="0"/>
                    <a:pt x="56884" y="0"/>
                  </a:cubicBezTo>
                  <a:close/>
                </a:path>
              </a:pathLst>
            </a:custGeom>
            <a:solidFill>
              <a:srgbClr val="16006D"/>
            </a:solidFill>
            <a:ln cap="rnd">
              <a:noFill/>
              <a:prstDash val="solid"/>
              <a:round/>
            </a:ln>
          </p:spPr>
          <p:txBody>
            <a:bodyPr/>
            <a:lstStyle/>
            <a:p>
              <a:endParaRPr lang="vi-VN"/>
            </a:p>
          </p:txBody>
        </p:sp>
        <p:sp>
          <p:nvSpPr>
            <p:cNvPr id="14" name="TextBox 19">
              <a:extLst>
                <a:ext uri="{FF2B5EF4-FFF2-40B4-BE49-F238E27FC236}">
                  <a16:creationId xmlns:a16="http://schemas.microsoft.com/office/drawing/2014/main" id="{100F20BB-B329-1E72-03B4-64FF16A0F9EB}"/>
                </a:ext>
              </a:extLst>
            </p:cNvPr>
            <p:cNvSpPr txBox="1"/>
            <p:nvPr/>
          </p:nvSpPr>
          <p:spPr>
            <a:xfrm>
              <a:off x="0" y="-57150"/>
              <a:ext cx="337565" cy="170918"/>
            </a:xfrm>
            <a:prstGeom prst="rect">
              <a:avLst/>
            </a:prstGeom>
          </p:spPr>
          <p:txBody>
            <a:bodyPr lIns="50800" tIns="50800" rIns="50800" bIns="50800" rtlCol="0" anchor="ctr"/>
            <a:lstStyle/>
            <a:p>
              <a:pPr algn="ctr">
                <a:lnSpc>
                  <a:spcPts val="2659"/>
                </a:lnSpc>
                <a:spcBef>
                  <a:spcPct val="0"/>
                </a:spcBef>
              </a:pPr>
              <a:endParaRPr/>
            </a:p>
          </p:txBody>
        </p:sp>
      </p:grpSp>
      <p:sp>
        <p:nvSpPr>
          <p:cNvPr id="15" name="TextBox 20">
            <a:extLst>
              <a:ext uri="{FF2B5EF4-FFF2-40B4-BE49-F238E27FC236}">
                <a16:creationId xmlns:a16="http://schemas.microsoft.com/office/drawing/2014/main" id="{FC7D3274-D71E-E4E3-3564-441E2AA720C3}"/>
              </a:ext>
            </a:extLst>
          </p:cNvPr>
          <p:cNvSpPr txBox="1"/>
          <p:nvPr/>
        </p:nvSpPr>
        <p:spPr>
          <a:xfrm>
            <a:off x="1571128" y="7863360"/>
            <a:ext cx="1860568" cy="369845"/>
          </a:xfrm>
          <a:prstGeom prst="rect">
            <a:avLst/>
          </a:prstGeom>
        </p:spPr>
        <p:txBody>
          <a:bodyPr lIns="0" tIns="0" rIns="0" bIns="0" rtlCol="0" anchor="t">
            <a:spAutoFit/>
          </a:bodyPr>
          <a:lstStyle/>
          <a:p>
            <a:pPr algn="ctr">
              <a:lnSpc>
                <a:spcPts val="2799"/>
              </a:lnSpc>
              <a:spcBef>
                <a:spcPct val="0"/>
              </a:spcBef>
            </a:pPr>
            <a:r>
              <a:rPr lang="en-US" sz="2800" dirty="0">
                <a:solidFill>
                  <a:srgbClr val="FFFFFF"/>
                </a:solidFill>
                <a:latin typeface="Poppins"/>
                <a:ea typeface="Poppins"/>
                <a:cs typeface="Poppins"/>
                <a:sym typeface="Poppins"/>
              </a:rPr>
              <a:t>Next</a:t>
            </a:r>
          </a:p>
        </p:txBody>
      </p:sp>
      <p:sp>
        <p:nvSpPr>
          <p:cNvPr id="16" name="TextBox 2">
            <a:extLst>
              <a:ext uri="{FF2B5EF4-FFF2-40B4-BE49-F238E27FC236}">
                <a16:creationId xmlns:a16="http://schemas.microsoft.com/office/drawing/2014/main" id="{299A6BA6-110F-5F96-A5F1-FA2EA844C8AC}"/>
              </a:ext>
            </a:extLst>
          </p:cNvPr>
          <p:cNvSpPr txBox="1"/>
          <p:nvPr/>
        </p:nvSpPr>
        <p:spPr>
          <a:xfrm>
            <a:off x="1054100" y="9309032"/>
            <a:ext cx="1531720" cy="304800"/>
          </a:xfrm>
          <a:prstGeom prst="rect">
            <a:avLst/>
          </a:prstGeom>
        </p:spPr>
        <p:txBody>
          <a:bodyPr lIns="0" tIns="0" rIns="0" bIns="0" rtlCol="0" anchor="t">
            <a:spAutoFit/>
          </a:bodyPr>
          <a:lstStyle/>
          <a:p>
            <a:pPr algn="l">
              <a:lnSpc>
                <a:spcPts val="2100"/>
              </a:lnSpc>
            </a:pPr>
            <a:r>
              <a:rPr lang="en-US" sz="2000" b="1">
                <a:solidFill>
                  <a:srgbClr val="000000"/>
                </a:solidFill>
                <a:latin typeface="Poppins Bold"/>
                <a:ea typeface="Poppins Bold"/>
                <a:cs typeface="Poppins Bold"/>
                <a:sym typeface="Poppins Bold"/>
              </a:rPr>
              <a:t>Borcelle</a:t>
            </a:r>
          </a:p>
        </p:txBody>
      </p:sp>
      <p:sp>
        <p:nvSpPr>
          <p:cNvPr id="17" name="TextBox 3">
            <a:extLst>
              <a:ext uri="{FF2B5EF4-FFF2-40B4-BE49-F238E27FC236}">
                <a16:creationId xmlns:a16="http://schemas.microsoft.com/office/drawing/2014/main" id="{03045CB3-CCCA-568A-C1AC-50537EE0D72C}"/>
              </a:ext>
            </a:extLst>
          </p:cNvPr>
          <p:cNvSpPr txBox="1"/>
          <p:nvPr/>
        </p:nvSpPr>
        <p:spPr>
          <a:xfrm>
            <a:off x="8402890" y="9249375"/>
            <a:ext cx="1533021" cy="358775"/>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Poppins"/>
                <a:ea typeface="Poppins"/>
                <a:cs typeface="Poppins"/>
                <a:sym typeface="Poppins"/>
              </a:rPr>
              <a:t>About</a:t>
            </a:r>
          </a:p>
        </p:txBody>
      </p:sp>
      <p:sp>
        <p:nvSpPr>
          <p:cNvPr id="18" name="TextBox 4">
            <a:extLst>
              <a:ext uri="{FF2B5EF4-FFF2-40B4-BE49-F238E27FC236}">
                <a16:creationId xmlns:a16="http://schemas.microsoft.com/office/drawing/2014/main" id="{1A10E201-CB21-6BD6-D135-1C430884BA75}"/>
              </a:ext>
            </a:extLst>
          </p:cNvPr>
          <p:cNvSpPr txBox="1"/>
          <p:nvPr/>
        </p:nvSpPr>
        <p:spPr>
          <a:xfrm>
            <a:off x="12190087" y="9249375"/>
            <a:ext cx="1441239" cy="358775"/>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Poppins"/>
                <a:ea typeface="Poppins"/>
                <a:cs typeface="Poppins"/>
                <a:sym typeface="Poppins"/>
              </a:rPr>
              <a:t>Contact</a:t>
            </a:r>
          </a:p>
        </p:txBody>
      </p:sp>
      <p:sp>
        <p:nvSpPr>
          <p:cNvPr id="19" name="TextBox 5">
            <a:extLst>
              <a:ext uri="{FF2B5EF4-FFF2-40B4-BE49-F238E27FC236}">
                <a16:creationId xmlns:a16="http://schemas.microsoft.com/office/drawing/2014/main" id="{A03BEE12-719C-920E-7998-DC676CFB898A}"/>
              </a:ext>
            </a:extLst>
          </p:cNvPr>
          <p:cNvSpPr txBox="1"/>
          <p:nvPr/>
        </p:nvSpPr>
        <p:spPr>
          <a:xfrm>
            <a:off x="4706176" y="9249375"/>
            <a:ext cx="1441239" cy="358775"/>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Poppins"/>
                <a:ea typeface="Poppins"/>
                <a:cs typeface="Poppins"/>
                <a:sym typeface="Poppins"/>
              </a:rPr>
              <a:t>Home</a:t>
            </a:r>
          </a:p>
        </p:txBody>
      </p:sp>
      <p:pic>
        <p:nvPicPr>
          <p:cNvPr id="28" name="Đồ họa 27" descr="Direction with solid fill">
            <a:extLst>
              <a:ext uri="{FF2B5EF4-FFF2-40B4-BE49-F238E27FC236}">
                <a16:creationId xmlns:a16="http://schemas.microsoft.com/office/drawing/2014/main" id="{6ED4693A-DE0F-9A35-AD48-0710E5213FF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512394" y="7614122"/>
            <a:ext cx="914400" cy="914400"/>
          </a:xfrm>
          <a:prstGeom prst="rect">
            <a:avLst/>
          </a:prstGeom>
        </p:spPr>
      </p:pic>
      <p:sp>
        <p:nvSpPr>
          <p:cNvPr id="29" name="Hình chữ nhật: Góc Tròn 28">
            <a:extLst>
              <a:ext uri="{FF2B5EF4-FFF2-40B4-BE49-F238E27FC236}">
                <a16:creationId xmlns:a16="http://schemas.microsoft.com/office/drawing/2014/main" id="{A7965D7F-9B7E-3F6E-B996-5858EE5B6068}"/>
              </a:ext>
            </a:extLst>
          </p:cNvPr>
          <p:cNvSpPr/>
          <p:nvPr/>
        </p:nvSpPr>
        <p:spPr>
          <a:xfrm>
            <a:off x="9854788" y="1785982"/>
            <a:ext cx="7045200" cy="7030800"/>
          </a:xfrm>
          <a:prstGeom prst="round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 name="Freeform 26">
            <a:extLst>
              <a:ext uri="{FF2B5EF4-FFF2-40B4-BE49-F238E27FC236}">
                <a16:creationId xmlns:a16="http://schemas.microsoft.com/office/drawing/2014/main" id="{6901CCBC-6A27-B32B-BFF8-CA7C76A2097B}"/>
              </a:ext>
            </a:extLst>
          </p:cNvPr>
          <p:cNvSpPr>
            <a:spLocks noChangeAspect="1" noChangeArrowheads="1"/>
          </p:cNvSpPr>
          <p:nvPr/>
        </p:nvSpPr>
        <p:spPr bwMode="auto">
          <a:xfrm rot="2700000">
            <a:off x="15816479" y="2238693"/>
            <a:ext cx="575925" cy="575925"/>
          </a:xfrm>
          <a:custGeom>
            <a:avLst/>
            <a:gdLst>
              <a:gd name="T0" fmla="*/ 2610 w 2611"/>
              <a:gd name="T1" fmla="*/ 863 h 2610"/>
              <a:gd name="T2" fmla="*/ 1746 w 2611"/>
              <a:gd name="T3" fmla="*/ 863 h 2610"/>
              <a:gd name="T4" fmla="*/ 1746 w 2611"/>
              <a:gd name="T5" fmla="*/ 0 h 2610"/>
              <a:gd name="T6" fmla="*/ 864 w 2611"/>
              <a:gd name="T7" fmla="*/ 0 h 2610"/>
              <a:gd name="T8" fmla="*/ 864 w 2611"/>
              <a:gd name="T9" fmla="*/ 863 h 2610"/>
              <a:gd name="T10" fmla="*/ 0 w 2611"/>
              <a:gd name="T11" fmla="*/ 863 h 2610"/>
              <a:gd name="T12" fmla="*/ 0 w 2611"/>
              <a:gd name="T13" fmla="*/ 1746 h 2610"/>
              <a:gd name="T14" fmla="*/ 864 w 2611"/>
              <a:gd name="T15" fmla="*/ 1746 h 2610"/>
              <a:gd name="T16" fmla="*/ 864 w 2611"/>
              <a:gd name="T17" fmla="*/ 2609 h 2610"/>
              <a:gd name="T18" fmla="*/ 1746 w 2611"/>
              <a:gd name="T19" fmla="*/ 2609 h 2610"/>
              <a:gd name="T20" fmla="*/ 1746 w 2611"/>
              <a:gd name="T21" fmla="*/ 1746 h 2610"/>
              <a:gd name="T22" fmla="*/ 2610 w 2611"/>
              <a:gd name="T23" fmla="*/ 1746 h 2610"/>
              <a:gd name="T24" fmla="*/ 2610 w 2611"/>
              <a:gd name="T25" fmla="*/ 863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11" h="2610">
                <a:moveTo>
                  <a:pt x="2610" y="863"/>
                </a:moveTo>
                <a:lnTo>
                  <a:pt x="1746" y="863"/>
                </a:lnTo>
                <a:lnTo>
                  <a:pt x="1746" y="0"/>
                </a:lnTo>
                <a:lnTo>
                  <a:pt x="864" y="0"/>
                </a:lnTo>
                <a:lnTo>
                  <a:pt x="864" y="863"/>
                </a:lnTo>
                <a:lnTo>
                  <a:pt x="0" y="863"/>
                </a:lnTo>
                <a:lnTo>
                  <a:pt x="0" y="1746"/>
                </a:lnTo>
                <a:lnTo>
                  <a:pt x="864" y="1746"/>
                </a:lnTo>
                <a:lnTo>
                  <a:pt x="864" y="2609"/>
                </a:lnTo>
                <a:lnTo>
                  <a:pt x="1746" y="2609"/>
                </a:lnTo>
                <a:lnTo>
                  <a:pt x="1746" y="1746"/>
                </a:lnTo>
                <a:lnTo>
                  <a:pt x="2610" y="1746"/>
                </a:lnTo>
                <a:lnTo>
                  <a:pt x="2610" y="863"/>
                </a:lnTo>
              </a:path>
            </a:pathLst>
          </a:custGeom>
          <a:solidFill>
            <a:schemeClr val="bg1"/>
          </a:solidFill>
          <a:ln>
            <a:noFill/>
          </a:ln>
          <a:effectLst/>
        </p:spPr>
        <p:txBody>
          <a:bodyPr wrap="none" anchor="ctr"/>
          <a:lstStyle/>
          <a:p>
            <a:pPr defTabSz="1371326"/>
            <a:endParaRPr lang="en-US" sz="4899" dirty="0">
              <a:solidFill>
                <a:srgbClr val="FE7C00"/>
              </a:solidFill>
              <a:latin typeface="Montserrat" pitchFamily="2" charset="77"/>
            </a:endParaRPr>
          </a:p>
        </p:txBody>
      </p:sp>
    </p:spTree>
    <p:extLst>
      <p:ext uri="{BB962C8B-B14F-4D97-AF65-F5344CB8AC3E}">
        <p14:creationId xmlns:p14="http://schemas.microsoft.com/office/powerpoint/2010/main" val="399715317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1500">
        <p159:morph option="byObject"/>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A8D421-85B6-FFFA-96AB-F63B5D63A02D}"/>
            </a:ext>
          </a:extLst>
        </p:cNvPr>
        <p:cNvGrpSpPr/>
        <p:nvPr/>
      </p:nvGrpSpPr>
      <p:grpSpPr>
        <a:xfrm>
          <a:off x="0" y="0"/>
          <a:ext cx="0" cy="0"/>
          <a:chOff x="0" y="0"/>
          <a:chExt cx="0" cy="0"/>
        </a:xfrm>
      </p:grpSpPr>
      <p:sp>
        <p:nvSpPr>
          <p:cNvPr id="33" name="Rectangle 34">
            <a:extLst>
              <a:ext uri="{FF2B5EF4-FFF2-40B4-BE49-F238E27FC236}">
                <a16:creationId xmlns:a16="http://schemas.microsoft.com/office/drawing/2014/main" id="{2B3121F0-4874-8863-5482-3D7E76B97EE9}"/>
              </a:ext>
            </a:extLst>
          </p:cNvPr>
          <p:cNvSpPr/>
          <p:nvPr/>
        </p:nvSpPr>
        <p:spPr>
          <a:xfrm>
            <a:off x="-56102" y="9990913"/>
            <a:ext cx="18341721" cy="296087"/>
          </a:xfrm>
          <a:prstGeom prst="rect">
            <a:avLst/>
          </a:prstGeom>
          <a:gradFill flip="none" rotWithShape="1">
            <a:gsLst>
              <a:gs pos="0">
                <a:schemeClr val="accent1"/>
              </a:gs>
              <a:gs pos="75000">
                <a:schemeClr val="accent1">
                  <a:lumMod val="60000"/>
                  <a:lumOff val="4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1326"/>
            <a:endParaRPr lang="en-SV" sz="2700" dirty="0">
              <a:solidFill>
                <a:srgbClr val="FFFFFF"/>
              </a:solidFill>
              <a:latin typeface="DM Sans" pitchFamily="2" charset="0"/>
            </a:endParaRPr>
          </a:p>
        </p:txBody>
      </p:sp>
      <p:grpSp>
        <p:nvGrpSpPr>
          <p:cNvPr id="7" name="Grupo 6">
            <a:extLst>
              <a:ext uri="{FF2B5EF4-FFF2-40B4-BE49-F238E27FC236}">
                <a16:creationId xmlns:a16="http://schemas.microsoft.com/office/drawing/2014/main" id="{169789BA-18B2-0C65-FB2B-51A9CED73B5D}"/>
              </a:ext>
            </a:extLst>
          </p:cNvPr>
          <p:cNvGrpSpPr/>
          <p:nvPr/>
        </p:nvGrpSpPr>
        <p:grpSpPr>
          <a:xfrm>
            <a:off x="-1102709" y="1814741"/>
            <a:ext cx="4264442" cy="1106014"/>
            <a:chOff x="17340360" y="3504657"/>
            <a:chExt cx="5685923" cy="1474685"/>
          </a:xfrm>
          <a:gradFill>
            <a:gsLst>
              <a:gs pos="28000">
                <a:schemeClr val="accent1"/>
              </a:gs>
              <a:gs pos="100000">
                <a:schemeClr val="accent1">
                  <a:lumMod val="60000"/>
                  <a:lumOff val="40000"/>
                </a:schemeClr>
              </a:gs>
            </a:gsLst>
            <a:lin ang="0" scaled="1"/>
          </a:gradFill>
        </p:grpSpPr>
        <p:grpSp>
          <p:nvGrpSpPr>
            <p:cNvPr id="8" name="Grupo 7">
              <a:extLst>
                <a:ext uri="{FF2B5EF4-FFF2-40B4-BE49-F238E27FC236}">
                  <a16:creationId xmlns:a16="http://schemas.microsoft.com/office/drawing/2014/main" id="{15DB9240-DF4D-A6DF-4879-EB467723322E}"/>
                </a:ext>
              </a:extLst>
            </p:cNvPr>
            <p:cNvGrpSpPr/>
            <p:nvPr/>
          </p:nvGrpSpPr>
          <p:grpSpPr>
            <a:xfrm>
              <a:off x="17340360" y="3569205"/>
              <a:ext cx="2852003" cy="1410137"/>
              <a:chOff x="4338572" y="1865337"/>
              <a:chExt cx="6041893" cy="2987339"/>
            </a:xfrm>
            <a:grpFill/>
          </p:grpSpPr>
          <p:sp>
            <p:nvSpPr>
              <p:cNvPr id="12" name="Freeform 19">
                <a:extLst>
                  <a:ext uri="{FF2B5EF4-FFF2-40B4-BE49-F238E27FC236}">
                    <a16:creationId xmlns:a16="http://schemas.microsoft.com/office/drawing/2014/main" id="{A2D41BD4-24D7-E05B-09C3-EE72F5CDCED8}"/>
                  </a:ext>
                </a:extLst>
              </p:cNvPr>
              <p:cNvSpPr>
                <a:spLocks noChangeArrowheads="1"/>
              </p:cNvSpPr>
              <p:nvPr/>
            </p:nvSpPr>
            <p:spPr bwMode="auto">
              <a:xfrm>
                <a:off x="7528462" y="1865337"/>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sp>
            <p:nvSpPr>
              <p:cNvPr id="13" name="Freeform 19">
                <a:extLst>
                  <a:ext uri="{FF2B5EF4-FFF2-40B4-BE49-F238E27FC236}">
                    <a16:creationId xmlns:a16="http://schemas.microsoft.com/office/drawing/2014/main" id="{AFA53B31-4A8B-8708-B2A7-EF8727D4DBB1}"/>
                  </a:ext>
                </a:extLst>
              </p:cNvPr>
              <p:cNvSpPr>
                <a:spLocks noChangeArrowheads="1"/>
              </p:cNvSpPr>
              <p:nvPr/>
            </p:nvSpPr>
            <p:spPr bwMode="auto">
              <a:xfrm>
                <a:off x="4338572" y="2000669"/>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grpSp>
        <p:grpSp>
          <p:nvGrpSpPr>
            <p:cNvPr id="9" name="Grupo 8">
              <a:extLst>
                <a:ext uri="{FF2B5EF4-FFF2-40B4-BE49-F238E27FC236}">
                  <a16:creationId xmlns:a16="http://schemas.microsoft.com/office/drawing/2014/main" id="{C8AD45E5-88EB-468B-853B-614A72FAE68B}"/>
                </a:ext>
              </a:extLst>
            </p:cNvPr>
            <p:cNvGrpSpPr/>
            <p:nvPr/>
          </p:nvGrpSpPr>
          <p:grpSpPr>
            <a:xfrm>
              <a:off x="20174280" y="3504657"/>
              <a:ext cx="2852003" cy="1410137"/>
              <a:chOff x="4338572" y="1865337"/>
              <a:chExt cx="6041893" cy="2987339"/>
            </a:xfrm>
            <a:grpFill/>
          </p:grpSpPr>
          <p:sp>
            <p:nvSpPr>
              <p:cNvPr id="10" name="Freeform 19">
                <a:extLst>
                  <a:ext uri="{FF2B5EF4-FFF2-40B4-BE49-F238E27FC236}">
                    <a16:creationId xmlns:a16="http://schemas.microsoft.com/office/drawing/2014/main" id="{89C5FFBE-A81F-E259-076F-C33C45388A4D}"/>
                  </a:ext>
                </a:extLst>
              </p:cNvPr>
              <p:cNvSpPr>
                <a:spLocks noChangeArrowheads="1"/>
              </p:cNvSpPr>
              <p:nvPr/>
            </p:nvSpPr>
            <p:spPr bwMode="auto">
              <a:xfrm>
                <a:off x="7528462" y="1865337"/>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sp>
            <p:nvSpPr>
              <p:cNvPr id="11" name="Freeform 19">
                <a:extLst>
                  <a:ext uri="{FF2B5EF4-FFF2-40B4-BE49-F238E27FC236}">
                    <a16:creationId xmlns:a16="http://schemas.microsoft.com/office/drawing/2014/main" id="{B381EABE-1A27-4799-DC13-9239F5609B2F}"/>
                  </a:ext>
                </a:extLst>
              </p:cNvPr>
              <p:cNvSpPr>
                <a:spLocks noChangeArrowheads="1"/>
              </p:cNvSpPr>
              <p:nvPr/>
            </p:nvSpPr>
            <p:spPr bwMode="auto">
              <a:xfrm>
                <a:off x="4338572" y="2000669"/>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grpSp>
      </p:grpSp>
      <p:grpSp>
        <p:nvGrpSpPr>
          <p:cNvPr id="15" name="Grupo 14">
            <a:extLst>
              <a:ext uri="{FF2B5EF4-FFF2-40B4-BE49-F238E27FC236}">
                <a16:creationId xmlns:a16="http://schemas.microsoft.com/office/drawing/2014/main" id="{C2AAB104-48A4-1CDB-C973-B5115E2A6263}"/>
              </a:ext>
            </a:extLst>
          </p:cNvPr>
          <p:cNvGrpSpPr/>
          <p:nvPr/>
        </p:nvGrpSpPr>
        <p:grpSpPr>
          <a:xfrm>
            <a:off x="15126268" y="1814741"/>
            <a:ext cx="4264442" cy="1106014"/>
            <a:chOff x="17340360" y="3504657"/>
            <a:chExt cx="5685923" cy="1474685"/>
          </a:xfrm>
          <a:gradFill>
            <a:gsLst>
              <a:gs pos="28000">
                <a:schemeClr val="accent1"/>
              </a:gs>
              <a:gs pos="100000">
                <a:schemeClr val="accent1">
                  <a:lumMod val="60000"/>
                  <a:lumOff val="40000"/>
                </a:schemeClr>
              </a:gs>
            </a:gsLst>
            <a:lin ang="0" scaled="1"/>
          </a:gradFill>
        </p:grpSpPr>
        <p:grpSp>
          <p:nvGrpSpPr>
            <p:cNvPr id="26" name="Grupo 25">
              <a:extLst>
                <a:ext uri="{FF2B5EF4-FFF2-40B4-BE49-F238E27FC236}">
                  <a16:creationId xmlns:a16="http://schemas.microsoft.com/office/drawing/2014/main" id="{39CDC368-4601-173D-50E0-A7B559B2496A}"/>
                </a:ext>
              </a:extLst>
            </p:cNvPr>
            <p:cNvGrpSpPr/>
            <p:nvPr/>
          </p:nvGrpSpPr>
          <p:grpSpPr>
            <a:xfrm>
              <a:off x="17340360" y="3569205"/>
              <a:ext cx="2852003" cy="1410137"/>
              <a:chOff x="4338572" y="1865337"/>
              <a:chExt cx="6041893" cy="2987339"/>
            </a:xfrm>
            <a:grpFill/>
          </p:grpSpPr>
          <p:sp>
            <p:nvSpPr>
              <p:cNvPr id="31" name="Freeform 19">
                <a:extLst>
                  <a:ext uri="{FF2B5EF4-FFF2-40B4-BE49-F238E27FC236}">
                    <a16:creationId xmlns:a16="http://schemas.microsoft.com/office/drawing/2014/main" id="{DC466AEC-FAC4-4420-00CD-C4704D59FD7B}"/>
                  </a:ext>
                </a:extLst>
              </p:cNvPr>
              <p:cNvSpPr>
                <a:spLocks noChangeArrowheads="1"/>
              </p:cNvSpPr>
              <p:nvPr/>
            </p:nvSpPr>
            <p:spPr bwMode="auto">
              <a:xfrm>
                <a:off x="7528462" y="1865337"/>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sp>
            <p:nvSpPr>
              <p:cNvPr id="32" name="Freeform 19">
                <a:extLst>
                  <a:ext uri="{FF2B5EF4-FFF2-40B4-BE49-F238E27FC236}">
                    <a16:creationId xmlns:a16="http://schemas.microsoft.com/office/drawing/2014/main" id="{0FE88194-57EA-5156-257F-88B7B89528F1}"/>
                  </a:ext>
                </a:extLst>
              </p:cNvPr>
              <p:cNvSpPr>
                <a:spLocks noChangeArrowheads="1"/>
              </p:cNvSpPr>
              <p:nvPr/>
            </p:nvSpPr>
            <p:spPr bwMode="auto">
              <a:xfrm>
                <a:off x="4338572" y="2000669"/>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grpSp>
        <p:grpSp>
          <p:nvGrpSpPr>
            <p:cNvPr id="27" name="Grupo 26">
              <a:extLst>
                <a:ext uri="{FF2B5EF4-FFF2-40B4-BE49-F238E27FC236}">
                  <a16:creationId xmlns:a16="http://schemas.microsoft.com/office/drawing/2014/main" id="{C82C4DA5-C5AC-5B23-3629-EB2B34BC7511}"/>
                </a:ext>
              </a:extLst>
            </p:cNvPr>
            <p:cNvGrpSpPr/>
            <p:nvPr/>
          </p:nvGrpSpPr>
          <p:grpSpPr>
            <a:xfrm>
              <a:off x="20174280" y="3504657"/>
              <a:ext cx="2852003" cy="1410137"/>
              <a:chOff x="4338572" y="1865337"/>
              <a:chExt cx="6041893" cy="2987339"/>
            </a:xfrm>
            <a:grpFill/>
          </p:grpSpPr>
          <p:sp>
            <p:nvSpPr>
              <p:cNvPr id="29" name="Freeform 19">
                <a:extLst>
                  <a:ext uri="{FF2B5EF4-FFF2-40B4-BE49-F238E27FC236}">
                    <a16:creationId xmlns:a16="http://schemas.microsoft.com/office/drawing/2014/main" id="{4BED47F7-39BA-1597-AB99-331A61DA8F9E}"/>
                  </a:ext>
                </a:extLst>
              </p:cNvPr>
              <p:cNvSpPr>
                <a:spLocks noChangeArrowheads="1"/>
              </p:cNvSpPr>
              <p:nvPr/>
            </p:nvSpPr>
            <p:spPr bwMode="auto">
              <a:xfrm>
                <a:off x="7528462" y="1865337"/>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sp>
            <p:nvSpPr>
              <p:cNvPr id="30" name="Freeform 19">
                <a:extLst>
                  <a:ext uri="{FF2B5EF4-FFF2-40B4-BE49-F238E27FC236}">
                    <a16:creationId xmlns:a16="http://schemas.microsoft.com/office/drawing/2014/main" id="{5C90262B-27BD-F50A-38EF-217F3063AFD0}"/>
                  </a:ext>
                </a:extLst>
              </p:cNvPr>
              <p:cNvSpPr>
                <a:spLocks noChangeArrowheads="1"/>
              </p:cNvSpPr>
              <p:nvPr/>
            </p:nvSpPr>
            <p:spPr bwMode="auto">
              <a:xfrm>
                <a:off x="4338572" y="2000669"/>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grpSp>
      </p:grpSp>
      <p:sp>
        <p:nvSpPr>
          <p:cNvPr id="2" name="TextBox 1">
            <a:extLst>
              <a:ext uri="{FF2B5EF4-FFF2-40B4-BE49-F238E27FC236}">
                <a16:creationId xmlns:a16="http://schemas.microsoft.com/office/drawing/2014/main" id="{8F199881-639B-074E-BF29-8FE7567DF92B}"/>
              </a:ext>
            </a:extLst>
          </p:cNvPr>
          <p:cNvSpPr txBox="1"/>
          <p:nvPr/>
        </p:nvSpPr>
        <p:spPr>
          <a:xfrm>
            <a:off x="2971800" y="1698647"/>
            <a:ext cx="12344400" cy="1419619"/>
          </a:xfrm>
          <a:prstGeom prst="rect">
            <a:avLst/>
          </a:prstGeom>
          <a:noFill/>
        </p:spPr>
        <p:txBody>
          <a:bodyPr wrap="square" rtlCol="0" anchor="t">
            <a:spAutoFit/>
          </a:bodyPr>
          <a:lstStyle/>
          <a:p>
            <a:pPr algn="ctr" defTabSz="1371326"/>
            <a:r>
              <a:rPr lang="en-US" sz="8625" b="1" dirty="0">
                <a:solidFill>
                  <a:schemeClr val="accent1"/>
                </a:solidFill>
                <a:latin typeface="Poppins Bold" panose="00000800000000000000" charset="0"/>
                <a:cs typeface="Poppins Bold" panose="00000800000000000000" charset="0"/>
              </a:rPr>
              <a:t>5 </a:t>
            </a:r>
            <a:r>
              <a:rPr lang="en-US" sz="8625" b="1" dirty="0">
                <a:solidFill>
                  <a:srgbClr val="16006D"/>
                </a:solidFill>
                <a:latin typeface="Poppins Bold" panose="00000800000000000000" charset="0"/>
                <a:cs typeface="Poppins Bold" panose="00000800000000000000" charset="0"/>
              </a:rPr>
              <a:t>OTHER</a:t>
            </a:r>
            <a:r>
              <a:rPr lang="en-US" sz="8625" b="1" dirty="0">
                <a:solidFill>
                  <a:schemeClr val="accent1"/>
                </a:solidFill>
                <a:latin typeface="Poppins Bold" panose="00000800000000000000" charset="0"/>
                <a:cs typeface="Poppins Bold" panose="00000800000000000000" charset="0"/>
              </a:rPr>
              <a:t> EFFECTS</a:t>
            </a:r>
          </a:p>
        </p:txBody>
      </p:sp>
      <p:grpSp>
        <p:nvGrpSpPr>
          <p:cNvPr id="57" name="Nhóm 56">
            <a:extLst>
              <a:ext uri="{FF2B5EF4-FFF2-40B4-BE49-F238E27FC236}">
                <a16:creationId xmlns:a16="http://schemas.microsoft.com/office/drawing/2014/main" id="{238CFC7D-39F8-6E10-3EF8-D71AEB9DC839}"/>
              </a:ext>
            </a:extLst>
          </p:cNvPr>
          <p:cNvGrpSpPr/>
          <p:nvPr/>
        </p:nvGrpSpPr>
        <p:grpSpPr>
          <a:xfrm>
            <a:off x="316659" y="3619500"/>
            <a:ext cx="17654682" cy="4059236"/>
            <a:chOff x="316659" y="3619500"/>
            <a:chExt cx="17654682" cy="4059236"/>
          </a:xfrm>
        </p:grpSpPr>
        <p:sp>
          <p:nvSpPr>
            <p:cNvPr id="28" name="Freeform 27">
              <a:extLst>
                <a:ext uri="{FF2B5EF4-FFF2-40B4-BE49-F238E27FC236}">
                  <a16:creationId xmlns:a16="http://schemas.microsoft.com/office/drawing/2014/main" id="{AB0B3942-CB5F-7270-AB86-59605803BA5A}"/>
                </a:ext>
              </a:extLst>
            </p:cNvPr>
            <p:cNvSpPr>
              <a:spLocks noChangeArrowheads="1"/>
            </p:cNvSpPr>
            <p:nvPr/>
          </p:nvSpPr>
          <p:spPr bwMode="auto">
            <a:xfrm>
              <a:off x="316659" y="3619500"/>
              <a:ext cx="4436136" cy="4059236"/>
            </a:xfrm>
            <a:custGeom>
              <a:avLst/>
              <a:gdLst>
                <a:gd name="connsiteX0" fmla="*/ 6238229 w 6532536"/>
                <a:gd name="connsiteY0" fmla="*/ 4174440 h 5977523"/>
                <a:gd name="connsiteX1" fmla="*/ 6416537 w 6532536"/>
                <a:gd name="connsiteY1" fmla="*/ 4352748 h 5977523"/>
                <a:gd name="connsiteX2" fmla="*/ 6238229 w 6532536"/>
                <a:gd name="connsiteY2" fmla="*/ 4529782 h 5977523"/>
                <a:gd name="connsiteX3" fmla="*/ 6061194 w 6532536"/>
                <a:gd name="connsiteY3" fmla="*/ 4352748 h 5977523"/>
                <a:gd name="connsiteX4" fmla="*/ 6238229 w 6532536"/>
                <a:gd name="connsiteY4" fmla="*/ 4174440 h 5977523"/>
                <a:gd name="connsiteX5" fmla="*/ 5181664 w 6532536"/>
                <a:gd name="connsiteY5" fmla="*/ 3130193 h 5977523"/>
                <a:gd name="connsiteX6" fmla="*/ 5018413 w 6532536"/>
                <a:gd name="connsiteY6" fmla="*/ 3243588 h 5977523"/>
                <a:gd name="connsiteX7" fmla="*/ 5007198 w 6532536"/>
                <a:gd name="connsiteY7" fmla="*/ 3304647 h 5977523"/>
                <a:gd name="connsiteX8" fmla="*/ 5034614 w 6532536"/>
                <a:gd name="connsiteY8" fmla="*/ 3399350 h 5977523"/>
                <a:gd name="connsiteX9" fmla="*/ 5181664 w 6532536"/>
                <a:gd name="connsiteY9" fmla="*/ 3479100 h 5977523"/>
                <a:gd name="connsiteX10" fmla="*/ 5356131 w 6532536"/>
                <a:gd name="connsiteY10" fmla="*/ 3304647 h 5977523"/>
                <a:gd name="connsiteX11" fmla="*/ 5181664 w 6532536"/>
                <a:gd name="connsiteY11" fmla="*/ 3130193 h 5977523"/>
                <a:gd name="connsiteX12" fmla="*/ 2988367 w 6532536"/>
                <a:gd name="connsiteY12" fmla="*/ 0 h 5977523"/>
                <a:gd name="connsiteX13" fmla="*/ 5491966 w 6532536"/>
                <a:gd name="connsiteY13" fmla="*/ 1355753 h 5977523"/>
                <a:gd name="connsiteX14" fmla="*/ 5837161 w 6532536"/>
                <a:gd name="connsiteY14" fmla="*/ 2084719 h 5977523"/>
                <a:gd name="connsiteX15" fmla="*/ 6331899 w 6532536"/>
                <a:gd name="connsiteY15" fmla="*/ 2084719 h 5977523"/>
                <a:gd name="connsiteX16" fmla="*/ 6505120 w 6532536"/>
                <a:gd name="connsiteY16" fmla="*/ 2259172 h 5977523"/>
                <a:gd name="connsiteX17" fmla="*/ 6331899 w 6532536"/>
                <a:gd name="connsiteY17" fmla="*/ 2433626 h 5977523"/>
                <a:gd name="connsiteX18" fmla="*/ 5925641 w 6532536"/>
                <a:gd name="connsiteY18" fmla="*/ 2433626 h 5977523"/>
                <a:gd name="connsiteX19" fmla="*/ 5505674 w 6532536"/>
                <a:gd name="connsiteY19" fmla="*/ 2433626 h 5977523"/>
                <a:gd name="connsiteX20" fmla="*/ 5131817 w 6532536"/>
                <a:gd name="connsiteY20" fmla="*/ 2433626 h 5977523"/>
                <a:gd name="connsiteX21" fmla="*/ 5055799 w 6532536"/>
                <a:gd name="connsiteY21" fmla="*/ 2451071 h 5977523"/>
                <a:gd name="connsiteX22" fmla="*/ 4956104 w 6532536"/>
                <a:gd name="connsiteY22" fmla="*/ 2608079 h 5977523"/>
                <a:gd name="connsiteX23" fmla="*/ 5017167 w 6532536"/>
                <a:gd name="connsiteY23" fmla="*/ 2738919 h 5977523"/>
                <a:gd name="connsiteX24" fmla="*/ 5131817 w 6532536"/>
                <a:gd name="connsiteY24" fmla="*/ 2781287 h 5977523"/>
                <a:gd name="connsiteX25" fmla="*/ 5505674 w 6532536"/>
                <a:gd name="connsiteY25" fmla="*/ 2781287 h 5977523"/>
                <a:gd name="connsiteX26" fmla="*/ 6036552 w 6532536"/>
                <a:gd name="connsiteY26" fmla="*/ 2781287 h 5977523"/>
                <a:gd name="connsiteX27" fmla="*/ 6211019 w 6532536"/>
                <a:gd name="connsiteY27" fmla="*/ 2955740 h 5977523"/>
                <a:gd name="connsiteX28" fmla="*/ 6036552 w 6532536"/>
                <a:gd name="connsiteY28" fmla="*/ 3130193 h 5977523"/>
                <a:gd name="connsiteX29" fmla="*/ 5721265 w 6532536"/>
                <a:gd name="connsiteY29" fmla="*/ 3130193 h 5977523"/>
                <a:gd name="connsiteX30" fmla="*/ 5546799 w 6532536"/>
                <a:gd name="connsiteY30" fmla="*/ 3304647 h 5977523"/>
                <a:gd name="connsiteX31" fmla="*/ 5721265 w 6532536"/>
                <a:gd name="connsiteY31" fmla="*/ 3479100 h 5977523"/>
                <a:gd name="connsiteX32" fmla="*/ 5936857 w 6532536"/>
                <a:gd name="connsiteY32" fmla="*/ 3479100 h 5977523"/>
                <a:gd name="connsiteX33" fmla="*/ 6356823 w 6532536"/>
                <a:gd name="connsiteY33" fmla="*/ 3479100 h 5977523"/>
                <a:gd name="connsiteX34" fmla="*/ 6532536 w 6532536"/>
                <a:gd name="connsiteY34" fmla="*/ 3652307 h 5977523"/>
                <a:gd name="connsiteX35" fmla="*/ 6356823 w 6532536"/>
                <a:gd name="connsiteY35" fmla="*/ 3826761 h 5977523"/>
                <a:gd name="connsiteX36" fmla="*/ 5857100 w 6532536"/>
                <a:gd name="connsiteY36" fmla="*/ 3826761 h 5977523"/>
                <a:gd name="connsiteX37" fmla="*/ 5505674 w 6532536"/>
                <a:gd name="connsiteY37" fmla="*/ 3826761 h 5977523"/>
                <a:gd name="connsiteX38" fmla="*/ 5242728 w 6532536"/>
                <a:gd name="connsiteY38" fmla="*/ 3826761 h 5977523"/>
                <a:gd name="connsiteX39" fmla="*/ 5136802 w 6532536"/>
                <a:gd name="connsiteY39" fmla="*/ 3862898 h 5977523"/>
                <a:gd name="connsiteX40" fmla="*/ 5068261 w 6532536"/>
                <a:gd name="connsiteY40" fmla="*/ 4001215 h 5977523"/>
                <a:gd name="connsiteX41" fmla="*/ 5242728 w 6532536"/>
                <a:gd name="connsiteY41" fmla="*/ 4175668 h 5977523"/>
                <a:gd name="connsiteX42" fmla="*/ 5252697 w 6532536"/>
                <a:gd name="connsiteY42" fmla="*/ 4175668 h 5977523"/>
                <a:gd name="connsiteX43" fmla="*/ 5505674 w 6532536"/>
                <a:gd name="connsiteY43" fmla="*/ 4175668 h 5977523"/>
                <a:gd name="connsiteX44" fmla="*/ 5731235 w 6532536"/>
                <a:gd name="connsiteY44" fmla="*/ 4175668 h 5977523"/>
                <a:gd name="connsiteX45" fmla="*/ 5899471 w 6532536"/>
                <a:gd name="connsiteY45" fmla="*/ 4350121 h 5977523"/>
                <a:gd name="connsiteX46" fmla="*/ 5726250 w 6532536"/>
                <a:gd name="connsiteY46" fmla="*/ 4523329 h 5977523"/>
                <a:gd name="connsiteX47" fmla="*/ 5553030 w 6532536"/>
                <a:gd name="connsiteY47" fmla="*/ 4523329 h 5977523"/>
                <a:gd name="connsiteX48" fmla="*/ 5491966 w 6532536"/>
                <a:gd name="connsiteY48" fmla="*/ 4620525 h 5977523"/>
                <a:gd name="connsiteX49" fmla="*/ 2988367 w 6532536"/>
                <a:gd name="connsiteY49" fmla="*/ 5977523 h 5977523"/>
                <a:gd name="connsiteX50" fmla="*/ 0 w 6532536"/>
                <a:gd name="connsiteY50" fmla="*/ 2988139 h 5977523"/>
                <a:gd name="connsiteX51" fmla="*/ 2988367 w 6532536"/>
                <a:gd name="connsiteY51" fmla="*/ 0 h 5977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532536" h="5977523">
                  <a:moveTo>
                    <a:pt x="6238229" y="4174440"/>
                  </a:moveTo>
                  <a:cubicBezTo>
                    <a:pt x="6337572" y="4174440"/>
                    <a:pt x="6416537" y="4254679"/>
                    <a:pt x="6416537" y="4352748"/>
                  </a:cubicBezTo>
                  <a:cubicBezTo>
                    <a:pt x="6416537" y="4450817"/>
                    <a:pt x="6337572" y="4529782"/>
                    <a:pt x="6238229" y="4529782"/>
                  </a:cubicBezTo>
                  <a:cubicBezTo>
                    <a:pt x="6140159" y="4529782"/>
                    <a:pt x="6061194" y="4450817"/>
                    <a:pt x="6061194" y="4352748"/>
                  </a:cubicBezTo>
                  <a:cubicBezTo>
                    <a:pt x="6061194" y="4254679"/>
                    <a:pt x="6140159" y="4174440"/>
                    <a:pt x="6238229" y="4174440"/>
                  </a:cubicBezTo>
                  <a:close/>
                  <a:moveTo>
                    <a:pt x="5181664" y="3130193"/>
                  </a:moveTo>
                  <a:cubicBezTo>
                    <a:pt x="5106893" y="3130193"/>
                    <a:pt x="5042091" y="3177545"/>
                    <a:pt x="5018413" y="3243588"/>
                  </a:cubicBezTo>
                  <a:cubicBezTo>
                    <a:pt x="5010936" y="3263526"/>
                    <a:pt x="5007198" y="3282217"/>
                    <a:pt x="5007198" y="3304647"/>
                  </a:cubicBezTo>
                  <a:cubicBezTo>
                    <a:pt x="5007198" y="3339537"/>
                    <a:pt x="5017167" y="3371936"/>
                    <a:pt x="5034614" y="3399350"/>
                  </a:cubicBezTo>
                  <a:cubicBezTo>
                    <a:pt x="5067015" y="3446702"/>
                    <a:pt x="5120601" y="3479100"/>
                    <a:pt x="5181664" y="3479100"/>
                  </a:cubicBezTo>
                  <a:cubicBezTo>
                    <a:pt x="5277621" y="3479100"/>
                    <a:pt x="5356131" y="3400596"/>
                    <a:pt x="5356131" y="3304647"/>
                  </a:cubicBezTo>
                  <a:cubicBezTo>
                    <a:pt x="5356131" y="3208698"/>
                    <a:pt x="5277621" y="3130193"/>
                    <a:pt x="5181664" y="3130193"/>
                  </a:cubicBezTo>
                  <a:close/>
                  <a:moveTo>
                    <a:pt x="2988367" y="0"/>
                  </a:moveTo>
                  <a:cubicBezTo>
                    <a:pt x="4036414" y="0"/>
                    <a:pt x="4958596" y="539560"/>
                    <a:pt x="5491966" y="1355753"/>
                  </a:cubicBezTo>
                  <a:cubicBezTo>
                    <a:pt x="5637771" y="1580050"/>
                    <a:pt x="5754913" y="1825531"/>
                    <a:pt x="5837161" y="2084719"/>
                  </a:cubicBezTo>
                  <a:lnTo>
                    <a:pt x="6331899" y="2084719"/>
                  </a:lnTo>
                  <a:cubicBezTo>
                    <a:pt x="6427856" y="2084719"/>
                    <a:pt x="6505120" y="2163223"/>
                    <a:pt x="6505120" y="2259172"/>
                  </a:cubicBezTo>
                  <a:cubicBezTo>
                    <a:pt x="6505120" y="2355122"/>
                    <a:pt x="6427856" y="2433626"/>
                    <a:pt x="6331899" y="2433626"/>
                  </a:cubicBezTo>
                  <a:lnTo>
                    <a:pt x="5925641" y="2433626"/>
                  </a:lnTo>
                  <a:lnTo>
                    <a:pt x="5505674" y="2433626"/>
                  </a:lnTo>
                  <a:lnTo>
                    <a:pt x="5131817" y="2433626"/>
                  </a:lnTo>
                  <a:cubicBezTo>
                    <a:pt x="5103154" y="2433626"/>
                    <a:pt x="5078231" y="2439856"/>
                    <a:pt x="5055799" y="2451071"/>
                  </a:cubicBezTo>
                  <a:cubicBezTo>
                    <a:pt x="4997228" y="2478485"/>
                    <a:pt x="4956104" y="2538298"/>
                    <a:pt x="4956104" y="2608079"/>
                  </a:cubicBezTo>
                  <a:cubicBezTo>
                    <a:pt x="4956104" y="2660415"/>
                    <a:pt x="4979781" y="2707767"/>
                    <a:pt x="5017167" y="2738919"/>
                  </a:cubicBezTo>
                  <a:cubicBezTo>
                    <a:pt x="5048322" y="2766333"/>
                    <a:pt x="5088200" y="2781287"/>
                    <a:pt x="5131817" y="2781287"/>
                  </a:cubicBezTo>
                  <a:lnTo>
                    <a:pt x="5505674" y="2781287"/>
                  </a:lnTo>
                  <a:lnTo>
                    <a:pt x="6036552" y="2781287"/>
                  </a:lnTo>
                  <a:cubicBezTo>
                    <a:pt x="6132509" y="2781287"/>
                    <a:pt x="6211019" y="2859791"/>
                    <a:pt x="6211019" y="2955740"/>
                  </a:cubicBezTo>
                  <a:cubicBezTo>
                    <a:pt x="6211019" y="3051689"/>
                    <a:pt x="6132509" y="3130193"/>
                    <a:pt x="6036552" y="3130193"/>
                  </a:cubicBezTo>
                  <a:lnTo>
                    <a:pt x="5721265" y="3130193"/>
                  </a:lnTo>
                  <a:cubicBezTo>
                    <a:pt x="5625309" y="3130193"/>
                    <a:pt x="5546799" y="3208698"/>
                    <a:pt x="5546799" y="3304647"/>
                  </a:cubicBezTo>
                  <a:cubicBezTo>
                    <a:pt x="5546799" y="3400596"/>
                    <a:pt x="5625309" y="3479100"/>
                    <a:pt x="5721265" y="3479100"/>
                  </a:cubicBezTo>
                  <a:lnTo>
                    <a:pt x="5936857" y="3479100"/>
                  </a:lnTo>
                  <a:lnTo>
                    <a:pt x="6356823" y="3479100"/>
                  </a:lnTo>
                  <a:cubicBezTo>
                    <a:pt x="6454026" y="3479100"/>
                    <a:pt x="6532536" y="3556358"/>
                    <a:pt x="6532536" y="3652307"/>
                  </a:cubicBezTo>
                  <a:cubicBezTo>
                    <a:pt x="6532536" y="3749503"/>
                    <a:pt x="6454026" y="3826761"/>
                    <a:pt x="6356823" y="3826761"/>
                  </a:cubicBezTo>
                  <a:lnTo>
                    <a:pt x="5857100" y="3826761"/>
                  </a:lnTo>
                  <a:lnTo>
                    <a:pt x="5505674" y="3826761"/>
                  </a:lnTo>
                  <a:lnTo>
                    <a:pt x="5242728" y="3826761"/>
                  </a:lnTo>
                  <a:cubicBezTo>
                    <a:pt x="5202850" y="3826761"/>
                    <a:pt x="5166710" y="3840468"/>
                    <a:pt x="5136802" y="3862898"/>
                  </a:cubicBezTo>
                  <a:cubicBezTo>
                    <a:pt x="5095677" y="3895296"/>
                    <a:pt x="5068261" y="3943894"/>
                    <a:pt x="5068261" y="4001215"/>
                  </a:cubicBezTo>
                  <a:cubicBezTo>
                    <a:pt x="5068261" y="4097164"/>
                    <a:pt x="5146771" y="4175668"/>
                    <a:pt x="5242728" y="4175668"/>
                  </a:cubicBezTo>
                  <a:lnTo>
                    <a:pt x="5252697" y="4175668"/>
                  </a:lnTo>
                  <a:lnTo>
                    <a:pt x="5505674" y="4175668"/>
                  </a:lnTo>
                  <a:lnTo>
                    <a:pt x="5731235" y="4175668"/>
                  </a:lnTo>
                  <a:cubicBezTo>
                    <a:pt x="5825945" y="4179406"/>
                    <a:pt x="5899471" y="4255418"/>
                    <a:pt x="5899471" y="4350121"/>
                  </a:cubicBezTo>
                  <a:cubicBezTo>
                    <a:pt x="5899471" y="4446071"/>
                    <a:pt x="5820961" y="4523329"/>
                    <a:pt x="5726250" y="4523329"/>
                  </a:cubicBezTo>
                  <a:lnTo>
                    <a:pt x="5553030" y="4523329"/>
                  </a:lnTo>
                  <a:cubicBezTo>
                    <a:pt x="5533090" y="4555727"/>
                    <a:pt x="5511905" y="4588126"/>
                    <a:pt x="5491966" y="4620525"/>
                  </a:cubicBezTo>
                  <a:cubicBezTo>
                    <a:pt x="4958596" y="5436717"/>
                    <a:pt x="4036414" y="5977523"/>
                    <a:pt x="2988367" y="5977523"/>
                  </a:cubicBezTo>
                  <a:cubicBezTo>
                    <a:pt x="1338410" y="5977523"/>
                    <a:pt x="0" y="4639215"/>
                    <a:pt x="0" y="2988139"/>
                  </a:cubicBezTo>
                  <a:cubicBezTo>
                    <a:pt x="0" y="1338307"/>
                    <a:pt x="1338410" y="0"/>
                    <a:pt x="2988367" y="0"/>
                  </a:cubicBezTo>
                  <a:close/>
                </a:path>
              </a:pathLst>
            </a:custGeom>
            <a:gradFill>
              <a:gsLst>
                <a:gs pos="39000">
                  <a:schemeClr val="accent2"/>
                </a:gs>
                <a:gs pos="100000">
                  <a:schemeClr val="accent2">
                    <a:lumMod val="60000"/>
                    <a:lumOff val="40000"/>
                  </a:schemeClr>
                </a:gs>
              </a:gsLst>
              <a:lin ang="2700000" scaled="1"/>
            </a:gradFill>
            <a:ln>
              <a:noFill/>
            </a:ln>
            <a:effectLst/>
          </p:spPr>
          <p:txBody>
            <a:bodyPr wrap="square" anchor="ctr">
              <a:noAutofit/>
            </a:bodyPr>
            <a:lstStyle/>
            <a:p>
              <a:pPr defTabSz="1371326"/>
              <a:endParaRPr lang="en-US" sz="2700" dirty="0">
                <a:solidFill>
                  <a:srgbClr val="1C1C1C"/>
                </a:solidFill>
                <a:latin typeface="DM Sans"/>
              </a:endParaRPr>
            </a:p>
          </p:txBody>
        </p:sp>
        <p:sp>
          <p:nvSpPr>
            <p:cNvPr id="17" name="Freeform 16">
              <a:extLst>
                <a:ext uri="{FF2B5EF4-FFF2-40B4-BE49-F238E27FC236}">
                  <a16:creationId xmlns:a16="http://schemas.microsoft.com/office/drawing/2014/main" id="{CEDA1A6B-E70B-DA83-667E-271CF823FD93}"/>
                </a:ext>
              </a:extLst>
            </p:cNvPr>
            <p:cNvSpPr>
              <a:spLocks noChangeArrowheads="1"/>
            </p:cNvSpPr>
            <p:nvPr/>
          </p:nvSpPr>
          <p:spPr bwMode="auto">
            <a:xfrm>
              <a:off x="3682646" y="3619500"/>
              <a:ext cx="4469723" cy="4059236"/>
            </a:xfrm>
            <a:custGeom>
              <a:avLst/>
              <a:gdLst>
                <a:gd name="connsiteX0" fmla="*/ 1279763 w 6581994"/>
                <a:gd name="connsiteY0" fmla="*/ 4175668 h 5977523"/>
                <a:gd name="connsiteX1" fmla="*/ 1106552 w 6581994"/>
                <a:gd name="connsiteY1" fmla="*/ 4350121 h 5977523"/>
                <a:gd name="connsiteX2" fmla="*/ 1279763 w 6581994"/>
                <a:gd name="connsiteY2" fmla="*/ 4523329 h 5977523"/>
                <a:gd name="connsiteX3" fmla="*/ 1454219 w 6581994"/>
                <a:gd name="connsiteY3" fmla="*/ 4350121 h 5977523"/>
                <a:gd name="connsiteX4" fmla="*/ 1279763 w 6581994"/>
                <a:gd name="connsiteY4" fmla="*/ 4175668 h 5977523"/>
                <a:gd name="connsiteX5" fmla="*/ 6288961 w 6581994"/>
                <a:gd name="connsiteY5" fmla="*/ 4174440 h 5977523"/>
                <a:gd name="connsiteX6" fmla="*/ 6465995 w 6581994"/>
                <a:gd name="connsiteY6" fmla="*/ 4352748 h 5977523"/>
                <a:gd name="connsiteX7" fmla="*/ 6288961 w 6581994"/>
                <a:gd name="connsiteY7" fmla="*/ 4529782 h 5977523"/>
                <a:gd name="connsiteX8" fmla="*/ 6110653 w 6581994"/>
                <a:gd name="connsiteY8" fmla="*/ 4352748 h 5977523"/>
                <a:gd name="connsiteX9" fmla="*/ 6288961 w 6581994"/>
                <a:gd name="connsiteY9" fmla="*/ 4174440 h 5977523"/>
                <a:gd name="connsiteX10" fmla="*/ 224675 w 6581994"/>
                <a:gd name="connsiteY10" fmla="*/ 3130354 h 5977523"/>
                <a:gd name="connsiteX11" fmla="*/ 399895 w 6581994"/>
                <a:gd name="connsiteY11" fmla="*/ 3305574 h 5977523"/>
                <a:gd name="connsiteX12" fmla="*/ 224675 w 6581994"/>
                <a:gd name="connsiteY12" fmla="*/ 3480794 h 5977523"/>
                <a:gd name="connsiteX13" fmla="*/ 76989 w 6581994"/>
                <a:gd name="connsiteY13" fmla="*/ 3400694 h 5977523"/>
                <a:gd name="connsiteX14" fmla="*/ 49455 w 6581994"/>
                <a:gd name="connsiteY14" fmla="*/ 3305574 h 5977523"/>
                <a:gd name="connsiteX15" fmla="*/ 60719 w 6581994"/>
                <a:gd name="connsiteY15" fmla="*/ 3244247 h 5977523"/>
                <a:gd name="connsiteX16" fmla="*/ 224675 w 6581994"/>
                <a:gd name="connsiteY16" fmla="*/ 3130354 h 5977523"/>
                <a:gd name="connsiteX17" fmla="*/ 5232449 w 6581994"/>
                <a:gd name="connsiteY17" fmla="*/ 3130193 h 5977523"/>
                <a:gd name="connsiteX18" fmla="*/ 5069207 w 6581994"/>
                <a:gd name="connsiteY18" fmla="*/ 3243588 h 5977523"/>
                <a:gd name="connsiteX19" fmla="*/ 5057992 w 6581994"/>
                <a:gd name="connsiteY19" fmla="*/ 3304647 h 5977523"/>
                <a:gd name="connsiteX20" fmla="*/ 5086653 w 6581994"/>
                <a:gd name="connsiteY20" fmla="*/ 3399350 h 5977523"/>
                <a:gd name="connsiteX21" fmla="*/ 5232449 w 6581994"/>
                <a:gd name="connsiteY21" fmla="*/ 3479100 h 5977523"/>
                <a:gd name="connsiteX22" fmla="*/ 5406905 w 6581994"/>
                <a:gd name="connsiteY22" fmla="*/ 3304647 h 5977523"/>
                <a:gd name="connsiteX23" fmla="*/ 5232449 w 6581994"/>
                <a:gd name="connsiteY23" fmla="*/ 3130193 h 5977523"/>
                <a:gd name="connsiteX24" fmla="*/ 3039281 w 6581994"/>
                <a:gd name="connsiteY24" fmla="*/ 0 h 5977523"/>
                <a:gd name="connsiteX25" fmla="*/ 5542731 w 6581994"/>
                <a:gd name="connsiteY25" fmla="*/ 1355752 h 5977523"/>
                <a:gd name="connsiteX26" fmla="*/ 5889153 w 6581994"/>
                <a:gd name="connsiteY26" fmla="*/ 2084719 h 5977523"/>
                <a:gd name="connsiteX27" fmla="*/ 6382615 w 6581994"/>
                <a:gd name="connsiteY27" fmla="*/ 2084719 h 5977523"/>
                <a:gd name="connsiteX28" fmla="*/ 6557071 w 6581994"/>
                <a:gd name="connsiteY28" fmla="*/ 2259172 h 5977523"/>
                <a:gd name="connsiteX29" fmla="*/ 6382615 w 6581994"/>
                <a:gd name="connsiteY29" fmla="*/ 2433626 h 5977523"/>
                <a:gd name="connsiteX30" fmla="*/ 5976381 w 6581994"/>
                <a:gd name="connsiteY30" fmla="*/ 2433626 h 5977523"/>
                <a:gd name="connsiteX31" fmla="*/ 5732141 w 6581994"/>
                <a:gd name="connsiteY31" fmla="*/ 2433626 h 5977523"/>
                <a:gd name="connsiteX32" fmla="*/ 5182603 w 6581994"/>
                <a:gd name="connsiteY32" fmla="*/ 2433626 h 5977523"/>
                <a:gd name="connsiteX33" fmla="*/ 5106591 w 6581994"/>
                <a:gd name="connsiteY33" fmla="*/ 2451071 h 5977523"/>
                <a:gd name="connsiteX34" fmla="*/ 5008147 w 6581994"/>
                <a:gd name="connsiteY34" fmla="*/ 2608079 h 5977523"/>
                <a:gd name="connsiteX35" fmla="*/ 5067961 w 6581994"/>
                <a:gd name="connsiteY35" fmla="*/ 2738919 h 5977523"/>
                <a:gd name="connsiteX36" fmla="*/ 5182603 w 6581994"/>
                <a:gd name="connsiteY36" fmla="*/ 2781286 h 5977523"/>
                <a:gd name="connsiteX37" fmla="*/ 5732141 w 6581994"/>
                <a:gd name="connsiteY37" fmla="*/ 2781286 h 5977523"/>
                <a:gd name="connsiteX38" fmla="*/ 6087285 w 6581994"/>
                <a:gd name="connsiteY38" fmla="*/ 2781286 h 5977523"/>
                <a:gd name="connsiteX39" fmla="*/ 6261741 w 6581994"/>
                <a:gd name="connsiteY39" fmla="*/ 2955740 h 5977523"/>
                <a:gd name="connsiteX40" fmla="*/ 6087285 w 6581994"/>
                <a:gd name="connsiteY40" fmla="*/ 3130193 h 5977523"/>
                <a:gd name="connsiteX41" fmla="*/ 5772017 w 6581994"/>
                <a:gd name="connsiteY41" fmla="*/ 3130193 h 5977523"/>
                <a:gd name="connsiteX42" fmla="*/ 5732141 w 6581994"/>
                <a:gd name="connsiteY42" fmla="*/ 3135178 h 5977523"/>
                <a:gd name="connsiteX43" fmla="*/ 5597561 w 6581994"/>
                <a:gd name="connsiteY43" fmla="*/ 3304647 h 5977523"/>
                <a:gd name="connsiteX44" fmla="*/ 5732141 w 6581994"/>
                <a:gd name="connsiteY44" fmla="*/ 3472870 h 5977523"/>
                <a:gd name="connsiteX45" fmla="*/ 5772017 w 6581994"/>
                <a:gd name="connsiteY45" fmla="*/ 3479100 h 5977523"/>
                <a:gd name="connsiteX46" fmla="*/ 5987595 w 6581994"/>
                <a:gd name="connsiteY46" fmla="*/ 3479100 h 5977523"/>
                <a:gd name="connsiteX47" fmla="*/ 6407537 w 6581994"/>
                <a:gd name="connsiteY47" fmla="*/ 3479100 h 5977523"/>
                <a:gd name="connsiteX48" fmla="*/ 6581994 w 6581994"/>
                <a:gd name="connsiteY48" fmla="*/ 3652307 h 5977523"/>
                <a:gd name="connsiteX49" fmla="*/ 6407537 w 6581994"/>
                <a:gd name="connsiteY49" fmla="*/ 3826761 h 5977523"/>
                <a:gd name="connsiteX50" fmla="*/ 5909091 w 6581994"/>
                <a:gd name="connsiteY50" fmla="*/ 3826761 h 5977523"/>
                <a:gd name="connsiteX51" fmla="*/ 5732141 w 6581994"/>
                <a:gd name="connsiteY51" fmla="*/ 3826761 h 5977523"/>
                <a:gd name="connsiteX52" fmla="*/ 5293508 w 6581994"/>
                <a:gd name="connsiteY52" fmla="*/ 3826761 h 5977523"/>
                <a:gd name="connsiteX53" fmla="*/ 5188835 w 6581994"/>
                <a:gd name="connsiteY53" fmla="*/ 3862898 h 5977523"/>
                <a:gd name="connsiteX54" fmla="*/ 5119051 w 6581994"/>
                <a:gd name="connsiteY54" fmla="*/ 4001215 h 5977523"/>
                <a:gd name="connsiteX55" fmla="*/ 5293508 w 6581994"/>
                <a:gd name="connsiteY55" fmla="*/ 4175668 h 5977523"/>
                <a:gd name="connsiteX56" fmla="*/ 5303477 w 6581994"/>
                <a:gd name="connsiteY56" fmla="*/ 4175668 h 5977523"/>
                <a:gd name="connsiteX57" fmla="*/ 5732141 w 6581994"/>
                <a:gd name="connsiteY57" fmla="*/ 4175668 h 5977523"/>
                <a:gd name="connsiteX58" fmla="*/ 5781987 w 6581994"/>
                <a:gd name="connsiteY58" fmla="*/ 4175668 h 5977523"/>
                <a:gd name="connsiteX59" fmla="*/ 5950212 w 6581994"/>
                <a:gd name="connsiteY59" fmla="*/ 4350121 h 5977523"/>
                <a:gd name="connsiteX60" fmla="*/ 5777002 w 6581994"/>
                <a:gd name="connsiteY60" fmla="*/ 4523329 h 5977523"/>
                <a:gd name="connsiteX61" fmla="*/ 5603791 w 6581994"/>
                <a:gd name="connsiteY61" fmla="*/ 4523329 h 5977523"/>
                <a:gd name="connsiteX62" fmla="*/ 5542731 w 6581994"/>
                <a:gd name="connsiteY62" fmla="*/ 4620525 h 5977523"/>
                <a:gd name="connsiteX63" fmla="*/ 3039281 w 6581994"/>
                <a:gd name="connsiteY63" fmla="*/ 5977523 h 5977523"/>
                <a:gd name="connsiteX64" fmla="*/ 535830 w 6581994"/>
                <a:gd name="connsiteY64" fmla="*/ 4620525 h 5977523"/>
                <a:gd name="connsiteX65" fmla="*/ 596890 w 6581994"/>
                <a:gd name="connsiteY65" fmla="*/ 4523329 h 5977523"/>
                <a:gd name="connsiteX66" fmla="*/ 770101 w 6581994"/>
                <a:gd name="connsiteY66" fmla="*/ 4523329 h 5977523"/>
                <a:gd name="connsiteX67" fmla="*/ 943311 w 6581994"/>
                <a:gd name="connsiteY67" fmla="*/ 4350121 h 5977523"/>
                <a:gd name="connsiteX68" fmla="*/ 775085 w 6581994"/>
                <a:gd name="connsiteY68" fmla="*/ 4175668 h 5977523"/>
                <a:gd name="connsiteX69" fmla="*/ 549538 w 6581994"/>
                <a:gd name="connsiteY69" fmla="*/ 4175668 h 5977523"/>
                <a:gd name="connsiteX70" fmla="*/ 296576 w 6581994"/>
                <a:gd name="connsiteY70" fmla="*/ 4175668 h 5977523"/>
                <a:gd name="connsiteX71" fmla="*/ 286607 w 6581994"/>
                <a:gd name="connsiteY71" fmla="*/ 4175668 h 5977523"/>
                <a:gd name="connsiteX72" fmla="*/ 112150 w 6581994"/>
                <a:gd name="connsiteY72" fmla="*/ 4001215 h 5977523"/>
                <a:gd name="connsiteX73" fmla="*/ 180687 w 6581994"/>
                <a:gd name="connsiteY73" fmla="*/ 3862898 h 5977523"/>
                <a:gd name="connsiteX74" fmla="*/ 286607 w 6581994"/>
                <a:gd name="connsiteY74" fmla="*/ 3826761 h 5977523"/>
                <a:gd name="connsiteX75" fmla="*/ 549538 w 6581994"/>
                <a:gd name="connsiteY75" fmla="*/ 3826761 h 5977523"/>
                <a:gd name="connsiteX76" fmla="*/ 900943 w 6581994"/>
                <a:gd name="connsiteY76" fmla="*/ 3826761 h 5977523"/>
                <a:gd name="connsiteX77" fmla="*/ 1400636 w 6581994"/>
                <a:gd name="connsiteY77" fmla="*/ 3826761 h 5977523"/>
                <a:gd name="connsiteX78" fmla="*/ 1576339 w 6581994"/>
                <a:gd name="connsiteY78" fmla="*/ 3652307 h 5977523"/>
                <a:gd name="connsiteX79" fmla="*/ 1400636 w 6581994"/>
                <a:gd name="connsiteY79" fmla="*/ 3479100 h 5977523"/>
                <a:gd name="connsiteX80" fmla="*/ 980694 w 6581994"/>
                <a:gd name="connsiteY80" fmla="*/ 3479100 h 5977523"/>
                <a:gd name="connsiteX81" fmla="*/ 765116 w 6581994"/>
                <a:gd name="connsiteY81" fmla="*/ 3479100 h 5977523"/>
                <a:gd name="connsiteX82" fmla="*/ 590660 w 6581994"/>
                <a:gd name="connsiteY82" fmla="*/ 3304647 h 5977523"/>
                <a:gd name="connsiteX83" fmla="*/ 765116 w 6581994"/>
                <a:gd name="connsiteY83" fmla="*/ 3130193 h 5977523"/>
                <a:gd name="connsiteX84" fmla="*/ 1080384 w 6581994"/>
                <a:gd name="connsiteY84" fmla="*/ 3130193 h 5977523"/>
                <a:gd name="connsiteX85" fmla="*/ 1254840 w 6581994"/>
                <a:gd name="connsiteY85" fmla="*/ 2955740 h 5977523"/>
                <a:gd name="connsiteX86" fmla="*/ 1080384 w 6581994"/>
                <a:gd name="connsiteY86" fmla="*/ 2781286 h 5977523"/>
                <a:gd name="connsiteX87" fmla="*/ 549538 w 6581994"/>
                <a:gd name="connsiteY87" fmla="*/ 2781286 h 5977523"/>
                <a:gd name="connsiteX88" fmla="*/ 175702 w 6581994"/>
                <a:gd name="connsiteY88" fmla="*/ 2781286 h 5977523"/>
                <a:gd name="connsiteX89" fmla="*/ 61060 w 6581994"/>
                <a:gd name="connsiteY89" fmla="*/ 2738919 h 5977523"/>
                <a:gd name="connsiteX90" fmla="*/ 0 w 6581994"/>
                <a:gd name="connsiteY90" fmla="*/ 2608079 h 5977523"/>
                <a:gd name="connsiteX91" fmla="*/ 99689 w 6581994"/>
                <a:gd name="connsiteY91" fmla="*/ 2451071 h 5977523"/>
                <a:gd name="connsiteX92" fmla="*/ 175702 w 6581994"/>
                <a:gd name="connsiteY92" fmla="*/ 2433626 h 5977523"/>
                <a:gd name="connsiteX93" fmla="*/ 549538 w 6581994"/>
                <a:gd name="connsiteY93" fmla="*/ 2433626 h 5977523"/>
                <a:gd name="connsiteX94" fmla="*/ 969479 w 6581994"/>
                <a:gd name="connsiteY94" fmla="*/ 2433626 h 5977523"/>
                <a:gd name="connsiteX95" fmla="*/ 1375714 w 6581994"/>
                <a:gd name="connsiteY95" fmla="*/ 2433626 h 5977523"/>
                <a:gd name="connsiteX96" fmla="*/ 1548924 w 6581994"/>
                <a:gd name="connsiteY96" fmla="*/ 2259172 h 5977523"/>
                <a:gd name="connsiteX97" fmla="*/ 1375714 w 6581994"/>
                <a:gd name="connsiteY97" fmla="*/ 2084719 h 5977523"/>
                <a:gd name="connsiteX98" fmla="*/ 881005 w 6581994"/>
                <a:gd name="connsiteY98" fmla="*/ 2084719 h 5977523"/>
                <a:gd name="connsiteX99" fmla="*/ 535830 w 6581994"/>
                <a:gd name="connsiteY99" fmla="*/ 1355752 h 5977523"/>
                <a:gd name="connsiteX100" fmla="*/ 3039281 w 6581994"/>
                <a:gd name="connsiteY100" fmla="*/ 0 h 5977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6581994" h="5977523">
                  <a:moveTo>
                    <a:pt x="1279763" y="4175668"/>
                  </a:moveTo>
                  <a:cubicBezTo>
                    <a:pt x="1183812" y="4175668"/>
                    <a:pt x="1106552" y="4254172"/>
                    <a:pt x="1106552" y="4350121"/>
                  </a:cubicBezTo>
                  <a:cubicBezTo>
                    <a:pt x="1106552" y="4446071"/>
                    <a:pt x="1183812" y="4523329"/>
                    <a:pt x="1279763" y="4523329"/>
                  </a:cubicBezTo>
                  <a:cubicBezTo>
                    <a:pt x="1376960" y="4523329"/>
                    <a:pt x="1454219" y="4446071"/>
                    <a:pt x="1454219" y="4350121"/>
                  </a:cubicBezTo>
                  <a:cubicBezTo>
                    <a:pt x="1454219" y="4254172"/>
                    <a:pt x="1376960" y="4175668"/>
                    <a:pt x="1279763" y="4175668"/>
                  </a:cubicBezTo>
                  <a:close/>
                  <a:moveTo>
                    <a:pt x="6288961" y="4174440"/>
                  </a:moveTo>
                  <a:cubicBezTo>
                    <a:pt x="6387030" y="4174440"/>
                    <a:pt x="6465995" y="4254679"/>
                    <a:pt x="6465995" y="4352748"/>
                  </a:cubicBezTo>
                  <a:cubicBezTo>
                    <a:pt x="6465995" y="4450817"/>
                    <a:pt x="6387030" y="4529782"/>
                    <a:pt x="6288961" y="4529782"/>
                  </a:cubicBezTo>
                  <a:cubicBezTo>
                    <a:pt x="6190892" y="4529782"/>
                    <a:pt x="6110653" y="4450817"/>
                    <a:pt x="6110653" y="4352748"/>
                  </a:cubicBezTo>
                  <a:cubicBezTo>
                    <a:pt x="6110653" y="4254679"/>
                    <a:pt x="6190892" y="4174440"/>
                    <a:pt x="6288961" y="4174440"/>
                  </a:cubicBezTo>
                  <a:close/>
                  <a:moveTo>
                    <a:pt x="224675" y="3130354"/>
                  </a:moveTo>
                  <a:cubicBezTo>
                    <a:pt x="321046" y="3130354"/>
                    <a:pt x="399895" y="3209203"/>
                    <a:pt x="399895" y="3305574"/>
                  </a:cubicBezTo>
                  <a:cubicBezTo>
                    <a:pt x="399895" y="3401945"/>
                    <a:pt x="321046" y="3480794"/>
                    <a:pt x="224675" y="3480794"/>
                  </a:cubicBezTo>
                  <a:cubicBezTo>
                    <a:pt x="163348" y="3480794"/>
                    <a:pt x="109530" y="3448254"/>
                    <a:pt x="76989" y="3400694"/>
                  </a:cubicBezTo>
                  <a:cubicBezTo>
                    <a:pt x="59467" y="3373159"/>
                    <a:pt x="49455" y="3340618"/>
                    <a:pt x="49455" y="3305574"/>
                  </a:cubicBezTo>
                  <a:cubicBezTo>
                    <a:pt x="49455" y="3283046"/>
                    <a:pt x="53209" y="3264272"/>
                    <a:pt x="60719" y="3244247"/>
                  </a:cubicBezTo>
                  <a:cubicBezTo>
                    <a:pt x="84499" y="3177914"/>
                    <a:pt x="149581" y="3130354"/>
                    <a:pt x="224675" y="3130354"/>
                  </a:cubicBezTo>
                  <a:close/>
                  <a:moveTo>
                    <a:pt x="5232449" y="3130193"/>
                  </a:moveTo>
                  <a:cubicBezTo>
                    <a:pt x="5157681" y="3130193"/>
                    <a:pt x="5092883" y="3177545"/>
                    <a:pt x="5069207" y="3243588"/>
                  </a:cubicBezTo>
                  <a:cubicBezTo>
                    <a:pt x="5061730" y="3263526"/>
                    <a:pt x="5057992" y="3282217"/>
                    <a:pt x="5057992" y="3304647"/>
                  </a:cubicBezTo>
                  <a:cubicBezTo>
                    <a:pt x="5057992" y="3339537"/>
                    <a:pt x="5069207" y="3371936"/>
                    <a:pt x="5086653" y="3399350"/>
                  </a:cubicBezTo>
                  <a:cubicBezTo>
                    <a:pt x="5117805" y="3446702"/>
                    <a:pt x="5171389" y="3479100"/>
                    <a:pt x="5232449" y="3479100"/>
                  </a:cubicBezTo>
                  <a:cubicBezTo>
                    <a:pt x="5328399" y="3479100"/>
                    <a:pt x="5406905" y="3400596"/>
                    <a:pt x="5406905" y="3304647"/>
                  </a:cubicBezTo>
                  <a:cubicBezTo>
                    <a:pt x="5406905" y="3208697"/>
                    <a:pt x="5328399" y="3130193"/>
                    <a:pt x="5232449" y="3130193"/>
                  </a:cubicBezTo>
                  <a:close/>
                  <a:moveTo>
                    <a:pt x="3039281" y="0"/>
                  </a:moveTo>
                  <a:cubicBezTo>
                    <a:pt x="4087266" y="0"/>
                    <a:pt x="5009393" y="539559"/>
                    <a:pt x="5542731" y="1355752"/>
                  </a:cubicBezTo>
                  <a:cubicBezTo>
                    <a:pt x="5689773" y="1580050"/>
                    <a:pt x="5805663" y="1825531"/>
                    <a:pt x="5889153" y="2084719"/>
                  </a:cubicBezTo>
                  <a:lnTo>
                    <a:pt x="6382615" y="2084719"/>
                  </a:lnTo>
                  <a:cubicBezTo>
                    <a:pt x="6478566" y="2084719"/>
                    <a:pt x="6557071" y="2163223"/>
                    <a:pt x="6557071" y="2259172"/>
                  </a:cubicBezTo>
                  <a:cubicBezTo>
                    <a:pt x="6557071" y="2355121"/>
                    <a:pt x="6478566" y="2433626"/>
                    <a:pt x="6382615" y="2433626"/>
                  </a:cubicBezTo>
                  <a:lnTo>
                    <a:pt x="5976381" y="2433626"/>
                  </a:lnTo>
                  <a:lnTo>
                    <a:pt x="5732141" y="2433626"/>
                  </a:lnTo>
                  <a:lnTo>
                    <a:pt x="5182603" y="2433626"/>
                  </a:lnTo>
                  <a:cubicBezTo>
                    <a:pt x="5155189" y="2433626"/>
                    <a:pt x="5129021" y="2439856"/>
                    <a:pt x="5106591" y="2451071"/>
                  </a:cubicBezTo>
                  <a:cubicBezTo>
                    <a:pt x="5048023" y="2478485"/>
                    <a:pt x="5008147" y="2538298"/>
                    <a:pt x="5008147" y="2608079"/>
                  </a:cubicBezTo>
                  <a:cubicBezTo>
                    <a:pt x="5008147" y="2660415"/>
                    <a:pt x="5031823" y="2707767"/>
                    <a:pt x="5067961" y="2738919"/>
                  </a:cubicBezTo>
                  <a:cubicBezTo>
                    <a:pt x="5099114" y="2766333"/>
                    <a:pt x="5138989" y="2781286"/>
                    <a:pt x="5182603" y="2781286"/>
                  </a:cubicBezTo>
                  <a:lnTo>
                    <a:pt x="5732141" y="2781286"/>
                  </a:lnTo>
                  <a:lnTo>
                    <a:pt x="6087285" y="2781286"/>
                  </a:lnTo>
                  <a:cubicBezTo>
                    <a:pt x="6184483" y="2781286"/>
                    <a:pt x="6261741" y="2859790"/>
                    <a:pt x="6261741" y="2955740"/>
                  </a:cubicBezTo>
                  <a:cubicBezTo>
                    <a:pt x="6261741" y="3051689"/>
                    <a:pt x="6184483" y="3130193"/>
                    <a:pt x="6087285" y="3130193"/>
                  </a:cubicBezTo>
                  <a:lnTo>
                    <a:pt x="5772017" y="3130193"/>
                  </a:lnTo>
                  <a:cubicBezTo>
                    <a:pt x="5758310" y="3130193"/>
                    <a:pt x="5744603" y="3131439"/>
                    <a:pt x="5732141" y="3135178"/>
                  </a:cubicBezTo>
                  <a:cubicBezTo>
                    <a:pt x="5654883" y="3152623"/>
                    <a:pt x="5597561" y="3222404"/>
                    <a:pt x="5597561" y="3304647"/>
                  </a:cubicBezTo>
                  <a:cubicBezTo>
                    <a:pt x="5597561" y="3386889"/>
                    <a:pt x="5654883" y="3455425"/>
                    <a:pt x="5732141" y="3472870"/>
                  </a:cubicBezTo>
                  <a:cubicBezTo>
                    <a:pt x="5744603" y="3476608"/>
                    <a:pt x="5758310" y="3479100"/>
                    <a:pt x="5772017" y="3479100"/>
                  </a:cubicBezTo>
                  <a:lnTo>
                    <a:pt x="5987595" y="3479100"/>
                  </a:lnTo>
                  <a:lnTo>
                    <a:pt x="6407537" y="3479100"/>
                  </a:lnTo>
                  <a:cubicBezTo>
                    <a:pt x="6504735" y="3479100"/>
                    <a:pt x="6581994" y="3556358"/>
                    <a:pt x="6581994" y="3652307"/>
                  </a:cubicBezTo>
                  <a:cubicBezTo>
                    <a:pt x="6581994" y="3749503"/>
                    <a:pt x="6504735" y="3826761"/>
                    <a:pt x="6407537" y="3826761"/>
                  </a:cubicBezTo>
                  <a:lnTo>
                    <a:pt x="5909091" y="3826761"/>
                  </a:lnTo>
                  <a:lnTo>
                    <a:pt x="5732141" y="3826761"/>
                  </a:lnTo>
                  <a:lnTo>
                    <a:pt x="5293508" y="3826761"/>
                  </a:lnTo>
                  <a:cubicBezTo>
                    <a:pt x="5254879" y="3826761"/>
                    <a:pt x="5217495" y="3840468"/>
                    <a:pt x="5188835" y="3862898"/>
                  </a:cubicBezTo>
                  <a:cubicBezTo>
                    <a:pt x="5146467" y="3895296"/>
                    <a:pt x="5119051" y="3943894"/>
                    <a:pt x="5119051" y="4001215"/>
                  </a:cubicBezTo>
                  <a:cubicBezTo>
                    <a:pt x="5119051" y="4097164"/>
                    <a:pt x="5197557" y="4175668"/>
                    <a:pt x="5293508" y="4175668"/>
                  </a:cubicBezTo>
                  <a:lnTo>
                    <a:pt x="5303477" y="4175668"/>
                  </a:lnTo>
                  <a:lnTo>
                    <a:pt x="5732141" y="4175668"/>
                  </a:lnTo>
                  <a:lnTo>
                    <a:pt x="5781987" y="4175668"/>
                  </a:lnTo>
                  <a:cubicBezTo>
                    <a:pt x="5876691" y="4179406"/>
                    <a:pt x="5950212" y="4255418"/>
                    <a:pt x="5950212" y="4350121"/>
                  </a:cubicBezTo>
                  <a:cubicBezTo>
                    <a:pt x="5950212" y="4446071"/>
                    <a:pt x="5872953" y="4523329"/>
                    <a:pt x="5777002" y="4523329"/>
                  </a:cubicBezTo>
                  <a:lnTo>
                    <a:pt x="5603791" y="4523329"/>
                  </a:lnTo>
                  <a:cubicBezTo>
                    <a:pt x="5583853" y="4555727"/>
                    <a:pt x="5563915" y="4588126"/>
                    <a:pt x="5542731" y="4620525"/>
                  </a:cubicBezTo>
                  <a:cubicBezTo>
                    <a:pt x="5009393" y="5436717"/>
                    <a:pt x="4087266" y="5977523"/>
                    <a:pt x="3039281" y="5977523"/>
                  </a:cubicBezTo>
                  <a:cubicBezTo>
                    <a:pt x="1991296" y="5977523"/>
                    <a:pt x="1069169" y="5436717"/>
                    <a:pt x="535830" y="4620525"/>
                  </a:cubicBezTo>
                  <a:cubicBezTo>
                    <a:pt x="555768" y="4588126"/>
                    <a:pt x="576952" y="4555727"/>
                    <a:pt x="596890" y="4523329"/>
                  </a:cubicBezTo>
                  <a:lnTo>
                    <a:pt x="770101" y="4523329"/>
                  </a:lnTo>
                  <a:cubicBezTo>
                    <a:pt x="864805" y="4523329"/>
                    <a:pt x="943311" y="4446071"/>
                    <a:pt x="943311" y="4350121"/>
                  </a:cubicBezTo>
                  <a:cubicBezTo>
                    <a:pt x="943311" y="4255418"/>
                    <a:pt x="869790" y="4179406"/>
                    <a:pt x="775085" y="4175668"/>
                  </a:cubicBezTo>
                  <a:lnTo>
                    <a:pt x="549538" y="4175668"/>
                  </a:lnTo>
                  <a:lnTo>
                    <a:pt x="296576" y="4175668"/>
                  </a:lnTo>
                  <a:lnTo>
                    <a:pt x="286607" y="4175668"/>
                  </a:lnTo>
                  <a:cubicBezTo>
                    <a:pt x="190656" y="4175668"/>
                    <a:pt x="112150" y="4097164"/>
                    <a:pt x="112150" y="4001215"/>
                  </a:cubicBezTo>
                  <a:cubicBezTo>
                    <a:pt x="112150" y="3943894"/>
                    <a:pt x="139565" y="3895296"/>
                    <a:pt x="180687" y="3862898"/>
                  </a:cubicBezTo>
                  <a:cubicBezTo>
                    <a:pt x="210594" y="3840468"/>
                    <a:pt x="246731" y="3826761"/>
                    <a:pt x="286607" y="3826761"/>
                  </a:cubicBezTo>
                  <a:lnTo>
                    <a:pt x="549538" y="3826761"/>
                  </a:lnTo>
                  <a:lnTo>
                    <a:pt x="900943" y="3826761"/>
                  </a:lnTo>
                  <a:lnTo>
                    <a:pt x="1400636" y="3826761"/>
                  </a:lnTo>
                  <a:cubicBezTo>
                    <a:pt x="1497833" y="3826761"/>
                    <a:pt x="1576339" y="3749503"/>
                    <a:pt x="1576339" y="3652307"/>
                  </a:cubicBezTo>
                  <a:cubicBezTo>
                    <a:pt x="1576339" y="3556358"/>
                    <a:pt x="1497833" y="3479100"/>
                    <a:pt x="1400636" y="3479100"/>
                  </a:cubicBezTo>
                  <a:lnTo>
                    <a:pt x="980694" y="3479100"/>
                  </a:lnTo>
                  <a:lnTo>
                    <a:pt x="765116" y="3479100"/>
                  </a:lnTo>
                  <a:cubicBezTo>
                    <a:pt x="669165" y="3479100"/>
                    <a:pt x="590660" y="3400596"/>
                    <a:pt x="590660" y="3304647"/>
                  </a:cubicBezTo>
                  <a:cubicBezTo>
                    <a:pt x="590660" y="3208697"/>
                    <a:pt x="669165" y="3130193"/>
                    <a:pt x="765116" y="3130193"/>
                  </a:cubicBezTo>
                  <a:lnTo>
                    <a:pt x="1080384" y="3130193"/>
                  </a:lnTo>
                  <a:cubicBezTo>
                    <a:pt x="1177581" y="3130193"/>
                    <a:pt x="1254840" y="3051689"/>
                    <a:pt x="1254840" y="2955740"/>
                  </a:cubicBezTo>
                  <a:cubicBezTo>
                    <a:pt x="1254840" y="2859790"/>
                    <a:pt x="1177581" y="2781286"/>
                    <a:pt x="1080384" y="2781286"/>
                  </a:cubicBezTo>
                  <a:lnTo>
                    <a:pt x="549538" y="2781286"/>
                  </a:lnTo>
                  <a:lnTo>
                    <a:pt x="175702" y="2781286"/>
                  </a:lnTo>
                  <a:cubicBezTo>
                    <a:pt x="132088" y="2781286"/>
                    <a:pt x="92212" y="2766333"/>
                    <a:pt x="61060" y="2738919"/>
                  </a:cubicBezTo>
                  <a:cubicBezTo>
                    <a:pt x="23676" y="2707767"/>
                    <a:pt x="0" y="2660415"/>
                    <a:pt x="0" y="2608079"/>
                  </a:cubicBezTo>
                  <a:cubicBezTo>
                    <a:pt x="0" y="2538298"/>
                    <a:pt x="41122" y="2478485"/>
                    <a:pt x="99689" y="2451071"/>
                  </a:cubicBezTo>
                  <a:cubicBezTo>
                    <a:pt x="122119" y="2439856"/>
                    <a:pt x="147042" y="2433626"/>
                    <a:pt x="175702" y="2433626"/>
                  </a:cubicBezTo>
                  <a:lnTo>
                    <a:pt x="549538" y="2433626"/>
                  </a:lnTo>
                  <a:lnTo>
                    <a:pt x="969479" y="2433626"/>
                  </a:lnTo>
                  <a:lnTo>
                    <a:pt x="1375714" y="2433626"/>
                  </a:lnTo>
                  <a:cubicBezTo>
                    <a:pt x="1471665" y="2433626"/>
                    <a:pt x="1548924" y="2355121"/>
                    <a:pt x="1548924" y="2259172"/>
                  </a:cubicBezTo>
                  <a:cubicBezTo>
                    <a:pt x="1548924" y="2163223"/>
                    <a:pt x="1471665" y="2084719"/>
                    <a:pt x="1375714" y="2084719"/>
                  </a:cubicBezTo>
                  <a:lnTo>
                    <a:pt x="881005" y="2084719"/>
                  </a:lnTo>
                  <a:cubicBezTo>
                    <a:pt x="798761" y="1825531"/>
                    <a:pt x="681626" y="1580050"/>
                    <a:pt x="535830" y="1355752"/>
                  </a:cubicBezTo>
                  <a:cubicBezTo>
                    <a:pt x="1069169" y="539559"/>
                    <a:pt x="1991296" y="0"/>
                    <a:pt x="3039281" y="0"/>
                  </a:cubicBezTo>
                  <a:close/>
                </a:path>
              </a:pathLst>
            </a:custGeom>
            <a:gradFill>
              <a:gsLst>
                <a:gs pos="39000">
                  <a:schemeClr val="tx2"/>
                </a:gs>
                <a:gs pos="100000">
                  <a:schemeClr val="tx2">
                    <a:lumMod val="60000"/>
                    <a:lumOff val="40000"/>
                  </a:schemeClr>
                </a:gs>
              </a:gsLst>
              <a:lin ang="2700000" scaled="1"/>
            </a:gradFill>
            <a:ln>
              <a:noFill/>
            </a:ln>
            <a:effectLst/>
          </p:spPr>
          <p:txBody>
            <a:bodyPr wrap="square" anchor="ctr">
              <a:noAutofit/>
            </a:bodyPr>
            <a:lstStyle/>
            <a:p>
              <a:pPr defTabSz="1371326"/>
              <a:endParaRPr lang="en-US" sz="2700" dirty="0">
                <a:solidFill>
                  <a:srgbClr val="1C1C1C"/>
                </a:solidFill>
                <a:latin typeface="DM Sans"/>
              </a:endParaRPr>
            </a:p>
          </p:txBody>
        </p:sp>
        <p:sp>
          <p:nvSpPr>
            <p:cNvPr id="16" name="Freeform 15">
              <a:extLst>
                <a:ext uri="{FF2B5EF4-FFF2-40B4-BE49-F238E27FC236}">
                  <a16:creationId xmlns:a16="http://schemas.microsoft.com/office/drawing/2014/main" id="{75BCEE25-57AC-2FB6-99DD-C7C0B8810C0E}"/>
                </a:ext>
              </a:extLst>
            </p:cNvPr>
            <p:cNvSpPr>
              <a:spLocks noChangeArrowheads="1"/>
            </p:cNvSpPr>
            <p:nvPr/>
          </p:nvSpPr>
          <p:spPr bwMode="auto">
            <a:xfrm>
              <a:off x="7082219" y="3619500"/>
              <a:ext cx="4469723" cy="4059236"/>
            </a:xfrm>
            <a:custGeom>
              <a:avLst/>
              <a:gdLst>
                <a:gd name="connsiteX0" fmla="*/ 1280005 w 6581994"/>
                <a:gd name="connsiteY0" fmla="*/ 4175668 h 5977523"/>
                <a:gd name="connsiteX1" fmla="*/ 1105516 w 6581994"/>
                <a:gd name="connsiteY1" fmla="*/ 4350121 h 5977523"/>
                <a:gd name="connsiteX2" fmla="*/ 1280005 w 6581994"/>
                <a:gd name="connsiteY2" fmla="*/ 4523329 h 5977523"/>
                <a:gd name="connsiteX3" fmla="*/ 1453248 w 6581994"/>
                <a:gd name="connsiteY3" fmla="*/ 4350121 h 5977523"/>
                <a:gd name="connsiteX4" fmla="*/ 1280005 w 6581994"/>
                <a:gd name="connsiteY4" fmla="*/ 4175668 h 5977523"/>
                <a:gd name="connsiteX5" fmla="*/ 6285874 w 6581994"/>
                <a:gd name="connsiteY5" fmla="*/ 4174440 h 5977523"/>
                <a:gd name="connsiteX6" fmla="*/ 6461094 w 6581994"/>
                <a:gd name="connsiteY6" fmla="*/ 4352748 h 5977523"/>
                <a:gd name="connsiteX7" fmla="*/ 6285874 w 6581994"/>
                <a:gd name="connsiteY7" fmla="*/ 4529782 h 5977523"/>
                <a:gd name="connsiteX8" fmla="*/ 6119416 w 6581994"/>
                <a:gd name="connsiteY8" fmla="*/ 4403693 h 5977523"/>
                <a:gd name="connsiteX9" fmla="*/ 6110654 w 6581994"/>
                <a:gd name="connsiteY9" fmla="*/ 4352748 h 5977523"/>
                <a:gd name="connsiteX10" fmla="*/ 6197012 w 6581994"/>
                <a:gd name="connsiteY10" fmla="*/ 4198639 h 5977523"/>
                <a:gd name="connsiteX11" fmla="*/ 6285874 w 6581994"/>
                <a:gd name="connsiteY11" fmla="*/ 4174440 h 5977523"/>
                <a:gd name="connsiteX12" fmla="*/ 226583 w 6581994"/>
                <a:gd name="connsiteY12" fmla="*/ 3130354 h 5977523"/>
                <a:gd name="connsiteX13" fmla="*/ 401803 w 6581994"/>
                <a:gd name="connsiteY13" fmla="*/ 3305574 h 5977523"/>
                <a:gd name="connsiteX14" fmla="*/ 226583 w 6581994"/>
                <a:gd name="connsiteY14" fmla="*/ 3480794 h 5977523"/>
                <a:gd name="connsiteX15" fmla="*/ 80149 w 6581994"/>
                <a:gd name="connsiteY15" fmla="*/ 3400694 h 5977523"/>
                <a:gd name="connsiteX16" fmla="*/ 51363 w 6581994"/>
                <a:gd name="connsiteY16" fmla="*/ 3305574 h 5977523"/>
                <a:gd name="connsiteX17" fmla="*/ 62627 w 6581994"/>
                <a:gd name="connsiteY17" fmla="*/ 3244247 h 5977523"/>
                <a:gd name="connsiteX18" fmla="*/ 226583 w 6581994"/>
                <a:gd name="connsiteY18" fmla="*/ 3130354 h 5977523"/>
                <a:gd name="connsiteX19" fmla="*/ 5233438 w 6581994"/>
                <a:gd name="connsiteY19" fmla="*/ 3130193 h 5977523"/>
                <a:gd name="connsiteX20" fmla="*/ 5067674 w 6581994"/>
                <a:gd name="connsiteY20" fmla="*/ 3249819 h 5977523"/>
                <a:gd name="connsiteX21" fmla="*/ 5057703 w 6581994"/>
                <a:gd name="connsiteY21" fmla="*/ 3304647 h 5977523"/>
                <a:gd name="connsiteX22" fmla="*/ 5083876 w 6581994"/>
                <a:gd name="connsiteY22" fmla="*/ 3393120 h 5977523"/>
                <a:gd name="connsiteX23" fmla="*/ 5233438 w 6581994"/>
                <a:gd name="connsiteY23" fmla="*/ 3479100 h 5977523"/>
                <a:gd name="connsiteX24" fmla="*/ 5406682 w 6581994"/>
                <a:gd name="connsiteY24" fmla="*/ 3304647 h 5977523"/>
                <a:gd name="connsiteX25" fmla="*/ 5233438 w 6581994"/>
                <a:gd name="connsiteY25" fmla="*/ 3130193 h 5977523"/>
                <a:gd name="connsiteX26" fmla="*/ 3038610 w 6581994"/>
                <a:gd name="connsiteY26" fmla="*/ 0 h 5977523"/>
                <a:gd name="connsiteX27" fmla="*/ 5542534 w 6581994"/>
                <a:gd name="connsiteY27" fmla="*/ 1354506 h 5977523"/>
                <a:gd name="connsiteX28" fmla="*/ 5889022 w 6581994"/>
                <a:gd name="connsiteY28" fmla="*/ 2084719 h 5977523"/>
                <a:gd name="connsiteX29" fmla="*/ 6382578 w 6581994"/>
                <a:gd name="connsiteY29" fmla="*/ 2084719 h 5977523"/>
                <a:gd name="connsiteX30" fmla="*/ 6557066 w 6581994"/>
                <a:gd name="connsiteY30" fmla="*/ 2259172 h 5977523"/>
                <a:gd name="connsiteX31" fmla="*/ 6382578 w 6581994"/>
                <a:gd name="connsiteY31" fmla="*/ 2433626 h 5977523"/>
                <a:gd name="connsiteX32" fmla="*/ 6199362 w 6581994"/>
                <a:gd name="connsiteY32" fmla="*/ 2433626 h 5977523"/>
                <a:gd name="connsiteX33" fmla="*/ 5976266 w 6581994"/>
                <a:gd name="connsiteY33" fmla="*/ 2433626 h 5977523"/>
                <a:gd name="connsiteX34" fmla="*/ 5182338 w 6581994"/>
                <a:gd name="connsiteY34" fmla="*/ 2433626 h 5977523"/>
                <a:gd name="connsiteX35" fmla="*/ 5103818 w 6581994"/>
                <a:gd name="connsiteY35" fmla="*/ 2452317 h 5977523"/>
                <a:gd name="connsiteX36" fmla="*/ 5007849 w 6581994"/>
                <a:gd name="connsiteY36" fmla="*/ 2608079 h 5977523"/>
                <a:gd name="connsiteX37" fmla="*/ 5066428 w 6581994"/>
                <a:gd name="connsiteY37" fmla="*/ 2737673 h 5977523"/>
                <a:gd name="connsiteX38" fmla="*/ 5181092 w 6581994"/>
                <a:gd name="connsiteY38" fmla="*/ 2781286 h 5977523"/>
                <a:gd name="connsiteX39" fmla="*/ 6087190 w 6581994"/>
                <a:gd name="connsiteY39" fmla="*/ 2781286 h 5977523"/>
                <a:gd name="connsiteX40" fmla="*/ 6199362 w 6581994"/>
                <a:gd name="connsiteY40" fmla="*/ 2822408 h 5977523"/>
                <a:gd name="connsiteX41" fmla="*/ 6262926 w 6581994"/>
                <a:gd name="connsiteY41" fmla="*/ 2955740 h 5977523"/>
                <a:gd name="connsiteX42" fmla="*/ 6199362 w 6581994"/>
                <a:gd name="connsiteY42" fmla="*/ 3090318 h 5977523"/>
                <a:gd name="connsiteX43" fmla="*/ 6087190 w 6581994"/>
                <a:gd name="connsiteY43" fmla="*/ 3130193 h 5977523"/>
                <a:gd name="connsiteX44" fmla="*/ 5771864 w 6581994"/>
                <a:gd name="connsiteY44" fmla="*/ 3130193 h 5977523"/>
                <a:gd name="connsiteX45" fmla="*/ 5598620 w 6581994"/>
                <a:gd name="connsiteY45" fmla="*/ 3304647 h 5977523"/>
                <a:gd name="connsiteX46" fmla="*/ 5771864 w 6581994"/>
                <a:gd name="connsiteY46" fmla="*/ 3479100 h 5977523"/>
                <a:gd name="connsiteX47" fmla="*/ 5987482 w 6581994"/>
                <a:gd name="connsiteY47" fmla="*/ 3479100 h 5977523"/>
                <a:gd name="connsiteX48" fmla="*/ 6199362 w 6581994"/>
                <a:gd name="connsiteY48" fmla="*/ 3479100 h 5977523"/>
                <a:gd name="connsiteX49" fmla="*/ 6408750 w 6581994"/>
                <a:gd name="connsiteY49" fmla="*/ 3479100 h 5977523"/>
                <a:gd name="connsiteX50" fmla="*/ 6581994 w 6581994"/>
                <a:gd name="connsiteY50" fmla="*/ 3652307 h 5977523"/>
                <a:gd name="connsiteX51" fmla="*/ 6408750 w 6581994"/>
                <a:gd name="connsiteY51" fmla="*/ 3826761 h 5977523"/>
                <a:gd name="connsiteX52" fmla="*/ 6199362 w 6581994"/>
                <a:gd name="connsiteY52" fmla="*/ 3826761 h 5977523"/>
                <a:gd name="connsiteX53" fmla="*/ 5908962 w 6581994"/>
                <a:gd name="connsiteY53" fmla="*/ 3826761 h 5977523"/>
                <a:gd name="connsiteX54" fmla="*/ 5293264 w 6581994"/>
                <a:gd name="connsiteY54" fmla="*/ 3826761 h 5977523"/>
                <a:gd name="connsiteX55" fmla="*/ 5186078 w 6581994"/>
                <a:gd name="connsiteY55" fmla="*/ 3864144 h 5977523"/>
                <a:gd name="connsiteX56" fmla="*/ 5120022 w 6581994"/>
                <a:gd name="connsiteY56" fmla="*/ 4001215 h 5977523"/>
                <a:gd name="connsiteX57" fmla="*/ 5293264 w 6581994"/>
                <a:gd name="connsiteY57" fmla="*/ 4175668 h 5977523"/>
                <a:gd name="connsiteX58" fmla="*/ 5300742 w 6581994"/>
                <a:gd name="connsiteY58" fmla="*/ 4175668 h 5977523"/>
                <a:gd name="connsiteX59" fmla="*/ 5783082 w 6581994"/>
                <a:gd name="connsiteY59" fmla="*/ 4175668 h 5977523"/>
                <a:gd name="connsiteX60" fmla="*/ 5950092 w 6581994"/>
                <a:gd name="connsiteY60" fmla="*/ 4350121 h 5977523"/>
                <a:gd name="connsiteX61" fmla="*/ 5943860 w 6581994"/>
                <a:gd name="connsiteY61" fmla="*/ 4399965 h 5977523"/>
                <a:gd name="connsiteX62" fmla="*/ 5776850 w 6581994"/>
                <a:gd name="connsiteY62" fmla="*/ 4523329 h 5977523"/>
                <a:gd name="connsiteX63" fmla="*/ 5603606 w 6581994"/>
                <a:gd name="connsiteY63" fmla="*/ 4523329 h 5977523"/>
                <a:gd name="connsiteX64" fmla="*/ 5541288 w 6581994"/>
                <a:gd name="connsiteY64" fmla="*/ 4621771 h 5977523"/>
                <a:gd name="connsiteX65" fmla="*/ 3038610 w 6581994"/>
                <a:gd name="connsiteY65" fmla="*/ 5977523 h 5977523"/>
                <a:gd name="connsiteX66" fmla="*/ 534686 w 6581994"/>
                <a:gd name="connsiteY66" fmla="*/ 4620525 h 5977523"/>
                <a:gd name="connsiteX67" fmla="*/ 595757 w 6581994"/>
                <a:gd name="connsiteY67" fmla="*/ 4523329 h 5977523"/>
                <a:gd name="connsiteX68" fmla="*/ 769000 w 6581994"/>
                <a:gd name="connsiteY68" fmla="*/ 4523329 h 5977523"/>
                <a:gd name="connsiteX69" fmla="*/ 942243 w 6581994"/>
                <a:gd name="connsiteY69" fmla="*/ 4350121 h 5977523"/>
                <a:gd name="connsiteX70" fmla="*/ 773986 w 6581994"/>
                <a:gd name="connsiteY70" fmla="*/ 4175668 h 5977523"/>
                <a:gd name="connsiteX71" fmla="*/ 724132 w 6581994"/>
                <a:gd name="connsiteY71" fmla="*/ 4175668 h 5977523"/>
                <a:gd name="connsiteX72" fmla="*/ 295386 w 6581994"/>
                <a:gd name="connsiteY72" fmla="*/ 4175668 h 5977523"/>
                <a:gd name="connsiteX73" fmla="*/ 285415 w 6581994"/>
                <a:gd name="connsiteY73" fmla="*/ 4175668 h 5977523"/>
                <a:gd name="connsiteX74" fmla="*/ 110925 w 6581994"/>
                <a:gd name="connsiteY74" fmla="*/ 4001215 h 5977523"/>
                <a:gd name="connsiteX75" fmla="*/ 179475 w 6581994"/>
                <a:gd name="connsiteY75" fmla="*/ 3862898 h 5977523"/>
                <a:gd name="connsiteX76" fmla="*/ 285415 w 6581994"/>
                <a:gd name="connsiteY76" fmla="*/ 3826761 h 5977523"/>
                <a:gd name="connsiteX77" fmla="*/ 724132 w 6581994"/>
                <a:gd name="connsiteY77" fmla="*/ 3826761 h 5977523"/>
                <a:gd name="connsiteX78" fmla="*/ 901114 w 6581994"/>
                <a:gd name="connsiteY78" fmla="*/ 3826761 h 5977523"/>
                <a:gd name="connsiteX79" fmla="*/ 1399655 w 6581994"/>
                <a:gd name="connsiteY79" fmla="*/ 3826761 h 5977523"/>
                <a:gd name="connsiteX80" fmla="*/ 1574145 w 6581994"/>
                <a:gd name="connsiteY80" fmla="*/ 3652307 h 5977523"/>
                <a:gd name="connsiteX81" fmla="*/ 1399655 w 6581994"/>
                <a:gd name="connsiteY81" fmla="*/ 3479100 h 5977523"/>
                <a:gd name="connsiteX82" fmla="*/ 979634 w 6581994"/>
                <a:gd name="connsiteY82" fmla="*/ 3479100 h 5977523"/>
                <a:gd name="connsiteX83" fmla="*/ 764015 w 6581994"/>
                <a:gd name="connsiteY83" fmla="*/ 3479100 h 5977523"/>
                <a:gd name="connsiteX84" fmla="*/ 724132 w 6581994"/>
                <a:gd name="connsiteY84" fmla="*/ 3472870 h 5977523"/>
                <a:gd name="connsiteX85" fmla="*/ 589525 w 6581994"/>
                <a:gd name="connsiteY85" fmla="*/ 3304647 h 5977523"/>
                <a:gd name="connsiteX86" fmla="*/ 724132 w 6581994"/>
                <a:gd name="connsiteY86" fmla="*/ 3135178 h 5977523"/>
                <a:gd name="connsiteX87" fmla="*/ 764015 w 6581994"/>
                <a:gd name="connsiteY87" fmla="*/ 3130193 h 5977523"/>
                <a:gd name="connsiteX88" fmla="*/ 1079342 w 6581994"/>
                <a:gd name="connsiteY88" fmla="*/ 3130193 h 5977523"/>
                <a:gd name="connsiteX89" fmla="*/ 1253832 w 6581994"/>
                <a:gd name="connsiteY89" fmla="*/ 2955740 h 5977523"/>
                <a:gd name="connsiteX90" fmla="*/ 1079342 w 6581994"/>
                <a:gd name="connsiteY90" fmla="*/ 2781286 h 5977523"/>
                <a:gd name="connsiteX91" fmla="*/ 724132 w 6581994"/>
                <a:gd name="connsiteY91" fmla="*/ 2781286 h 5977523"/>
                <a:gd name="connsiteX92" fmla="*/ 174490 w 6581994"/>
                <a:gd name="connsiteY92" fmla="*/ 2781286 h 5977523"/>
                <a:gd name="connsiteX93" fmla="*/ 59825 w 6581994"/>
                <a:gd name="connsiteY93" fmla="*/ 2738919 h 5977523"/>
                <a:gd name="connsiteX94" fmla="*/ 0 w 6581994"/>
                <a:gd name="connsiteY94" fmla="*/ 2608079 h 5977523"/>
                <a:gd name="connsiteX95" fmla="*/ 98462 w 6581994"/>
                <a:gd name="connsiteY95" fmla="*/ 2451071 h 5977523"/>
                <a:gd name="connsiteX96" fmla="*/ 174490 w 6581994"/>
                <a:gd name="connsiteY96" fmla="*/ 2433626 h 5977523"/>
                <a:gd name="connsiteX97" fmla="*/ 724132 w 6581994"/>
                <a:gd name="connsiteY97" fmla="*/ 2433626 h 5977523"/>
                <a:gd name="connsiteX98" fmla="*/ 968417 w 6581994"/>
                <a:gd name="connsiteY98" fmla="*/ 2433626 h 5977523"/>
                <a:gd name="connsiteX99" fmla="*/ 1374728 w 6581994"/>
                <a:gd name="connsiteY99" fmla="*/ 2433626 h 5977523"/>
                <a:gd name="connsiteX100" fmla="*/ 1549218 w 6581994"/>
                <a:gd name="connsiteY100" fmla="*/ 2259172 h 5977523"/>
                <a:gd name="connsiteX101" fmla="*/ 1374728 w 6581994"/>
                <a:gd name="connsiteY101" fmla="*/ 2084719 h 5977523"/>
                <a:gd name="connsiteX102" fmla="*/ 881172 w 6581994"/>
                <a:gd name="connsiteY102" fmla="*/ 2084719 h 5977523"/>
                <a:gd name="connsiteX103" fmla="*/ 534686 w 6581994"/>
                <a:gd name="connsiteY103" fmla="*/ 1355752 h 5977523"/>
                <a:gd name="connsiteX104" fmla="*/ 3038610 w 6581994"/>
                <a:gd name="connsiteY104" fmla="*/ 0 h 5977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Lst>
              <a:rect l="l" t="t" r="r" b="b"/>
              <a:pathLst>
                <a:path w="6581994" h="5977523">
                  <a:moveTo>
                    <a:pt x="1280005" y="4175668"/>
                  </a:moveTo>
                  <a:cubicBezTo>
                    <a:pt x="1184036" y="4175668"/>
                    <a:pt x="1105516" y="4254172"/>
                    <a:pt x="1105516" y="4350121"/>
                  </a:cubicBezTo>
                  <a:cubicBezTo>
                    <a:pt x="1105516" y="4446071"/>
                    <a:pt x="1184036" y="4523329"/>
                    <a:pt x="1280005" y="4523329"/>
                  </a:cubicBezTo>
                  <a:cubicBezTo>
                    <a:pt x="1375974" y="4523329"/>
                    <a:pt x="1453248" y="4446071"/>
                    <a:pt x="1453248" y="4350121"/>
                  </a:cubicBezTo>
                  <a:cubicBezTo>
                    <a:pt x="1453248" y="4254172"/>
                    <a:pt x="1375974" y="4175668"/>
                    <a:pt x="1280005" y="4175668"/>
                  </a:cubicBezTo>
                  <a:close/>
                  <a:moveTo>
                    <a:pt x="6285874" y="4174440"/>
                  </a:moveTo>
                  <a:cubicBezTo>
                    <a:pt x="6383496" y="4174440"/>
                    <a:pt x="6461094" y="4254679"/>
                    <a:pt x="6461094" y="4352748"/>
                  </a:cubicBezTo>
                  <a:cubicBezTo>
                    <a:pt x="6461094" y="4450817"/>
                    <a:pt x="6383496" y="4529782"/>
                    <a:pt x="6285874" y="4529782"/>
                  </a:cubicBezTo>
                  <a:cubicBezTo>
                    <a:pt x="6207026" y="4529782"/>
                    <a:pt x="6140692" y="4477564"/>
                    <a:pt x="6119416" y="4403693"/>
                  </a:cubicBezTo>
                  <a:cubicBezTo>
                    <a:pt x="6113158" y="4387136"/>
                    <a:pt x="6110654" y="4370579"/>
                    <a:pt x="6110654" y="4352748"/>
                  </a:cubicBezTo>
                  <a:cubicBezTo>
                    <a:pt x="6110654" y="4286519"/>
                    <a:pt x="6145698" y="4230480"/>
                    <a:pt x="6197012" y="4198639"/>
                  </a:cubicBezTo>
                  <a:cubicBezTo>
                    <a:pt x="6223296" y="4183355"/>
                    <a:pt x="6253334" y="4174440"/>
                    <a:pt x="6285874" y="4174440"/>
                  </a:cubicBezTo>
                  <a:close/>
                  <a:moveTo>
                    <a:pt x="226583" y="3130354"/>
                  </a:moveTo>
                  <a:cubicBezTo>
                    <a:pt x="322954" y="3130354"/>
                    <a:pt x="401803" y="3209203"/>
                    <a:pt x="401803" y="3305574"/>
                  </a:cubicBezTo>
                  <a:cubicBezTo>
                    <a:pt x="401803" y="3401945"/>
                    <a:pt x="322954" y="3480794"/>
                    <a:pt x="226583" y="3480794"/>
                  </a:cubicBezTo>
                  <a:cubicBezTo>
                    <a:pt x="165256" y="3480794"/>
                    <a:pt x="111438" y="3448254"/>
                    <a:pt x="80149" y="3400694"/>
                  </a:cubicBezTo>
                  <a:cubicBezTo>
                    <a:pt x="61376" y="3373159"/>
                    <a:pt x="51363" y="3340618"/>
                    <a:pt x="51363" y="3305574"/>
                  </a:cubicBezTo>
                  <a:cubicBezTo>
                    <a:pt x="51363" y="3283046"/>
                    <a:pt x="55118" y="3264272"/>
                    <a:pt x="62627" y="3244247"/>
                  </a:cubicBezTo>
                  <a:cubicBezTo>
                    <a:pt x="86407" y="3177914"/>
                    <a:pt x="151489" y="3130354"/>
                    <a:pt x="226583" y="3130354"/>
                  </a:cubicBezTo>
                  <a:close/>
                  <a:moveTo>
                    <a:pt x="5233438" y="3130193"/>
                  </a:moveTo>
                  <a:cubicBezTo>
                    <a:pt x="5156166" y="3130193"/>
                    <a:pt x="5090108" y="3180037"/>
                    <a:pt x="5067674" y="3249819"/>
                  </a:cubicBezTo>
                  <a:cubicBezTo>
                    <a:pt x="5061442" y="3267264"/>
                    <a:pt x="5057703" y="3284709"/>
                    <a:pt x="5057703" y="3304647"/>
                  </a:cubicBezTo>
                  <a:cubicBezTo>
                    <a:pt x="5057703" y="3337045"/>
                    <a:pt x="5067674" y="3366951"/>
                    <a:pt x="5083876" y="3393120"/>
                  </a:cubicBezTo>
                  <a:cubicBezTo>
                    <a:pt x="5113789" y="3444209"/>
                    <a:pt x="5168628" y="3479100"/>
                    <a:pt x="5233438" y="3479100"/>
                  </a:cubicBezTo>
                  <a:cubicBezTo>
                    <a:pt x="5328162" y="3479100"/>
                    <a:pt x="5406682" y="3400596"/>
                    <a:pt x="5406682" y="3304647"/>
                  </a:cubicBezTo>
                  <a:cubicBezTo>
                    <a:pt x="5406682" y="3208698"/>
                    <a:pt x="5328162" y="3130193"/>
                    <a:pt x="5233438" y="3130193"/>
                  </a:cubicBezTo>
                  <a:close/>
                  <a:moveTo>
                    <a:pt x="3038610" y="0"/>
                  </a:moveTo>
                  <a:cubicBezTo>
                    <a:pt x="4086794" y="0"/>
                    <a:pt x="5009096" y="538313"/>
                    <a:pt x="5542534" y="1354506"/>
                  </a:cubicBezTo>
                  <a:cubicBezTo>
                    <a:pt x="5688358" y="1578804"/>
                    <a:pt x="5806762" y="1824284"/>
                    <a:pt x="5889022" y="2084719"/>
                  </a:cubicBezTo>
                  <a:lnTo>
                    <a:pt x="6382578" y="2084719"/>
                  </a:lnTo>
                  <a:cubicBezTo>
                    <a:pt x="6478546" y="2084719"/>
                    <a:pt x="6557066" y="2163223"/>
                    <a:pt x="6557066" y="2259172"/>
                  </a:cubicBezTo>
                  <a:cubicBezTo>
                    <a:pt x="6557066" y="2355121"/>
                    <a:pt x="6478546" y="2433626"/>
                    <a:pt x="6382578" y="2433626"/>
                  </a:cubicBezTo>
                  <a:lnTo>
                    <a:pt x="6199362" y="2433626"/>
                  </a:lnTo>
                  <a:lnTo>
                    <a:pt x="5976266" y="2433626"/>
                  </a:lnTo>
                  <a:lnTo>
                    <a:pt x="5182338" y="2433626"/>
                  </a:lnTo>
                  <a:cubicBezTo>
                    <a:pt x="5154918" y="2433626"/>
                    <a:pt x="5127498" y="2439856"/>
                    <a:pt x="5103818" y="2452317"/>
                  </a:cubicBezTo>
                  <a:cubicBezTo>
                    <a:pt x="5046486" y="2480977"/>
                    <a:pt x="5007849" y="2539544"/>
                    <a:pt x="5007849" y="2608079"/>
                  </a:cubicBezTo>
                  <a:cubicBezTo>
                    <a:pt x="5007849" y="2659169"/>
                    <a:pt x="5030284" y="2706521"/>
                    <a:pt x="5066428" y="2737673"/>
                  </a:cubicBezTo>
                  <a:cubicBezTo>
                    <a:pt x="5097586" y="2765087"/>
                    <a:pt x="5137470" y="2781286"/>
                    <a:pt x="5181092" y="2781286"/>
                  </a:cubicBezTo>
                  <a:lnTo>
                    <a:pt x="6087190" y="2781286"/>
                  </a:lnTo>
                  <a:cubicBezTo>
                    <a:pt x="6130814" y="2781286"/>
                    <a:pt x="6169450" y="2796239"/>
                    <a:pt x="6199362" y="2822408"/>
                  </a:cubicBezTo>
                  <a:cubicBezTo>
                    <a:pt x="6238000" y="2853560"/>
                    <a:pt x="6262926" y="2902158"/>
                    <a:pt x="6262926" y="2955740"/>
                  </a:cubicBezTo>
                  <a:cubicBezTo>
                    <a:pt x="6262926" y="3009322"/>
                    <a:pt x="6238000" y="3057920"/>
                    <a:pt x="6199362" y="3090318"/>
                  </a:cubicBezTo>
                  <a:cubicBezTo>
                    <a:pt x="6169450" y="3115240"/>
                    <a:pt x="6130814" y="3130193"/>
                    <a:pt x="6087190" y="3130193"/>
                  </a:cubicBezTo>
                  <a:lnTo>
                    <a:pt x="5771864" y="3130193"/>
                  </a:lnTo>
                  <a:cubicBezTo>
                    <a:pt x="5677142" y="3130193"/>
                    <a:pt x="5598620" y="3208698"/>
                    <a:pt x="5598620" y="3304647"/>
                  </a:cubicBezTo>
                  <a:cubicBezTo>
                    <a:pt x="5598620" y="3400596"/>
                    <a:pt x="5677142" y="3479100"/>
                    <a:pt x="5771864" y="3479100"/>
                  </a:cubicBezTo>
                  <a:lnTo>
                    <a:pt x="5987482" y="3479100"/>
                  </a:lnTo>
                  <a:lnTo>
                    <a:pt x="6199362" y="3479100"/>
                  </a:lnTo>
                  <a:lnTo>
                    <a:pt x="6408750" y="3479100"/>
                  </a:lnTo>
                  <a:cubicBezTo>
                    <a:pt x="6504720" y="3479100"/>
                    <a:pt x="6581994" y="3556358"/>
                    <a:pt x="6581994" y="3652307"/>
                  </a:cubicBezTo>
                  <a:cubicBezTo>
                    <a:pt x="6581994" y="3749503"/>
                    <a:pt x="6504720" y="3826761"/>
                    <a:pt x="6408750" y="3826761"/>
                  </a:cubicBezTo>
                  <a:lnTo>
                    <a:pt x="6199362" y="3826761"/>
                  </a:lnTo>
                  <a:lnTo>
                    <a:pt x="5908962" y="3826761"/>
                  </a:lnTo>
                  <a:lnTo>
                    <a:pt x="5293264" y="3826761"/>
                  </a:lnTo>
                  <a:cubicBezTo>
                    <a:pt x="5253380" y="3826761"/>
                    <a:pt x="5215990" y="3840468"/>
                    <a:pt x="5186078" y="3864144"/>
                  </a:cubicBezTo>
                  <a:cubicBezTo>
                    <a:pt x="5146194" y="3896543"/>
                    <a:pt x="5120022" y="3946386"/>
                    <a:pt x="5120022" y="4001215"/>
                  </a:cubicBezTo>
                  <a:cubicBezTo>
                    <a:pt x="5120022" y="4097164"/>
                    <a:pt x="5197294" y="4175668"/>
                    <a:pt x="5293264" y="4175668"/>
                  </a:cubicBezTo>
                  <a:lnTo>
                    <a:pt x="5300742" y="4175668"/>
                  </a:lnTo>
                  <a:lnTo>
                    <a:pt x="5783082" y="4175668"/>
                  </a:lnTo>
                  <a:cubicBezTo>
                    <a:pt x="5876558" y="4179406"/>
                    <a:pt x="5950092" y="4255418"/>
                    <a:pt x="5950092" y="4350121"/>
                  </a:cubicBezTo>
                  <a:cubicBezTo>
                    <a:pt x="5950092" y="4367567"/>
                    <a:pt x="5948846" y="4383766"/>
                    <a:pt x="5943860" y="4399965"/>
                  </a:cubicBezTo>
                  <a:cubicBezTo>
                    <a:pt x="5921426" y="4472239"/>
                    <a:pt x="5855370" y="4523329"/>
                    <a:pt x="5776850" y="4523329"/>
                  </a:cubicBezTo>
                  <a:lnTo>
                    <a:pt x="5603606" y="4523329"/>
                  </a:lnTo>
                  <a:cubicBezTo>
                    <a:pt x="5583664" y="4556973"/>
                    <a:pt x="5562476" y="4589372"/>
                    <a:pt x="5541288" y="4621771"/>
                  </a:cubicBezTo>
                  <a:cubicBezTo>
                    <a:pt x="5007849" y="5437963"/>
                    <a:pt x="4086794" y="5977523"/>
                    <a:pt x="3038610" y="5977523"/>
                  </a:cubicBezTo>
                  <a:cubicBezTo>
                    <a:pt x="1991673" y="5977523"/>
                    <a:pt x="1069371" y="5436717"/>
                    <a:pt x="534686" y="4620525"/>
                  </a:cubicBezTo>
                  <a:cubicBezTo>
                    <a:pt x="555874" y="4588126"/>
                    <a:pt x="575815" y="4555727"/>
                    <a:pt x="595757" y="4523329"/>
                  </a:cubicBezTo>
                  <a:lnTo>
                    <a:pt x="769000" y="4523329"/>
                  </a:lnTo>
                  <a:cubicBezTo>
                    <a:pt x="864969" y="4523329"/>
                    <a:pt x="942243" y="4446071"/>
                    <a:pt x="942243" y="4350121"/>
                  </a:cubicBezTo>
                  <a:cubicBezTo>
                    <a:pt x="942243" y="4255418"/>
                    <a:pt x="868708" y="4179406"/>
                    <a:pt x="773986" y="4175668"/>
                  </a:cubicBezTo>
                  <a:lnTo>
                    <a:pt x="724132" y="4175668"/>
                  </a:lnTo>
                  <a:lnTo>
                    <a:pt x="295386" y="4175668"/>
                  </a:lnTo>
                  <a:lnTo>
                    <a:pt x="285415" y="4175668"/>
                  </a:lnTo>
                  <a:cubicBezTo>
                    <a:pt x="189446" y="4175668"/>
                    <a:pt x="110925" y="4097164"/>
                    <a:pt x="110925" y="4001215"/>
                  </a:cubicBezTo>
                  <a:cubicBezTo>
                    <a:pt x="110925" y="3943894"/>
                    <a:pt x="138345" y="3895296"/>
                    <a:pt x="179475" y="3862898"/>
                  </a:cubicBezTo>
                  <a:cubicBezTo>
                    <a:pt x="209387" y="3840468"/>
                    <a:pt x="246778" y="3826761"/>
                    <a:pt x="285415" y="3826761"/>
                  </a:cubicBezTo>
                  <a:lnTo>
                    <a:pt x="724132" y="3826761"/>
                  </a:lnTo>
                  <a:lnTo>
                    <a:pt x="901114" y="3826761"/>
                  </a:lnTo>
                  <a:lnTo>
                    <a:pt x="1399655" y="3826761"/>
                  </a:lnTo>
                  <a:cubicBezTo>
                    <a:pt x="1496871" y="3826761"/>
                    <a:pt x="1574145" y="3749503"/>
                    <a:pt x="1574145" y="3652307"/>
                  </a:cubicBezTo>
                  <a:cubicBezTo>
                    <a:pt x="1574145" y="3556358"/>
                    <a:pt x="1496871" y="3479100"/>
                    <a:pt x="1399655" y="3479100"/>
                  </a:cubicBezTo>
                  <a:lnTo>
                    <a:pt x="979634" y="3479100"/>
                  </a:lnTo>
                  <a:lnTo>
                    <a:pt x="764015" y="3479100"/>
                  </a:lnTo>
                  <a:cubicBezTo>
                    <a:pt x="750305" y="3479100"/>
                    <a:pt x="736595" y="3476608"/>
                    <a:pt x="724132" y="3472870"/>
                  </a:cubicBezTo>
                  <a:cubicBezTo>
                    <a:pt x="646858" y="3455425"/>
                    <a:pt x="589525" y="3386889"/>
                    <a:pt x="589525" y="3304647"/>
                  </a:cubicBezTo>
                  <a:cubicBezTo>
                    <a:pt x="589525" y="3222405"/>
                    <a:pt x="646858" y="3152623"/>
                    <a:pt x="724132" y="3135178"/>
                  </a:cubicBezTo>
                  <a:cubicBezTo>
                    <a:pt x="736595" y="3131440"/>
                    <a:pt x="750305" y="3130193"/>
                    <a:pt x="764015" y="3130193"/>
                  </a:cubicBezTo>
                  <a:lnTo>
                    <a:pt x="1079342" y="3130193"/>
                  </a:lnTo>
                  <a:cubicBezTo>
                    <a:pt x="1176558" y="3130193"/>
                    <a:pt x="1253832" y="3051689"/>
                    <a:pt x="1253832" y="2955740"/>
                  </a:cubicBezTo>
                  <a:cubicBezTo>
                    <a:pt x="1253832" y="2859790"/>
                    <a:pt x="1176558" y="2781286"/>
                    <a:pt x="1079342" y="2781286"/>
                  </a:cubicBezTo>
                  <a:lnTo>
                    <a:pt x="724132" y="2781286"/>
                  </a:lnTo>
                  <a:lnTo>
                    <a:pt x="174490" y="2781286"/>
                  </a:lnTo>
                  <a:cubicBezTo>
                    <a:pt x="130867" y="2781286"/>
                    <a:pt x="90984" y="2766333"/>
                    <a:pt x="59825" y="2738919"/>
                  </a:cubicBezTo>
                  <a:cubicBezTo>
                    <a:pt x="23681" y="2707767"/>
                    <a:pt x="0" y="2660415"/>
                    <a:pt x="0" y="2608079"/>
                  </a:cubicBezTo>
                  <a:cubicBezTo>
                    <a:pt x="0" y="2538298"/>
                    <a:pt x="39883" y="2478485"/>
                    <a:pt x="98462" y="2451071"/>
                  </a:cubicBezTo>
                  <a:cubicBezTo>
                    <a:pt x="120896" y="2439856"/>
                    <a:pt x="147070" y="2433626"/>
                    <a:pt x="174490" y="2433626"/>
                  </a:cubicBezTo>
                  <a:lnTo>
                    <a:pt x="724132" y="2433626"/>
                  </a:lnTo>
                  <a:lnTo>
                    <a:pt x="968417" y="2433626"/>
                  </a:lnTo>
                  <a:lnTo>
                    <a:pt x="1374728" y="2433626"/>
                  </a:lnTo>
                  <a:cubicBezTo>
                    <a:pt x="1470697" y="2433626"/>
                    <a:pt x="1549218" y="2355121"/>
                    <a:pt x="1549218" y="2259172"/>
                  </a:cubicBezTo>
                  <a:cubicBezTo>
                    <a:pt x="1549218" y="2163223"/>
                    <a:pt x="1470697" y="2084719"/>
                    <a:pt x="1374728" y="2084719"/>
                  </a:cubicBezTo>
                  <a:lnTo>
                    <a:pt x="881172" y="2084719"/>
                  </a:lnTo>
                  <a:cubicBezTo>
                    <a:pt x="797666" y="1825531"/>
                    <a:pt x="681755" y="1580050"/>
                    <a:pt x="534686" y="1355752"/>
                  </a:cubicBezTo>
                  <a:cubicBezTo>
                    <a:pt x="1069371" y="539559"/>
                    <a:pt x="1991673" y="0"/>
                    <a:pt x="3038610" y="0"/>
                  </a:cubicBezTo>
                  <a:close/>
                </a:path>
              </a:pathLst>
            </a:custGeom>
            <a:gradFill flip="none" rotWithShape="1">
              <a:gsLst>
                <a:gs pos="39000">
                  <a:schemeClr val="accent1"/>
                </a:gs>
                <a:gs pos="100000">
                  <a:schemeClr val="accent1">
                    <a:lumMod val="60000"/>
                    <a:lumOff val="40000"/>
                  </a:schemeClr>
                </a:gs>
              </a:gsLst>
              <a:lin ang="2700000" scaled="1"/>
              <a:tileRect/>
            </a:gradFill>
            <a:ln>
              <a:noFill/>
            </a:ln>
            <a:effectLst/>
          </p:spPr>
          <p:txBody>
            <a:bodyPr wrap="square" anchor="ctr">
              <a:noAutofit/>
            </a:bodyPr>
            <a:lstStyle/>
            <a:p>
              <a:pPr defTabSz="1371326"/>
              <a:endParaRPr lang="en-US" sz="2700" dirty="0">
                <a:solidFill>
                  <a:srgbClr val="1C1C1C"/>
                </a:solidFill>
                <a:latin typeface="DM Sans"/>
              </a:endParaRPr>
            </a:p>
          </p:txBody>
        </p:sp>
        <p:sp>
          <p:nvSpPr>
            <p:cNvPr id="14" name="Freeform 13">
              <a:extLst>
                <a:ext uri="{FF2B5EF4-FFF2-40B4-BE49-F238E27FC236}">
                  <a16:creationId xmlns:a16="http://schemas.microsoft.com/office/drawing/2014/main" id="{9354EFD7-E0E9-10F4-D2A8-31B73A908B2C}"/>
                </a:ext>
              </a:extLst>
            </p:cNvPr>
            <p:cNvSpPr>
              <a:spLocks noChangeArrowheads="1"/>
            </p:cNvSpPr>
            <p:nvPr/>
          </p:nvSpPr>
          <p:spPr bwMode="auto">
            <a:xfrm>
              <a:off x="13878520" y="3619500"/>
              <a:ext cx="4092821" cy="4059236"/>
            </a:xfrm>
            <a:custGeom>
              <a:avLst/>
              <a:gdLst>
                <a:gd name="connsiteX0" fmla="*/ 1280188 w 6026978"/>
                <a:gd name="connsiteY0" fmla="*/ 4175668 h 5977523"/>
                <a:gd name="connsiteX1" fmla="*/ 1191684 w 6026978"/>
                <a:gd name="connsiteY1" fmla="*/ 4199344 h 5977523"/>
                <a:gd name="connsiteX2" fmla="*/ 1105672 w 6026978"/>
                <a:gd name="connsiteY2" fmla="*/ 4350121 h 5977523"/>
                <a:gd name="connsiteX3" fmla="*/ 1114398 w 6026978"/>
                <a:gd name="connsiteY3" fmla="*/ 4399965 h 5977523"/>
                <a:gd name="connsiteX4" fmla="*/ 1280188 w 6026978"/>
                <a:gd name="connsiteY4" fmla="*/ 4523329 h 5977523"/>
                <a:gd name="connsiteX5" fmla="*/ 1454702 w 6026978"/>
                <a:gd name="connsiteY5" fmla="*/ 4350121 h 5977523"/>
                <a:gd name="connsiteX6" fmla="*/ 1280188 w 6026978"/>
                <a:gd name="connsiteY6" fmla="*/ 4175668 h 5977523"/>
                <a:gd name="connsiteX7" fmla="*/ 225926 w 6026978"/>
                <a:gd name="connsiteY7" fmla="*/ 3130354 h 5977523"/>
                <a:gd name="connsiteX8" fmla="*/ 399896 w 6026978"/>
                <a:gd name="connsiteY8" fmla="*/ 3305574 h 5977523"/>
                <a:gd name="connsiteX9" fmla="*/ 225926 w 6026978"/>
                <a:gd name="connsiteY9" fmla="*/ 3480794 h 5977523"/>
                <a:gd name="connsiteX10" fmla="*/ 75738 w 6026978"/>
                <a:gd name="connsiteY10" fmla="*/ 3394436 h 5977523"/>
                <a:gd name="connsiteX11" fmla="*/ 49455 w 6026978"/>
                <a:gd name="connsiteY11" fmla="*/ 3305574 h 5977523"/>
                <a:gd name="connsiteX12" fmla="*/ 59468 w 6026978"/>
                <a:gd name="connsiteY12" fmla="*/ 3250505 h 5977523"/>
                <a:gd name="connsiteX13" fmla="*/ 225926 w 6026978"/>
                <a:gd name="connsiteY13" fmla="*/ 3130354 h 5977523"/>
                <a:gd name="connsiteX14" fmla="*/ 3037796 w 6026978"/>
                <a:gd name="connsiteY14" fmla="*/ 0 h 5977523"/>
                <a:gd name="connsiteX15" fmla="*/ 6026978 w 6026978"/>
                <a:gd name="connsiteY15" fmla="*/ 2988139 h 5977523"/>
                <a:gd name="connsiteX16" fmla="*/ 3037796 w 6026978"/>
                <a:gd name="connsiteY16" fmla="*/ 5977523 h 5977523"/>
                <a:gd name="connsiteX17" fmla="*/ 533516 w 6026978"/>
                <a:gd name="connsiteY17" fmla="*/ 4621771 h 5977523"/>
                <a:gd name="connsiteX18" fmla="*/ 595842 w 6026978"/>
                <a:gd name="connsiteY18" fmla="*/ 4523329 h 5977523"/>
                <a:gd name="connsiteX19" fmla="*/ 769110 w 6026978"/>
                <a:gd name="connsiteY19" fmla="*/ 4523329 h 5977523"/>
                <a:gd name="connsiteX20" fmla="*/ 936144 w 6026978"/>
                <a:gd name="connsiteY20" fmla="*/ 4399965 h 5977523"/>
                <a:gd name="connsiteX21" fmla="*/ 942378 w 6026978"/>
                <a:gd name="connsiteY21" fmla="*/ 4350121 h 5977523"/>
                <a:gd name="connsiteX22" fmla="*/ 775342 w 6026978"/>
                <a:gd name="connsiteY22" fmla="*/ 4175668 h 5977523"/>
                <a:gd name="connsiteX23" fmla="*/ 292934 w 6026978"/>
                <a:gd name="connsiteY23" fmla="*/ 4175668 h 5977523"/>
                <a:gd name="connsiteX24" fmla="*/ 285456 w 6026978"/>
                <a:gd name="connsiteY24" fmla="*/ 4175668 h 5977523"/>
                <a:gd name="connsiteX25" fmla="*/ 112188 w 6026978"/>
                <a:gd name="connsiteY25" fmla="*/ 4001215 h 5977523"/>
                <a:gd name="connsiteX26" fmla="*/ 178254 w 6026978"/>
                <a:gd name="connsiteY26" fmla="*/ 3864144 h 5977523"/>
                <a:gd name="connsiteX27" fmla="*/ 285456 w 6026978"/>
                <a:gd name="connsiteY27" fmla="*/ 3826761 h 5977523"/>
                <a:gd name="connsiteX28" fmla="*/ 901242 w 6026978"/>
                <a:gd name="connsiteY28" fmla="*/ 3826761 h 5977523"/>
                <a:gd name="connsiteX29" fmla="*/ 1191684 w 6026978"/>
                <a:gd name="connsiteY29" fmla="*/ 3826761 h 5977523"/>
                <a:gd name="connsiteX30" fmla="*/ 1401100 w 6026978"/>
                <a:gd name="connsiteY30" fmla="*/ 3826761 h 5977523"/>
                <a:gd name="connsiteX31" fmla="*/ 1574368 w 6026978"/>
                <a:gd name="connsiteY31" fmla="*/ 3652307 h 5977523"/>
                <a:gd name="connsiteX32" fmla="*/ 1401100 w 6026978"/>
                <a:gd name="connsiteY32" fmla="*/ 3479100 h 5977523"/>
                <a:gd name="connsiteX33" fmla="*/ 1191684 w 6026978"/>
                <a:gd name="connsiteY33" fmla="*/ 3479100 h 5977523"/>
                <a:gd name="connsiteX34" fmla="*/ 979774 w 6026978"/>
                <a:gd name="connsiteY34" fmla="*/ 3479100 h 5977523"/>
                <a:gd name="connsiteX35" fmla="*/ 764124 w 6026978"/>
                <a:gd name="connsiteY35" fmla="*/ 3479100 h 5977523"/>
                <a:gd name="connsiteX36" fmla="*/ 590856 w 6026978"/>
                <a:gd name="connsiteY36" fmla="*/ 3304647 h 5977523"/>
                <a:gd name="connsiteX37" fmla="*/ 764124 w 6026978"/>
                <a:gd name="connsiteY37" fmla="*/ 3130193 h 5977523"/>
                <a:gd name="connsiteX38" fmla="*/ 1079496 w 6026978"/>
                <a:gd name="connsiteY38" fmla="*/ 3130193 h 5977523"/>
                <a:gd name="connsiteX39" fmla="*/ 1191684 w 6026978"/>
                <a:gd name="connsiteY39" fmla="*/ 3090318 h 5977523"/>
                <a:gd name="connsiteX40" fmla="*/ 1255256 w 6026978"/>
                <a:gd name="connsiteY40" fmla="*/ 2955740 h 5977523"/>
                <a:gd name="connsiteX41" fmla="*/ 1191684 w 6026978"/>
                <a:gd name="connsiteY41" fmla="*/ 2822408 h 5977523"/>
                <a:gd name="connsiteX42" fmla="*/ 1079496 w 6026978"/>
                <a:gd name="connsiteY42" fmla="*/ 2781287 h 5977523"/>
                <a:gd name="connsiteX43" fmla="*/ 173268 w 6026978"/>
                <a:gd name="connsiteY43" fmla="*/ 2781287 h 5977523"/>
                <a:gd name="connsiteX44" fmla="*/ 58587 w 6026978"/>
                <a:gd name="connsiteY44" fmla="*/ 2737673 h 5977523"/>
                <a:gd name="connsiteX45" fmla="*/ 0 w 6026978"/>
                <a:gd name="connsiteY45" fmla="*/ 2608079 h 5977523"/>
                <a:gd name="connsiteX46" fmla="*/ 95983 w 6026978"/>
                <a:gd name="connsiteY46" fmla="*/ 2452317 h 5977523"/>
                <a:gd name="connsiteX47" fmla="*/ 174514 w 6026978"/>
                <a:gd name="connsiteY47" fmla="*/ 2433626 h 5977523"/>
                <a:gd name="connsiteX48" fmla="*/ 968554 w 6026978"/>
                <a:gd name="connsiteY48" fmla="*/ 2433626 h 5977523"/>
                <a:gd name="connsiteX49" fmla="*/ 1191684 w 6026978"/>
                <a:gd name="connsiteY49" fmla="*/ 2433626 h 5977523"/>
                <a:gd name="connsiteX50" fmla="*/ 1374924 w 6026978"/>
                <a:gd name="connsiteY50" fmla="*/ 2433626 h 5977523"/>
                <a:gd name="connsiteX51" fmla="*/ 1549438 w 6026978"/>
                <a:gd name="connsiteY51" fmla="*/ 2259172 h 5977523"/>
                <a:gd name="connsiteX52" fmla="*/ 1374924 w 6026978"/>
                <a:gd name="connsiteY52" fmla="*/ 2084719 h 5977523"/>
                <a:gd name="connsiteX53" fmla="*/ 881298 w 6026978"/>
                <a:gd name="connsiteY53" fmla="*/ 2084719 h 5977523"/>
                <a:gd name="connsiteX54" fmla="*/ 534762 w 6026978"/>
                <a:gd name="connsiteY54" fmla="*/ 1354507 h 5977523"/>
                <a:gd name="connsiteX55" fmla="*/ 3037796 w 6026978"/>
                <a:gd name="connsiteY55" fmla="*/ 0 h 5977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6026978" h="5977523">
                  <a:moveTo>
                    <a:pt x="1280188" y="4175668"/>
                  </a:moveTo>
                  <a:cubicBezTo>
                    <a:pt x="1247778" y="4175668"/>
                    <a:pt x="1217860" y="4184391"/>
                    <a:pt x="1191684" y="4199344"/>
                  </a:cubicBezTo>
                  <a:cubicBezTo>
                    <a:pt x="1140576" y="4230496"/>
                    <a:pt x="1105672" y="4285325"/>
                    <a:pt x="1105672" y="4350121"/>
                  </a:cubicBezTo>
                  <a:cubicBezTo>
                    <a:pt x="1105672" y="4367567"/>
                    <a:pt x="1108166" y="4383766"/>
                    <a:pt x="1114398" y="4399965"/>
                  </a:cubicBezTo>
                  <a:cubicBezTo>
                    <a:pt x="1135590" y="4472239"/>
                    <a:pt x="1201656" y="4523329"/>
                    <a:pt x="1280188" y="4523329"/>
                  </a:cubicBezTo>
                  <a:cubicBezTo>
                    <a:pt x="1377416" y="4523329"/>
                    <a:pt x="1454702" y="4446071"/>
                    <a:pt x="1454702" y="4350121"/>
                  </a:cubicBezTo>
                  <a:cubicBezTo>
                    <a:pt x="1454702" y="4254172"/>
                    <a:pt x="1377416" y="4175668"/>
                    <a:pt x="1280188" y="4175668"/>
                  </a:cubicBezTo>
                  <a:close/>
                  <a:moveTo>
                    <a:pt x="225926" y="3130354"/>
                  </a:moveTo>
                  <a:cubicBezTo>
                    <a:pt x="321046" y="3130354"/>
                    <a:pt x="399896" y="3209203"/>
                    <a:pt x="399896" y="3305574"/>
                  </a:cubicBezTo>
                  <a:cubicBezTo>
                    <a:pt x="399896" y="3401945"/>
                    <a:pt x="321046" y="3480794"/>
                    <a:pt x="225926" y="3480794"/>
                  </a:cubicBezTo>
                  <a:cubicBezTo>
                    <a:pt x="160844" y="3480794"/>
                    <a:pt x="105776" y="3445750"/>
                    <a:pt x="75738" y="3394436"/>
                  </a:cubicBezTo>
                  <a:cubicBezTo>
                    <a:pt x="59468" y="3368153"/>
                    <a:pt x="49455" y="3338115"/>
                    <a:pt x="49455" y="3305574"/>
                  </a:cubicBezTo>
                  <a:cubicBezTo>
                    <a:pt x="49455" y="3285549"/>
                    <a:pt x="53210" y="3268027"/>
                    <a:pt x="59468" y="3250505"/>
                  </a:cubicBezTo>
                  <a:cubicBezTo>
                    <a:pt x="81996" y="3180417"/>
                    <a:pt x="148330" y="3130354"/>
                    <a:pt x="225926" y="3130354"/>
                  </a:cubicBezTo>
                  <a:close/>
                  <a:moveTo>
                    <a:pt x="3037796" y="0"/>
                  </a:moveTo>
                  <a:cubicBezTo>
                    <a:pt x="4688204" y="0"/>
                    <a:pt x="6026978" y="1338307"/>
                    <a:pt x="6026978" y="2988139"/>
                  </a:cubicBezTo>
                  <a:cubicBezTo>
                    <a:pt x="6026978" y="4639215"/>
                    <a:pt x="4688204" y="5977523"/>
                    <a:pt x="3037796" y="5977523"/>
                  </a:cubicBezTo>
                  <a:cubicBezTo>
                    <a:pt x="1989464" y="5977523"/>
                    <a:pt x="1068278" y="5437963"/>
                    <a:pt x="533516" y="4621771"/>
                  </a:cubicBezTo>
                  <a:cubicBezTo>
                    <a:pt x="554706" y="4589372"/>
                    <a:pt x="575898" y="4556973"/>
                    <a:pt x="595842" y="4523329"/>
                  </a:cubicBezTo>
                  <a:lnTo>
                    <a:pt x="769110" y="4523329"/>
                  </a:lnTo>
                  <a:cubicBezTo>
                    <a:pt x="847642" y="4523329"/>
                    <a:pt x="913708" y="4472239"/>
                    <a:pt x="936144" y="4399965"/>
                  </a:cubicBezTo>
                  <a:cubicBezTo>
                    <a:pt x="941130" y="4383766"/>
                    <a:pt x="942378" y="4367567"/>
                    <a:pt x="942378" y="4350121"/>
                  </a:cubicBezTo>
                  <a:cubicBezTo>
                    <a:pt x="942378" y="4255418"/>
                    <a:pt x="868832" y="4179406"/>
                    <a:pt x="775342" y="4175668"/>
                  </a:cubicBezTo>
                  <a:lnTo>
                    <a:pt x="292934" y="4175668"/>
                  </a:lnTo>
                  <a:lnTo>
                    <a:pt x="285456" y="4175668"/>
                  </a:lnTo>
                  <a:cubicBezTo>
                    <a:pt x="189472" y="4175668"/>
                    <a:pt x="112188" y="4097164"/>
                    <a:pt x="112188" y="4001215"/>
                  </a:cubicBezTo>
                  <a:cubicBezTo>
                    <a:pt x="112188" y="3946386"/>
                    <a:pt x="138364" y="3896543"/>
                    <a:pt x="178254" y="3864144"/>
                  </a:cubicBezTo>
                  <a:cubicBezTo>
                    <a:pt x="208170" y="3840468"/>
                    <a:pt x="245566" y="3826761"/>
                    <a:pt x="285456" y="3826761"/>
                  </a:cubicBezTo>
                  <a:lnTo>
                    <a:pt x="901242" y="3826761"/>
                  </a:lnTo>
                  <a:lnTo>
                    <a:pt x="1191684" y="3826761"/>
                  </a:lnTo>
                  <a:lnTo>
                    <a:pt x="1401100" y="3826761"/>
                  </a:lnTo>
                  <a:cubicBezTo>
                    <a:pt x="1497084" y="3826761"/>
                    <a:pt x="1574368" y="3749503"/>
                    <a:pt x="1574368" y="3652307"/>
                  </a:cubicBezTo>
                  <a:cubicBezTo>
                    <a:pt x="1574368" y="3556358"/>
                    <a:pt x="1497084" y="3479100"/>
                    <a:pt x="1401100" y="3479100"/>
                  </a:cubicBezTo>
                  <a:lnTo>
                    <a:pt x="1191684" y="3479100"/>
                  </a:lnTo>
                  <a:lnTo>
                    <a:pt x="979774" y="3479100"/>
                  </a:lnTo>
                  <a:lnTo>
                    <a:pt x="764124" y="3479100"/>
                  </a:lnTo>
                  <a:cubicBezTo>
                    <a:pt x="669388" y="3479100"/>
                    <a:pt x="590856" y="3400596"/>
                    <a:pt x="590856" y="3304647"/>
                  </a:cubicBezTo>
                  <a:cubicBezTo>
                    <a:pt x="590856" y="3208698"/>
                    <a:pt x="669388" y="3130193"/>
                    <a:pt x="764124" y="3130193"/>
                  </a:cubicBezTo>
                  <a:lnTo>
                    <a:pt x="1079496" y="3130193"/>
                  </a:lnTo>
                  <a:cubicBezTo>
                    <a:pt x="1123124" y="3130193"/>
                    <a:pt x="1161766" y="3115240"/>
                    <a:pt x="1191684" y="3090318"/>
                  </a:cubicBezTo>
                  <a:cubicBezTo>
                    <a:pt x="1230326" y="3057920"/>
                    <a:pt x="1255256" y="3009322"/>
                    <a:pt x="1255256" y="2955740"/>
                  </a:cubicBezTo>
                  <a:cubicBezTo>
                    <a:pt x="1255256" y="2902158"/>
                    <a:pt x="1230326" y="2853560"/>
                    <a:pt x="1191684" y="2822408"/>
                  </a:cubicBezTo>
                  <a:cubicBezTo>
                    <a:pt x="1161766" y="2796240"/>
                    <a:pt x="1123124" y="2781287"/>
                    <a:pt x="1079496" y="2781287"/>
                  </a:cubicBezTo>
                  <a:lnTo>
                    <a:pt x="173268" y="2781287"/>
                  </a:lnTo>
                  <a:cubicBezTo>
                    <a:pt x="129640" y="2781287"/>
                    <a:pt x="89750" y="2765087"/>
                    <a:pt x="58587" y="2737673"/>
                  </a:cubicBezTo>
                  <a:cubicBezTo>
                    <a:pt x="22438" y="2706521"/>
                    <a:pt x="0" y="2659169"/>
                    <a:pt x="0" y="2608079"/>
                  </a:cubicBezTo>
                  <a:cubicBezTo>
                    <a:pt x="0" y="2539544"/>
                    <a:pt x="38642" y="2480977"/>
                    <a:pt x="95983" y="2452317"/>
                  </a:cubicBezTo>
                  <a:cubicBezTo>
                    <a:pt x="119666" y="2439856"/>
                    <a:pt x="147090" y="2433626"/>
                    <a:pt x="174514" y="2433626"/>
                  </a:cubicBezTo>
                  <a:lnTo>
                    <a:pt x="968554" y="2433626"/>
                  </a:lnTo>
                  <a:lnTo>
                    <a:pt x="1191684" y="2433626"/>
                  </a:lnTo>
                  <a:lnTo>
                    <a:pt x="1374924" y="2433626"/>
                  </a:lnTo>
                  <a:cubicBezTo>
                    <a:pt x="1470906" y="2433626"/>
                    <a:pt x="1549438" y="2355122"/>
                    <a:pt x="1549438" y="2259172"/>
                  </a:cubicBezTo>
                  <a:cubicBezTo>
                    <a:pt x="1549438" y="2163223"/>
                    <a:pt x="1470906" y="2084719"/>
                    <a:pt x="1374924" y="2084719"/>
                  </a:cubicBezTo>
                  <a:lnTo>
                    <a:pt x="881298" y="2084719"/>
                  </a:lnTo>
                  <a:cubicBezTo>
                    <a:pt x="799026" y="1824285"/>
                    <a:pt x="680606" y="1578804"/>
                    <a:pt x="534762" y="1354507"/>
                  </a:cubicBezTo>
                  <a:cubicBezTo>
                    <a:pt x="1068278" y="538314"/>
                    <a:pt x="1989464" y="0"/>
                    <a:pt x="3037796" y="0"/>
                  </a:cubicBezTo>
                  <a:close/>
                </a:path>
              </a:pathLst>
            </a:custGeom>
            <a:gradFill>
              <a:gsLst>
                <a:gs pos="39000">
                  <a:schemeClr val="accent2"/>
                </a:gs>
                <a:gs pos="100000">
                  <a:schemeClr val="accent2">
                    <a:lumMod val="60000"/>
                    <a:lumOff val="40000"/>
                  </a:schemeClr>
                </a:gs>
              </a:gsLst>
              <a:lin ang="2700000" scaled="1"/>
            </a:gradFill>
            <a:ln>
              <a:noFill/>
            </a:ln>
            <a:effectLst/>
          </p:spPr>
          <p:txBody>
            <a:bodyPr wrap="square" anchor="ctr">
              <a:noAutofit/>
            </a:bodyPr>
            <a:lstStyle/>
            <a:p>
              <a:pPr defTabSz="1371326"/>
              <a:endParaRPr lang="en-US" sz="2700" dirty="0">
                <a:solidFill>
                  <a:srgbClr val="1C1C1C"/>
                </a:solidFill>
                <a:latin typeface="DM Sans"/>
              </a:endParaRPr>
            </a:p>
          </p:txBody>
        </p:sp>
        <p:sp>
          <p:nvSpPr>
            <p:cNvPr id="3" name="Freeform 16">
              <a:extLst>
                <a:ext uri="{FF2B5EF4-FFF2-40B4-BE49-F238E27FC236}">
                  <a16:creationId xmlns:a16="http://schemas.microsoft.com/office/drawing/2014/main" id="{ED1E4215-C92F-D1D4-3188-8F4546D79A7E}"/>
                </a:ext>
              </a:extLst>
            </p:cNvPr>
            <p:cNvSpPr>
              <a:spLocks noChangeArrowheads="1"/>
            </p:cNvSpPr>
            <p:nvPr/>
          </p:nvSpPr>
          <p:spPr bwMode="auto">
            <a:xfrm>
              <a:off x="10481791" y="3619500"/>
              <a:ext cx="4469723" cy="4059236"/>
            </a:xfrm>
            <a:custGeom>
              <a:avLst/>
              <a:gdLst>
                <a:gd name="connsiteX0" fmla="*/ 1279763 w 6581994"/>
                <a:gd name="connsiteY0" fmla="*/ 4175668 h 5977523"/>
                <a:gd name="connsiteX1" fmla="*/ 1106552 w 6581994"/>
                <a:gd name="connsiteY1" fmla="*/ 4350121 h 5977523"/>
                <a:gd name="connsiteX2" fmla="*/ 1279763 w 6581994"/>
                <a:gd name="connsiteY2" fmla="*/ 4523329 h 5977523"/>
                <a:gd name="connsiteX3" fmla="*/ 1454219 w 6581994"/>
                <a:gd name="connsiteY3" fmla="*/ 4350121 h 5977523"/>
                <a:gd name="connsiteX4" fmla="*/ 1279763 w 6581994"/>
                <a:gd name="connsiteY4" fmla="*/ 4175668 h 5977523"/>
                <a:gd name="connsiteX5" fmla="*/ 6288961 w 6581994"/>
                <a:gd name="connsiteY5" fmla="*/ 4174440 h 5977523"/>
                <a:gd name="connsiteX6" fmla="*/ 6465995 w 6581994"/>
                <a:gd name="connsiteY6" fmla="*/ 4352748 h 5977523"/>
                <a:gd name="connsiteX7" fmla="*/ 6288961 w 6581994"/>
                <a:gd name="connsiteY7" fmla="*/ 4529782 h 5977523"/>
                <a:gd name="connsiteX8" fmla="*/ 6110653 w 6581994"/>
                <a:gd name="connsiteY8" fmla="*/ 4352748 h 5977523"/>
                <a:gd name="connsiteX9" fmla="*/ 6288961 w 6581994"/>
                <a:gd name="connsiteY9" fmla="*/ 4174440 h 5977523"/>
                <a:gd name="connsiteX10" fmla="*/ 224675 w 6581994"/>
                <a:gd name="connsiteY10" fmla="*/ 3130354 h 5977523"/>
                <a:gd name="connsiteX11" fmla="*/ 399895 w 6581994"/>
                <a:gd name="connsiteY11" fmla="*/ 3305574 h 5977523"/>
                <a:gd name="connsiteX12" fmla="*/ 224675 w 6581994"/>
                <a:gd name="connsiteY12" fmla="*/ 3480794 h 5977523"/>
                <a:gd name="connsiteX13" fmla="*/ 76989 w 6581994"/>
                <a:gd name="connsiteY13" fmla="*/ 3400694 h 5977523"/>
                <a:gd name="connsiteX14" fmla="*/ 49455 w 6581994"/>
                <a:gd name="connsiteY14" fmla="*/ 3305574 h 5977523"/>
                <a:gd name="connsiteX15" fmla="*/ 60719 w 6581994"/>
                <a:gd name="connsiteY15" fmla="*/ 3244247 h 5977523"/>
                <a:gd name="connsiteX16" fmla="*/ 224675 w 6581994"/>
                <a:gd name="connsiteY16" fmla="*/ 3130354 h 5977523"/>
                <a:gd name="connsiteX17" fmla="*/ 5232449 w 6581994"/>
                <a:gd name="connsiteY17" fmla="*/ 3130193 h 5977523"/>
                <a:gd name="connsiteX18" fmla="*/ 5069207 w 6581994"/>
                <a:gd name="connsiteY18" fmla="*/ 3243588 h 5977523"/>
                <a:gd name="connsiteX19" fmla="*/ 5057992 w 6581994"/>
                <a:gd name="connsiteY19" fmla="*/ 3304647 h 5977523"/>
                <a:gd name="connsiteX20" fmla="*/ 5086653 w 6581994"/>
                <a:gd name="connsiteY20" fmla="*/ 3399350 h 5977523"/>
                <a:gd name="connsiteX21" fmla="*/ 5232449 w 6581994"/>
                <a:gd name="connsiteY21" fmla="*/ 3479100 h 5977523"/>
                <a:gd name="connsiteX22" fmla="*/ 5406905 w 6581994"/>
                <a:gd name="connsiteY22" fmla="*/ 3304647 h 5977523"/>
                <a:gd name="connsiteX23" fmla="*/ 5232449 w 6581994"/>
                <a:gd name="connsiteY23" fmla="*/ 3130193 h 5977523"/>
                <a:gd name="connsiteX24" fmla="*/ 3039281 w 6581994"/>
                <a:gd name="connsiteY24" fmla="*/ 0 h 5977523"/>
                <a:gd name="connsiteX25" fmla="*/ 5542731 w 6581994"/>
                <a:gd name="connsiteY25" fmla="*/ 1355752 h 5977523"/>
                <a:gd name="connsiteX26" fmla="*/ 5889153 w 6581994"/>
                <a:gd name="connsiteY26" fmla="*/ 2084719 h 5977523"/>
                <a:gd name="connsiteX27" fmla="*/ 6382615 w 6581994"/>
                <a:gd name="connsiteY27" fmla="*/ 2084719 h 5977523"/>
                <a:gd name="connsiteX28" fmla="*/ 6557071 w 6581994"/>
                <a:gd name="connsiteY28" fmla="*/ 2259172 h 5977523"/>
                <a:gd name="connsiteX29" fmla="*/ 6382615 w 6581994"/>
                <a:gd name="connsiteY29" fmla="*/ 2433626 h 5977523"/>
                <a:gd name="connsiteX30" fmla="*/ 5976381 w 6581994"/>
                <a:gd name="connsiteY30" fmla="*/ 2433626 h 5977523"/>
                <a:gd name="connsiteX31" fmla="*/ 5732141 w 6581994"/>
                <a:gd name="connsiteY31" fmla="*/ 2433626 h 5977523"/>
                <a:gd name="connsiteX32" fmla="*/ 5182603 w 6581994"/>
                <a:gd name="connsiteY32" fmla="*/ 2433626 h 5977523"/>
                <a:gd name="connsiteX33" fmla="*/ 5106591 w 6581994"/>
                <a:gd name="connsiteY33" fmla="*/ 2451071 h 5977523"/>
                <a:gd name="connsiteX34" fmla="*/ 5008147 w 6581994"/>
                <a:gd name="connsiteY34" fmla="*/ 2608079 h 5977523"/>
                <a:gd name="connsiteX35" fmla="*/ 5067961 w 6581994"/>
                <a:gd name="connsiteY35" fmla="*/ 2738919 h 5977523"/>
                <a:gd name="connsiteX36" fmla="*/ 5182603 w 6581994"/>
                <a:gd name="connsiteY36" fmla="*/ 2781286 h 5977523"/>
                <a:gd name="connsiteX37" fmla="*/ 5732141 w 6581994"/>
                <a:gd name="connsiteY37" fmla="*/ 2781286 h 5977523"/>
                <a:gd name="connsiteX38" fmla="*/ 6087285 w 6581994"/>
                <a:gd name="connsiteY38" fmla="*/ 2781286 h 5977523"/>
                <a:gd name="connsiteX39" fmla="*/ 6261741 w 6581994"/>
                <a:gd name="connsiteY39" fmla="*/ 2955740 h 5977523"/>
                <a:gd name="connsiteX40" fmla="*/ 6087285 w 6581994"/>
                <a:gd name="connsiteY40" fmla="*/ 3130193 h 5977523"/>
                <a:gd name="connsiteX41" fmla="*/ 5772017 w 6581994"/>
                <a:gd name="connsiteY41" fmla="*/ 3130193 h 5977523"/>
                <a:gd name="connsiteX42" fmla="*/ 5732141 w 6581994"/>
                <a:gd name="connsiteY42" fmla="*/ 3135178 h 5977523"/>
                <a:gd name="connsiteX43" fmla="*/ 5597561 w 6581994"/>
                <a:gd name="connsiteY43" fmla="*/ 3304647 h 5977523"/>
                <a:gd name="connsiteX44" fmla="*/ 5732141 w 6581994"/>
                <a:gd name="connsiteY44" fmla="*/ 3472870 h 5977523"/>
                <a:gd name="connsiteX45" fmla="*/ 5772017 w 6581994"/>
                <a:gd name="connsiteY45" fmla="*/ 3479100 h 5977523"/>
                <a:gd name="connsiteX46" fmla="*/ 5987595 w 6581994"/>
                <a:gd name="connsiteY46" fmla="*/ 3479100 h 5977523"/>
                <a:gd name="connsiteX47" fmla="*/ 6407537 w 6581994"/>
                <a:gd name="connsiteY47" fmla="*/ 3479100 h 5977523"/>
                <a:gd name="connsiteX48" fmla="*/ 6581994 w 6581994"/>
                <a:gd name="connsiteY48" fmla="*/ 3652307 h 5977523"/>
                <a:gd name="connsiteX49" fmla="*/ 6407537 w 6581994"/>
                <a:gd name="connsiteY49" fmla="*/ 3826761 h 5977523"/>
                <a:gd name="connsiteX50" fmla="*/ 5909091 w 6581994"/>
                <a:gd name="connsiteY50" fmla="*/ 3826761 h 5977523"/>
                <a:gd name="connsiteX51" fmla="*/ 5732141 w 6581994"/>
                <a:gd name="connsiteY51" fmla="*/ 3826761 h 5977523"/>
                <a:gd name="connsiteX52" fmla="*/ 5293508 w 6581994"/>
                <a:gd name="connsiteY52" fmla="*/ 3826761 h 5977523"/>
                <a:gd name="connsiteX53" fmla="*/ 5188835 w 6581994"/>
                <a:gd name="connsiteY53" fmla="*/ 3862898 h 5977523"/>
                <a:gd name="connsiteX54" fmla="*/ 5119051 w 6581994"/>
                <a:gd name="connsiteY54" fmla="*/ 4001215 h 5977523"/>
                <a:gd name="connsiteX55" fmla="*/ 5293508 w 6581994"/>
                <a:gd name="connsiteY55" fmla="*/ 4175668 h 5977523"/>
                <a:gd name="connsiteX56" fmla="*/ 5303477 w 6581994"/>
                <a:gd name="connsiteY56" fmla="*/ 4175668 h 5977523"/>
                <a:gd name="connsiteX57" fmla="*/ 5732141 w 6581994"/>
                <a:gd name="connsiteY57" fmla="*/ 4175668 h 5977523"/>
                <a:gd name="connsiteX58" fmla="*/ 5781987 w 6581994"/>
                <a:gd name="connsiteY58" fmla="*/ 4175668 h 5977523"/>
                <a:gd name="connsiteX59" fmla="*/ 5950212 w 6581994"/>
                <a:gd name="connsiteY59" fmla="*/ 4350121 h 5977523"/>
                <a:gd name="connsiteX60" fmla="*/ 5777002 w 6581994"/>
                <a:gd name="connsiteY60" fmla="*/ 4523329 h 5977523"/>
                <a:gd name="connsiteX61" fmla="*/ 5603791 w 6581994"/>
                <a:gd name="connsiteY61" fmla="*/ 4523329 h 5977523"/>
                <a:gd name="connsiteX62" fmla="*/ 5542731 w 6581994"/>
                <a:gd name="connsiteY62" fmla="*/ 4620525 h 5977523"/>
                <a:gd name="connsiteX63" fmla="*/ 3039281 w 6581994"/>
                <a:gd name="connsiteY63" fmla="*/ 5977523 h 5977523"/>
                <a:gd name="connsiteX64" fmla="*/ 535830 w 6581994"/>
                <a:gd name="connsiteY64" fmla="*/ 4620525 h 5977523"/>
                <a:gd name="connsiteX65" fmla="*/ 596890 w 6581994"/>
                <a:gd name="connsiteY65" fmla="*/ 4523329 h 5977523"/>
                <a:gd name="connsiteX66" fmla="*/ 770101 w 6581994"/>
                <a:gd name="connsiteY66" fmla="*/ 4523329 h 5977523"/>
                <a:gd name="connsiteX67" fmla="*/ 943311 w 6581994"/>
                <a:gd name="connsiteY67" fmla="*/ 4350121 h 5977523"/>
                <a:gd name="connsiteX68" fmla="*/ 775085 w 6581994"/>
                <a:gd name="connsiteY68" fmla="*/ 4175668 h 5977523"/>
                <a:gd name="connsiteX69" fmla="*/ 549538 w 6581994"/>
                <a:gd name="connsiteY69" fmla="*/ 4175668 h 5977523"/>
                <a:gd name="connsiteX70" fmla="*/ 296576 w 6581994"/>
                <a:gd name="connsiteY70" fmla="*/ 4175668 h 5977523"/>
                <a:gd name="connsiteX71" fmla="*/ 286607 w 6581994"/>
                <a:gd name="connsiteY71" fmla="*/ 4175668 h 5977523"/>
                <a:gd name="connsiteX72" fmla="*/ 112150 w 6581994"/>
                <a:gd name="connsiteY72" fmla="*/ 4001215 h 5977523"/>
                <a:gd name="connsiteX73" fmla="*/ 180687 w 6581994"/>
                <a:gd name="connsiteY73" fmla="*/ 3862898 h 5977523"/>
                <a:gd name="connsiteX74" fmla="*/ 286607 w 6581994"/>
                <a:gd name="connsiteY74" fmla="*/ 3826761 h 5977523"/>
                <a:gd name="connsiteX75" fmla="*/ 549538 w 6581994"/>
                <a:gd name="connsiteY75" fmla="*/ 3826761 h 5977523"/>
                <a:gd name="connsiteX76" fmla="*/ 900943 w 6581994"/>
                <a:gd name="connsiteY76" fmla="*/ 3826761 h 5977523"/>
                <a:gd name="connsiteX77" fmla="*/ 1400636 w 6581994"/>
                <a:gd name="connsiteY77" fmla="*/ 3826761 h 5977523"/>
                <a:gd name="connsiteX78" fmla="*/ 1576339 w 6581994"/>
                <a:gd name="connsiteY78" fmla="*/ 3652307 h 5977523"/>
                <a:gd name="connsiteX79" fmla="*/ 1400636 w 6581994"/>
                <a:gd name="connsiteY79" fmla="*/ 3479100 h 5977523"/>
                <a:gd name="connsiteX80" fmla="*/ 980694 w 6581994"/>
                <a:gd name="connsiteY80" fmla="*/ 3479100 h 5977523"/>
                <a:gd name="connsiteX81" fmla="*/ 765116 w 6581994"/>
                <a:gd name="connsiteY81" fmla="*/ 3479100 h 5977523"/>
                <a:gd name="connsiteX82" fmla="*/ 590660 w 6581994"/>
                <a:gd name="connsiteY82" fmla="*/ 3304647 h 5977523"/>
                <a:gd name="connsiteX83" fmla="*/ 765116 w 6581994"/>
                <a:gd name="connsiteY83" fmla="*/ 3130193 h 5977523"/>
                <a:gd name="connsiteX84" fmla="*/ 1080384 w 6581994"/>
                <a:gd name="connsiteY84" fmla="*/ 3130193 h 5977523"/>
                <a:gd name="connsiteX85" fmla="*/ 1254840 w 6581994"/>
                <a:gd name="connsiteY85" fmla="*/ 2955740 h 5977523"/>
                <a:gd name="connsiteX86" fmla="*/ 1080384 w 6581994"/>
                <a:gd name="connsiteY86" fmla="*/ 2781286 h 5977523"/>
                <a:gd name="connsiteX87" fmla="*/ 549538 w 6581994"/>
                <a:gd name="connsiteY87" fmla="*/ 2781286 h 5977523"/>
                <a:gd name="connsiteX88" fmla="*/ 175702 w 6581994"/>
                <a:gd name="connsiteY88" fmla="*/ 2781286 h 5977523"/>
                <a:gd name="connsiteX89" fmla="*/ 61060 w 6581994"/>
                <a:gd name="connsiteY89" fmla="*/ 2738919 h 5977523"/>
                <a:gd name="connsiteX90" fmla="*/ 0 w 6581994"/>
                <a:gd name="connsiteY90" fmla="*/ 2608079 h 5977523"/>
                <a:gd name="connsiteX91" fmla="*/ 99689 w 6581994"/>
                <a:gd name="connsiteY91" fmla="*/ 2451071 h 5977523"/>
                <a:gd name="connsiteX92" fmla="*/ 175702 w 6581994"/>
                <a:gd name="connsiteY92" fmla="*/ 2433626 h 5977523"/>
                <a:gd name="connsiteX93" fmla="*/ 549538 w 6581994"/>
                <a:gd name="connsiteY93" fmla="*/ 2433626 h 5977523"/>
                <a:gd name="connsiteX94" fmla="*/ 969479 w 6581994"/>
                <a:gd name="connsiteY94" fmla="*/ 2433626 h 5977523"/>
                <a:gd name="connsiteX95" fmla="*/ 1375714 w 6581994"/>
                <a:gd name="connsiteY95" fmla="*/ 2433626 h 5977523"/>
                <a:gd name="connsiteX96" fmla="*/ 1548924 w 6581994"/>
                <a:gd name="connsiteY96" fmla="*/ 2259172 h 5977523"/>
                <a:gd name="connsiteX97" fmla="*/ 1375714 w 6581994"/>
                <a:gd name="connsiteY97" fmla="*/ 2084719 h 5977523"/>
                <a:gd name="connsiteX98" fmla="*/ 881005 w 6581994"/>
                <a:gd name="connsiteY98" fmla="*/ 2084719 h 5977523"/>
                <a:gd name="connsiteX99" fmla="*/ 535830 w 6581994"/>
                <a:gd name="connsiteY99" fmla="*/ 1355752 h 5977523"/>
                <a:gd name="connsiteX100" fmla="*/ 3039281 w 6581994"/>
                <a:gd name="connsiteY100" fmla="*/ 0 h 5977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6581994" h="5977523">
                  <a:moveTo>
                    <a:pt x="1279763" y="4175668"/>
                  </a:moveTo>
                  <a:cubicBezTo>
                    <a:pt x="1183812" y="4175668"/>
                    <a:pt x="1106552" y="4254172"/>
                    <a:pt x="1106552" y="4350121"/>
                  </a:cubicBezTo>
                  <a:cubicBezTo>
                    <a:pt x="1106552" y="4446071"/>
                    <a:pt x="1183812" y="4523329"/>
                    <a:pt x="1279763" y="4523329"/>
                  </a:cubicBezTo>
                  <a:cubicBezTo>
                    <a:pt x="1376960" y="4523329"/>
                    <a:pt x="1454219" y="4446071"/>
                    <a:pt x="1454219" y="4350121"/>
                  </a:cubicBezTo>
                  <a:cubicBezTo>
                    <a:pt x="1454219" y="4254172"/>
                    <a:pt x="1376960" y="4175668"/>
                    <a:pt x="1279763" y="4175668"/>
                  </a:cubicBezTo>
                  <a:close/>
                  <a:moveTo>
                    <a:pt x="6288961" y="4174440"/>
                  </a:moveTo>
                  <a:cubicBezTo>
                    <a:pt x="6387030" y="4174440"/>
                    <a:pt x="6465995" y="4254679"/>
                    <a:pt x="6465995" y="4352748"/>
                  </a:cubicBezTo>
                  <a:cubicBezTo>
                    <a:pt x="6465995" y="4450817"/>
                    <a:pt x="6387030" y="4529782"/>
                    <a:pt x="6288961" y="4529782"/>
                  </a:cubicBezTo>
                  <a:cubicBezTo>
                    <a:pt x="6190892" y="4529782"/>
                    <a:pt x="6110653" y="4450817"/>
                    <a:pt x="6110653" y="4352748"/>
                  </a:cubicBezTo>
                  <a:cubicBezTo>
                    <a:pt x="6110653" y="4254679"/>
                    <a:pt x="6190892" y="4174440"/>
                    <a:pt x="6288961" y="4174440"/>
                  </a:cubicBezTo>
                  <a:close/>
                  <a:moveTo>
                    <a:pt x="224675" y="3130354"/>
                  </a:moveTo>
                  <a:cubicBezTo>
                    <a:pt x="321046" y="3130354"/>
                    <a:pt x="399895" y="3209203"/>
                    <a:pt x="399895" y="3305574"/>
                  </a:cubicBezTo>
                  <a:cubicBezTo>
                    <a:pt x="399895" y="3401945"/>
                    <a:pt x="321046" y="3480794"/>
                    <a:pt x="224675" y="3480794"/>
                  </a:cubicBezTo>
                  <a:cubicBezTo>
                    <a:pt x="163348" y="3480794"/>
                    <a:pt x="109530" y="3448254"/>
                    <a:pt x="76989" y="3400694"/>
                  </a:cubicBezTo>
                  <a:cubicBezTo>
                    <a:pt x="59467" y="3373159"/>
                    <a:pt x="49455" y="3340618"/>
                    <a:pt x="49455" y="3305574"/>
                  </a:cubicBezTo>
                  <a:cubicBezTo>
                    <a:pt x="49455" y="3283046"/>
                    <a:pt x="53209" y="3264272"/>
                    <a:pt x="60719" y="3244247"/>
                  </a:cubicBezTo>
                  <a:cubicBezTo>
                    <a:pt x="84499" y="3177914"/>
                    <a:pt x="149581" y="3130354"/>
                    <a:pt x="224675" y="3130354"/>
                  </a:cubicBezTo>
                  <a:close/>
                  <a:moveTo>
                    <a:pt x="5232449" y="3130193"/>
                  </a:moveTo>
                  <a:cubicBezTo>
                    <a:pt x="5157681" y="3130193"/>
                    <a:pt x="5092883" y="3177545"/>
                    <a:pt x="5069207" y="3243588"/>
                  </a:cubicBezTo>
                  <a:cubicBezTo>
                    <a:pt x="5061730" y="3263526"/>
                    <a:pt x="5057992" y="3282217"/>
                    <a:pt x="5057992" y="3304647"/>
                  </a:cubicBezTo>
                  <a:cubicBezTo>
                    <a:pt x="5057992" y="3339537"/>
                    <a:pt x="5069207" y="3371936"/>
                    <a:pt x="5086653" y="3399350"/>
                  </a:cubicBezTo>
                  <a:cubicBezTo>
                    <a:pt x="5117805" y="3446702"/>
                    <a:pt x="5171389" y="3479100"/>
                    <a:pt x="5232449" y="3479100"/>
                  </a:cubicBezTo>
                  <a:cubicBezTo>
                    <a:pt x="5328399" y="3479100"/>
                    <a:pt x="5406905" y="3400596"/>
                    <a:pt x="5406905" y="3304647"/>
                  </a:cubicBezTo>
                  <a:cubicBezTo>
                    <a:pt x="5406905" y="3208697"/>
                    <a:pt x="5328399" y="3130193"/>
                    <a:pt x="5232449" y="3130193"/>
                  </a:cubicBezTo>
                  <a:close/>
                  <a:moveTo>
                    <a:pt x="3039281" y="0"/>
                  </a:moveTo>
                  <a:cubicBezTo>
                    <a:pt x="4087266" y="0"/>
                    <a:pt x="5009393" y="539559"/>
                    <a:pt x="5542731" y="1355752"/>
                  </a:cubicBezTo>
                  <a:cubicBezTo>
                    <a:pt x="5689773" y="1580050"/>
                    <a:pt x="5805663" y="1825531"/>
                    <a:pt x="5889153" y="2084719"/>
                  </a:cubicBezTo>
                  <a:lnTo>
                    <a:pt x="6382615" y="2084719"/>
                  </a:lnTo>
                  <a:cubicBezTo>
                    <a:pt x="6478566" y="2084719"/>
                    <a:pt x="6557071" y="2163223"/>
                    <a:pt x="6557071" y="2259172"/>
                  </a:cubicBezTo>
                  <a:cubicBezTo>
                    <a:pt x="6557071" y="2355121"/>
                    <a:pt x="6478566" y="2433626"/>
                    <a:pt x="6382615" y="2433626"/>
                  </a:cubicBezTo>
                  <a:lnTo>
                    <a:pt x="5976381" y="2433626"/>
                  </a:lnTo>
                  <a:lnTo>
                    <a:pt x="5732141" y="2433626"/>
                  </a:lnTo>
                  <a:lnTo>
                    <a:pt x="5182603" y="2433626"/>
                  </a:lnTo>
                  <a:cubicBezTo>
                    <a:pt x="5155189" y="2433626"/>
                    <a:pt x="5129021" y="2439856"/>
                    <a:pt x="5106591" y="2451071"/>
                  </a:cubicBezTo>
                  <a:cubicBezTo>
                    <a:pt x="5048023" y="2478485"/>
                    <a:pt x="5008147" y="2538298"/>
                    <a:pt x="5008147" y="2608079"/>
                  </a:cubicBezTo>
                  <a:cubicBezTo>
                    <a:pt x="5008147" y="2660415"/>
                    <a:pt x="5031823" y="2707767"/>
                    <a:pt x="5067961" y="2738919"/>
                  </a:cubicBezTo>
                  <a:cubicBezTo>
                    <a:pt x="5099114" y="2766333"/>
                    <a:pt x="5138989" y="2781286"/>
                    <a:pt x="5182603" y="2781286"/>
                  </a:cubicBezTo>
                  <a:lnTo>
                    <a:pt x="5732141" y="2781286"/>
                  </a:lnTo>
                  <a:lnTo>
                    <a:pt x="6087285" y="2781286"/>
                  </a:lnTo>
                  <a:cubicBezTo>
                    <a:pt x="6184483" y="2781286"/>
                    <a:pt x="6261741" y="2859790"/>
                    <a:pt x="6261741" y="2955740"/>
                  </a:cubicBezTo>
                  <a:cubicBezTo>
                    <a:pt x="6261741" y="3051689"/>
                    <a:pt x="6184483" y="3130193"/>
                    <a:pt x="6087285" y="3130193"/>
                  </a:cubicBezTo>
                  <a:lnTo>
                    <a:pt x="5772017" y="3130193"/>
                  </a:lnTo>
                  <a:cubicBezTo>
                    <a:pt x="5758310" y="3130193"/>
                    <a:pt x="5744603" y="3131439"/>
                    <a:pt x="5732141" y="3135178"/>
                  </a:cubicBezTo>
                  <a:cubicBezTo>
                    <a:pt x="5654883" y="3152623"/>
                    <a:pt x="5597561" y="3222404"/>
                    <a:pt x="5597561" y="3304647"/>
                  </a:cubicBezTo>
                  <a:cubicBezTo>
                    <a:pt x="5597561" y="3386889"/>
                    <a:pt x="5654883" y="3455425"/>
                    <a:pt x="5732141" y="3472870"/>
                  </a:cubicBezTo>
                  <a:cubicBezTo>
                    <a:pt x="5744603" y="3476608"/>
                    <a:pt x="5758310" y="3479100"/>
                    <a:pt x="5772017" y="3479100"/>
                  </a:cubicBezTo>
                  <a:lnTo>
                    <a:pt x="5987595" y="3479100"/>
                  </a:lnTo>
                  <a:lnTo>
                    <a:pt x="6407537" y="3479100"/>
                  </a:lnTo>
                  <a:cubicBezTo>
                    <a:pt x="6504735" y="3479100"/>
                    <a:pt x="6581994" y="3556358"/>
                    <a:pt x="6581994" y="3652307"/>
                  </a:cubicBezTo>
                  <a:cubicBezTo>
                    <a:pt x="6581994" y="3749503"/>
                    <a:pt x="6504735" y="3826761"/>
                    <a:pt x="6407537" y="3826761"/>
                  </a:cubicBezTo>
                  <a:lnTo>
                    <a:pt x="5909091" y="3826761"/>
                  </a:lnTo>
                  <a:lnTo>
                    <a:pt x="5732141" y="3826761"/>
                  </a:lnTo>
                  <a:lnTo>
                    <a:pt x="5293508" y="3826761"/>
                  </a:lnTo>
                  <a:cubicBezTo>
                    <a:pt x="5254879" y="3826761"/>
                    <a:pt x="5217495" y="3840468"/>
                    <a:pt x="5188835" y="3862898"/>
                  </a:cubicBezTo>
                  <a:cubicBezTo>
                    <a:pt x="5146467" y="3895296"/>
                    <a:pt x="5119051" y="3943894"/>
                    <a:pt x="5119051" y="4001215"/>
                  </a:cubicBezTo>
                  <a:cubicBezTo>
                    <a:pt x="5119051" y="4097164"/>
                    <a:pt x="5197557" y="4175668"/>
                    <a:pt x="5293508" y="4175668"/>
                  </a:cubicBezTo>
                  <a:lnTo>
                    <a:pt x="5303477" y="4175668"/>
                  </a:lnTo>
                  <a:lnTo>
                    <a:pt x="5732141" y="4175668"/>
                  </a:lnTo>
                  <a:lnTo>
                    <a:pt x="5781987" y="4175668"/>
                  </a:lnTo>
                  <a:cubicBezTo>
                    <a:pt x="5876691" y="4179406"/>
                    <a:pt x="5950212" y="4255418"/>
                    <a:pt x="5950212" y="4350121"/>
                  </a:cubicBezTo>
                  <a:cubicBezTo>
                    <a:pt x="5950212" y="4446071"/>
                    <a:pt x="5872953" y="4523329"/>
                    <a:pt x="5777002" y="4523329"/>
                  </a:cubicBezTo>
                  <a:lnTo>
                    <a:pt x="5603791" y="4523329"/>
                  </a:lnTo>
                  <a:cubicBezTo>
                    <a:pt x="5583853" y="4555727"/>
                    <a:pt x="5563915" y="4588126"/>
                    <a:pt x="5542731" y="4620525"/>
                  </a:cubicBezTo>
                  <a:cubicBezTo>
                    <a:pt x="5009393" y="5436717"/>
                    <a:pt x="4087266" y="5977523"/>
                    <a:pt x="3039281" y="5977523"/>
                  </a:cubicBezTo>
                  <a:cubicBezTo>
                    <a:pt x="1991296" y="5977523"/>
                    <a:pt x="1069169" y="5436717"/>
                    <a:pt x="535830" y="4620525"/>
                  </a:cubicBezTo>
                  <a:cubicBezTo>
                    <a:pt x="555768" y="4588126"/>
                    <a:pt x="576952" y="4555727"/>
                    <a:pt x="596890" y="4523329"/>
                  </a:cubicBezTo>
                  <a:lnTo>
                    <a:pt x="770101" y="4523329"/>
                  </a:lnTo>
                  <a:cubicBezTo>
                    <a:pt x="864805" y="4523329"/>
                    <a:pt x="943311" y="4446071"/>
                    <a:pt x="943311" y="4350121"/>
                  </a:cubicBezTo>
                  <a:cubicBezTo>
                    <a:pt x="943311" y="4255418"/>
                    <a:pt x="869790" y="4179406"/>
                    <a:pt x="775085" y="4175668"/>
                  </a:cubicBezTo>
                  <a:lnTo>
                    <a:pt x="549538" y="4175668"/>
                  </a:lnTo>
                  <a:lnTo>
                    <a:pt x="296576" y="4175668"/>
                  </a:lnTo>
                  <a:lnTo>
                    <a:pt x="286607" y="4175668"/>
                  </a:lnTo>
                  <a:cubicBezTo>
                    <a:pt x="190656" y="4175668"/>
                    <a:pt x="112150" y="4097164"/>
                    <a:pt x="112150" y="4001215"/>
                  </a:cubicBezTo>
                  <a:cubicBezTo>
                    <a:pt x="112150" y="3943894"/>
                    <a:pt x="139565" y="3895296"/>
                    <a:pt x="180687" y="3862898"/>
                  </a:cubicBezTo>
                  <a:cubicBezTo>
                    <a:pt x="210594" y="3840468"/>
                    <a:pt x="246731" y="3826761"/>
                    <a:pt x="286607" y="3826761"/>
                  </a:cubicBezTo>
                  <a:lnTo>
                    <a:pt x="549538" y="3826761"/>
                  </a:lnTo>
                  <a:lnTo>
                    <a:pt x="900943" y="3826761"/>
                  </a:lnTo>
                  <a:lnTo>
                    <a:pt x="1400636" y="3826761"/>
                  </a:lnTo>
                  <a:cubicBezTo>
                    <a:pt x="1497833" y="3826761"/>
                    <a:pt x="1576339" y="3749503"/>
                    <a:pt x="1576339" y="3652307"/>
                  </a:cubicBezTo>
                  <a:cubicBezTo>
                    <a:pt x="1576339" y="3556358"/>
                    <a:pt x="1497833" y="3479100"/>
                    <a:pt x="1400636" y="3479100"/>
                  </a:cubicBezTo>
                  <a:lnTo>
                    <a:pt x="980694" y="3479100"/>
                  </a:lnTo>
                  <a:lnTo>
                    <a:pt x="765116" y="3479100"/>
                  </a:lnTo>
                  <a:cubicBezTo>
                    <a:pt x="669165" y="3479100"/>
                    <a:pt x="590660" y="3400596"/>
                    <a:pt x="590660" y="3304647"/>
                  </a:cubicBezTo>
                  <a:cubicBezTo>
                    <a:pt x="590660" y="3208697"/>
                    <a:pt x="669165" y="3130193"/>
                    <a:pt x="765116" y="3130193"/>
                  </a:cubicBezTo>
                  <a:lnTo>
                    <a:pt x="1080384" y="3130193"/>
                  </a:lnTo>
                  <a:cubicBezTo>
                    <a:pt x="1177581" y="3130193"/>
                    <a:pt x="1254840" y="3051689"/>
                    <a:pt x="1254840" y="2955740"/>
                  </a:cubicBezTo>
                  <a:cubicBezTo>
                    <a:pt x="1254840" y="2859790"/>
                    <a:pt x="1177581" y="2781286"/>
                    <a:pt x="1080384" y="2781286"/>
                  </a:cubicBezTo>
                  <a:lnTo>
                    <a:pt x="549538" y="2781286"/>
                  </a:lnTo>
                  <a:lnTo>
                    <a:pt x="175702" y="2781286"/>
                  </a:lnTo>
                  <a:cubicBezTo>
                    <a:pt x="132088" y="2781286"/>
                    <a:pt x="92212" y="2766333"/>
                    <a:pt x="61060" y="2738919"/>
                  </a:cubicBezTo>
                  <a:cubicBezTo>
                    <a:pt x="23676" y="2707767"/>
                    <a:pt x="0" y="2660415"/>
                    <a:pt x="0" y="2608079"/>
                  </a:cubicBezTo>
                  <a:cubicBezTo>
                    <a:pt x="0" y="2538298"/>
                    <a:pt x="41122" y="2478485"/>
                    <a:pt x="99689" y="2451071"/>
                  </a:cubicBezTo>
                  <a:cubicBezTo>
                    <a:pt x="122119" y="2439856"/>
                    <a:pt x="147042" y="2433626"/>
                    <a:pt x="175702" y="2433626"/>
                  </a:cubicBezTo>
                  <a:lnTo>
                    <a:pt x="549538" y="2433626"/>
                  </a:lnTo>
                  <a:lnTo>
                    <a:pt x="969479" y="2433626"/>
                  </a:lnTo>
                  <a:lnTo>
                    <a:pt x="1375714" y="2433626"/>
                  </a:lnTo>
                  <a:cubicBezTo>
                    <a:pt x="1471665" y="2433626"/>
                    <a:pt x="1548924" y="2355121"/>
                    <a:pt x="1548924" y="2259172"/>
                  </a:cubicBezTo>
                  <a:cubicBezTo>
                    <a:pt x="1548924" y="2163223"/>
                    <a:pt x="1471665" y="2084719"/>
                    <a:pt x="1375714" y="2084719"/>
                  </a:cubicBezTo>
                  <a:lnTo>
                    <a:pt x="881005" y="2084719"/>
                  </a:lnTo>
                  <a:cubicBezTo>
                    <a:pt x="798761" y="1825531"/>
                    <a:pt x="681626" y="1580050"/>
                    <a:pt x="535830" y="1355752"/>
                  </a:cubicBezTo>
                  <a:cubicBezTo>
                    <a:pt x="1069169" y="539559"/>
                    <a:pt x="1991296" y="0"/>
                    <a:pt x="3039281" y="0"/>
                  </a:cubicBezTo>
                  <a:close/>
                </a:path>
              </a:pathLst>
            </a:custGeom>
            <a:gradFill flip="none" rotWithShape="1">
              <a:gsLst>
                <a:gs pos="39000">
                  <a:schemeClr val="tx2"/>
                </a:gs>
                <a:gs pos="100000">
                  <a:schemeClr val="tx2">
                    <a:lumMod val="60000"/>
                    <a:lumOff val="40000"/>
                  </a:schemeClr>
                </a:gs>
              </a:gsLst>
              <a:lin ang="2700000" scaled="1"/>
              <a:tileRect/>
            </a:gradFill>
            <a:ln>
              <a:noFill/>
            </a:ln>
            <a:effectLst/>
          </p:spPr>
          <p:txBody>
            <a:bodyPr wrap="square" anchor="ctr">
              <a:noAutofit/>
            </a:bodyPr>
            <a:lstStyle/>
            <a:p>
              <a:pPr defTabSz="1371326"/>
              <a:endParaRPr lang="en-US" sz="2700" dirty="0">
                <a:solidFill>
                  <a:srgbClr val="1C1C1C"/>
                </a:solidFill>
                <a:latin typeface="DM Sans"/>
              </a:endParaRPr>
            </a:p>
          </p:txBody>
        </p:sp>
      </p:grpSp>
      <p:sp>
        <p:nvSpPr>
          <p:cNvPr id="44" name="Hộp Văn bản 43">
            <a:extLst>
              <a:ext uri="{FF2B5EF4-FFF2-40B4-BE49-F238E27FC236}">
                <a16:creationId xmlns:a16="http://schemas.microsoft.com/office/drawing/2014/main" id="{44344DA4-0ADF-8E63-2B31-F6984B4575C3}"/>
              </a:ext>
            </a:extLst>
          </p:cNvPr>
          <p:cNvSpPr txBox="1"/>
          <p:nvPr/>
        </p:nvSpPr>
        <p:spPr>
          <a:xfrm>
            <a:off x="4670168" y="5483717"/>
            <a:ext cx="2077273" cy="1384995"/>
          </a:xfrm>
          <a:prstGeom prst="rect">
            <a:avLst/>
          </a:prstGeom>
          <a:noFill/>
        </p:spPr>
        <p:txBody>
          <a:bodyPr wrap="square" rtlCol="0">
            <a:spAutoFit/>
          </a:bodyPr>
          <a:lstStyle/>
          <a:p>
            <a:pPr algn="ctr"/>
            <a:r>
              <a:rPr lang="en-US" sz="2800" b="1" dirty="0">
                <a:solidFill>
                  <a:schemeClr val="bg1"/>
                </a:solidFill>
                <a:effectLst/>
                <a:latin typeface="Raleway" pitchFamily="2" charset="-93"/>
                <a:ea typeface="Arial" panose="020B0604020202020204" pitchFamily="34" charset="0"/>
                <a:cs typeface="Times New Roman" panose="02020603050405020304" pitchFamily="18" charset="0"/>
              </a:rPr>
              <a:t>Mental health issues</a:t>
            </a:r>
            <a:endParaRPr lang="vi-VN" sz="2800" b="1" dirty="0">
              <a:solidFill>
                <a:schemeClr val="bg1"/>
              </a:solidFill>
            </a:endParaRPr>
          </a:p>
        </p:txBody>
      </p:sp>
      <p:sp>
        <p:nvSpPr>
          <p:cNvPr id="45" name="Hộp Văn bản 44">
            <a:extLst>
              <a:ext uri="{FF2B5EF4-FFF2-40B4-BE49-F238E27FC236}">
                <a16:creationId xmlns:a16="http://schemas.microsoft.com/office/drawing/2014/main" id="{88971DD6-96D3-CA3F-40DD-B103ECBC1EBC}"/>
              </a:ext>
            </a:extLst>
          </p:cNvPr>
          <p:cNvSpPr txBox="1"/>
          <p:nvPr/>
        </p:nvSpPr>
        <p:spPr>
          <a:xfrm>
            <a:off x="8220264" y="4695011"/>
            <a:ext cx="2077273" cy="954107"/>
          </a:xfrm>
          <a:prstGeom prst="rect">
            <a:avLst/>
          </a:prstGeom>
          <a:noFill/>
        </p:spPr>
        <p:txBody>
          <a:bodyPr wrap="square" rtlCol="0">
            <a:spAutoFit/>
          </a:bodyPr>
          <a:lstStyle/>
          <a:p>
            <a:pPr algn="ctr"/>
            <a:r>
              <a:rPr lang="en-US" sz="2800" b="1" dirty="0">
                <a:solidFill>
                  <a:schemeClr val="bg1"/>
                </a:solidFill>
                <a:effectLst/>
                <a:latin typeface="Raleway" pitchFamily="2" charset="-93"/>
                <a:ea typeface="Arial" panose="020B0604020202020204" pitchFamily="34" charset="0"/>
                <a:cs typeface="Times New Roman" panose="02020603050405020304" pitchFamily="18" charset="0"/>
              </a:rPr>
              <a:t>Stress and Anxiety</a:t>
            </a:r>
            <a:endParaRPr lang="vi-VN" sz="2800" dirty="0">
              <a:solidFill>
                <a:schemeClr val="bg1"/>
              </a:solidFill>
            </a:endParaRPr>
          </a:p>
        </p:txBody>
      </p:sp>
      <p:sp>
        <p:nvSpPr>
          <p:cNvPr id="46" name="Hộp Văn bản 45">
            <a:extLst>
              <a:ext uri="{FF2B5EF4-FFF2-40B4-BE49-F238E27FC236}">
                <a16:creationId xmlns:a16="http://schemas.microsoft.com/office/drawing/2014/main" id="{383F9C83-94B6-06A8-65CA-EFB7CC6FC112}"/>
              </a:ext>
            </a:extLst>
          </p:cNvPr>
          <p:cNvSpPr txBox="1"/>
          <p:nvPr/>
        </p:nvSpPr>
        <p:spPr>
          <a:xfrm>
            <a:off x="10852190" y="5740055"/>
            <a:ext cx="3545491" cy="954107"/>
          </a:xfrm>
          <a:prstGeom prst="rect">
            <a:avLst/>
          </a:prstGeom>
          <a:noFill/>
        </p:spPr>
        <p:txBody>
          <a:bodyPr wrap="square" rtlCol="0">
            <a:spAutoFit/>
          </a:bodyPr>
          <a:lstStyle/>
          <a:p>
            <a:pPr algn="ctr"/>
            <a:r>
              <a:rPr lang="en-US" sz="2800" b="1" dirty="0">
                <a:solidFill>
                  <a:schemeClr val="bg1"/>
                </a:solidFill>
                <a:effectLst/>
                <a:latin typeface="Raleway" pitchFamily="2" charset="-93"/>
                <a:ea typeface="Arial" panose="020B0604020202020204" pitchFamily="34" charset="0"/>
                <a:cs typeface="Times New Roman" panose="02020603050405020304" pitchFamily="18" charset="0"/>
              </a:rPr>
              <a:t>Impact on relationships</a:t>
            </a:r>
            <a:endParaRPr lang="vi-VN" sz="2800" dirty="0">
              <a:solidFill>
                <a:schemeClr val="bg1"/>
              </a:solidFill>
            </a:endParaRPr>
          </a:p>
        </p:txBody>
      </p:sp>
      <p:sp>
        <p:nvSpPr>
          <p:cNvPr id="47" name="Hộp Văn bản 46">
            <a:extLst>
              <a:ext uri="{FF2B5EF4-FFF2-40B4-BE49-F238E27FC236}">
                <a16:creationId xmlns:a16="http://schemas.microsoft.com/office/drawing/2014/main" id="{E2CD92DE-2B56-5E44-8B78-66030A650FA3}"/>
              </a:ext>
            </a:extLst>
          </p:cNvPr>
          <p:cNvSpPr txBox="1"/>
          <p:nvPr/>
        </p:nvSpPr>
        <p:spPr>
          <a:xfrm>
            <a:off x="14658929" y="4355060"/>
            <a:ext cx="2831984" cy="1384995"/>
          </a:xfrm>
          <a:prstGeom prst="rect">
            <a:avLst/>
          </a:prstGeom>
          <a:noFill/>
        </p:spPr>
        <p:txBody>
          <a:bodyPr wrap="square" rtlCol="0">
            <a:spAutoFit/>
          </a:bodyPr>
          <a:lstStyle/>
          <a:p>
            <a:pPr algn="ctr"/>
            <a:r>
              <a:rPr lang="en-US" sz="2800" b="1" dirty="0">
                <a:solidFill>
                  <a:schemeClr val="bg1"/>
                </a:solidFill>
                <a:effectLst/>
                <a:latin typeface="Raleway" pitchFamily="2" charset="-93"/>
                <a:ea typeface="Arial" panose="020B0604020202020204" pitchFamily="34" charset="0"/>
                <a:cs typeface="Times New Roman" panose="02020603050405020304" pitchFamily="18" charset="0"/>
              </a:rPr>
              <a:t>Cyberbullying and harassment</a:t>
            </a:r>
            <a:endParaRPr lang="vi-VN" sz="2800" dirty="0">
              <a:solidFill>
                <a:schemeClr val="bg1"/>
              </a:solidFill>
            </a:endParaRPr>
          </a:p>
        </p:txBody>
      </p:sp>
      <p:sp>
        <p:nvSpPr>
          <p:cNvPr id="48" name="Hộp Văn bản 47">
            <a:extLst>
              <a:ext uri="{FF2B5EF4-FFF2-40B4-BE49-F238E27FC236}">
                <a16:creationId xmlns:a16="http://schemas.microsoft.com/office/drawing/2014/main" id="{CADEA1B2-3E19-CEFA-BB6E-4A9342A58969}"/>
              </a:ext>
            </a:extLst>
          </p:cNvPr>
          <p:cNvSpPr txBox="1"/>
          <p:nvPr/>
        </p:nvSpPr>
        <p:spPr>
          <a:xfrm>
            <a:off x="1300013" y="5972554"/>
            <a:ext cx="1828800" cy="1569660"/>
          </a:xfrm>
          <a:prstGeom prst="rect">
            <a:avLst/>
          </a:prstGeom>
          <a:noFill/>
        </p:spPr>
        <p:txBody>
          <a:bodyPr wrap="square" rtlCol="0">
            <a:spAutoFit/>
          </a:bodyPr>
          <a:lstStyle/>
          <a:p>
            <a:pPr algn="ctr"/>
            <a:r>
              <a:rPr lang="en-US" sz="9600" dirty="0">
                <a:solidFill>
                  <a:schemeClr val="bg1"/>
                </a:solidFill>
                <a:latin typeface="Poppins Bold" panose="00000800000000000000" charset="0"/>
                <a:cs typeface="Poppins Bold" panose="00000800000000000000" charset="0"/>
              </a:rPr>
              <a:t>01</a:t>
            </a:r>
            <a:endParaRPr lang="vi-VN" sz="9600" dirty="0">
              <a:solidFill>
                <a:schemeClr val="bg1"/>
              </a:solidFill>
              <a:cs typeface="Poppins Bold" panose="00000800000000000000" charset="0"/>
            </a:endParaRPr>
          </a:p>
        </p:txBody>
      </p:sp>
      <p:sp>
        <p:nvSpPr>
          <p:cNvPr id="49" name="Hộp Văn bản 48">
            <a:extLst>
              <a:ext uri="{FF2B5EF4-FFF2-40B4-BE49-F238E27FC236}">
                <a16:creationId xmlns:a16="http://schemas.microsoft.com/office/drawing/2014/main" id="{036FB95B-6770-7BCC-12FA-2830E20AE674}"/>
              </a:ext>
            </a:extLst>
          </p:cNvPr>
          <p:cNvSpPr txBox="1"/>
          <p:nvPr/>
        </p:nvSpPr>
        <p:spPr>
          <a:xfrm>
            <a:off x="15010530" y="5972554"/>
            <a:ext cx="1828800" cy="1569660"/>
          </a:xfrm>
          <a:prstGeom prst="rect">
            <a:avLst/>
          </a:prstGeom>
          <a:noFill/>
        </p:spPr>
        <p:txBody>
          <a:bodyPr wrap="square" rtlCol="0">
            <a:spAutoFit/>
          </a:bodyPr>
          <a:lstStyle/>
          <a:p>
            <a:pPr algn="ctr"/>
            <a:r>
              <a:rPr lang="en-US" sz="9600" dirty="0">
                <a:solidFill>
                  <a:schemeClr val="bg1"/>
                </a:solidFill>
                <a:latin typeface="Poppins Bold" panose="00000800000000000000" charset="0"/>
                <a:cs typeface="Poppins Bold" panose="00000800000000000000" charset="0"/>
              </a:rPr>
              <a:t>05</a:t>
            </a:r>
            <a:endParaRPr lang="vi-VN" sz="9600" dirty="0">
              <a:solidFill>
                <a:schemeClr val="bg1"/>
              </a:solidFill>
              <a:cs typeface="Poppins Bold" panose="00000800000000000000" charset="0"/>
            </a:endParaRPr>
          </a:p>
        </p:txBody>
      </p:sp>
      <p:sp>
        <p:nvSpPr>
          <p:cNvPr id="50" name="Hộp Văn bản 49">
            <a:extLst>
              <a:ext uri="{FF2B5EF4-FFF2-40B4-BE49-F238E27FC236}">
                <a16:creationId xmlns:a16="http://schemas.microsoft.com/office/drawing/2014/main" id="{A5D94661-653D-08CC-A7EB-A1CE72EA8FA8}"/>
              </a:ext>
            </a:extLst>
          </p:cNvPr>
          <p:cNvSpPr txBox="1"/>
          <p:nvPr/>
        </p:nvSpPr>
        <p:spPr>
          <a:xfrm>
            <a:off x="11619837" y="3823789"/>
            <a:ext cx="1828800" cy="1569660"/>
          </a:xfrm>
          <a:prstGeom prst="rect">
            <a:avLst/>
          </a:prstGeom>
          <a:noFill/>
        </p:spPr>
        <p:txBody>
          <a:bodyPr wrap="square" rtlCol="0">
            <a:spAutoFit/>
          </a:bodyPr>
          <a:lstStyle/>
          <a:p>
            <a:pPr algn="ctr"/>
            <a:r>
              <a:rPr lang="en-US" sz="9600" dirty="0">
                <a:solidFill>
                  <a:schemeClr val="bg1"/>
                </a:solidFill>
                <a:latin typeface="Poppins Bold" panose="00000800000000000000" charset="0"/>
                <a:cs typeface="Poppins Bold" panose="00000800000000000000" charset="0"/>
              </a:rPr>
              <a:t>04</a:t>
            </a:r>
            <a:endParaRPr lang="vi-VN" sz="9600" dirty="0">
              <a:solidFill>
                <a:schemeClr val="bg1"/>
              </a:solidFill>
              <a:cs typeface="Poppins Bold" panose="00000800000000000000" charset="0"/>
            </a:endParaRPr>
          </a:p>
        </p:txBody>
      </p:sp>
      <p:sp>
        <p:nvSpPr>
          <p:cNvPr id="51" name="Hộp Văn bản 50">
            <a:extLst>
              <a:ext uri="{FF2B5EF4-FFF2-40B4-BE49-F238E27FC236}">
                <a16:creationId xmlns:a16="http://schemas.microsoft.com/office/drawing/2014/main" id="{7F980935-6AAA-CF29-9CB8-4884AC426613}"/>
              </a:ext>
            </a:extLst>
          </p:cNvPr>
          <p:cNvSpPr txBox="1"/>
          <p:nvPr/>
        </p:nvSpPr>
        <p:spPr>
          <a:xfrm>
            <a:off x="8200358" y="6063240"/>
            <a:ext cx="1828800" cy="1569660"/>
          </a:xfrm>
          <a:prstGeom prst="rect">
            <a:avLst/>
          </a:prstGeom>
          <a:noFill/>
        </p:spPr>
        <p:txBody>
          <a:bodyPr wrap="square" rtlCol="0">
            <a:spAutoFit/>
          </a:bodyPr>
          <a:lstStyle/>
          <a:p>
            <a:pPr algn="ctr"/>
            <a:r>
              <a:rPr lang="en-US" sz="9600" dirty="0">
                <a:solidFill>
                  <a:schemeClr val="bg1"/>
                </a:solidFill>
                <a:latin typeface="Poppins Bold" panose="00000800000000000000" charset="0"/>
                <a:cs typeface="Poppins Bold" panose="00000800000000000000" charset="0"/>
              </a:rPr>
              <a:t>03</a:t>
            </a:r>
            <a:endParaRPr lang="vi-VN" sz="9600" dirty="0">
              <a:solidFill>
                <a:schemeClr val="bg1"/>
              </a:solidFill>
              <a:cs typeface="Poppins Bold" panose="00000800000000000000" charset="0"/>
            </a:endParaRPr>
          </a:p>
        </p:txBody>
      </p:sp>
      <p:sp>
        <p:nvSpPr>
          <p:cNvPr id="52" name="Hộp Văn bản 51">
            <a:extLst>
              <a:ext uri="{FF2B5EF4-FFF2-40B4-BE49-F238E27FC236}">
                <a16:creationId xmlns:a16="http://schemas.microsoft.com/office/drawing/2014/main" id="{73491BC8-1BF4-D118-C6FB-174B667E1C71}"/>
              </a:ext>
            </a:extLst>
          </p:cNvPr>
          <p:cNvSpPr txBox="1"/>
          <p:nvPr/>
        </p:nvSpPr>
        <p:spPr>
          <a:xfrm>
            <a:off x="4699800" y="3846430"/>
            <a:ext cx="1828800" cy="1569660"/>
          </a:xfrm>
          <a:prstGeom prst="rect">
            <a:avLst/>
          </a:prstGeom>
          <a:noFill/>
        </p:spPr>
        <p:txBody>
          <a:bodyPr wrap="square" rtlCol="0">
            <a:spAutoFit/>
          </a:bodyPr>
          <a:lstStyle/>
          <a:p>
            <a:pPr algn="ctr"/>
            <a:r>
              <a:rPr lang="en-US" sz="9600" dirty="0">
                <a:solidFill>
                  <a:schemeClr val="bg1"/>
                </a:solidFill>
                <a:latin typeface="Poppins Bold" panose="00000800000000000000" charset="0"/>
                <a:cs typeface="Poppins Bold" panose="00000800000000000000" charset="0"/>
              </a:rPr>
              <a:t>02</a:t>
            </a:r>
            <a:endParaRPr lang="vi-VN" sz="9600" dirty="0">
              <a:solidFill>
                <a:schemeClr val="bg1"/>
              </a:solidFill>
              <a:cs typeface="Poppins Bold" panose="00000800000000000000" charset="0"/>
            </a:endParaRPr>
          </a:p>
        </p:txBody>
      </p:sp>
      <p:sp>
        <p:nvSpPr>
          <p:cNvPr id="53" name="Hình chữ nhật: Góc Tròn 52">
            <a:extLst>
              <a:ext uri="{FF2B5EF4-FFF2-40B4-BE49-F238E27FC236}">
                <a16:creationId xmlns:a16="http://schemas.microsoft.com/office/drawing/2014/main" id="{DD98557C-7CB6-6633-8C15-718635937D59}"/>
              </a:ext>
            </a:extLst>
          </p:cNvPr>
          <p:cNvSpPr/>
          <p:nvPr/>
        </p:nvSpPr>
        <p:spPr>
          <a:xfrm>
            <a:off x="556039" y="-1524000"/>
            <a:ext cx="1295400" cy="3048000"/>
          </a:xfrm>
          <a:prstGeom prst="roundRect">
            <a:avLst/>
          </a:prstGeom>
          <a:solidFill>
            <a:srgbClr val="001737"/>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54" name="Hộp Văn bản 53">
            <a:extLst>
              <a:ext uri="{FF2B5EF4-FFF2-40B4-BE49-F238E27FC236}">
                <a16:creationId xmlns:a16="http://schemas.microsoft.com/office/drawing/2014/main" id="{C11ACC4A-CD33-2E5F-CF9B-94550E99C4F8}"/>
              </a:ext>
            </a:extLst>
          </p:cNvPr>
          <p:cNvSpPr txBox="1"/>
          <p:nvPr/>
        </p:nvSpPr>
        <p:spPr>
          <a:xfrm>
            <a:off x="464541" y="182324"/>
            <a:ext cx="129540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0" normalizeH="0" baseline="0" noProof="0" dirty="0">
                <a:ln>
                  <a:noFill/>
                </a:ln>
                <a:solidFill>
                  <a:schemeClr val="bg1"/>
                </a:solidFill>
                <a:effectLst/>
                <a:uLnTx/>
                <a:uFillTx/>
                <a:latin typeface="ADLaM Display" panose="02010000000000000000" pitchFamily="2" charset="0"/>
                <a:ea typeface="ADLaM Display" panose="02010000000000000000" pitchFamily="2" charset="0"/>
                <a:cs typeface="ADLaM Display" panose="02010000000000000000" pitchFamily="2" charset="0"/>
              </a:rPr>
              <a:t>03</a:t>
            </a:r>
            <a:endParaRPr kumimoji="0" lang="vi-VN" sz="4800" b="0" i="0" u="none" strike="noStrike" kern="1200" cap="none" spc="0" normalizeH="0" baseline="0" noProof="0" dirty="0">
              <a:ln>
                <a:noFill/>
              </a:ln>
              <a:solidFill>
                <a:schemeClr val="bg1"/>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sp>
        <p:nvSpPr>
          <p:cNvPr id="18" name="TextBox 17">
            <a:extLst>
              <a:ext uri="{FF2B5EF4-FFF2-40B4-BE49-F238E27FC236}">
                <a16:creationId xmlns:a16="http://schemas.microsoft.com/office/drawing/2014/main" id="{AAE80C59-A538-9B55-48B4-0874B1FF9EF5}"/>
              </a:ext>
            </a:extLst>
          </p:cNvPr>
          <p:cNvSpPr txBox="1"/>
          <p:nvPr/>
        </p:nvSpPr>
        <p:spPr>
          <a:xfrm>
            <a:off x="746608" y="4122560"/>
            <a:ext cx="3152257" cy="1849994"/>
          </a:xfrm>
          <a:prstGeom prst="rect">
            <a:avLst/>
          </a:prstGeom>
          <a:noFill/>
        </p:spPr>
        <p:txBody>
          <a:bodyPr wrap="square" rtlCol="0" anchor="t">
            <a:spAutoFit/>
          </a:bodyPr>
          <a:lstStyle>
            <a:defPPr>
              <a:defRPr lang="en-US"/>
            </a:defPPr>
            <a:lvl1pPr algn="ctr">
              <a:lnSpc>
                <a:spcPct val="140000"/>
              </a:lnSpc>
              <a:spcBef>
                <a:spcPts val="1200"/>
              </a:spcBef>
              <a:spcAft>
                <a:spcPts val="0"/>
              </a:spcAft>
              <a:defRPr sz="3100">
                <a:latin typeface="Montserrat" pitchFamily="2" charset="77"/>
              </a:defRPr>
            </a:lvl1pPr>
          </a:lstStyle>
          <a:p>
            <a:pPr defTabSz="1371326">
              <a:spcBef>
                <a:spcPts val="900"/>
              </a:spcBef>
            </a:pPr>
            <a:r>
              <a:rPr lang="en-US" sz="2800" b="1" dirty="0">
                <a:solidFill>
                  <a:schemeClr val="bg1"/>
                </a:solidFill>
                <a:effectLst/>
                <a:latin typeface="Raleway" pitchFamily="2" charset="-93"/>
                <a:ea typeface="Arial" panose="020B0604020202020204" pitchFamily="34" charset="0"/>
                <a:cs typeface="Times New Roman" panose="02020603050405020304" pitchFamily="18" charset="0"/>
              </a:rPr>
              <a:t>Feeling dissatisfied with current life</a:t>
            </a:r>
            <a:endParaRPr lang="en-US" sz="2800" dirty="0">
              <a:solidFill>
                <a:schemeClr val="bg1"/>
              </a:solidFill>
              <a:latin typeface="DM Sans"/>
            </a:endParaRPr>
          </a:p>
        </p:txBody>
      </p:sp>
    </p:spTree>
    <p:extLst>
      <p:ext uri="{BB962C8B-B14F-4D97-AF65-F5344CB8AC3E}">
        <p14:creationId xmlns:p14="http://schemas.microsoft.com/office/powerpoint/2010/main" val="314352455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15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wipe(left)">
                                      <p:cBhvr>
                                        <p:cTn id="15" dur="500"/>
                                        <p:tgtEl>
                                          <p:spTgt spid="15"/>
                                        </p:tgtEl>
                                      </p:cBhvr>
                                    </p:animEffect>
                                  </p:childTnLst>
                                </p:cTn>
                              </p:par>
                            </p:childTnLst>
                          </p:cTn>
                        </p:par>
                        <p:par>
                          <p:cTn id="16" fill="hold">
                            <p:stCondLst>
                              <p:cond delay="1500"/>
                            </p:stCondLst>
                            <p:childTnLst>
                              <p:par>
                                <p:cTn id="17" presetID="2" presetClass="entr" presetSubtype="4" fill="hold" nodeType="afterEffect">
                                  <p:stCondLst>
                                    <p:cond delay="250"/>
                                  </p:stCondLst>
                                  <p:childTnLst>
                                    <p:set>
                                      <p:cBhvr>
                                        <p:cTn id="18" dur="1" fill="hold">
                                          <p:stCondLst>
                                            <p:cond delay="0"/>
                                          </p:stCondLst>
                                        </p:cTn>
                                        <p:tgtEl>
                                          <p:spTgt spid="57"/>
                                        </p:tgtEl>
                                        <p:attrNameLst>
                                          <p:attrName>style.visibility</p:attrName>
                                        </p:attrNameLst>
                                      </p:cBhvr>
                                      <p:to>
                                        <p:strVal val="visible"/>
                                      </p:to>
                                    </p:set>
                                    <p:anim calcmode="lin" valueType="num">
                                      <p:cBhvr additive="base">
                                        <p:cTn id="19" dur="500" fill="hold"/>
                                        <p:tgtEl>
                                          <p:spTgt spid="57"/>
                                        </p:tgtEl>
                                        <p:attrNameLst>
                                          <p:attrName>ppt_x</p:attrName>
                                        </p:attrNameLst>
                                      </p:cBhvr>
                                      <p:tavLst>
                                        <p:tav tm="0">
                                          <p:val>
                                            <p:strVal val="#ppt_x"/>
                                          </p:val>
                                        </p:tav>
                                        <p:tav tm="100000">
                                          <p:val>
                                            <p:strVal val="#ppt_x"/>
                                          </p:val>
                                        </p:tav>
                                      </p:tavLst>
                                    </p:anim>
                                    <p:anim calcmode="lin" valueType="num">
                                      <p:cBhvr additive="base">
                                        <p:cTn id="20" dur="500" fill="hold"/>
                                        <p:tgtEl>
                                          <p:spTgt spid="57"/>
                                        </p:tgtEl>
                                        <p:attrNameLst>
                                          <p:attrName>ppt_y</p:attrName>
                                        </p:attrNameLst>
                                      </p:cBhvr>
                                      <p:tavLst>
                                        <p:tav tm="0">
                                          <p:val>
                                            <p:strVal val="1+#ppt_h/2"/>
                                          </p:val>
                                        </p:tav>
                                        <p:tav tm="100000">
                                          <p:val>
                                            <p:strVal val="#ppt_y"/>
                                          </p:val>
                                        </p:tav>
                                      </p:tavLst>
                                    </p:anim>
                                  </p:childTnLst>
                                </p:cTn>
                              </p:par>
                            </p:childTnLst>
                          </p:cTn>
                        </p:par>
                        <p:par>
                          <p:cTn id="21" fill="hold">
                            <p:stCondLst>
                              <p:cond delay="2250"/>
                            </p:stCondLst>
                            <p:childTnLst>
                              <p:par>
                                <p:cTn id="22" presetID="1" presetClass="entr" presetSubtype="0" fill="hold" grpId="0" nodeType="afterEffect">
                                  <p:stCondLst>
                                    <p:cond delay="250"/>
                                  </p:stCondLst>
                                  <p:childTnLst>
                                    <p:set>
                                      <p:cBhvr>
                                        <p:cTn id="23" dur="1" fill="hold">
                                          <p:stCondLst>
                                            <p:cond delay="0"/>
                                          </p:stCondLst>
                                        </p:cTn>
                                        <p:tgtEl>
                                          <p:spTgt spid="48"/>
                                        </p:tgtEl>
                                        <p:attrNameLst>
                                          <p:attrName>style.visibility</p:attrName>
                                        </p:attrNameLst>
                                      </p:cBhvr>
                                      <p:to>
                                        <p:strVal val="visible"/>
                                      </p:to>
                                    </p:set>
                                  </p:childTnLst>
                                </p:cTn>
                              </p:par>
                            </p:childTnLst>
                          </p:cTn>
                        </p:par>
                        <p:par>
                          <p:cTn id="24" fill="hold">
                            <p:stCondLst>
                              <p:cond delay="2500"/>
                            </p:stCondLst>
                            <p:childTnLst>
                              <p:par>
                                <p:cTn id="25" presetID="1" presetClass="entr" presetSubtype="0" fill="hold" grpId="0" nodeType="afterEffect">
                                  <p:stCondLst>
                                    <p:cond delay="250"/>
                                  </p:stCondLst>
                                  <p:childTnLst>
                                    <p:set>
                                      <p:cBhvr>
                                        <p:cTn id="26" dur="1" fill="hold">
                                          <p:stCondLst>
                                            <p:cond delay="0"/>
                                          </p:stCondLst>
                                        </p:cTn>
                                        <p:tgtEl>
                                          <p:spTgt spid="52"/>
                                        </p:tgtEl>
                                        <p:attrNameLst>
                                          <p:attrName>style.visibility</p:attrName>
                                        </p:attrNameLst>
                                      </p:cBhvr>
                                      <p:to>
                                        <p:strVal val="visible"/>
                                      </p:to>
                                    </p:set>
                                  </p:childTnLst>
                                </p:cTn>
                              </p:par>
                            </p:childTnLst>
                          </p:cTn>
                        </p:par>
                        <p:par>
                          <p:cTn id="27" fill="hold">
                            <p:stCondLst>
                              <p:cond delay="2750"/>
                            </p:stCondLst>
                            <p:childTnLst>
                              <p:par>
                                <p:cTn id="28" presetID="1" presetClass="entr" presetSubtype="0" fill="hold" grpId="0" nodeType="afterEffect">
                                  <p:stCondLst>
                                    <p:cond delay="250"/>
                                  </p:stCondLst>
                                  <p:childTnLst>
                                    <p:set>
                                      <p:cBhvr>
                                        <p:cTn id="29" dur="1" fill="hold">
                                          <p:stCondLst>
                                            <p:cond delay="0"/>
                                          </p:stCondLst>
                                        </p:cTn>
                                        <p:tgtEl>
                                          <p:spTgt spid="51"/>
                                        </p:tgtEl>
                                        <p:attrNameLst>
                                          <p:attrName>style.visibility</p:attrName>
                                        </p:attrNameLst>
                                      </p:cBhvr>
                                      <p:to>
                                        <p:strVal val="visible"/>
                                      </p:to>
                                    </p:set>
                                  </p:childTnLst>
                                </p:cTn>
                              </p:par>
                            </p:childTnLst>
                          </p:cTn>
                        </p:par>
                        <p:par>
                          <p:cTn id="30" fill="hold">
                            <p:stCondLst>
                              <p:cond delay="3000"/>
                            </p:stCondLst>
                            <p:childTnLst>
                              <p:par>
                                <p:cTn id="31" presetID="1" presetClass="entr" presetSubtype="0" fill="hold" grpId="0" nodeType="afterEffect">
                                  <p:stCondLst>
                                    <p:cond delay="250"/>
                                  </p:stCondLst>
                                  <p:childTnLst>
                                    <p:set>
                                      <p:cBhvr>
                                        <p:cTn id="32" dur="1" fill="hold">
                                          <p:stCondLst>
                                            <p:cond delay="0"/>
                                          </p:stCondLst>
                                        </p:cTn>
                                        <p:tgtEl>
                                          <p:spTgt spid="50"/>
                                        </p:tgtEl>
                                        <p:attrNameLst>
                                          <p:attrName>style.visibility</p:attrName>
                                        </p:attrNameLst>
                                      </p:cBhvr>
                                      <p:to>
                                        <p:strVal val="visible"/>
                                      </p:to>
                                    </p:set>
                                  </p:childTnLst>
                                </p:cTn>
                              </p:par>
                            </p:childTnLst>
                          </p:cTn>
                        </p:par>
                        <p:par>
                          <p:cTn id="33" fill="hold">
                            <p:stCondLst>
                              <p:cond delay="3250"/>
                            </p:stCondLst>
                            <p:childTnLst>
                              <p:par>
                                <p:cTn id="34" presetID="1" presetClass="entr" presetSubtype="0" fill="hold" grpId="0" nodeType="afterEffect">
                                  <p:stCondLst>
                                    <p:cond delay="250"/>
                                  </p:stCondLst>
                                  <p:childTnLst>
                                    <p:set>
                                      <p:cBhvr>
                                        <p:cTn id="35" dur="1" fill="hold">
                                          <p:stCondLst>
                                            <p:cond delay="0"/>
                                          </p:stCondLst>
                                        </p:cTn>
                                        <p:tgtEl>
                                          <p:spTgt spid="49"/>
                                        </p:tgtEl>
                                        <p:attrNameLst>
                                          <p:attrName>style.visibility</p:attrName>
                                        </p:attrNameLst>
                                      </p:cBhvr>
                                      <p:to>
                                        <p:strVal val="visible"/>
                                      </p:to>
                                    </p:set>
                                  </p:childTnLst>
                                </p:cTn>
                              </p:par>
                            </p:childTnLst>
                          </p:cTn>
                        </p:par>
                        <p:par>
                          <p:cTn id="36" fill="hold">
                            <p:stCondLst>
                              <p:cond delay="3500"/>
                            </p:stCondLst>
                            <p:childTnLst>
                              <p:par>
                                <p:cTn id="37" presetID="22" presetClass="entr" presetSubtype="8" fill="hold" grpId="0" nodeType="afterEffect">
                                  <p:stCondLst>
                                    <p:cond delay="250"/>
                                  </p:stCondLst>
                                  <p:childTnLst>
                                    <p:set>
                                      <p:cBhvr>
                                        <p:cTn id="38" dur="1" fill="hold">
                                          <p:stCondLst>
                                            <p:cond delay="0"/>
                                          </p:stCondLst>
                                        </p:cTn>
                                        <p:tgtEl>
                                          <p:spTgt spid="18"/>
                                        </p:tgtEl>
                                        <p:attrNameLst>
                                          <p:attrName>style.visibility</p:attrName>
                                        </p:attrNameLst>
                                      </p:cBhvr>
                                      <p:to>
                                        <p:strVal val="visible"/>
                                      </p:to>
                                    </p:set>
                                    <p:animEffect transition="in" filter="wipe(left)">
                                      <p:cBhvr>
                                        <p:cTn id="39" dur="500"/>
                                        <p:tgtEl>
                                          <p:spTgt spid="18"/>
                                        </p:tgtEl>
                                      </p:cBhvr>
                                    </p:animEffect>
                                  </p:childTnLst>
                                </p:cTn>
                              </p:par>
                            </p:childTnLst>
                          </p:cTn>
                        </p:par>
                        <p:par>
                          <p:cTn id="40" fill="hold">
                            <p:stCondLst>
                              <p:cond delay="4250"/>
                            </p:stCondLst>
                            <p:childTnLst>
                              <p:par>
                                <p:cTn id="41" presetID="22" presetClass="entr" presetSubtype="8" fill="hold" grpId="0" nodeType="afterEffect">
                                  <p:stCondLst>
                                    <p:cond delay="250"/>
                                  </p:stCondLst>
                                  <p:childTnLst>
                                    <p:set>
                                      <p:cBhvr>
                                        <p:cTn id="42" dur="1" fill="hold">
                                          <p:stCondLst>
                                            <p:cond delay="0"/>
                                          </p:stCondLst>
                                        </p:cTn>
                                        <p:tgtEl>
                                          <p:spTgt spid="44"/>
                                        </p:tgtEl>
                                        <p:attrNameLst>
                                          <p:attrName>style.visibility</p:attrName>
                                        </p:attrNameLst>
                                      </p:cBhvr>
                                      <p:to>
                                        <p:strVal val="visible"/>
                                      </p:to>
                                    </p:set>
                                    <p:animEffect transition="in" filter="wipe(left)">
                                      <p:cBhvr>
                                        <p:cTn id="43" dur="500"/>
                                        <p:tgtEl>
                                          <p:spTgt spid="44"/>
                                        </p:tgtEl>
                                      </p:cBhvr>
                                    </p:animEffect>
                                  </p:childTnLst>
                                </p:cTn>
                              </p:par>
                            </p:childTnLst>
                          </p:cTn>
                        </p:par>
                        <p:par>
                          <p:cTn id="44" fill="hold">
                            <p:stCondLst>
                              <p:cond delay="5000"/>
                            </p:stCondLst>
                            <p:childTnLst>
                              <p:par>
                                <p:cTn id="45" presetID="22" presetClass="entr" presetSubtype="8" fill="hold" grpId="0" nodeType="afterEffect">
                                  <p:stCondLst>
                                    <p:cond delay="250"/>
                                  </p:stCondLst>
                                  <p:childTnLst>
                                    <p:set>
                                      <p:cBhvr>
                                        <p:cTn id="46" dur="1" fill="hold">
                                          <p:stCondLst>
                                            <p:cond delay="0"/>
                                          </p:stCondLst>
                                        </p:cTn>
                                        <p:tgtEl>
                                          <p:spTgt spid="45"/>
                                        </p:tgtEl>
                                        <p:attrNameLst>
                                          <p:attrName>style.visibility</p:attrName>
                                        </p:attrNameLst>
                                      </p:cBhvr>
                                      <p:to>
                                        <p:strVal val="visible"/>
                                      </p:to>
                                    </p:set>
                                    <p:animEffect transition="in" filter="wipe(left)">
                                      <p:cBhvr>
                                        <p:cTn id="47" dur="500"/>
                                        <p:tgtEl>
                                          <p:spTgt spid="45"/>
                                        </p:tgtEl>
                                      </p:cBhvr>
                                    </p:animEffect>
                                  </p:childTnLst>
                                </p:cTn>
                              </p:par>
                            </p:childTnLst>
                          </p:cTn>
                        </p:par>
                        <p:par>
                          <p:cTn id="48" fill="hold">
                            <p:stCondLst>
                              <p:cond delay="5750"/>
                            </p:stCondLst>
                            <p:childTnLst>
                              <p:par>
                                <p:cTn id="49" presetID="22" presetClass="entr" presetSubtype="8" fill="hold" grpId="0" nodeType="afterEffect">
                                  <p:stCondLst>
                                    <p:cond delay="250"/>
                                  </p:stCondLst>
                                  <p:childTnLst>
                                    <p:set>
                                      <p:cBhvr>
                                        <p:cTn id="50" dur="1" fill="hold">
                                          <p:stCondLst>
                                            <p:cond delay="0"/>
                                          </p:stCondLst>
                                        </p:cTn>
                                        <p:tgtEl>
                                          <p:spTgt spid="46"/>
                                        </p:tgtEl>
                                        <p:attrNameLst>
                                          <p:attrName>style.visibility</p:attrName>
                                        </p:attrNameLst>
                                      </p:cBhvr>
                                      <p:to>
                                        <p:strVal val="visible"/>
                                      </p:to>
                                    </p:set>
                                    <p:animEffect transition="in" filter="wipe(left)">
                                      <p:cBhvr>
                                        <p:cTn id="51" dur="500"/>
                                        <p:tgtEl>
                                          <p:spTgt spid="46"/>
                                        </p:tgtEl>
                                      </p:cBhvr>
                                    </p:animEffect>
                                  </p:childTnLst>
                                </p:cTn>
                              </p:par>
                            </p:childTnLst>
                          </p:cTn>
                        </p:par>
                        <p:par>
                          <p:cTn id="52" fill="hold">
                            <p:stCondLst>
                              <p:cond delay="6500"/>
                            </p:stCondLst>
                            <p:childTnLst>
                              <p:par>
                                <p:cTn id="53" presetID="22" presetClass="entr" presetSubtype="8" fill="hold" grpId="0" nodeType="afterEffect">
                                  <p:stCondLst>
                                    <p:cond delay="250"/>
                                  </p:stCondLst>
                                  <p:childTnLst>
                                    <p:set>
                                      <p:cBhvr>
                                        <p:cTn id="54" dur="1" fill="hold">
                                          <p:stCondLst>
                                            <p:cond delay="0"/>
                                          </p:stCondLst>
                                        </p:cTn>
                                        <p:tgtEl>
                                          <p:spTgt spid="47"/>
                                        </p:tgtEl>
                                        <p:attrNameLst>
                                          <p:attrName>style.visibility</p:attrName>
                                        </p:attrNameLst>
                                      </p:cBhvr>
                                      <p:to>
                                        <p:strVal val="visible"/>
                                      </p:to>
                                    </p:set>
                                    <p:animEffect transition="in" filter="wipe(left)">
                                      <p:cBhvr>
                                        <p:cTn id="55"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4" grpId="0"/>
      <p:bldP spid="45" grpId="0"/>
      <p:bldP spid="46" grpId="0"/>
      <p:bldP spid="47" grpId="0"/>
      <p:bldP spid="48" grpId="0"/>
      <p:bldP spid="49" grpId="0"/>
      <p:bldP spid="50" grpId="0"/>
      <p:bldP spid="51" grpId="0"/>
      <p:bldP spid="52" grpId="0"/>
      <p:bldP spid="1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99910A-C5D9-D460-10C8-B3A471163BF5}"/>
            </a:ext>
          </a:extLst>
        </p:cNvPr>
        <p:cNvGrpSpPr/>
        <p:nvPr/>
      </p:nvGrpSpPr>
      <p:grpSpPr>
        <a:xfrm>
          <a:off x="0" y="0"/>
          <a:ext cx="0" cy="0"/>
          <a:chOff x="0" y="0"/>
          <a:chExt cx="0" cy="0"/>
        </a:xfrm>
      </p:grpSpPr>
      <p:sp>
        <p:nvSpPr>
          <p:cNvPr id="33" name="Rectangle 34">
            <a:extLst>
              <a:ext uri="{FF2B5EF4-FFF2-40B4-BE49-F238E27FC236}">
                <a16:creationId xmlns:a16="http://schemas.microsoft.com/office/drawing/2014/main" id="{F394BDB3-8EB3-04EF-FEF2-23920E5F8C10}"/>
              </a:ext>
            </a:extLst>
          </p:cNvPr>
          <p:cNvSpPr/>
          <p:nvPr/>
        </p:nvSpPr>
        <p:spPr>
          <a:xfrm>
            <a:off x="-56102" y="9990913"/>
            <a:ext cx="18341721" cy="296087"/>
          </a:xfrm>
          <a:prstGeom prst="rect">
            <a:avLst/>
          </a:prstGeom>
          <a:gradFill flip="none" rotWithShape="1">
            <a:gsLst>
              <a:gs pos="0">
                <a:schemeClr val="accent1"/>
              </a:gs>
              <a:gs pos="75000">
                <a:schemeClr val="accent1">
                  <a:lumMod val="60000"/>
                  <a:lumOff val="4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1326"/>
            <a:endParaRPr lang="en-SV" sz="2700" dirty="0">
              <a:solidFill>
                <a:srgbClr val="FFFFFF"/>
              </a:solidFill>
              <a:latin typeface="DM Sans" pitchFamily="2" charset="0"/>
            </a:endParaRPr>
          </a:p>
        </p:txBody>
      </p:sp>
      <p:grpSp>
        <p:nvGrpSpPr>
          <p:cNvPr id="7" name="Grupo 6">
            <a:extLst>
              <a:ext uri="{FF2B5EF4-FFF2-40B4-BE49-F238E27FC236}">
                <a16:creationId xmlns:a16="http://schemas.microsoft.com/office/drawing/2014/main" id="{9A67AB3B-9811-8020-0F15-C8D7A670DE88}"/>
              </a:ext>
            </a:extLst>
          </p:cNvPr>
          <p:cNvGrpSpPr/>
          <p:nvPr/>
        </p:nvGrpSpPr>
        <p:grpSpPr>
          <a:xfrm>
            <a:off x="-1102709" y="1814741"/>
            <a:ext cx="4264442" cy="1106014"/>
            <a:chOff x="17340360" y="3504657"/>
            <a:chExt cx="5685923" cy="1474685"/>
          </a:xfrm>
          <a:gradFill>
            <a:gsLst>
              <a:gs pos="28000">
                <a:schemeClr val="accent1"/>
              </a:gs>
              <a:gs pos="100000">
                <a:schemeClr val="accent1">
                  <a:lumMod val="60000"/>
                  <a:lumOff val="40000"/>
                </a:schemeClr>
              </a:gs>
            </a:gsLst>
            <a:lin ang="0" scaled="1"/>
          </a:gradFill>
        </p:grpSpPr>
        <p:grpSp>
          <p:nvGrpSpPr>
            <p:cNvPr id="8" name="Grupo 7">
              <a:extLst>
                <a:ext uri="{FF2B5EF4-FFF2-40B4-BE49-F238E27FC236}">
                  <a16:creationId xmlns:a16="http://schemas.microsoft.com/office/drawing/2014/main" id="{08880F4B-F017-B84D-0607-DC2157E8B256}"/>
                </a:ext>
              </a:extLst>
            </p:cNvPr>
            <p:cNvGrpSpPr/>
            <p:nvPr/>
          </p:nvGrpSpPr>
          <p:grpSpPr>
            <a:xfrm>
              <a:off x="17340360" y="3569205"/>
              <a:ext cx="2852003" cy="1410137"/>
              <a:chOff x="4338572" y="1865337"/>
              <a:chExt cx="6041893" cy="2987339"/>
            </a:xfrm>
            <a:grpFill/>
          </p:grpSpPr>
          <p:sp>
            <p:nvSpPr>
              <p:cNvPr id="12" name="Freeform 19">
                <a:extLst>
                  <a:ext uri="{FF2B5EF4-FFF2-40B4-BE49-F238E27FC236}">
                    <a16:creationId xmlns:a16="http://schemas.microsoft.com/office/drawing/2014/main" id="{58713CF9-0AC1-38E0-00F3-E1D95181B9D0}"/>
                  </a:ext>
                </a:extLst>
              </p:cNvPr>
              <p:cNvSpPr>
                <a:spLocks noChangeArrowheads="1"/>
              </p:cNvSpPr>
              <p:nvPr/>
            </p:nvSpPr>
            <p:spPr bwMode="auto">
              <a:xfrm>
                <a:off x="7528462" y="1865337"/>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sp>
            <p:nvSpPr>
              <p:cNvPr id="13" name="Freeform 19">
                <a:extLst>
                  <a:ext uri="{FF2B5EF4-FFF2-40B4-BE49-F238E27FC236}">
                    <a16:creationId xmlns:a16="http://schemas.microsoft.com/office/drawing/2014/main" id="{5313D7B3-7E9D-667A-2837-126ED4D05BEE}"/>
                  </a:ext>
                </a:extLst>
              </p:cNvPr>
              <p:cNvSpPr>
                <a:spLocks noChangeArrowheads="1"/>
              </p:cNvSpPr>
              <p:nvPr/>
            </p:nvSpPr>
            <p:spPr bwMode="auto">
              <a:xfrm>
                <a:off x="4338572" y="2000669"/>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grpSp>
        <p:grpSp>
          <p:nvGrpSpPr>
            <p:cNvPr id="9" name="Grupo 8">
              <a:extLst>
                <a:ext uri="{FF2B5EF4-FFF2-40B4-BE49-F238E27FC236}">
                  <a16:creationId xmlns:a16="http://schemas.microsoft.com/office/drawing/2014/main" id="{0B190EEA-C9FA-F831-768D-A41D6B5D3D59}"/>
                </a:ext>
              </a:extLst>
            </p:cNvPr>
            <p:cNvGrpSpPr/>
            <p:nvPr/>
          </p:nvGrpSpPr>
          <p:grpSpPr>
            <a:xfrm>
              <a:off x="20174280" y="3504657"/>
              <a:ext cx="2852003" cy="1410137"/>
              <a:chOff x="4338572" y="1865337"/>
              <a:chExt cx="6041893" cy="2987339"/>
            </a:xfrm>
            <a:grpFill/>
          </p:grpSpPr>
          <p:sp>
            <p:nvSpPr>
              <p:cNvPr id="10" name="Freeform 19">
                <a:extLst>
                  <a:ext uri="{FF2B5EF4-FFF2-40B4-BE49-F238E27FC236}">
                    <a16:creationId xmlns:a16="http://schemas.microsoft.com/office/drawing/2014/main" id="{EC7FCB91-D75C-9B8E-3460-A9E7C8B6EA21}"/>
                  </a:ext>
                </a:extLst>
              </p:cNvPr>
              <p:cNvSpPr>
                <a:spLocks noChangeArrowheads="1"/>
              </p:cNvSpPr>
              <p:nvPr/>
            </p:nvSpPr>
            <p:spPr bwMode="auto">
              <a:xfrm>
                <a:off x="7528462" y="1865337"/>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sp>
            <p:nvSpPr>
              <p:cNvPr id="11" name="Freeform 19">
                <a:extLst>
                  <a:ext uri="{FF2B5EF4-FFF2-40B4-BE49-F238E27FC236}">
                    <a16:creationId xmlns:a16="http://schemas.microsoft.com/office/drawing/2014/main" id="{41AD67FB-D201-0D61-C042-4286D473CC5C}"/>
                  </a:ext>
                </a:extLst>
              </p:cNvPr>
              <p:cNvSpPr>
                <a:spLocks noChangeArrowheads="1"/>
              </p:cNvSpPr>
              <p:nvPr/>
            </p:nvSpPr>
            <p:spPr bwMode="auto">
              <a:xfrm>
                <a:off x="4338572" y="2000669"/>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grpSp>
      </p:grpSp>
      <p:grpSp>
        <p:nvGrpSpPr>
          <p:cNvPr id="15" name="Grupo 14">
            <a:extLst>
              <a:ext uri="{FF2B5EF4-FFF2-40B4-BE49-F238E27FC236}">
                <a16:creationId xmlns:a16="http://schemas.microsoft.com/office/drawing/2014/main" id="{3F377E93-2282-8213-AC05-631CCA094B4A}"/>
              </a:ext>
            </a:extLst>
          </p:cNvPr>
          <p:cNvGrpSpPr/>
          <p:nvPr/>
        </p:nvGrpSpPr>
        <p:grpSpPr>
          <a:xfrm>
            <a:off x="15126268" y="1814741"/>
            <a:ext cx="4264442" cy="1106014"/>
            <a:chOff x="17340360" y="3504657"/>
            <a:chExt cx="5685923" cy="1474685"/>
          </a:xfrm>
          <a:gradFill>
            <a:gsLst>
              <a:gs pos="28000">
                <a:schemeClr val="accent1"/>
              </a:gs>
              <a:gs pos="100000">
                <a:schemeClr val="accent1">
                  <a:lumMod val="60000"/>
                  <a:lumOff val="40000"/>
                </a:schemeClr>
              </a:gs>
            </a:gsLst>
            <a:lin ang="0" scaled="1"/>
          </a:gradFill>
        </p:grpSpPr>
        <p:grpSp>
          <p:nvGrpSpPr>
            <p:cNvPr id="26" name="Grupo 25">
              <a:extLst>
                <a:ext uri="{FF2B5EF4-FFF2-40B4-BE49-F238E27FC236}">
                  <a16:creationId xmlns:a16="http://schemas.microsoft.com/office/drawing/2014/main" id="{9A35415D-0183-6E27-580F-6EFD8418FB6F}"/>
                </a:ext>
              </a:extLst>
            </p:cNvPr>
            <p:cNvGrpSpPr/>
            <p:nvPr/>
          </p:nvGrpSpPr>
          <p:grpSpPr>
            <a:xfrm>
              <a:off x="17340360" y="3569205"/>
              <a:ext cx="2852003" cy="1410137"/>
              <a:chOff x="4338572" y="1865337"/>
              <a:chExt cx="6041893" cy="2987339"/>
            </a:xfrm>
            <a:grpFill/>
          </p:grpSpPr>
          <p:sp>
            <p:nvSpPr>
              <p:cNvPr id="31" name="Freeform 19">
                <a:extLst>
                  <a:ext uri="{FF2B5EF4-FFF2-40B4-BE49-F238E27FC236}">
                    <a16:creationId xmlns:a16="http://schemas.microsoft.com/office/drawing/2014/main" id="{7280F8EA-A679-1809-F746-35ED64E18D25}"/>
                  </a:ext>
                </a:extLst>
              </p:cNvPr>
              <p:cNvSpPr>
                <a:spLocks noChangeArrowheads="1"/>
              </p:cNvSpPr>
              <p:nvPr/>
            </p:nvSpPr>
            <p:spPr bwMode="auto">
              <a:xfrm>
                <a:off x="7528462" y="1865337"/>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sp>
            <p:nvSpPr>
              <p:cNvPr id="32" name="Freeform 19">
                <a:extLst>
                  <a:ext uri="{FF2B5EF4-FFF2-40B4-BE49-F238E27FC236}">
                    <a16:creationId xmlns:a16="http://schemas.microsoft.com/office/drawing/2014/main" id="{8991DD7D-7CC7-A907-2964-E1298D82AB3F}"/>
                  </a:ext>
                </a:extLst>
              </p:cNvPr>
              <p:cNvSpPr>
                <a:spLocks noChangeArrowheads="1"/>
              </p:cNvSpPr>
              <p:nvPr/>
            </p:nvSpPr>
            <p:spPr bwMode="auto">
              <a:xfrm>
                <a:off x="4338572" y="2000669"/>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grpSp>
        <p:grpSp>
          <p:nvGrpSpPr>
            <p:cNvPr id="27" name="Grupo 26">
              <a:extLst>
                <a:ext uri="{FF2B5EF4-FFF2-40B4-BE49-F238E27FC236}">
                  <a16:creationId xmlns:a16="http://schemas.microsoft.com/office/drawing/2014/main" id="{374B509C-2CB9-9811-AC6E-2A8E5BA1BD01}"/>
                </a:ext>
              </a:extLst>
            </p:cNvPr>
            <p:cNvGrpSpPr/>
            <p:nvPr/>
          </p:nvGrpSpPr>
          <p:grpSpPr>
            <a:xfrm>
              <a:off x="20174280" y="3504657"/>
              <a:ext cx="2852003" cy="1410137"/>
              <a:chOff x="4338572" y="1865337"/>
              <a:chExt cx="6041893" cy="2987339"/>
            </a:xfrm>
            <a:grpFill/>
          </p:grpSpPr>
          <p:sp>
            <p:nvSpPr>
              <p:cNvPr id="29" name="Freeform 19">
                <a:extLst>
                  <a:ext uri="{FF2B5EF4-FFF2-40B4-BE49-F238E27FC236}">
                    <a16:creationId xmlns:a16="http://schemas.microsoft.com/office/drawing/2014/main" id="{C1BDFE54-7573-64F1-DAB9-20522EFF2B1B}"/>
                  </a:ext>
                </a:extLst>
              </p:cNvPr>
              <p:cNvSpPr>
                <a:spLocks noChangeArrowheads="1"/>
              </p:cNvSpPr>
              <p:nvPr/>
            </p:nvSpPr>
            <p:spPr bwMode="auto">
              <a:xfrm>
                <a:off x="7528462" y="1865337"/>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sp>
            <p:nvSpPr>
              <p:cNvPr id="30" name="Freeform 19">
                <a:extLst>
                  <a:ext uri="{FF2B5EF4-FFF2-40B4-BE49-F238E27FC236}">
                    <a16:creationId xmlns:a16="http://schemas.microsoft.com/office/drawing/2014/main" id="{1C025266-1BF9-DBB0-CA2A-BDB0AB6B6CD1}"/>
                  </a:ext>
                </a:extLst>
              </p:cNvPr>
              <p:cNvSpPr>
                <a:spLocks noChangeArrowheads="1"/>
              </p:cNvSpPr>
              <p:nvPr/>
            </p:nvSpPr>
            <p:spPr bwMode="auto">
              <a:xfrm>
                <a:off x="4338572" y="2000669"/>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grpSp>
      </p:grpSp>
      <p:sp>
        <p:nvSpPr>
          <p:cNvPr id="2" name="TextBox 1">
            <a:extLst>
              <a:ext uri="{FF2B5EF4-FFF2-40B4-BE49-F238E27FC236}">
                <a16:creationId xmlns:a16="http://schemas.microsoft.com/office/drawing/2014/main" id="{6CCCA31C-8FE9-CE44-A209-8B129A559662}"/>
              </a:ext>
            </a:extLst>
          </p:cNvPr>
          <p:cNvSpPr txBox="1"/>
          <p:nvPr/>
        </p:nvSpPr>
        <p:spPr>
          <a:xfrm>
            <a:off x="2971800" y="1698647"/>
            <a:ext cx="12344400" cy="1419619"/>
          </a:xfrm>
          <a:prstGeom prst="rect">
            <a:avLst/>
          </a:prstGeom>
          <a:noFill/>
        </p:spPr>
        <p:txBody>
          <a:bodyPr wrap="square" rtlCol="0" anchor="t">
            <a:spAutoFit/>
          </a:bodyPr>
          <a:lstStyle/>
          <a:p>
            <a:pPr algn="ctr" defTabSz="1371326"/>
            <a:r>
              <a:rPr lang="en-US" sz="8625" b="1" dirty="0">
                <a:solidFill>
                  <a:schemeClr val="accent1"/>
                </a:solidFill>
                <a:latin typeface="Poppins Bold" panose="00000800000000000000" charset="0"/>
                <a:cs typeface="Poppins Bold" panose="00000800000000000000" charset="0"/>
              </a:rPr>
              <a:t>5 </a:t>
            </a:r>
            <a:r>
              <a:rPr lang="en-US" sz="8625" b="1" dirty="0">
                <a:solidFill>
                  <a:srgbClr val="16006D"/>
                </a:solidFill>
                <a:latin typeface="Poppins Bold" panose="00000800000000000000" charset="0"/>
                <a:cs typeface="Poppins Bold" panose="00000800000000000000" charset="0"/>
              </a:rPr>
              <a:t>OTHER</a:t>
            </a:r>
            <a:r>
              <a:rPr lang="en-US" sz="8625" b="1" dirty="0">
                <a:solidFill>
                  <a:schemeClr val="accent1"/>
                </a:solidFill>
                <a:latin typeface="Poppins Bold" panose="00000800000000000000" charset="0"/>
                <a:cs typeface="Poppins Bold" panose="00000800000000000000" charset="0"/>
              </a:rPr>
              <a:t> EFFECTS</a:t>
            </a:r>
          </a:p>
        </p:txBody>
      </p:sp>
      <p:sp>
        <p:nvSpPr>
          <p:cNvPr id="53" name="Hình chữ nhật: Góc Tròn 52">
            <a:extLst>
              <a:ext uri="{FF2B5EF4-FFF2-40B4-BE49-F238E27FC236}">
                <a16:creationId xmlns:a16="http://schemas.microsoft.com/office/drawing/2014/main" id="{9F9C23EE-210E-7B86-7E6C-E9EEEDE3F894}"/>
              </a:ext>
            </a:extLst>
          </p:cNvPr>
          <p:cNvSpPr/>
          <p:nvPr/>
        </p:nvSpPr>
        <p:spPr>
          <a:xfrm>
            <a:off x="556039" y="-1524000"/>
            <a:ext cx="1295400" cy="3048000"/>
          </a:xfrm>
          <a:prstGeom prst="roundRect">
            <a:avLst/>
          </a:prstGeom>
          <a:solidFill>
            <a:srgbClr val="001737"/>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54" name="Hộp Văn bản 53">
            <a:extLst>
              <a:ext uri="{FF2B5EF4-FFF2-40B4-BE49-F238E27FC236}">
                <a16:creationId xmlns:a16="http://schemas.microsoft.com/office/drawing/2014/main" id="{8DDC342B-B468-BB94-4EAE-9661DCC86201}"/>
              </a:ext>
            </a:extLst>
          </p:cNvPr>
          <p:cNvSpPr txBox="1"/>
          <p:nvPr/>
        </p:nvSpPr>
        <p:spPr>
          <a:xfrm>
            <a:off x="464541" y="182324"/>
            <a:ext cx="129540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0" normalizeH="0" baseline="0" noProof="0" dirty="0">
                <a:ln>
                  <a:noFill/>
                </a:ln>
                <a:solidFill>
                  <a:schemeClr val="bg1"/>
                </a:solidFill>
                <a:effectLst/>
                <a:uLnTx/>
                <a:uFillTx/>
                <a:latin typeface="ADLaM Display" panose="02010000000000000000" pitchFamily="2" charset="0"/>
                <a:ea typeface="ADLaM Display" panose="02010000000000000000" pitchFamily="2" charset="0"/>
                <a:cs typeface="ADLaM Display" panose="02010000000000000000" pitchFamily="2" charset="0"/>
              </a:rPr>
              <a:t>03</a:t>
            </a:r>
            <a:endParaRPr kumimoji="0" lang="vi-VN" sz="4800" b="0" i="0" u="none" strike="noStrike" kern="1200" cap="none" spc="0" normalizeH="0" baseline="0" noProof="0" dirty="0">
              <a:ln>
                <a:noFill/>
              </a:ln>
              <a:solidFill>
                <a:schemeClr val="bg1"/>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sp>
        <p:nvSpPr>
          <p:cNvPr id="4" name="Freeform 27">
            <a:extLst>
              <a:ext uri="{FF2B5EF4-FFF2-40B4-BE49-F238E27FC236}">
                <a16:creationId xmlns:a16="http://schemas.microsoft.com/office/drawing/2014/main" id="{899105AA-F447-0657-6878-29A02DA80DA6}"/>
              </a:ext>
            </a:extLst>
          </p:cNvPr>
          <p:cNvSpPr>
            <a:spLocks noChangeArrowheads="1"/>
          </p:cNvSpPr>
          <p:nvPr/>
        </p:nvSpPr>
        <p:spPr bwMode="auto">
          <a:xfrm>
            <a:off x="316658" y="3619499"/>
            <a:ext cx="8674942" cy="6125491"/>
          </a:xfrm>
          <a:prstGeom prst="roundRect">
            <a:avLst/>
          </a:prstGeom>
          <a:gradFill>
            <a:gsLst>
              <a:gs pos="39000">
                <a:schemeClr val="accent2"/>
              </a:gs>
              <a:gs pos="100000">
                <a:schemeClr val="accent2">
                  <a:lumMod val="60000"/>
                  <a:lumOff val="40000"/>
                </a:schemeClr>
              </a:gs>
            </a:gsLst>
            <a:lin ang="2700000" scaled="1"/>
          </a:gradFill>
          <a:ln>
            <a:noFill/>
          </a:ln>
          <a:effectLst/>
        </p:spPr>
        <p:txBody>
          <a:bodyPr wrap="square" anchor="ctr">
            <a:noAutofit/>
          </a:bodyPr>
          <a:lstStyle/>
          <a:p>
            <a:pPr defTabSz="1371326"/>
            <a:endParaRPr lang="en-US" sz="2700" dirty="0">
              <a:solidFill>
                <a:srgbClr val="1C1C1C"/>
              </a:solidFill>
              <a:latin typeface="DM Sans"/>
            </a:endParaRPr>
          </a:p>
        </p:txBody>
      </p:sp>
      <p:sp>
        <p:nvSpPr>
          <p:cNvPr id="5" name="TextBox 17">
            <a:extLst>
              <a:ext uri="{FF2B5EF4-FFF2-40B4-BE49-F238E27FC236}">
                <a16:creationId xmlns:a16="http://schemas.microsoft.com/office/drawing/2014/main" id="{9650EA99-D393-E50F-1D97-CF4E3A505BA7}"/>
              </a:ext>
            </a:extLst>
          </p:cNvPr>
          <p:cNvSpPr txBox="1"/>
          <p:nvPr/>
        </p:nvSpPr>
        <p:spPr>
          <a:xfrm>
            <a:off x="2241247" y="3728709"/>
            <a:ext cx="6144770" cy="1578894"/>
          </a:xfrm>
          <a:prstGeom prst="rect">
            <a:avLst/>
          </a:prstGeom>
          <a:noFill/>
        </p:spPr>
        <p:txBody>
          <a:bodyPr wrap="square" rtlCol="0" anchor="t">
            <a:spAutoFit/>
          </a:bodyPr>
          <a:lstStyle>
            <a:defPPr>
              <a:defRPr lang="en-US"/>
            </a:defPPr>
            <a:lvl1pPr algn="ctr">
              <a:lnSpc>
                <a:spcPct val="140000"/>
              </a:lnSpc>
              <a:spcBef>
                <a:spcPts val="1200"/>
              </a:spcBef>
              <a:spcAft>
                <a:spcPts val="0"/>
              </a:spcAft>
              <a:defRPr sz="3100">
                <a:latin typeface="Montserrat" pitchFamily="2" charset="77"/>
              </a:defRPr>
            </a:lvl1pPr>
          </a:lstStyle>
          <a:p>
            <a:pPr algn="l" defTabSz="1371326">
              <a:spcBef>
                <a:spcPts val="900"/>
              </a:spcBef>
            </a:pPr>
            <a:r>
              <a:rPr lang="en-US" sz="3600" b="1" dirty="0">
                <a:solidFill>
                  <a:schemeClr val="bg1"/>
                </a:solidFill>
                <a:effectLst/>
                <a:latin typeface="Poppins Bold" panose="00000800000000000000" charset="0"/>
                <a:ea typeface="Arial" panose="020B0604020202020204" pitchFamily="34" charset="0"/>
                <a:cs typeface="Poppins Bold" panose="00000800000000000000" charset="0"/>
              </a:rPr>
              <a:t>Feeling Dissatisfied With Current Life</a:t>
            </a:r>
            <a:endParaRPr lang="en-US" sz="3600" dirty="0">
              <a:solidFill>
                <a:schemeClr val="bg1"/>
              </a:solidFill>
              <a:latin typeface="Poppins Bold" panose="00000800000000000000" charset="0"/>
              <a:cs typeface="Poppins Bold" panose="00000800000000000000" charset="0"/>
            </a:endParaRPr>
          </a:p>
        </p:txBody>
      </p:sp>
      <p:sp>
        <p:nvSpPr>
          <p:cNvPr id="19" name="Lưu đồ: Đường kết nối 18">
            <a:extLst>
              <a:ext uri="{FF2B5EF4-FFF2-40B4-BE49-F238E27FC236}">
                <a16:creationId xmlns:a16="http://schemas.microsoft.com/office/drawing/2014/main" id="{8846C599-1515-741B-886E-D1568B976676}"/>
              </a:ext>
            </a:extLst>
          </p:cNvPr>
          <p:cNvSpPr/>
          <p:nvPr/>
        </p:nvSpPr>
        <p:spPr>
          <a:xfrm>
            <a:off x="-93019" y="3159197"/>
            <a:ext cx="2227520" cy="2227520"/>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6" name="Hộp Văn bản 5">
            <a:extLst>
              <a:ext uri="{FF2B5EF4-FFF2-40B4-BE49-F238E27FC236}">
                <a16:creationId xmlns:a16="http://schemas.microsoft.com/office/drawing/2014/main" id="{2410F2A7-DE0C-4B60-2582-5E99F3830C17}"/>
              </a:ext>
            </a:extLst>
          </p:cNvPr>
          <p:cNvSpPr txBox="1"/>
          <p:nvPr/>
        </p:nvSpPr>
        <p:spPr>
          <a:xfrm>
            <a:off x="108331" y="3667410"/>
            <a:ext cx="1828800" cy="1569660"/>
          </a:xfrm>
          <a:prstGeom prst="rect">
            <a:avLst/>
          </a:prstGeom>
          <a:noFill/>
        </p:spPr>
        <p:txBody>
          <a:bodyPr wrap="square" rtlCol="0">
            <a:spAutoFit/>
          </a:bodyPr>
          <a:lstStyle/>
          <a:p>
            <a:pPr algn="ctr"/>
            <a:r>
              <a:rPr lang="en-US" sz="9600" dirty="0">
                <a:solidFill>
                  <a:schemeClr val="accent2"/>
                </a:solidFill>
                <a:latin typeface="Poppins Bold" panose="00000800000000000000" charset="0"/>
                <a:cs typeface="Poppins Bold" panose="00000800000000000000" charset="0"/>
              </a:rPr>
              <a:t>01</a:t>
            </a:r>
            <a:endParaRPr lang="vi-VN" sz="9600" dirty="0">
              <a:solidFill>
                <a:schemeClr val="accent2"/>
              </a:solidFill>
              <a:cs typeface="Poppins Bold" panose="00000800000000000000" charset="0"/>
            </a:endParaRPr>
          </a:p>
        </p:txBody>
      </p:sp>
      <p:sp>
        <p:nvSpPr>
          <p:cNvPr id="21" name="Freeform 27">
            <a:extLst>
              <a:ext uri="{FF2B5EF4-FFF2-40B4-BE49-F238E27FC236}">
                <a16:creationId xmlns:a16="http://schemas.microsoft.com/office/drawing/2014/main" id="{E89F31D5-CA58-F3AC-B7C9-4FE47162FFD8}"/>
              </a:ext>
            </a:extLst>
          </p:cNvPr>
          <p:cNvSpPr>
            <a:spLocks noChangeArrowheads="1"/>
          </p:cNvSpPr>
          <p:nvPr/>
        </p:nvSpPr>
        <p:spPr bwMode="auto">
          <a:xfrm>
            <a:off x="9315452" y="3619499"/>
            <a:ext cx="8674942" cy="6125491"/>
          </a:xfrm>
          <a:prstGeom prst="roundRect">
            <a:avLst/>
          </a:prstGeom>
          <a:blipFill>
            <a:blip r:embed="rId2"/>
            <a:stretch>
              <a:fillRect/>
            </a:stretch>
          </a:blipFill>
          <a:ln>
            <a:solidFill>
              <a:schemeClr val="accent2"/>
            </a:solidFill>
          </a:ln>
          <a:effectLst/>
        </p:spPr>
        <p:txBody>
          <a:bodyPr wrap="square" anchor="ctr">
            <a:noAutofit/>
          </a:bodyPr>
          <a:lstStyle/>
          <a:p>
            <a:pPr defTabSz="1371326"/>
            <a:endParaRPr lang="en-US" sz="2700" dirty="0">
              <a:solidFill>
                <a:srgbClr val="1C1C1C"/>
              </a:solidFill>
              <a:latin typeface="DM Sans"/>
            </a:endParaRPr>
          </a:p>
        </p:txBody>
      </p:sp>
      <p:sp>
        <p:nvSpPr>
          <p:cNvPr id="22" name="Hộp Văn bản 21">
            <a:extLst>
              <a:ext uri="{FF2B5EF4-FFF2-40B4-BE49-F238E27FC236}">
                <a16:creationId xmlns:a16="http://schemas.microsoft.com/office/drawing/2014/main" id="{4C802D60-B151-4153-2070-948C6EFA5B65}"/>
              </a:ext>
            </a:extLst>
          </p:cNvPr>
          <p:cNvSpPr txBox="1"/>
          <p:nvPr/>
        </p:nvSpPr>
        <p:spPr>
          <a:xfrm>
            <a:off x="1074393" y="5789528"/>
            <a:ext cx="7311624" cy="1815882"/>
          </a:xfrm>
          <a:prstGeom prst="rect">
            <a:avLst/>
          </a:prstGeom>
          <a:noFill/>
        </p:spPr>
        <p:txBody>
          <a:bodyPr wrap="square" rtlCol="0">
            <a:spAutoFit/>
          </a:bodyPr>
          <a:lstStyle/>
          <a:p>
            <a:r>
              <a:rPr lang="en-US" sz="2800" b="1" dirty="0">
                <a:solidFill>
                  <a:schemeClr val="bg1"/>
                </a:solidFill>
                <a:effectLst/>
                <a:latin typeface="Raleway" pitchFamily="2" charset="-93"/>
                <a:ea typeface="Arial" panose="020B0604020202020204" pitchFamily="34" charset="0"/>
                <a:cs typeface="Times New Roman" panose="02020603050405020304" pitchFamily="18" charset="0"/>
              </a:rPr>
              <a:t>Social networks can make people lose the ability to appreciate what they have, instead of feeling jealous or dissatisfied, fantasizing about unrealistic things</a:t>
            </a:r>
            <a:endParaRPr lang="vi-VN" sz="2800" b="1" dirty="0">
              <a:solidFill>
                <a:schemeClr val="bg1"/>
              </a:solidFill>
            </a:endParaRPr>
          </a:p>
        </p:txBody>
      </p:sp>
    </p:spTree>
    <p:extLst>
      <p:ext uri="{BB962C8B-B14F-4D97-AF65-F5344CB8AC3E}">
        <p14:creationId xmlns:p14="http://schemas.microsoft.com/office/powerpoint/2010/main" val="345598824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15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25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750"/>
                            </p:stCondLst>
                            <p:childTnLst>
                              <p:par>
                                <p:cTn id="9" presetID="2" presetClass="entr" presetSubtype="8" fill="hold" grpId="0" nodeType="afterEffect">
                                  <p:stCondLst>
                                    <p:cond delay="25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0-#ppt_w/2"/>
                                          </p:val>
                                        </p:tav>
                                        <p:tav tm="100000">
                                          <p:val>
                                            <p:strVal val="#ppt_x"/>
                                          </p:val>
                                        </p:tav>
                                      </p:tavLst>
                                    </p:anim>
                                    <p:anim calcmode="lin" valueType="num">
                                      <p:cBhvr additive="base">
                                        <p:cTn id="12"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8416A7-1F83-CFDD-8C76-9FFE90D12EEB}"/>
            </a:ext>
          </a:extLst>
        </p:cNvPr>
        <p:cNvGrpSpPr/>
        <p:nvPr/>
      </p:nvGrpSpPr>
      <p:grpSpPr>
        <a:xfrm>
          <a:off x="0" y="0"/>
          <a:ext cx="0" cy="0"/>
          <a:chOff x="0" y="0"/>
          <a:chExt cx="0" cy="0"/>
        </a:xfrm>
      </p:grpSpPr>
      <p:sp>
        <p:nvSpPr>
          <p:cNvPr id="33" name="Rectangle 34">
            <a:extLst>
              <a:ext uri="{FF2B5EF4-FFF2-40B4-BE49-F238E27FC236}">
                <a16:creationId xmlns:a16="http://schemas.microsoft.com/office/drawing/2014/main" id="{430C760D-790C-C3D9-8E6A-4650BD8F0F33}"/>
              </a:ext>
            </a:extLst>
          </p:cNvPr>
          <p:cNvSpPr/>
          <p:nvPr/>
        </p:nvSpPr>
        <p:spPr>
          <a:xfrm>
            <a:off x="-56102" y="9990913"/>
            <a:ext cx="18341721" cy="296087"/>
          </a:xfrm>
          <a:prstGeom prst="rect">
            <a:avLst/>
          </a:prstGeom>
          <a:gradFill flip="none" rotWithShape="1">
            <a:gsLst>
              <a:gs pos="0">
                <a:schemeClr val="accent1"/>
              </a:gs>
              <a:gs pos="75000">
                <a:schemeClr val="accent1">
                  <a:lumMod val="60000"/>
                  <a:lumOff val="4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1326"/>
            <a:endParaRPr lang="en-SV" sz="2700" dirty="0">
              <a:solidFill>
                <a:srgbClr val="FFFFFF"/>
              </a:solidFill>
              <a:latin typeface="DM Sans" pitchFamily="2" charset="0"/>
            </a:endParaRPr>
          </a:p>
        </p:txBody>
      </p:sp>
      <p:grpSp>
        <p:nvGrpSpPr>
          <p:cNvPr id="7" name="Grupo 6">
            <a:extLst>
              <a:ext uri="{FF2B5EF4-FFF2-40B4-BE49-F238E27FC236}">
                <a16:creationId xmlns:a16="http://schemas.microsoft.com/office/drawing/2014/main" id="{9829A537-D825-1DA7-A69F-70F38929CB85}"/>
              </a:ext>
            </a:extLst>
          </p:cNvPr>
          <p:cNvGrpSpPr/>
          <p:nvPr/>
        </p:nvGrpSpPr>
        <p:grpSpPr>
          <a:xfrm>
            <a:off x="-1102709" y="1814741"/>
            <a:ext cx="4264442" cy="1106014"/>
            <a:chOff x="17340360" y="3504657"/>
            <a:chExt cx="5685923" cy="1474685"/>
          </a:xfrm>
          <a:gradFill>
            <a:gsLst>
              <a:gs pos="28000">
                <a:schemeClr val="accent1"/>
              </a:gs>
              <a:gs pos="100000">
                <a:schemeClr val="accent1">
                  <a:lumMod val="60000"/>
                  <a:lumOff val="40000"/>
                </a:schemeClr>
              </a:gs>
            </a:gsLst>
            <a:lin ang="0" scaled="1"/>
          </a:gradFill>
        </p:grpSpPr>
        <p:grpSp>
          <p:nvGrpSpPr>
            <p:cNvPr id="8" name="Grupo 7">
              <a:extLst>
                <a:ext uri="{FF2B5EF4-FFF2-40B4-BE49-F238E27FC236}">
                  <a16:creationId xmlns:a16="http://schemas.microsoft.com/office/drawing/2014/main" id="{FD46C1CF-0960-2E3A-E6DE-97E67F072358}"/>
                </a:ext>
              </a:extLst>
            </p:cNvPr>
            <p:cNvGrpSpPr/>
            <p:nvPr/>
          </p:nvGrpSpPr>
          <p:grpSpPr>
            <a:xfrm>
              <a:off x="17340360" y="3569205"/>
              <a:ext cx="2852003" cy="1410137"/>
              <a:chOff x="4338572" y="1865337"/>
              <a:chExt cx="6041893" cy="2987339"/>
            </a:xfrm>
            <a:grpFill/>
          </p:grpSpPr>
          <p:sp>
            <p:nvSpPr>
              <p:cNvPr id="12" name="Freeform 19">
                <a:extLst>
                  <a:ext uri="{FF2B5EF4-FFF2-40B4-BE49-F238E27FC236}">
                    <a16:creationId xmlns:a16="http://schemas.microsoft.com/office/drawing/2014/main" id="{2A3935C4-C93F-4B6E-B11A-5D76517CEF36}"/>
                  </a:ext>
                </a:extLst>
              </p:cNvPr>
              <p:cNvSpPr>
                <a:spLocks noChangeArrowheads="1"/>
              </p:cNvSpPr>
              <p:nvPr/>
            </p:nvSpPr>
            <p:spPr bwMode="auto">
              <a:xfrm>
                <a:off x="7528462" y="1865337"/>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sp>
            <p:nvSpPr>
              <p:cNvPr id="13" name="Freeform 19">
                <a:extLst>
                  <a:ext uri="{FF2B5EF4-FFF2-40B4-BE49-F238E27FC236}">
                    <a16:creationId xmlns:a16="http://schemas.microsoft.com/office/drawing/2014/main" id="{1B6D5AA8-2C2D-6776-B515-AADACD909DF9}"/>
                  </a:ext>
                </a:extLst>
              </p:cNvPr>
              <p:cNvSpPr>
                <a:spLocks noChangeArrowheads="1"/>
              </p:cNvSpPr>
              <p:nvPr/>
            </p:nvSpPr>
            <p:spPr bwMode="auto">
              <a:xfrm>
                <a:off x="4338572" y="2000669"/>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grpSp>
        <p:grpSp>
          <p:nvGrpSpPr>
            <p:cNvPr id="9" name="Grupo 8">
              <a:extLst>
                <a:ext uri="{FF2B5EF4-FFF2-40B4-BE49-F238E27FC236}">
                  <a16:creationId xmlns:a16="http://schemas.microsoft.com/office/drawing/2014/main" id="{363DE42E-E397-DC64-97B5-A5E66B2ACFAB}"/>
                </a:ext>
              </a:extLst>
            </p:cNvPr>
            <p:cNvGrpSpPr/>
            <p:nvPr/>
          </p:nvGrpSpPr>
          <p:grpSpPr>
            <a:xfrm>
              <a:off x="20174280" y="3504657"/>
              <a:ext cx="2852003" cy="1410137"/>
              <a:chOff x="4338572" y="1865337"/>
              <a:chExt cx="6041893" cy="2987339"/>
            </a:xfrm>
            <a:grpFill/>
          </p:grpSpPr>
          <p:sp>
            <p:nvSpPr>
              <p:cNvPr id="10" name="Freeform 19">
                <a:extLst>
                  <a:ext uri="{FF2B5EF4-FFF2-40B4-BE49-F238E27FC236}">
                    <a16:creationId xmlns:a16="http://schemas.microsoft.com/office/drawing/2014/main" id="{55ADB29D-53D1-8297-4F0C-A856AC1815FA}"/>
                  </a:ext>
                </a:extLst>
              </p:cNvPr>
              <p:cNvSpPr>
                <a:spLocks noChangeArrowheads="1"/>
              </p:cNvSpPr>
              <p:nvPr/>
            </p:nvSpPr>
            <p:spPr bwMode="auto">
              <a:xfrm>
                <a:off x="7528462" y="1865337"/>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sp>
            <p:nvSpPr>
              <p:cNvPr id="11" name="Freeform 19">
                <a:extLst>
                  <a:ext uri="{FF2B5EF4-FFF2-40B4-BE49-F238E27FC236}">
                    <a16:creationId xmlns:a16="http://schemas.microsoft.com/office/drawing/2014/main" id="{6AEAC0F2-78A9-2656-10DE-1D43ED3C6315}"/>
                  </a:ext>
                </a:extLst>
              </p:cNvPr>
              <p:cNvSpPr>
                <a:spLocks noChangeArrowheads="1"/>
              </p:cNvSpPr>
              <p:nvPr/>
            </p:nvSpPr>
            <p:spPr bwMode="auto">
              <a:xfrm>
                <a:off x="4338572" y="2000669"/>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grpSp>
      </p:grpSp>
      <p:grpSp>
        <p:nvGrpSpPr>
          <p:cNvPr id="15" name="Grupo 14">
            <a:extLst>
              <a:ext uri="{FF2B5EF4-FFF2-40B4-BE49-F238E27FC236}">
                <a16:creationId xmlns:a16="http://schemas.microsoft.com/office/drawing/2014/main" id="{7EB09EB2-3D14-AD7A-9FB6-8DA91FEEB65B}"/>
              </a:ext>
            </a:extLst>
          </p:cNvPr>
          <p:cNvGrpSpPr/>
          <p:nvPr/>
        </p:nvGrpSpPr>
        <p:grpSpPr>
          <a:xfrm>
            <a:off x="15126268" y="1814741"/>
            <a:ext cx="4264442" cy="1106014"/>
            <a:chOff x="17340360" y="3504657"/>
            <a:chExt cx="5685923" cy="1474685"/>
          </a:xfrm>
          <a:gradFill>
            <a:gsLst>
              <a:gs pos="28000">
                <a:schemeClr val="accent1"/>
              </a:gs>
              <a:gs pos="100000">
                <a:schemeClr val="accent1">
                  <a:lumMod val="60000"/>
                  <a:lumOff val="40000"/>
                </a:schemeClr>
              </a:gs>
            </a:gsLst>
            <a:lin ang="0" scaled="1"/>
          </a:gradFill>
        </p:grpSpPr>
        <p:grpSp>
          <p:nvGrpSpPr>
            <p:cNvPr id="26" name="Grupo 25">
              <a:extLst>
                <a:ext uri="{FF2B5EF4-FFF2-40B4-BE49-F238E27FC236}">
                  <a16:creationId xmlns:a16="http://schemas.microsoft.com/office/drawing/2014/main" id="{BD0BEADC-486F-9F94-108B-17A9693DBB7E}"/>
                </a:ext>
              </a:extLst>
            </p:cNvPr>
            <p:cNvGrpSpPr/>
            <p:nvPr/>
          </p:nvGrpSpPr>
          <p:grpSpPr>
            <a:xfrm>
              <a:off x="17340360" y="3569205"/>
              <a:ext cx="2852003" cy="1410137"/>
              <a:chOff x="4338572" y="1865337"/>
              <a:chExt cx="6041893" cy="2987339"/>
            </a:xfrm>
            <a:grpFill/>
          </p:grpSpPr>
          <p:sp>
            <p:nvSpPr>
              <p:cNvPr id="31" name="Freeform 19">
                <a:extLst>
                  <a:ext uri="{FF2B5EF4-FFF2-40B4-BE49-F238E27FC236}">
                    <a16:creationId xmlns:a16="http://schemas.microsoft.com/office/drawing/2014/main" id="{2E96B2CC-BEFF-7126-A82C-4D9EB9847202}"/>
                  </a:ext>
                </a:extLst>
              </p:cNvPr>
              <p:cNvSpPr>
                <a:spLocks noChangeArrowheads="1"/>
              </p:cNvSpPr>
              <p:nvPr/>
            </p:nvSpPr>
            <p:spPr bwMode="auto">
              <a:xfrm>
                <a:off x="7528462" y="1865337"/>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sp>
            <p:nvSpPr>
              <p:cNvPr id="32" name="Freeform 19">
                <a:extLst>
                  <a:ext uri="{FF2B5EF4-FFF2-40B4-BE49-F238E27FC236}">
                    <a16:creationId xmlns:a16="http://schemas.microsoft.com/office/drawing/2014/main" id="{8D91A15E-02D2-3DEE-7227-855D4697F1B0}"/>
                  </a:ext>
                </a:extLst>
              </p:cNvPr>
              <p:cNvSpPr>
                <a:spLocks noChangeArrowheads="1"/>
              </p:cNvSpPr>
              <p:nvPr/>
            </p:nvSpPr>
            <p:spPr bwMode="auto">
              <a:xfrm>
                <a:off x="4338572" y="2000669"/>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grpSp>
        <p:grpSp>
          <p:nvGrpSpPr>
            <p:cNvPr id="27" name="Grupo 26">
              <a:extLst>
                <a:ext uri="{FF2B5EF4-FFF2-40B4-BE49-F238E27FC236}">
                  <a16:creationId xmlns:a16="http://schemas.microsoft.com/office/drawing/2014/main" id="{EAC98D35-84FC-B770-3057-A182710B99D4}"/>
                </a:ext>
              </a:extLst>
            </p:cNvPr>
            <p:cNvGrpSpPr/>
            <p:nvPr/>
          </p:nvGrpSpPr>
          <p:grpSpPr>
            <a:xfrm>
              <a:off x="20174280" y="3504657"/>
              <a:ext cx="2852003" cy="1410137"/>
              <a:chOff x="4338572" y="1865337"/>
              <a:chExt cx="6041893" cy="2987339"/>
            </a:xfrm>
            <a:grpFill/>
          </p:grpSpPr>
          <p:sp>
            <p:nvSpPr>
              <p:cNvPr id="29" name="Freeform 19">
                <a:extLst>
                  <a:ext uri="{FF2B5EF4-FFF2-40B4-BE49-F238E27FC236}">
                    <a16:creationId xmlns:a16="http://schemas.microsoft.com/office/drawing/2014/main" id="{BE055E4A-2A0F-65EF-DEE6-A748CFFA273B}"/>
                  </a:ext>
                </a:extLst>
              </p:cNvPr>
              <p:cNvSpPr>
                <a:spLocks noChangeArrowheads="1"/>
              </p:cNvSpPr>
              <p:nvPr/>
            </p:nvSpPr>
            <p:spPr bwMode="auto">
              <a:xfrm>
                <a:off x="7528462" y="1865337"/>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sp>
            <p:nvSpPr>
              <p:cNvPr id="30" name="Freeform 19">
                <a:extLst>
                  <a:ext uri="{FF2B5EF4-FFF2-40B4-BE49-F238E27FC236}">
                    <a16:creationId xmlns:a16="http://schemas.microsoft.com/office/drawing/2014/main" id="{65822B4B-5DF0-CB13-54BF-8FD308D69398}"/>
                  </a:ext>
                </a:extLst>
              </p:cNvPr>
              <p:cNvSpPr>
                <a:spLocks noChangeArrowheads="1"/>
              </p:cNvSpPr>
              <p:nvPr/>
            </p:nvSpPr>
            <p:spPr bwMode="auto">
              <a:xfrm>
                <a:off x="4338572" y="2000669"/>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grpSp>
      </p:grpSp>
      <p:sp>
        <p:nvSpPr>
          <p:cNvPr id="2" name="TextBox 1">
            <a:extLst>
              <a:ext uri="{FF2B5EF4-FFF2-40B4-BE49-F238E27FC236}">
                <a16:creationId xmlns:a16="http://schemas.microsoft.com/office/drawing/2014/main" id="{758F3621-1865-0C86-CBC8-E08F53941098}"/>
              </a:ext>
            </a:extLst>
          </p:cNvPr>
          <p:cNvSpPr txBox="1"/>
          <p:nvPr/>
        </p:nvSpPr>
        <p:spPr>
          <a:xfrm>
            <a:off x="2971800" y="1698647"/>
            <a:ext cx="12344400" cy="1419619"/>
          </a:xfrm>
          <a:prstGeom prst="rect">
            <a:avLst/>
          </a:prstGeom>
          <a:noFill/>
        </p:spPr>
        <p:txBody>
          <a:bodyPr wrap="square" rtlCol="0" anchor="t">
            <a:spAutoFit/>
          </a:bodyPr>
          <a:lstStyle/>
          <a:p>
            <a:pPr algn="ctr" defTabSz="1371326"/>
            <a:r>
              <a:rPr lang="en-US" sz="8625" b="1" dirty="0">
                <a:solidFill>
                  <a:schemeClr val="accent1"/>
                </a:solidFill>
                <a:latin typeface="Poppins Bold" panose="00000800000000000000" charset="0"/>
                <a:cs typeface="Poppins Bold" panose="00000800000000000000" charset="0"/>
              </a:rPr>
              <a:t>5 </a:t>
            </a:r>
            <a:r>
              <a:rPr lang="en-US" sz="8625" b="1" dirty="0">
                <a:solidFill>
                  <a:srgbClr val="16006D"/>
                </a:solidFill>
                <a:latin typeface="Poppins Bold" panose="00000800000000000000" charset="0"/>
                <a:cs typeface="Poppins Bold" panose="00000800000000000000" charset="0"/>
              </a:rPr>
              <a:t>OTHER</a:t>
            </a:r>
            <a:r>
              <a:rPr lang="en-US" sz="8625" b="1" dirty="0">
                <a:solidFill>
                  <a:schemeClr val="accent1"/>
                </a:solidFill>
                <a:latin typeface="Poppins Bold" panose="00000800000000000000" charset="0"/>
                <a:cs typeface="Poppins Bold" panose="00000800000000000000" charset="0"/>
              </a:rPr>
              <a:t> EFFECTS</a:t>
            </a:r>
          </a:p>
        </p:txBody>
      </p:sp>
      <p:sp>
        <p:nvSpPr>
          <p:cNvPr id="53" name="Hình chữ nhật: Góc Tròn 52">
            <a:extLst>
              <a:ext uri="{FF2B5EF4-FFF2-40B4-BE49-F238E27FC236}">
                <a16:creationId xmlns:a16="http://schemas.microsoft.com/office/drawing/2014/main" id="{DC2111A3-667A-4E29-42AF-947664663931}"/>
              </a:ext>
            </a:extLst>
          </p:cNvPr>
          <p:cNvSpPr/>
          <p:nvPr/>
        </p:nvSpPr>
        <p:spPr>
          <a:xfrm>
            <a:off x="556039" y="-1524000"/>
            <a:ext cx="1295400" cy="3048000"/>
          </a:xfrm>
          <a:prstGeom prst="roundRect">
            <a:avLst/>
          </a:prstGeom>
          <a:solidFill>
            <a:srgbClr val="001737"/>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54" name="Hộp Văn bản 53">
            <a:extLst>
              <a:ext uri="{FF2B5EF4-FFF2-40B4-BE49-F238E27FC236}">
                <a16:creationId xmlns:a16="http://schemas.microsoft.com/office/drawing/2014/main" id="{E505FBFA-440D-C77A-B531-95541B880F5B}"/>
              </a:ext>
            </a:extLst>
          </p:cNvPr>
          <p:cNvSpPr txBox="1"/>
          <p:nvPr/>
        </p:nvSpPr>
        <p:spPr>
          <a:xfrm>
            <a:off x="464541" y="182324"/>
            <a:ext cx="129540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0" normalizeH="0" baseline="0" noProof="0" dirty="0">
                <a:ln>
                  <a:noFill/>
                </a:ln>
                <a:solidFill>
                  <a:schemeClr val="bg1"/>
                </a:solidFill>
                <a:effectLst/>
                <a:uLnTx/>
                <a:uFillTx/>
                <a:latin typeface="ADLaM Display" panose="02010000000000000000" pitchFamily="2" charset="0"/>
                <a:ea typeface="ADLaM Display" panose="02010000000000000000" pitchFamily="2" charset="0"/>
                <a:cs typeface="ADLaM Display" panose="02010000000000000000" pitchFamily="2" charset="0"/>
              </a:rPr>
              <a:t>03</a:t>
            </a:r>
            <a:endParaRPr kumimoji="0" lang="vi-VN" sz="4800" b="0" i="0" u="none" strike="noStrike" kern="1200" cap="none" spc="0" normalizeH="0" baseline="0" noProof="0" dirty="0">
              <a:ln>
                <a:noFill/>
              </a:ln>
              <a:solidFill>
                <a:schemeClr val="bg1"/>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sp>
        <p:nvSpPr>
          <p:cNvPr id="4" name="Freeform 27">
            <a:extLst>
              <a:ext uri="{FF2B5EF4-FFF2-40B4-BE49-F238E27FC236}">
                <a16:creationId xmlns:a16="http://schemas.microsoft.com/office/drawing/2014/main" id="{F13A8D23-DF98-530B-9EEB-7BB1CEC22C39}"/>
              </a:ext>
            </a:extLst>
          </p:cNvPr>
          <p:cNvSpPr>
            <a:spLocks noChangeArrowheads="1"/>
          </p:cNvSpPr>
          <p:nvPr/>
        </p:nvSpPr>
        <p:spPr bwMode="auto">
          <a:xfrm>
            <a:off x="9359939" y="3509833"/>
            <a:ext cx="8674942" cy="6125491"/>
          </a:xfrm>
          <a:prstGeom prst="roundRect">
            <a:avLst/>
          </a:prstGeom>
          <a:gradFill>
            <a:gsLst>
              <a:gs pos="39000">
                <a:schemeClr val="tx2"/>
              </a:gs>
              <a:gs pos="100000">
                <a:schemeClr val="tx2">
                  <a:lumMod val="60000"/>
                  <a:lumOff val="40000"/>
                </a:schemeClr>
              </a:gs>
            </a:gsLst>
            <a:lin ang="2700000" scaled="1"/>
          </a:gradFill>
          <a:ln>
            <a:noFill/>
          </a:ln>
          <a:effectLst/>
        </p:spPr>
        <p:txBody>
          <a:bodyPr wrap="square" anchor="ctr">
            <a:noAutofit/>
          </a:bodyPr>
          <a:lstStyle/>
          <a:p>
            <a:pPr defTabSz="1371326"/>
            <a:endParaRPr lang="en-US" sz="2700" dirty="0">
              <a:solidFill>
                <a:srgbClr val="1C1C1C"/>
              </a:solidFill>
              <a:latin typeface="DM Sans"/>
            </a:endParaRPr>
          </a:p>
        </p:txBody>
      </p:sp>
      <p:sp>
        <p:nvSpPr>
          <p:cNvPr id="5" name="TextBox 17">
            <a:extLst>
              <a:ext uri="{FF2B5EF4-FFF2-40B4-BE49-F238E27FC236}">
                <a16:creationId xmlns:a16="http://schemas.microsoft.com/office/drawing/2014/main" id="{172F41C4-D53F-56FB-BC45-C25F6D0BE7E2}"/>
              </a:ext>
            </a:extLst>
          </p:cNvPr>
          <p:cNvSpPr txBox="1"/>
          <p:nvPr/>
        </p:nvSpPr>
        <p:spPr>
          <a:xfrm>
            <a:off x="10413583" y="3949270"/>
            <a:ext cx="6719806" cy="799065"/>
          </a:xfrm>
          <a:prstGeom prst="rect">
            <a:avLst/>
          </a:prstGeom>
          <a:noFill/>
        </p:spPr>
        <p:txBody>
          <a:bodyPr wrap="square" rtlCol="0" anchor="t">
            <a:spAutoFit/>
          </a:bodyPr>
          <a:lstStyle>
            <a:defPPr>
              <a:defRPr lang="en-US"/>
            </a:defPPr>
            <a:lvl1pPr algn="ctr">
              <a:lnSpc>
                <a:spcPct val="140000"/>
              </a:lnSpc>
              <a:spcBef>
                <a:spcPts val="1200"/>
              </a:spcBef>
              <a:spcAft>
                <a:spcPts val="0"/>
              </a:spcAft>
              <a:defRPr sz="3100">
                <a:latin typeface="Montserrat" pitchFamily="2" charset="77"/>
              </a:defRPr>
            </a:lvl1pPr>
          </a:lstStyle>
          <a:p>
            <a:pPr algn="l" defTabSz="1371326">
              <a:spcBef>
                <a:spcPts val="900"/>
              </a:spcBef>
            </a:pPr>
            <a:r>
              <a:rPr lang="en-US" sz="3600" b="1" dirty="0">
                <a:solidFill>
                  <a:schemeClr val="bg1"/>
                </a:solidFill>
                <a:effectLst/>
                <a:latin typeface="Poppins Bold" panose="00000800000000000000" charset="0"/>
                <a:ea typeface="Arial" panose="020B0604020202020204" pitchFamily="34" charset="0"/>
                <a:cs typeface="Poppins Bold" panose="00000800000000000000" charset="0"/>
              </a:rPr>
              <a:t>Mental Health Issues</a:t>
            </a:r>
            <a:endParaRPr lang="en-US" sz="3600" dirty="0">
              <a:solidFill>
                <a:schemeClr val="bg1"/>
              </a:solidFill>
              <a:latin typeface="Poppins Bold" panose="00000800000000000000" charset="0"/>
              <a:cs typeface="Poppins Bold" panose="00000800000000000000" charset="0"/>
            </a:endParaRPr>
          </a:p>
        </p:txBody>
      </p:sp>
      <p:sp>
        <p:nvSpPr>
          <p:cNvPr id="19" name="Lưu đồ: Đường kết nối 18">
            <a:extLst>
              <a:ext uri="{FF2B5EF4-FFF2-40B4-BE49-F238E27FC236}">
                <a16:creationId xmlns:a16="http://schemas.microsoft.com/office/drawing/2014/main" id="{977F1B93-A5EE-BC80-F8B8-9C771A6734C0}"/>
              </a:ext>
            </a:extLst>
          </p:cNvPr>
          <p:cNvSpPr/>
          <p:nvPr/>
        </p:nvSpPr>
        <p:spPr>
          <a:xfrm>
            <a:off x="15989339" y="3111539"/>
            <a:ext cx="2227520" cy="2227520"/>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6" name="Hộp Văn bản 5">
            <a:extLst>
              <a:ext uri="{FF2B5EF4-FFF2-40B4-BE49-F238E27FC236}">
                <a16:creationId xmlns:a16="http://schemas.microsoft.com/office/drawing/2014/main" id="{D7BA526B-1B9E-64F8-94A1-B53248CF228E}"/>
              </a:ext>
            </a:extLst>
          </p:cNvPr>
          <p:cNvSpPr txBox="1"/>
          <p:nvPr/>
        </p:nvSpPr>
        <p:spPr>
          <a:xfrm>
            <a:off x="16190689" y="3619752"/>
            <a:ext cx="1828800" cy="1569660"/>
          </a:xfrm>
          <a:prstGeom prst="rect">
            <a:avLst/>
          </a:prstGeom>
          <a:noFill/>
        </p:spPr>
        <p:txBody>
          <a:bodyPr wrap="square" rtlCol="0">
            <a:spAutoFit/>
          </a:bodyPr>
          <a:lstStyle/>
          <a:p>
            <a:pPr algn="ctr"/>
            <a:r>
              <a:rPr lang="en-US" sz="9600" dirty="0">
                <a:solidFill>
                  <a:schemeClr val="tx2"/>
                </a:solidFill>
                <a:latin typeface="Poppins Bold" panose="00000800000000000000" charset="0"/>
                <a:cs typeface="Poppins Bold" panose="00000800000000000000" charset="0"/>
              </a:rPr>
              <a:t>02</a:t>
            </a:r>
            <a:endParaRPr lang="vi-VN" sz="9600" dirty="0">
              <a:solidFill>
                <a:schemeClr val="tx2"/>
              </a:solidFill>
              <a:cs typeface="Poppins Bold" panose="00000800000000000000" charset="0"/>
            </a:endParaRPr>
          </a:p>
        </p:txBody>
      </p:sp>
      <p:sp>
        <p:nvSpPr>
          <p:cNvPr id="21" name="Freeform 27">
            <a:extLst>
              <a:ext uri="{FF2B5EF4-FFF2-40B4-BE49-F238E27FC236}">
                <a16:creationId xmlns:a16="http://schemas.microsoft.com/office/drawing/2014/main" id="{9300B1FF-6AF5-A34F-681C-846A3E778BD8}"/>
              </a:ext>
            </a:extLst>
          </p:cNvPr>
          <p:cNvSpPr>
            <a:spLocks noChangeArrowheads="1"/>
          </p:cNvSpPr>
          <p:nvPr/>
        </p:nvSpPr>
        <p:spPr bwMode="auto">
          <a:xfrm>
            <a:off x="253119" y="3511223"/>
            <a:ext cx="8674942" cy="6125491"/>
          </a:xfrm>
          <a:prstGeom prst="roundRect">
            <a:avLst/>
          </a:prstGeom>
          <a:blipFill>
            <a:blip r:embed="rId2"/>
            <a:stretch>
              <a:fillRect/>
            </a:stretch>
          </a:blipFill>
          <a:ln>
            <a:solidFill>
              <a:schemeClr val="accent2"/>
            </a:solidFill>
          </a:ln>
          <a:effectLst/>
        </p:spPr>
        <p:txBody>
          <a:bodyPr wrap="square" anchor="ctr">
            <a:noAutofit/>
          </a:bodyPr>
          <a:lstStyle/>
          <a:p>
            <a:pPr defTabSz="1371326"/>
            <a:endParaRPr lang="en-US" sz="2700" dirty="0">
              <a:solidFill>
                <a:srgbClr val="1C1C1C"/>
              </a:solidFill>
              <a:latin typeface="DM Sans"/>
            </a:endParaRPr>
          </a:p>
        </p:txBody>
      </p:sp>
      <p:sp>
        <p:nvSpPr>
          <p:cNvPr id="22" name="Hộp Văn bản 21">
            <a:extLst>
              <a:ext uri="{FF2B5EF4-FFF2-40B4-BE49-F238E27FC236}">
                <a16:creationId xmlns:a16="http://schemas.microsoft.com/office/drawing/2014/main" id="{5C302494-D23E-3503-40F0-71D02D9C66A6}"/>
              </a:ext>
            </a:extLst>
          </p:cNvPr>
          <p:cNvSpPr txBox="1"/>
          <p:nvPr/>
        </p:nvSpPr>
        <p:spPr>
          <a:xfrm>
            <a:off x="10117674" y="5679862"/>
            <a:ext cx="7311624" cy="2246769"/>
          </a:xfrm>
          <a:prstGeom prst="rect">
            <a:avLst/>
          </a:prstGeom>
          <a:noFill/>
        </p:spPr>
        <p:txBody>
          <a:bodyPr wrap="square" rtlCol="0">
            <a:spAutoFit/>
          </a:bodyPr>
          <a:lstStyle/>
          <a:p>
            <a:r>
              <a:rPr lang="en-US" sz="2800" b="1" dirty="0">
                <a:solidFill>
                  <a:schemeClr val="bg1"/>
                </a:solidFill>
                <a:effectLst/>
                <a:latin typeface="Raleway" pitchFamily="2" charset="-93"/>
                <a:ea typeface="Arial" panose="020B0604020202020204" pitchFamily="34" charset="0"/>
                <a:cs typeface="Times New Roman" panose="02020603050405020304" pitchFamily="18" charset="0"/>
              </a:rPr>
              <a:t>One of the most significant consequences is the impact on mental health. Constant comparison to other people's perfect lives can lead to feelings of inadequacy, low self-esteem, depression and anxiety.</a:t>
            </a:r>
            <a:endParaRPr lang="vi-VN" sz="2800" b="1" dirty="0">
              <a:solidFill>
                <a:schemeClr val="bg1"/>
              </a:solidFill>
            </a:endParaRPr>
          </a:p>
        </p:txBody>
      </p:sp>
    </p:spTree>
    <p:extLst>
      <p:ext uri="{BB962C8B-B14F-4D97-AF65-F5344CB8AC3E}">
        <p14:creationId xmlns:p14="http://schemas.microsoft.com/office/powerpoint/2010/main" val="3464820226"/>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15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25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750"/>
                            </p:stCondLst>
                            <p:childTnLst>
                              <p:par>
                                <p:cTn id="9" presetID="2" presetClass="entr" presetSubtype="4" fill="hold" grpId="0" nodeType="afterEffect">
                                  <p:stCondLst>
                                    <p:cond delay="25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ppt_x"/>
                                          </p:val>
                                        </p:tav>
                                        <p:tav tm="100000">
                                          <p:val>
                                            <p:strVal val="#ppt_x"/>
                                          </p:val>
                                        </p:tav>
                                      </p:tavLst>
                                    </p:anim>
                                    <p:anim calcmode="lin" valueType="num">
                                      <p:cBhvr additive="base">
                                        <p:cTn id="12"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B46CBD-DBAA-FF47-053E-605416573C82}"/>
            </a:ext>
          </a:extLst>
        </p:cNvPr>
        <p:cNvGrpSpPr/>
        <p:nvPr/>
      </p:nvGrpSpPr>
      <p:grpSpPr>
        <a:xfrm>
          <a:off x="0" y="0"/>
          <a:ext cx="0" cy="0"/>
          <a:chOff x="0" y="0"/>
          <a:chExt cx="0" cy="0"/>
        </a:xfrm>
      </p:grpSpPr>
      <p:sp>
        <p:nvSpPr>
          <p:cNvPr id="33" name="Rectangle 34">
            <a:extLst>
              <a:ext uri="{FF2B5EF4-FFF2-40B4-BE49-F238E27FC236}">
                <a16:creationId xmlns:a16="http://schemas.microsoft.com/office/drawing/2014/main" id="{939E7524-15B3-BE23-A220-1863B99215A6}"/>
              </a:ext>
            </a:extLst>
          </p:cNvPr>
          <p:cNvSpPr/>
          <p:nvPr/>
        </p:nvSpPr>
        <p:spPr>
          <a:xfrm>
            <a:off x="-56102" y="9990913"/>
            <a:ext cx="18341721" cy="296087"/>
          </a:xfrm>
          <a:prstGeom prst="rect">
            <a:avLst/>
          </a:prstGeom>
          <a:gradFill flip="none" rotWithShape="1">
            <a:gsLst>
              <a:gs pos="0">
                <a:schemeClr val="accent1"/>
              </a:gs>
              <a:gs pos="75000">
                <a:schemeClr val="accent1">
                  <a:lumMod val="60000"/>
                  <a:lumOff val="4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1326"/>
            <a:endParaRPr lang="en-SV" sz="2700" dirty="0">
              <a:solidFill>
                <a:srgbClr val="FFFFFF"/>
              </a:solidFill>
              <a:latin typeface="DM Sans" pitchFamily="2" charset="0"/>
            </a:endParaRPr>
          </a:p>
        </p:txBody>
      </p:sp>
      <p:grpSp>
        <p:nvGrpSpPr>
          <p:cNvPr id="7" name="Grupo 6">
            <a:extLst>
              <a:ext uri="{FF2B5EF4-FFF2-40B4-BE49-F238E27FC236}">
                <a16:creationId xmlns:a16="http://schemas.microsoft.com/office/drawing/2014/main" id="{4ACF17AB-2BE9-0D22-8A1F-4E1D01E40FF6}"/>
              </a:ext>
            </a:extLst>
          </p:cNvPr>
          <p:cNvGrpSpPr/>
          <p:nvPr/>
        </p:nvGrpSpPr>
        <p:grpSpPr>
          <a:xfrm>
            <a:off x="-1102709" y="1814741"/>
            <a:ext cx="4264442" cy="1106014"/>
            <a:chOff x="17340360" y="3504657"/>
            <a:chExt cx="5685923" cy="1474685"/>
          </a:xfrm>
          <a:gradFill>
            <a:gsLst>
              <a:gs pos="28000">
                <a:schemeClr val="accent1"/>
              </a:gs>
              <a:gs pos="100000">
                <a:schemeClr val="accent1">
                  <a:lumMod val="60000"/>
                  <a:lumOff val="40000"/>
                </a:schemeClr>
              </a:gs>
            </a:gsLst>
            <a:lin ang="0" scaled="1"/>
          </a:gradFill>
        </p:grpSpPr>
        <p:grpSp>
          <p:nvGrpSpPr>
            <p:cNvPr id="8" name="Grupo 7">
              <a:extLst>
                <a:ext uri="{FF2B5EF4-FFF2-40B4-BE49-F238E27FC236}">
                  <a16:creationId xmlns:a16="http://schemas.microsoft.com/office/drawing/2014/main" id="{B91EC33F-1EBA-FB15-E926-D5BCDC7F014A}"/>
                </a:ext>
              </a:extLst>
            </p:cNvPr>
            <p:cNvGrpSpPr/>
            <p:nvPr/>
          </p:nvGrpSpPr>
          <p:grpSpPr>
            <a:xfrm>
              <a:off x="17340360" y="3569205"/>
              <a:ext cx="2852003" cy="1410137"/>
              <a:chOff x="4338572" y="1865337"/>
              <a:chExt cx="6041893" cy="2987339"/>
            </a:xfrm>
            <a:grpFill/>
          </p:grpSpPr>
          <p:sp>
            <p:nvSpPr>
              <p:cNvPr id="12" name="Freeform 19">
                <a:extLst>
                  <a:ext uri="{FF2B5EF4-FFF2-40B4-BE49-F238E27FC236}">
                    <a16:creationId xmlns:a16="http://schemas.microsoft.com/office/drawing/2014/main" id="{3F184AE9-1338-F95F-D73D-7F2369544698}"/>
                  </a:ext>
                </a:extLst>
              </p:cNvPr>
              <p:cNvSpPr>
                <a:spLocks noChangeArrowheads="1"/>
              </p:cNvSpPr>
              <p:nvPr/>
            </p:nvSpPr>
            <p:spPr bwMode="auto">
              <a:xfrm>
                <a:off x="7528462" y="1865337"/>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sp>
            <p:nvSpPr>
              <p:cNvPr id="13" name="Freeform 19">
                <a:extLst>
                  <a:ext uri="{FF2B5EF4-FFF2-40B4-BE49-F238E27FC236}">
                    <a16:creationId xmlns:a16="http://schemas.microsoft.com/office/drawing/2014/main" id="{BA40ABAA-6326-EA34-624D-746B48A1CC62}"/>
                  </a:ext>
                </a:extLst>
              </p:cNvPr>
              <p:cNvSpPr>
                <a:spLocks noChangeArrowheads="1"/>
              </p:cNvSpPr>
              <p:nvPr/>
            </p:nvSpPr>
            <p:spPr bwMode="auto">
              <a:xfrm>
                <a:off x="4338572" y="2000669"/>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grpSp>
        <p:grpSp>
          <p:nvGrpSpPr>
            <p:cNvPr id="9" name="Grupo 8">
              <a:extLst>
                <a:ext uri="{FF2B5EF4-FFF2-40B4-BE49-F238E27FC236}">
                  <a16:creationId xmlns:a16="http://schemas.microsoft.com/office/drawing/2014/main" id="{088B1923-91F9-A4A6-F3F7-438CC8CE4304}"/>
                </a:ext>
              </a:extLst>
            </p:cNvPr>
            <p:cNvGrpSpPr/>
            <p:nvPr/>
          </p:nvGrpSpPr>
          <p:grpSpPr>
            <a:xfrm>
              <a:off x="20174280" y="3504657"/>
              <a:ext cx="2852003" cy="1410137"/>
              <a:chOff x="4338572" y="1865337"/>
              <a:chExt cx="6041893" cy="2987339"/>
            </a:xfrm>
            <a:grpFill/>
          </p:grpSpPr>
          <p:sp>
            <p:nvSpPr>
              <p:cNvPr id="10" name="Freeform 19">
                <a:extLst>
                  <a:ext uri="{FF2B5EF4-FFF2-40B4-BE49-F238E27FC236}">
                    <a16:creationId xmlns:a16="http://schemas.microsoft.com/office/drawing/2014/main" id="{C2657A1D-869C-BB00-EA18-173ADCDA9D45}"/>
                  </a:ext>
                </a:extLst>
              </p:cNvPr>
              <p:cNvSpPr>
                <a:spLocks noChangeArrowheads="1"/>
              </p:cNvSpPr>
              <p:nvPr/>
            </p:nvSpPr>
            <p:spPr bwMode="auto">
              <a:xfrm>
                <a:off x="7528462" y="1865337"/>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sp>
            <p:nvSpPr>
              <p:cNvPr id="11" name="Freeform 19">
                <a:extLst>
                  <a:ext uri="{FF2B5EF4-FFF2-40B4-BE49-F238E27FC236}">
                    <a16:creationId xmlns:a16="http://schemas.microsoft.com/office/drawing/2014/main" id="{ADF2F0FB-B924-6B78-305B-5C013E36DC65}"/>
                  </a:ext>
                </a:extLst>
              </p:cNvPr>
              <p:cNvSpPr>
                <a:spLocks noChangeArrowheads="1"/>
              </p:cNvSpPr>
              <p:nvPr/>
            </p:nvSpPr>
            <p:spPr bwMode="auto">
              <a:xfrm>
                <a:off x="4338572" y="2000669"/>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grpSp>
      </p:grpSp>
      <p:grpSp>
        <p:nvGrpSpPr>
          <p:cNvPr id="15" name="Grupo 14">
            <a:extLst>
              <a:ext uri="{FF2B5EF4-FFF2-40B4-BE49-F238E27FC236}">
                <a16:creationId xmlns:a16="http://schemas.microsoft.com/office/drawing/2014/main" id="{BF364268-1A3C-07D9-3288-D0F54C9B79F7}"/>
              </a:ext>
            </a:extLst>
          </p:cNvPr>
          <p:cNvGrpSpPr/>
          <p:nvPr/>
        </p:nvGrpSpPr>
        <p:grpSpPr>
          <a:xfrm>
            <a:off x="15126268" y="1814741"/>
            <a:ext cx="4264442" cy="1106014"/>
            <a:chOff x="17340360" y="3504657"/>
            <a:chExt cx="5685923" cy="1474685"/>
          </a:xfrm>
          <a:gradFill>
            <a:gsLst>
              <a:gs pos="28000">
                <a:schemeClr val="accent1"/>
              </a:gs>
              <a:gs pos="100000">
                <a:schemeClr val="accent1">
                  <a:lumMod val="60000"/>
                  <a:lumOff val="40000"/>
                </a:schemeClr>
              </a:gs>
            </a:gsLst>
            <a:lin ang="0" scaled="1"/>
          </a:gradFill>
        </p:grpSpPr>
        <p:grpSp>
          <p:nvGrpSpPr>
            <p:cNvPr id="26" name="Grupo 25">
              <a:extLst>
                <a:ext uri="{FF2B5EF4-FFF2-40B4-BE49-F238E27FC236}">
                  <a16:creationId xmlns:a16="http://schemas.microsoft.com/office/drawing/2014/main" id="{C0BB9469-8AD8-1112-EE0B-E63896C2FFC1}"/>
                </a:ext>
              </a:extLst>
            </p:cNvPr>
            <p:cNvGrpSpPr/>
            <p:nvPr/>
          </p:nvGrpSpPr>
          <p:grpSpPr>
            <a:xfrm>
              <a:off x="17340360" y="3569205"/>
              <a:ext cx="2852003" cy="1410137"/>
              <a:chOff x="4338572" y="1865337"/>
              <a:chExt cx="6041893" cy="2987339"/>
            </a:xfrm>
            <a:grpFill/>
          </p:grpSpPr>
          <p:sp>
            <p:nvSpPr>
              <p:cNvPr id="31" name="Freeform 19">
                <a:extLst>
                  <a:ext uri="{FF2B5EF4-FFF2-40B4-BE49-F238E27FC236}">
                    <a16:creationId xmlns:a16="http://schemas.microsoft.com/office/drawing/2014/main" id="{B416B600-64B1-A539-8DAC-A5C711703324}"/>
                  </a:ext>
                </a:extLst>
              </p:cNvPr>
              <p:cNvSpPr>
                <a:spLocks noChangeArrowheads="1"/>
              </p:cNvSpPr>
              <p:nvPr/>
            </p:nvSpPr>
            <p:spPr bwMode="auto">
              <a:xfrm>
                <a:off x="7528462" y="1865337"/>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sp>
            <p:nvSpPr>
              <p:cNvPr id="32" name="Freeform 19">
                <a:extLst>
                  <a:ext uri="{FF2B5EF4-FFF2-40B4-BE49-F238E27FC236}">
                    <a16:creationId xmlns:a16="http://schemas.microsoft.com/office/drawing/2014/main" id="{615021AC-BC41-458A-430F-EE349489E1E2}"/>
                  </a:ext>
                </a:extLst>
              </p:cNvPr>
              <p:cNvSpPr>
                <a:spLocks noChangeArrowheads="1"/>
              </p:cNvSpPr>
              <p:nvPr/>
            </p:nvSpPr>
            <p:spPr bwMode="auto">
              <a:xfrm>
                <a:off x="4338572" y="2000669"/>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grpSp>
        <p:grpSp>
          <p:nvGrpSpPr>
            <p:cNvPr id="27" name="Grupo 26">
              <a:extLst>
                <a:ext uri="{FF2B5EF4-FFF2-40B4-BE49-F238E27FC236}">
                  <a16:creationId xmlns:a16="http://schemas.microsoft.com/office/drawing/2014/main" id="{A4D4CB3C-B382-C377-8FCE-130C1276FBDF}"/>
                </a:ext>
              </a:extLst>
            </p:cNvPr>
            <p:cNvGrpSpPr/>
            <p:nvPr/>
          </p:nvGrpSpPr>
          <p:grpSpPr>
            <a:xfrm>
              <a:off x="20174280" y="3504657"/>
              <a:ext cx="2852003" cy="1410137"/>
              <a:chOff x="4338572" y="1865337"/>
              <a:chExt cx="6041893" cy="2987339"/>
            </a:xfrm>
            <a:grpFill/>
          </p:grpSpPr>
          <p:sp>
            <p:nvSpPr>
              <p:cNvPr id="29" name="Freeform 19">
                <a:extLst>
                  <a:ext uri="{FF2B5EF4-FFF2-40B4-BE49-F238E27FC236}">
                    <a16:creationId xmlns:a16="http://schemas.microsoft.com/office/drawing/2014/main" id="{8B533FE8-1554-A295-F156-30C1CFBD7080}"/>
                  </a:ext>
                </a:extLst>
              </p:cNvPr>
              <p:cNvSpPr>
                <a:spLocks noChangeArrowheads="1"/>
              </p:cNvSpPr>
              <p:nvPr/>
            </p:nvSpPr>
            <p:spPr bwMode="auto">
              <a:xfrm>
                <a:off x="7528462" y="1865337"/>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sp>
            <p:nvSpPr>
              <p:cNvPr id="30" name="Freeform 19">
                <a:extLst>
                  <a:ext uri="{FF2B5EF4-FFF2-40B4-BE49-F238E27FC236}">
                    <a16:creationId xmlns:a16="http://schemas.microsoft.com/office/drawing/2014/main" id="{FD04CE35-7DD6-69BC-94F6-41260A098673}"/>
                  </a:ext>
                </a:extLst>
              </p:cNvPr>
              <p:cNvSpPr>
                <a:spLocks noChangeArrowheads="1"/>
              </p:cNvSpPr>
              <p:nvPr/>
            </p:nvSpPr>
            <p:spPr bwMode="auto">
              <a:xfrm>
                <a:off x="4338572" y="2000669"/>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grpSp>
      </p:grpSp>
      <p:sp>
        <p:nvSpPr>
          <p:cNvPr id="2" name="TextBox 1">
            <a:extLst>
              <a:ext uri="{FF2B5EF4-FFF2-40B4-BE49-F238E27FC236}">
                <a16:creationId xmlns:a16="http://schemas.microsoft.com/office/drawing/2014/main" id="{E0FC3E0B-03AF-EE36-4EE6-AF979487298A}"/>
              </a:ext>
            </a:extLst>
          </p:cNvPr>
          <p:cNvSpPr txBox="1"/>
          <p:nvPr/>
        </p:nvSpPr>
        <p:spPr>
          <a:xfrm>
            <a:off x="2971800" y="1698647"/>
            <a:ext cx="12344400" cy="1419619"/>
          </a:xfrm>
          <a:prstGeom prst="rect">
            <a:avLst/>
          </a:prstGeom>
          <a:noFill/>
        </p:spPr>
        <p:txBody>
          <a:bodyPr wrap="square" rtlCol="0" anchor="t">
            <a:spAutoFit/>
          </a:bodyPr>
          <a:lstStyle/>
          <a:p>
            <a:pPr algn="ctr" defTabSz="1371326"/>
            <a:r>
              <a:rPr lang="en-US" sz="8625" b="1" dirty="0">
                <a:solidFill>
                  <a:schemeClr val="accent1"/>
                </a:solidFill>
                <a:latin typeface="Poppins Bold" panose="00000800000000000000" charset="0"/>
                <a:cs typeface="Poppins Bold" panose="00000800000000000000" charset="0"/>
              </a:rPr>
              <a:t>5 </a:t>
            </a:r>
            <a:r>
              <a:rPr lang="en-US" sz="8625" b="1" dirty="0">
                <a:solidFill>
                  <a:srgbClr val="16006D"/>
                </a:solidFill>
                <a:latin typeface="Poppins Bold" panose="00000800000000000000" charset="0"/>
                <a:cs typeface="Poppins Bold" panose="00000800000000000000" charset="0"/>
              </a:rPr>
              <a:t>OTHER</a:t>
            </a:r>
            <a:r>
              <a:rPr lang="en-US" sz="8625" b="1" dirty="0">
                <a:solidFill>
                  <a:schemeClr val="accent1"/>
                </a:solidFill>
                <a:latin typeface="Poppins Bold" panose="00000800000000000000" charset="0"/>
                <a:cs typeface="Poppins Bold" panose="00000800000000000000" charset="0"/>
              </a:rPr>
              <a:t> EFFECTS</a:t>
            </a:r>
          </a:p>
        </p:txBody>
      </p:sp>
      <p:sp>
        <p:nvSpPr>
          <p:cNvPr id="53" name="Hình chữ nhật: Góc Tròn 52">
            <a:extLst>
              <a:ext uri="{FF2B5EF4-FFF2-40B4-BE49-F238E27FC236}">
                <a16:creationId xmlns:a16="http://schemas.microsoft.com/office/drawing/2014/main" id="{4D238102-9C68-0053-036A-18D7337CD827}"/>
              </a:ext>
            </a:extLst>
          </p:cNvPr>
          <p:cNvSpPr/>
          <p:nvPr/>
        </p:nvSpPr>
        <p:spPr>
          <a:xfrm>
            <a:off x="556039" y="-1524000"/>
            <a:ext cx="1295400" cy="3048000"/>
          </a:xfrm>
          <a:prstGeom prst="roundRect">
            <a:avLst/>
          </a:prstGeom>
          <a:solidFill>
            <a:srgbClr val="001737"/>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54" name="Hộp Văn bản 53">
            <a:extLst>
              <a:ext uri="{FF2B5EF4-FFF2-40B4-BE49-F238E27FC236}">
                <a16:creationId xmlns:a16="http://schemas.microsoft.com/office/drawing/2014/main" id="{628BE4C4-5D73-04D5-8D29-4368A8E2FD76}"/>
              </a:ext>
            </a:extLst>
          </p:cNvPr>
          <p:cNvSpPr txBox="1"/>
          <p:nvPr/>
        </p:nvSpPr>
        <p:spPr>
          <a:xfrm>
            <a:off x="464541" y="182324"/>
            <a:ext cx="129540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0" normalizeH="0" baseline="0" noProof="0" dirty="0">
                <a:ln>
                  <a:noFill/>
                </a:ln>
                <a:solidFill>
                  <a:schemeClr val="bg1"/>
                </a:solidFill>
                <a:effectLst/>
                <a:uLnTx/>
                <a:uFillTx/>
                <a:latin typeface="ADLaM Display" panose="02010000000000000000" pitchFamily="2" charset="0"/>
                <a:ea typeface="ADLaM Display" panose="02010000000000000000" pitchFamily="2" charset="0"/>
                <a:cs typeface="ADLaM Display" panose="02010000000000000000" pitchFamily="2" charset="0"/>
              </a:rPr>
              <a:t>03</a:t>
            </a:r>
            <a:endParaRPr kumimoji="0" lang="vi-VN" sz="4800" b="0" i="0" u="none" strike="noStrike" kern="1200" cap="none" spc="0" normalizeH="0" baseline="0" noProof="0" dirty="0">
              <a:ln>
                <a:noFill/>
              </a:ln>
              <a:solidFill>
                <a:schemeClr val="bg1"/>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sp>
        <p:nvSpPr>
          <p:cNvPr id="4" name="Freeform 27">
            <a:extLst>
              <a:ext uri="{FF2B5EF4-FFF2-40B4-BE49-F238E27FC236}">
                <a16:creationId xmlns:a16="http://schemas.microsoft.com/office/drawing/2014/main" id="{304DB88F-A1CB-35E6-484A-6CA4C594B43A}"/>
              </a:ext>
            </a:extLst>
          </p:cNvPr>
          <p:cNvSpPr>
            <a:spLocks noChangeArrowheads="1"/>
          </p:cNvSpPr>
          <p:nvPr/>
        </p:nvSpPr>
        <p:spPr bwMode="auto">
          <a:xfrm>
            <a:off x="316658" y="3619499"/>
            <a:ext cx="8674942" cy="6125491"/>
          </a:xfrm>
          <a:prstGeom prst="roundRect">
            <a:avLst/>
          </a:prstGeom>
          <a:gradFill>
            <a:gsLst>
              <a:gs pos="39000">
                <a:schemeClr val="accent1"/>
              </a:gs>
              <a:gs pos="100000">
                <a:schemeClr val="accent1">
                  <a:lumMod val="60000"/>
                  <a:lumOff val="40000"/>
                </a:schemeClr>
              </a:gs>
            </a:gsLst>
            <a:lin ang="2700000" scaled="1"/>
          </a:gradFill>
          <a:ln>
            <a:noFill/>
          </a:ln>
          <a:effectLst/>
        </p:spPr>
        <p:txBody>
          <a:bodyPr wrap="square" anchor="ctr">
            <a:noAutofit/>
          </a:bodyPr>
          <a:lstStyle/>
          <a:p>
            <a:pPr defTabSz="1371326"/>
            <a:endParaRPr lang="en-US" sz="2700" dirty="0">
              <a:solidFill>
                <a:srgbClr val="1C1C1C"/>
              </a:solidFill>
              <a:latin typeface="DM Sans"/>
            </a:endParaRPr>
          </a:p>
        </p:txBody>
      </p:sp>
      <p:sp>
        <p:nvSpPr>
          <p:cNvPr id="5" name="TextBox 17">
            <a:extLst>
              <a:ext uri="{FF2B5EF4-FFF2-40B4-BE49-F238E27FC236}">
                <a16:creationId xmlns:a16="http://schemas.microsoft.com/office/drawing/2014/main" id="{A680976C-F663-F9A2-A1B7-E3E7EB4CB2E8}"/>
              </a:ext>
            </a:extLst>
          </p:cNvPr>
          <p:cNvSpPr txBox="1"/>
          <p:nvPr/>
        </p:nvSpPr>
        <p:spPr>
          <a:xfrm>
            <a:off x="2433720" y="4052707"/>
            <a:ext cx="6719806" cy="799065"/>
          </a:xfrm>
          <a:prstGeom prst="rect">
            <a:avLst/>
          </a:prstGeom>
          <a:noFill/>
        </p:spPr>
        <p:txBody>
          <a:bodyPr wrap="square" rtlCol="0" anchor="t">
            <a:spAutoFit/>
          </a:bodyPr>
          <a:lstStyle>
            <a:defPPr>
              <a:defRPr lang="en-US"/>
            </a:defPPr>
            <a:lvl1pPr algn="ctr">
              <a:lnSpc>
                <a:spcPct val="140000"/>
              </a:lnSpc>
              <a:spcBef>
                <a:spcPts val="1200"/>
              </a:spcBef>
              <a:spcAft>
                <a:spcPts val="0"/>
              </a:spcAft>
              <a:defRPr sz="3100">
                <a:latin typeface="Montserrat" pitchFamily="2" charset="77"/>
              </a:defRPr>
            </a:lvl1pPr>
          </a:lstStyle>
          <a:p>
            <a:pPr algn="l" defTabSz="1371326">
              <a:spcBef>
                <a:spcPts val="900"/>
              </a:spcBef>
            </a:pPr>
            <a:r>
              <a:rPr lang="en-US" sz="3600" b="1" dirty="0">
                <a:solidFill>
                  <a:schemeClr val="bg1"/>
                </a:solidFill>
                <a:effectLst/>
                <a:latin typeface="Poppins Bold" panose="00000800000000000000" charset="0"/>
                <a:ea typeface="Arial" panose="020B0604020202020204" pitchFamily="34" charset="0"/>
                <a:cs typeface="Poppins Bold" panose="00000800000000000000" charset="0"/>
              </a:rPr>
              <a:t>Stress And Anxiety</a:t>
            </a:r>
            <a:endParaRPr lang="en-US" sz="3600" dirty="0">
              <a:solidFill>
                <a:schemeClr val="bg1"/>
              </a:solidFill>
              <a:latin typeface="Poppins Bold" panose="00000800000000000000" charset="0"/>
              <a:cs typeface="Poppins Bold" panose="00000800000000000000" charset="0"/>
            </a:endParaRPr>
          </a:p>
        </p:txBody>
      </p:sp>
      <p:sp>
        <p:nvSpPr>
          <p:cNvPr id="19" name="Lưu đồ: Đường kết nối 18">
            <a:extLst>
              <a:ext uri="{FF2B5EF4-FFF2-40B4-BE49-F238E27FC236}">
                <a16:creationId xmlns:a16="http://schemas.microsoft.com/office/drawing/2014/main" id="{86CB7482-CBAF-D3A8-7AC5-E8A8B4063032}"/>
              </a:ext>
            </a:extLst>
          </p:cNvPr>
          <p:cNvSpPr/>
          <p:nvPr/>
        </p:nvSpPr>
        <p:spPr>
          <a:xfrm>
            <a:off x="-93019" y="3159197"/>
            <a:ext cx="2227520" cy="2227520"/>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6" name="Hộp Văn bản 5">
            <a:extLst>
              <a:ext uri="{FF2B5EF4-FFF2-40B4-BE49-F238E27FC236}">
                <a16:creationId xmlns:a16="http://schemas.microsoft.com/office/drawing/2014/main" id="{A10B29B4-7292-1089-CB55-DD542CB4A920}"/>
              </a:ext>
            </a:extLst>
          </p:cNvPr>
          <p:cNvSpPr txBox="1"/>
          <p:nvPr/>
        </p:nvSpPr>
        <p:spPr>
          <a:xfrm>
            <a:off x="108331" y="3667410"/>
            <a:ext cx="1828800" cy="1569660"/>
          </a:xfrm>
          <a:prstGeom prst="rect">
            <a:avLst/>
          </a:prstGeom>
          <a:noFill/>
        </p:spPr>
        <p:txBody>
          <a:bodyPr wrap="square" rtlCol="0">
            <a:spAutoFit/>
          </a:bodyPr>
          <a:lstStyle/>
          <a:p>
            <a:pPr algn="ctr"/>
            <a:r>
              <a:rPr lang="en-US" sz="9600" dirty="0">
                <a:solidFill>
                  <a:schemeClr val="accent1"/>
                </a:solidFill>
                <a:latin typeface="Poppins Bold" panose="00000800000000000000" charset="0"/>
                <a:cs typeface="Poppins Bold" panose="00000800000000000000" charset="0"/>
              </a:rPr>
              <a:t>03</a:t>
            </a:r>
            <a:endParaRPr lang="vi-VN" sz="9600" dirty="0">
              <a:solidFill>
                <a:schemeClr val="accent1"/>
              </a:solidFill>
              <a:cs typeface="Poppins Bold" panose="00000800000000000000" charset="0"/>
            </a:endParaRPr>
          </a:p>
        </p:txBody>
      </p:sp>
      <p:sp>
        <p:nvSpPr>
          <p:cNvPr id="21" name="Freeform 27">
            <a:extLst>
              <a:ext uri="{FF2B5EF4-FFF2-40B4-BE49-F238E27FC236}">
                <a16:creationId xmlns:a16="http://schemas.microsoft.com/office/drawing/2014/main" id="{DD07B7A5-9FB0-359E-5CB7-822D7181E5C4}"/>
              </a:ext>
            </a:extLst>
          </p:cNvPr>
          <p:cNvSpPr>
            <a:spLocks noChangeArrowheads="1"/>
          </p:cNvSpPr>
          <p:nvPr/>
        </p:nvSpPr>
        <p:spPr bwMode="auto">
          <a:xfrm>
            <a:off x="9315452" y="3619499"/>
            <a:ext cx="8674942" cy="6125491"/>
          </a:xfrm>
          <a:prstGeom prst="roundRect">
            <a:avLst/>
          </a:prstGeom>
          <a:blipFill>
            <a:blip r:embed="rId2"/>
            <a:stretch>
              <a:fillRect/>
            </a:stretch>
          </a:blipFill>
          <a:ln>
            <a:solidFill>
              <a:schemeClr val="accent2"/>
            </a:solidFill>
          </a:ln>
          <a:effectLst/>
        </p:spPr>
        <p:txBody>
          <a:bodyPr wrap="square" anchor="ctr">
            <a:noAutofit/>
          </a:bodyPr>
          <a:lstStyle/>
          <a:p>
            <a:pPr defTabSz="1371326"/>
            <a:endParaRPr lang="en-US" sz="2700" dirty="0">
              <a:solidFill>
                <a:srgbClr val="1C1C1C"/>
              </a:solidFill>
              <a:latin typeface="DM Sans"/>
            </a:endParaRPr>
          </a:p>
        </p:txBody>
      </p:sp>
      <p:sp>
        <p:nvSpPr>
          <p:cNvPr id="22" name="Hộp Văn bản 21">
            <a:extLst>
              <a:ext uri="{FF2B5EF4-FFF2-40B4-BE49-F238E27FC236}">
                <a16:creationId xmlns:a16="http://schemas.microsoft.com/office/drawing/2014/main" id="{24D484AD-1A70-C179-58F0-DD56A0D98B06}"/>
              </a:ext>
            </a:extLst>
          </p:cNvPr>
          <p:cNvSpPr txBox="1"/>
          <p:nvPr/>
        </p:nvSpPr>
        <p:spPr>
          <a:xfrm>
            <a:off x="1222789" y="6171511"/>
            <a:ext cx="7311624" cy="1815882"/>
          </a:xfrm>
          <a:prstGeom prst="rect">
            <a:avLst/>
          </a:prstGeom>
          <a:noFill/>
        </p:spPr>
        <p:txBody>
          <a:bodyPr wrap="square" rtlCol="0">
            <a:spAutoFit/>
          </a:bodyPr>
          <a:lstStyle/>
          <a:p>
            <a:r>
              <a:rPr lang="en-US" sz="2800" b="1" dirty="0">
                <a:solidFill>
                  <a:schemeClr val="bg1"/>
                </a:solidFill>
                <a:effectLst/>
                <a:latin typeface="Raleway" pitchFamily="2" charset="-93"/>
                <a:ea typeface="Arial" panose="020B0604020202020204" pitchFamily="34" charset="0"/>
                <a:cs typeface="Times New Roman" panose="02020603050405020304" pitchFamily="18" charset="0"/>
              </a:rPr>
              <a:t>Trying to maintain a "perfect" image on social networks also causes psychological pressure, especially for young people</a:t>
            </a:r>
            <a:endParaRPr lang="vi-VN" sz="2800" b="1" dirty="0">
              <a:solidFill>
                <a:schemeClr val="bg1"/>
              </a:solidFill>
            </a:endParaRPr>
          </a:p>
        </p:txBody>
      </p:sp>
    </p:spTree>
    <p:extLst>
      <p:ext uri="{BB962C8B-B14F-4D97-AF65-F5344CB8AC3E}">
        <p14:creationId xmlns:p14="http://schemas.microsoft.com/office/powerpoint/2010/main" val="3814660052"/>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15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25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750"/>
                            </p:stCondLst>
                            <p:childTnLst>
                              <p:par>
                                <p:cTn id="9" presetID="2" presetClass="entr" presetSubtype="8" fill="hold" grpId="0" nodeType="afterEffect">
                                  <p:stCondLst>
                                    <p:cond delay="25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0-#ppt_w/2"/>
                                          </p:val>
                                        </p:tav>
                                        <p:tav tm="100000">
                                          <p:val>
                                            <p:strVal val="#ppt_x"/>
                                          </p:val>
                                        </p:tav>
                                      </p:tavLst>
                                    </p:anim>
                                    <p:anim calcmode="lin" valueType="num">
                                      <p:cBhvr additive="base">
                                        <p:cTn id="12"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730C93-E662-A0C5-A8B3-0C3E8F43F3CB}"/>
            </a:ext>
          </a:extLst>
        </p:cNvPr>
        <p:cNvGrpSpPr/>
        <p:nvPr/>
      </p:nvGrpSpPr>
      <p:grpSpPr>
        <a:xfrm>
          <a:off x="0" y="0"/>
          <a:ext cx="0" cy="0"/>
          <a:chOff x="0" y="0"/>
          <a:chExt cx="0" cy="0"/>
        </a:xfrm>
      </p:grpSpPr>
      <p:sp>
        <p:nvSpPr>
          <p:cNvPr id="33" name="Rectangle 34">
            <a:extLst>
              <a:ext uri="{FF2B5EF4-FFF2-40B4-BE49-F238E27FC236}">
                <a16:creationId xmlns:a16="http://schemas.microsoft.com/office/drawing/2014/main" id="{621281A9-0162-19B0-7BA9-D444C6F31760}"/>
              </a:ext>
            </a:extLst>
          </p:cNvPr>
          <p:cNvSpPr/>
          <p:nvPr/>
        </p:nvSpPr>
        <p:spPr>
          <a:xfrm>
            <a:off x="-56102" y="9990913"/>
            <a:ext cx="18341721" cy="296087"/>
          </a:xfrm>
          <a:prstGeom prst="rect">
            <a:avLst/>
          </a:prstGeom>
          <a:gradFill flip="none" rotWithShape="1">
            <a:gsLst>
              <a:gs pos="0">
                <a:schemeClr val="accent1"/>
              </a:gs>
              <a:gs pos="75000">
                <a:schemeClr val="accent1">
                  <a:lumMod val="60000"/>
                  <a:lumOff val="4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1326"/>
            <a:endParaRPr lang="en-SV" sz="2700" dirty="0">
              <a:solidFill>
                <a:srgbClr val="FFFFFF"/>
              </a:solidFill>
              <a:latin typeface="DM Sans" pitchFamily="2" charset="0"/>
            </a:endParaRPr>
          </a:p>
        </p:txBody>
      </p:sp>
      <p:grpSp>
        <p:nvGrpSpPr>
          <p:cNvPr id="7" name="Grupo 6">
            <a:extLst>
              <a:ext uri="{FF2B5EF4-FFF2-40B4-BE49-F238E27FC236}">
                <a16:creationId xmlns:a16="http://schemas.microsoft.com/office/drawing/2014/main" id="{07070B76-E060-2A50-59B3-79C9B47FC215}"/>
              </a:ext>
            </a:extLst>
          </p:cNvPr>
          <p:cNvGrpSpPr/>
          <p:nvPr/>
        </p:nvGrpSpPr>
        <p:grpSpPr>
          <a:xfrm>
            <a:off x="-1102709" y="1814741"/>
            <a:ext cx="4264442" cy="1106014"/>
            <a:chOff x="17340360" y="3504657"/>
            <a:chExt cx="5685923" cy="1474685"/>
          </a:xfrm>
          <a:gradFill>
            <a:gsLst>
              <a:gs pos="28000">
                <a:schemeClr val="accent1"/>
              </a:gs>
              <a:gs pos="100000">
                <a:schemeClr val="accent1">
                  <a:lumMod val="60000"/>
                  <a:lumOff val="40000"/>
                </a:schemeClr>
              </a:gs>
            </a:gsLst>
            <a:lin ang="0" scaled="1"/>
          </a:gradFill>
        </p:grpSpPr>
        <p:grpSp>
          <p:nvGrpSpPr>
            <p:cNvPr id="8" name="Grupo 7">
              <a:extLst>
                <a:ext uri="{FF2B5EF4-FFF2-40B4-BE49-F238E27FC236}">
                  <a16:creationId xmlns:a16="http://schemas.microsoft.com/office/drawing/2014/main" id="{268F1DFF-F2F7-E559-3C40-3C63B95BED33}"/>
                </a:ext>
              </a:extLst>
            </p:cNvPr>
            <p:cNvGrpSpPr/>
            <p:nvPr/>
          </p:nvGrpSpPr>
          <p:grpSpPr>
            <a:xfrm>
              <a:off x="17340360" y="3569205"/>
              <a:ext cx="2852003" cy="1410137"/>
              <a:chOff x="4338572" y="1865337"/>
              <a:chExt cx="6041893" cy="2987339"/>
            </a:xfrm>
            <a:grpFill/>
          </p:grpSpPr>
          <p:sp>
            <p:nvSpPr>
              <p:cNvPr id="12" name="Freeform 19">
                <a:extLst>
                  <a:ext uri="{FF2B5EF4-FFF2-40B4-BE49-F238E27FC236}">
                    <a16:creationId xmlns:a16="http://schemas.microsoft.com/office/drawing/2014/main" id="{BD2EBD54-EC32-B0F5-696D-5D6D5DE1DBBA}"/>
                  </a:ext>
                </a:extLst>
              </p:cNvPr>
              <p:cNvSpPr>
                <a:spLocks noChangeArrowheads="1"/>
              </p:cNvSpPr>
              <p:nvPr/>
            </p:nvSpPr>
            <p:spPr bwMode="auto">
              <a:xfrm>
                <a:off x="7528462" y="1865337"/>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sp>
            <p:nvSpPr>
              <p:cNvPr id="13" name="Freeform 19">
                <a:extLst>
                  <a:ext uri="{FF2B5EF4-FFF2-40B4-BE49-F238E27FC236}">
                    <a16:creationId xmlns:a16="http://schemas.microsoft.com/office/drawing/2014/main" id="{3E0AA28A-722E-5BAD-22E8-5F0B5149600F}"/>
                  </a:ext>
                </a:extLst>
              </p:cNvPr>
              <p:cNvSpPr>
                <a:spLocks noChangeArrowheads="1"/>
              </p:cNvSpPr>
              <p:nvPr/>
            </p:nvSpPr>
            <p:spPr bwMode="auto">
              <a:xfrm>
                <a:off x="4338572" y="2000669"/>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grpSp>
        <p:grpSp>
          <p:nvGrpSpPr>
            <p:cNvPr id="9" name="Grupo 8">
              <a:extLst>
                <a:ext uri="{FF2B5EF4-FFF2-40B4-BE49-F238E27FC236}">
                  <a16:creationId xmlns:a16="http://schemas.microsoft.com/office/drawing/2014/main" id="{0DC61209-26B6-B38D-B782-A28687A05B9F}"/>
                </a:ext>
              </a:extLst>
            </p:cNvPr>
            <p:cNvGrpSpPr/>
            <p:nvPr/>
          </p:nvGrpSpPr>
          <p:grpSpPr>
            <a:xfrm>
              <a:off x="20174280" y="3504657"/>
              <a:ext cx="2852003" cy="1410137"/>
              <a:chOff x="4338572" y="1865337"/>
              <a:chExt cx="6041893" cy="2987339"/>
            </a:xfrm>
            <a:grpFill/>
          </p:grpSpPr>
          <p:sp>
            <p:nvSpPr>
              <p:cNvPr id="10" name="Freeform 19">
                <a:extLst>
                  <a:ext uri="{FF2B5EF4-FFF2-40B4-BE49-F238E27FC236}">
                    <a16:creationId xmlns:a16="http://schemas.microsoft.com/office/drawing/2014/main" id="{47334ADF-DB36-DDF8-0CA4-1AAD74A2177B}"/>
                  </a:ext>
                </a:extLst>
              </p:cNvPr>
              <p:cNvSpPr>
                <a:spLocks noChangeArrowheads="1"/>
              </p:cNvSpPr>
              <p:nvPr/>
            </p:nvSpPr>
            <p:spPr bwMode="auto">
              <a:xfrm>
                <a:off x="7528462" y="1865337"/>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sp>
            <p:nvSpPr>
              <p:cNvPr id="11" name="Freeform 19">
                <a:extLst>
                  <a:ext uri="{FF2B5EF4-FFF2-40B4-BE49-F238E27FC236}">
                    <a16:creationId xmlns:a16="http://schemas.microsoft.com/office/drawing/2014/main" id="{F9063507-F9C0-AE38-C2DE-EE34C9F6786D}"/>
                  </a:ext>
                </a:extLst>
              </p:cNvPr>
              <p:cNvSpPr>
                <a:spLocks noChangeArrowheads="1"/>
              </p:cNvSpPr>
              <p:nvPr/>
            </p:nvSpPr>
            <p:spPr bwMode="auto">
              <a:xfrm>
                <a:off x="4338572" y="2000669"/>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grpSp>
      </p:grpSp>
      <p:grpSp>
        <p:nvGrpSpPr>
          <p:cNvPr id="15" name="Grupo 14">
            <a:extLst>
              <a:ext uri="{FF2B5EF4-FFF2-40B4-BE49-F238E27FC236}">
                <a16:creationId xmlns:a16="http://schemas.microsoft.com/office/drawing/2014/main" id="{FA34DEA3-13AB-1E9F-B10A-5DC947B543C3}"/>
              </a:ext>
            </a:extLst>
          </p:cNvPr>
          <p:cNvGrpSpPr/>
          <p:nvPr/>
        </p:nvGrpSpPr>
        <p:grpSpPr>
          <a:xfrm>
            <a:off x="15126268" y="1814741"/>
            <a:ext cx="4264442" cy="1106014"/>
            <a:chOff x="17340360" y="3504657"/>
            <a:chExt cx="5685923" cy="1474685"/>
          </a:xfrm>
          <a:gradFill>
            <a:gsLst>
              <a:gs pos="28000">
                <a:schemeClr val="accent1"/>
              </a:gs>
              <a:gs pos="100000">
                <a:schemeClr val="accent1">
                  <a:lumMod val="60000"/>
                  <a:lumOff val="40000"/>
                </a:schemeClr>
              </a:gs>
            </a:gsLst>
            <a:lin ang="0" scaled="1"/>
          </a:gradFill>
        </p:grpSpPr>
        <p:grpSp>
          <p:nvGrpSpPr>
            <p:cNvPr id="26" name="Grupo 25">
              <a:extLst>
                <a:ext uri="{FF2B5EF4-FFF2-40B4-BE49-F238E27FC236}">
                  <a16:creationId xmlns:a16="http://schemas.microsoft.com/office/drawing/2014/main" id="{525D4C59-6B97-D44D-91E6-157F2EAB3B15}"/>
                </a:ext>
              </a:extLst>
            </p:cNvPr>
            <p:cNvGrpSpPr/>
            <p:nvPr/>
          </p:nvGrpSpPr>
          <p:grpSpPr>
            <a:xfrm>
              <a:off x="17340360" y="3569205"/>
              <a:ext cx="2852003" cy="1410137"/>
              <a:chOff x="4338572" y="1865337"/>
              <a:chExt cx="6041893" cy="2987339"/>
            </a:xfrm>
            <a:grpFill/>
          </p:grpSpPr>
          <p:sp>
            <p:nvSpPr>
              <p:cNvPr id="31" name="Freeform 19">
                <a:extLst>
                  <a:ext uri="{FF2B5EF4-FFF2-40B4-BE49-F238E27FC236}">
                    <a16:creationId xmlns:a16="http://schemas.microsoft.com/office/drawing/2014/main" id="{3E8D0630-F64B-417A-7727-1AE7FA8757C5}"/>
                  </a:ext>
                </a:extLst>
              </p:cNvPr>
              <p:cNvSpPr>
                <a:spLocks noChangeArrowheads="1"/>
              </p:cNvSpPr>
              <p:nvPr/>
            </p:nvSpPr>
            <p:spPr bwMode="auto">
              <a:xfrm>
                <a:off x="7528462" y="1865337"/>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sp>
            <p:nvSpPr>
              <p:cNvPr id="32" name="Freeform 19">
                <a:extLst>
                  <a:ext uri="{FF2B5EF4-FFF2-40B4-BE49-F238E27FC236}">
                    <a16:creationId xmlns:a16="http://schemas.microsoft.com/office/drawing/2014/main" id="{4163B311-E117-D45D-722D-8EFAAD67978C}"/>
                  </a:ext>
                </a:extLst>
              </p:cNvPr>
              <p:cNvSpPr>
                <a:spLocks noChangeArrowheads="1"/>
              </p:cNvSpPr>
              <p:nvPr/>
            </p:nvSpPr>
            <p:spPr bwMode="auto">
              <a:xfrm>
                <a:off x="4338572" y="2000669"/>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grpSp>
        <p:grpSp>
          <p:nvGrpSpPr>
            <p:cNvPr id="27" name="Grupo 26">
              <a:extLst>
                <a:ext uri="{FF2B5EF4-FFF2-40B4-BE49-F238E27FC236}">
                  <a16:creationId xmlns:a16="http://schemas.microsoft.com/office/drawing/2014/main" id="{5C63E270-3E84-6F39-24EF-0A67AAF74023}"/>
                </a:ext>
              </a:extLst>
            </p:cNvPr>
            <p:cNvGrpSpPr/>
            <p:nvPr/>
          </p:nvGrpSpPr>
          <p:grpSpPr>
            <a:xfrm>
              <a:off x="20174280" y="3504657"/>
              <a:ext cx="2852003" cy="1410137"/>
              <a:chOff x="4338572" y="1865337"/>
              <a:chExt cx="6041893" cy="2987339"/>
            </a:xfrm>
            <a:grpFill/>
          </p:grpSpPr>
          <p:sp>
            <p:nvSpPr>
              <p:cNvPr id="29" name="Freeform 19">
                <a:extLst>
                  <a:ext uri="{FF2B5EF4-FFF2-40B4-BE49-F238E27FC236}">
                    <a16:creationId xmlns:a16="http://schemas.microsoft.com/office/drawing/2014/main" id="{CFC8D277-5654-F67D-FAB3-8D08A5C95369}"/>
                  </a:ext>
                </a:extLst>
              </p:cNvPr>
              <p:cNvSpPr>
                <a:spLocks noChangeArrowheads="1"/>
              </p:cNvSpPr>
              <p:nvPr/>
            </p:nvSpPr>
            <p:spPr bwMode="auto">
              <a:xfrm>
                <a:off x="7528462" y="1865337"/>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sp>
            <p:nvSpPr>
              <p:cNvPr id="30" name="Freeform 19">
                <a:extLst>
                  <a:ext uri="{FF2B5EF4-FFF2-40B4-BE49-F238E27FC236}">
                    <a16:creationId xmlns:a16="http://schemas.microsoft.com/office/drawing/2014/main" id="{72ECFC04-0D9B-7402-23BE-A76F4D07D4F7}"/>
                  </a:ext>
                </a:extLst>
              </p:cNvPr>
              <p:cNvSpPr>
                <a:spLocks noChangeArrowheads="1"/>
              </p:cNvSpPr>
              <p:nvPr/>
            </p:nvSpPr>
            <p:spPr bwMode="auto">
              <a:xfrm>
                <a:off x="4338572" y="2000669"/>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grpSp>
      </p:grpSp>
      <p:sp>
        <p:nvSpPr>
          <p:cNvPr id="2" name="TextBox 1">
            <a:extLst>
              <a:ext uri="{FF2B5EF4-FFF2-40B4-BE49-F238E27FC236}">
                <a16:creationId xmlns:a16="http://schemas.microsoft.com/office/drawing/2014/main" id="{CFFCF51F-F9D7-BB4F-D2A8-95B359CAF343}"/>
              </a:ext>
            </a:extLst>
          </p:cNvPr>
          <p:cNvSpPr txBox="1"/>
          <p:nvPr/>
        </p:nvSpPr>
        <p:spPr>
          <a:xfrm>
            <a:off x="2971800" y="1698647"/>
            <a:ext cx="12344400" cy="1419619"/>
          </a:xfrm>
          <a:prstGeom prst="rect">
            <a:avLst/>
          </a:prstGeom>
          <a:noFill/>
        </p:spPr>
        <p:txBody>
          <a:bodyPr wrap="square" rtlCol="0" anchor="t">
            <a:spAutoFit/>
          </a:bodyPr>
          <a:lstStyle/>
          <a:p>
            <a:pPr algn="ctr" defTabSz="1371326"/>
            <a:r>
              <a:rPr lang="en-US" sz="8625" b="1" dirty="0">
                <a:solidFill>
                  <a:schemeClr val="accent1"/>
                </a:solidFill>
                <a:latin typeface="Poppins Bold" panose="00000800000000000000" charset="0"/>
                <a:cs typeface="Poppins Bold" panose="00000800000000000000" charset="0"/>
              </a:rPr>
              <a:t>5 </a:t>
            </a:r>
            <a:r>
              <a:rPr lang="en-US" sz="8625" b="1" dirty="0">
                <a:solidFill>
                  <a:srgbClr val="16006D"/>
                </a:solidFill>
                <a:latin typeface="Poppins Bold" panose="00000800000000000000" charset="0"/>
                <a:cs typeface="Poppins Bold" panose="00000800000000000000" charset="0"/>
              </a:rPr>
              <a:t>OTHER</a:t>
            </a:r>
            <a:r>
              <a:rPr lang="en-US" sz="8625" b="1" dirty="0">
                <a:solidFill>
                  <a:schemeClr val="accent1"/>
                </a:solidFill>
                <a:latin typeface="Poppins Bold" panose="00000800000000000000" charset="0"/>
                <a:cs typeface="Poppins Bold" panose="00000800000000000000" charset="0"/>
              </a:rPr>
              <a:t> EFFECTS</a:t>
            </a:r>
          </a:p>
        </p:txBody>
      </p:sp>
      <p:sp>
        <p:nvSpPr>
          <p:cNvPr id="53" name="Hình chữ nhật: Góc Tròn 52">
            <a:extLst>
              <a:ext uri="{FF2B5EF4-FFF2-40B4-BE49-F238E27FC236}">
                <a16:creationId xmlns:a16="http://schemas.microsoft.com/office/drawing/2014/main" id="{AD9FF219-329D-AFC9-53EA-80E4752686BF}"/>
              </a:ext>
            </a:extLst>
          </p:cNvPr>
          <p:cNvSpPr/>
          <p:nvPr/>
        </p:nvSpPr>
        <p:spPr>
          <a:xfrm>
            <a:off x="556039" y="-1524000"/>
            <a:ext cx="1295400" cy="3048000"/>
          </a:xfrm>
          <a:prstGeom prst="roundRect">
            <a:avLst/>
          </a:prstGeom>
          <a:solidFill>
            <a:srgbClr val="001737"/>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54" name="Hộp Văn bản 53">
            <a:extLst>
              <a:ext uri="{FF2B5EF4-FFF2-40B4-BE49-F238E27FC236}">
                <a16:creationId xmlns:a16="http://schemas.microsoft.com/office/drawing/2014/main" id="{87BCCE4D-6573-0BE6-FF4A-6EDEA4674489}"/>
              </a:ext>
            </a:extLst>
          </p:cNvPr>
          <p:cNvSpPr txBox="1"/>
          <p:nvPr/>
        </p:nvSpPr>
        <p:spPr>
          <a:xfrm>
            <a:off x="464541" y="182324"/>
            <a:ext cx="129540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0" normalizeH="0" baseline="0" noProof="0" dirty="0">
                <a:ln>
                  <a:noFill/>
                </a:ln>
                <a:solidFill>
                  <a:schemeClr val="bg1"/>
                </a:solidFill>
                <a:effectLst/>
                <a:uLnTx/>
                <a:uFillTx/>
                <a:latin typeface="ADLaM Display" panose="02010000000000000000" pitchFamily="2" charset="0"/>
                <a:ea typeface="ADLaM Display" panose="02010000000000000000" pitchFamily="2" charset="0"/>
                <a:cs typeface="ADLaM Display" panose="02010000000000000000" pitchFamily="2" charset="0"/>
              </a:rPr>
              <a:t>03</a:t>
            </a:r>
            <a:endParaRPr kumimoji="0" lang="vi-VN" sz="4800" b="0" i="0" u="none" strike="noStrike" kern="1200" cap="none" spc="0" normalizeH="0" baseline="0" noProof="0" dirty="0">
              <a:ln>
                <a:noFill/>
              </a:ln>
              <a:solidFill>
                <a:schemeClr val="bg1"/>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sp>
        <p:nvSpPr>
          <p:cNvPr id="4" name="Freeform 27">
            <a:extLst>
              <a:ext uri="{FF2B5EF4-FFF2-40B4-BE49-F238E27FC236}">
                <a16:creationId xmlns:a16="http://schemas.microsoft.com/office/drawing/2014/main" id="{FC4321E1-E516-4D4C-9E85-66E8942DD019}"/>
              </a:ext>
            </a:extLst>
          </p:cNvPr>
          <p:cNvSpPr>
            <a:spLocks noChangeArrowheads="1"/>
          </p:cNvSpPr>
          <p:nvPr/>
        </p:nvSpPr>
        <p:spPr bwMode="auto">
          <a:xfrm>
            <a:off x="9359939" y="3509833"/>
            <a:ext cx="8674942" cy="6125491"/>
          </a:xfrm>
          <a:prstGeom prst="roundRect">
            <a:avLst/>
          </a:prstGeom>
          <a:gradFill>
            <a:gsLst>
              <a:gs pos="39000">
                <a:schemeClr val="tx2"/>
              </a:gs>
              <a:gs pos="100000">
                <a:schemeClr val="tx2">
                  <a:lumMod val="60000"/>
                  <a:lumOff val="40000"/>
                </a:schemeClr>
              </a:gs>
            </a:gsLst>
            <a:lin ang="2700000" scaled="1"/>
          </a:gradFill>
          <a:ln>
            <a:noFill/>
          </a:ln>
          <a:effectLst/>
        </p:spPr>
        <p:txBody>
          <a:bodyPr wrap="square" anchor="ctr">
            <a:noAutofit/>
          </a:bodyPr>
          <a:lstStyle/>
          <a:p>
            <a:pPr defTabSz="1371326"/>
            <a:endParaRPr lang="en-US" sz="2700" dirty="0">
              <a:solidFill>
                <a:srgbClr val="1C1C1C"/>
              </a:solidFill>
              <a:latin typeface="DM Sans"/>
            </a:endParaRPr>
          </a:p>
        </p:txBody>
      </p:sp>
      <p:sp>
        <p:nvSpPr>
          <p:cNvPr id="5" name="TextBox 17">
            <a:extLst>
              <a:ext uri="{FF2B5EF4-FFF2-40B4-BE49-F238E27FC236}">
                <a16:creationId xmlns:a16="http://schemas.microsoft.com/office/drawing/2014/main" id="{DBB029AD-FC08-DE88-F38A-18E8CB7E5ADB}"/>
              </a:ext>
            </a:extLst>
          </p:cNvPr>
          <p:cNvSpPr txBox="1"/>
          <p:nvPr/>
        </p:nvSpPr>
        <p:spPr>
          <a:xfrm>
            <a:off x="9906000" y="3967426"/>
            <a:ext cx="6719806" cy="799065"/>
          </a:xfrm>
          <a:prstGeom prst="rect">
            <a:avLst/>
          </a:prstGeom>
          <a:noFill/>
        </p:spPr>
        <p:txBody>
          <a:bodyPr wrap="square" rtlCol="0" anchor="t">
            <a:spAutoFit/>
          </a:bodyPr>
          <a:lstStyle>
            <a:defPPr>
              <a:defRPr lang="en-US"/>
            </a:defPPr>
            <a:lvl1pPr algn="ctr">
              <a:lnSpc>
                <a:spcPct val="140000"/>
              </a:lnSpc>
              <a:spcBef>
                <a:spcPts val="1200"/>
              </a:spcBef>
              <a:spcAft>
                <a:spcPts val="0"/>
              </a:spcAft>
              <a:defRPr sz="3100">
                <a:latin typeface="Montserrat" pitchFamily="2" charset="77"/>
              </a:defRPr>
            </a:lvl1pPr>
          </a:lstStyle>
          <a:p>
            <a:pPr algn="l" defTabSz="1371326">
              <a:spcBef>
                <a:spcPts val="900"/>
              </a:spcBef>
            </a:pPr>
            <a:r>
              <a:rPr lang="en-US" sz="3600" b="1" dirty="0">
                <a:solidFill>
                  <a:schemeClr val="bg1"/>
                </a:solidFill>
                <a:effectLst/>
                <a:latin typeface="Poppins Bold" panose="00000800000000000000" charset="0"/>
                <a:ea typeface="Arial" panose="020B0604020202020204" pitchFamily="34" charset="0"/>
                <a:cs typeface="Poppins Bold" panose="00000800000000000000" charset="0"/>
              </a:rPr>
              <a:t>Impact On Relationships</a:t>
            </a:r>
            <a:endParaRPr lang="en-US" sz="3600" dirty="0">
              <a:solidFill>
                <a:schemeClr val="bg1"/>
              </a:solidFill>
              <a:latin typeface="Poppins Bold" panose="00000800000000000000" charset="0"/>
              <a:cs typeface="Poppins Bold" panose="00000800000000000000" charset="0"/>
            </a:endParaRPr>
          </a:p>
        </p:txBody>
      </p:sp>
      <p:sp>
        <p:nvSpPr>
          <p:cNvPr id="19" name="Lưu đồ: Đường kết nối 18">
            <a:extLst>
              <a:ext uri="{FF2B5EF4-FFF2-40B4-BE49-F238E27FC236}">
                <a16:creationId xmlns:a16="http://schemas.microsoft.com/office/drawing/2014/main" id="{59379F96-A0E8-CF67-0EAC-E72766479EFE}"/>
              </a:ext>
            </a:extLst>
          </p:cNvPr>
          <p:cNvSpPr/>
          <p:nvPr/>
        </p:nvSpPr>
        <p:spPr>
          <a:xfrm>
            <a:off x="15989339" y="3111539"/>
            <a:ext cx="2227520" cy="2227520"/>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6" name="Hộp Văn bản 5">
            <a:extLst>
              <a:ext uri="{FF2B5EF4-FFF2-40B4-BE49-F238E27FC236}">
                <a16:creationId xmlns:a16="http://schemas.microsoft.com/office/drawing/2014/main" id="{AE3AF0F9-11A8-C72B-123A-335C805564A1}"/>
              </a:ext>
            </a:extLst>
          </p:cNvPr>
          <p:cNvSpPr txBox="1"/>
          <p:nvPr/>
        </p:nvSpPr>
        <p:spPr>
          <a:xfrm>
            <a:off x="16190689" y="3619752"/>
            <a:ext cx="1828800" cy="1569660"/>
          </a:xfrm>
          <a:prstGeom prst="rect">
            <a:avLst/>
          </a:prstGeom>
          <a:noFill/>
        </p:spPr>
        <p:txBody>
          <a:bodyPr wrap="square" rtlCol="0">
            <a:spAutoFit/>
          </a:bodyPr>
          <a:lstStyle/>
          <a:p>
            <a:pPr algn="ctr"/>
            <a:r>
              <a:rPr lang="en-US" sz="9600" dirty="0">
                <a:solidFill>
                  <a:schemeClr val="tx2"/>
                </a:solidFill>
                <a:latin typeface="Poppins Bold" panose="00000800000000000000" charset="0"/>
                <a:cs typeface="Poppins Bold" panose="00000800000000000000" charset="0"/>
              </a:rPr>
              <a:t>04</a:t>
            </a:r>
            <a:endParaRPr lang="vi-VN" sz="9600" dirty="0">
              <a:solidFill>
                <a:schemeClr val="tx2"/>
              </a:solidFill>
              <a:cs typeface="Poppins Bold" panose="00000800000000000000" charset="0"/>
            </a:endParaRPr>
          </a:p>
        </p:txBody>
      </p:sp>
      <p:sp>
        <p:nvSpPr>
          <p:cNvPr id="21" name="Freeform 27">
            <a:extLst>
              <a:ext uri="{FF2B5EF4-FFF2-40B4-BE49-F238E27FC236}">
                <a16:creationId xmlns:a16="http://schemas.microsoft.com/office/drawing/2014/main" id="{F6CC1FBB-9612-009B-A48F-B2AAE32B5F81}"/>
              </a:ext>
            </a:extLst>
          </p:cNvPr>
          <p:cNvSpPr>
            <a:spLocks noChangeArrowheads="1"/>
          </p:cNvSpPr>
          <p:nvPr/>
        </p:nvSpPr>
        <p:spPr bwMode="auto">
          <a:xfrm>
            <a:off x="253119" y="3511223"/>
            <a:ext cx="8674942" cy="6125491"/>
          </a:xfrm>
          <a:prstGeom prst="roundRect">
            <a:avLst/>
          </a:prstGeom>
          <a:blipFill>
            <a:blip r:embed="rId2"/>
            <a:stretch>
              <a:fillRect/>
            </a:stretch>
          </a:blipFill>
          <a:ln>
            <a:solidFill>
              <a:schemeClr val="accent2"/>
            </a:solidFill>
          </a:ln>
          <a:effectLst/>
        </p:spPr>
        <p:txBody>
          <a:bodyPr wrap="square" anchor="ctr">
            <a:noAutofit/>
          </a:bodyPr>
          <a:lstStyle/>
          <a:p>
            <a:pPr defTabSz="1371326"/>
            <a:endParaRPr lang="en-US" sz="2700" dirty="0">
              <a:solidFill>
                <a:srgbClr val="1C1C1C"/>
              </a:solidFill>
              <a:latin typeface="DM Sans"/>
            </a:endParaRPr>
          </a:p>
        </p:txBody>
      </p:sp>
      <p:sp>
        <p:nvSpPr>
          <p:cNvPr id="22" name="Hộp Văn bản 21">
            <a:extLst>
              <a:ext uri="{FF2B5EF4-FFF2-40B4-BE49-F238E27FC236}">
                <a16:creationId xmlns:a16="http://schemas.microsoft.com/office/drawing/2014/main" id="{303465B9-B1F3-592E-55D2-C7CEEADA1730}"/>
              </a:ext>
            </a:extLst>
          </p:cNvPr>
          <p:cNvSpPr txBox="1"/>
          <p:nvPr/>
        </p:nvSpPr>
        <p:spPr>
          <a:xfrm>
            <a:off x="9906000" y="5680558"/>
            <a:ext cx="7311624" cy="3108543"/>
          </a:xfrm>
          <a:prstGeom prst="rect">
            <a:avLst/>
          </a:prstGeom>
          <a:noFill/>
        </p:spPr>
        <p:txBody>
          <a:bodyPr wrap="square" rtlCol="0">
            <a:spAutoFit/>
          </a:bodyPr>
          <a:lstStyle/>
          <a:p>
            <a:r>
              <a:rPr lang="en-US" sz="2800" b="1" kern="100" dirty="0">
                <a:solidFill>
                  <a:schemeClr val="bg1"/>
                </a:solidFill>
                <a:effectLst/>
                <a:latin typeface="Raleway" pitchFamily="2" charset="-93"/>
                <a:ea typeface="Arial" panose="020B0604020202020204" pitchFamily="34" charset="0"/>
                <a:cs typeface="Times New Roman" panose="02020603050405020304" pitchFamily="18" charset="0"/>
              </a:rPr>
              <a:t>Unrealistic expectations can also strain relationships, as people may feel pressure to appear perfect, leading to dishonesty and superficial interactions. Jealousy and comparison can also create friction between friends or partners</a:t>
            </a:r>
            <a:endParaRPr lang="vi-VN" sz="2800" b="1" kern="100" dirty="0">
              <a:solidFill>
                <a:schemeClr val="bg1"/>
              </a:solidFill>
              <a:effectLst/>
              <a:latin typeface="Raleway" pitchFamily="2" charset="-93"/>
              <a:ea typeface="Arial" panose="020B0604020202020204" pitchFamily="34" charset="0"/>
              <a:cs typeface="Times New Roman" panose="02020603050405020304" pitchFamily="18" charset="0"/>
            </a:endParaRPr>
          </a:p>
          <a:p>
            <a:endParaRPr lang="vi-VN" sz="2800" dirty="0">
              <a:solidFill>
                <a:schemeClr val="bg1"/>
              </a:solidFill>
            </a:endParaRPr>
          </a:p>
        </p:txBody>
      </p:sp>
    </p:spTree>
    <p:extLst>
      <p:ext uri="{BB962C8B-B14F-4D97-AF65-F5344CB8AC3E}">
        <p14:creationId xmlns:p14="http://schemas.microsoft.com/office/powerpoint/2010/main" val="1785571444"/>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15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25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750"/>
                            </p:stCondLst>
                            <p:childTnLst>
                              <p:par>
                                <p:cTn id="9" presetID="2" presetClass="entr" presetSubtype="2" fill="hold" grpId="0" nodeType="afterEffect">
                                  <p:stCondLst>
                                    <p:cond delay="25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1+#ppt_w/2"/>
                                          </p:val>
                                        </p:tav>
                                        <p:tav tm="100000">
                                          <p:val>
                                            <p:strVal val="#ppt_x"/>
                                          </p:val>
                                        </p:tav>
                                      </p:tavLst>
                                    </p:anim>
                                    <p:anim calcmode="lin" valueType="num">
                                      <p:cBhvr additive="base">
                                        <p:cTn id="12"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557BB9-BC3E-9FC9-DFB8-E201353FD6AD}"/>
            </a:ext>
          </a:extLst>
        </p:cNvPr>
        <p:cNvGrpSpPr/>
        <p:nvPr/>
      </p:nvGrpSpPr>
      <p:grpSpPr>
        <a:xfrm>
          <a:off x="0" y="0"/>
          <a:ext cx="0" cy="0"/>
          <a:chOff x="0" y="0"/>
          <a:chExt cx="0" cy="0"/>
        </a:xfrm>
      </p:grpSpPr>
      <p:sp>
        <p:nvSpPr>
          <p:cNvPr id="33" name="Rectangle 34">
            <a:extLst>
              <a:ext uri="{FF2B5EF4-FFF2-40B4-BE49-F238E27FC236}">
                <a16:creationId xmlns:a16="http://schemas.microsoft.com/office/drawing/2014/main" id="{3E809197-0020-A853-BD61-DB6AF0071E18}"/>
              </a:ext>
            </a:extLst>
          </p:cNvPr>
          <p:cNvSpPr/>
          <p:nvPr/>
        </p:nvSpPr>
        <p:spPr>
          <a:xfrm>
            <a:off x="-56102" y="9990913"/>
            <a:ext cx="18341721" cy="296087"/>
          </a:xfrm>
          <a:prstGeom prst="rect">
            <a:avLst/>
          </a:prstGeom>
          <a:gradFill flip="none" rotWithShape="1">
            <a:gsLst>
              <a:gs pos="0">
                <a:schemeClr val="accent1"/>
              </a:gs>
              <a:gs pos="75000">
                <a:schemeClr val="accent1">
                  <a:lumMod val="60000"/>
                  <a:lumOff val="4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1326"/>
            <a:endParaRPr lang="en-SV" sz="2700" dirty="0">
              <a:solidFill>
                <a:srgbClr val="FFFFFF"/>
              </a:solidFill>
              <a:latin typeface="DM Sans" pitchFamily="2" charset="0"/>
            </a:endParaRPr>
          </a:p>
        </p:txBody>
      </p:sp>
      <p:grpSp>
        <p:nvGrpSpPr>
          <p:cNvPr id="7" name="Grupo 6">
            <a:extLst>
              <a:ext uri="{FF2B5EF4-FFF2-40B4-BE49-F238E27FC236}">
                <a16:creationId xmlns:a16="http://schemas.microsoft.com/office/drawing/2014/main" id="{A3FE4577-148B-5DF4-B466-2DF49F60D51C}"/>
              </a:ext>
            </a:extLst>
          </p:cNvPr>
          <p:cNvGrpSpPr/>
          <p:nvPr/>
        </p:nvGrpSpPr>
        <p:grpSpPr>
          <a:xfrm>
            <a:off x="-1102709" y="1814741"/>
            <a:ext cx="4264442" cy="1106014"/>
            <a:chOff x="17340360" y="3504657"/>
            <a:chExt cx="5685923" cy="1474685"/>
          </a:xfrm>
          <a:gradFill>
            <a:gsLst>
              <a:gs pos="28000">
                <a:schemeClr val="accent1"/>
              </a:gs>
              <a:gs pos="100000">
                <a:schemeClr val="accent1">
                  <a:lumMod val="60000"/>
                  <a:lumOff val="40000"/>
                </a:schemeClr>
              </a:gs>
            </a:gsLst>
            <a:lin ang="0" scaled="1"/>
          </a:gradFill>
        </p:grpSpPr>
        <p:grpSp>
          <p:nvGrpSpPr>
            <p:cNvPr id="8" name="Grupo 7">
              <a:extLst>
                <a:ext uri="{FF2B5EF4-FFF2-40B4-BE49-F238E27FC236}">
                  <a16:creationId xmlns:a16="http://schemas.microsoft.com/office/drawing/2014/main" id="{6F6DAB82-84EB-92A8-7DB6-7D68C557A989}"/>
                </a:ext>
              </a:extLst>
            </p:cNvPr>
            <p:cNvGrpSpPr/>
            <p:nvPr/>
          </p:nvGrpSpPr>
          <p:grpSpPr>
            <a:xfrm>
              <a:off x="17340360" y="3569205"/>
              <a:ext cx="2852003" cy="1410137"/>
              <a:chOff x="4338572" y="1865337"/>
              <a:chExt cx="6041893" cy="2987339"/>
            </a:xfrm>
            <a:grpFill/>
          </p:grpSpPr>
          <p:sp>
            <p:nvSpPr>
              <p:cNvPr id="12" name="Freeform 19">
                <a:extLst>
                  <a:ext uri="{FF2B5EF4-FFF2-40B4-BE49-F238E27FC236}">
                    <a16:creationId xmlns:a16="http://schemas.microsoft.com/office/drawing/2014/main" id="{14F11027-6FBD-9BFD-CA4A-07EC3FF6DDEA}"/>
                  </a:ext>
                </a:extLst>
              </p:cNvPr>
              <p:cNvSpPr>
                <a:spLocks noChangeArrowheads="1"/>
              </p:cNvSpPr>
              <p:nvPr/>
            </p:nvSpPr>
            <p:spPr bwMode="auto">
              <a:xfrm>
                <a:off x="7528462" y="1865337"/>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sp>
            <p:nvSpPr>
              <p:cNvPr id="13" name="Freeform 19">
                <a:extLst>
                  <a:ext uri="{FF2B5EF4-FFF2-40B4-BE49-F238E27FC236}">
                    <a16:creationId xmlns:a16="http://schemas.microsoft.com/office/drawing/2014/main" id="{89C0A588-856E-6A80-5BA7-859701213CF7}"/>
                  </a:ext>
                </a:extLst>
              </p:cNvPr>
              <p:cNvSpPr>
                <a:spLocks noChangeArrowheads="1"/>
              </p:cNvSpPr>
              <p:nvPr/>
            </p:nvSpPr>
            <p:spPr bwMode="auto">
              <a:xfrm>
                <a:off x="4338572" y="2000669"/>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grpSp>
        <p:grpSp>
          <p:nvGrpSpPr>
            <p:cNvPr id="9" name="Grupo 8">
              <a:extLst>
                <a:ext uri="{FF2B5EF4-FFF2-40B4-BE49-F238E27FC236}">
                  <a16:creationId xmlns:a16="http://schemas.microsoft.com/office/drawing/2014/main" id="{088F81F0-AC1F-C057-A704-1E6CDBBEC66D}"/>
                </a:ext>
              </a:extLst>
            </p:cNvPr>
            <p:cNvGrpSpPr/>
            <p:nvPr/>
          </p:nvGrpSpPr>
          <p:grpSpPr>
            <a:xfrm>
              <a:off x="20174280" y="3504657"/>
              <a:ext cx="2852003" cy="1410137"/>
              <a:chOff x="4338572" y="1865337"/>
              <a:chExt cx="6041893" cy="2987339"/>
            </a:xfrm>
            <a:grpFill/>
          </p:grpSpPr>
          <p:sp>
            <p:nvSpPr>
              <p:cNvPr id="10" name="Freeform 19">
                <a:extLst>
                  <a:ext uri="{FF2B5EF4-FFF2-40B4-BE49-F238E27FC236}">
                    <a16:creationId xmlns:a16="http://schemas.microsoft.com/office/drawing/2014/main" id="{8B30599D-895E-4CDD-7491-C104AFDE0C89}"/>
                  </a:ext>
                </a:extLst>
              </p:cNvPr>
              <p:cNvSpPr>
                <a:spLocks noChangeArrowheads="1"/>
              </p:cNvSpPr>
              <p:nvPr/>
            </p:nvSpPr>
            <p:spPr bwMode="auto">
              <a:xfrm>
                <a:off x="7528462" y="1865337"/>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sp>
            <p:nvSpPr>
              <p:cNvPr id="11" name="Freeform 19">
                <a:extLst>
                  <a:ext uri="{FF2B5EF4-FFF2-40B4-BE49-F238E27FC236}">
                    <a16:creationId xmlns:a16="http://schemas.microsoft.com/office/drawing/2014/main" id="{83AF359B-C410-7561-680F-00AE5486F173}"/>
                  </a:ext>
                </a:extLst>
              </p:cNvPr>
              <p:cNvSpPr>
                <a:spLocks noChangeArrowheads="1"/>
              </p:cNvSpPr>
              <p:nvPr/>
            </p:nvSpPr>
            <p:spPr bwMode="auto">
              <a:xfrm>
                <a:off x="4338572" y="2000669"/>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grpSp>
      </p:grpSp>
      <p:grpSp>
        <p:nvGrpSpPr>
          <p:cNvPr id="15" name="Grupo 14">
            <a:extLst>
              <a:ext uri="{FF2B5EF4-FFF2-40B4-BE49-F238E27FC236}">
                <a16:creationId xmlns:a16="http://schemas.microsoft.com/office/drawing/2014/main" id="{F1C97C1E-C31B-BA42-D285-DD4D79C94402}"/>
              </a:ext>
            </a:extLst>
          </p:cNvPr>
          <p:cNvGrpSpPr/>
          <p:nvPr/>
        </p:nvGrpSpPr>
        <p:grpSpPr>
          <a:xfrm>
            <a:off x="15126268" y="1814741"/>
            <a:ext cx="4264442" cy="1106014"/>
            <a:chOff x="17340360" y="3504657"/>
            <a:chExt cx="5685923" cy="1474685"/>
          </a:xfrm>
          <a:gradFill>
            <a:gsLst>
              <a:gs pos="28000">
                <a:schemeClr val="accent1"/>
              </a:gs>
              <a:gs pos="100000">
                <a:schemeClr val="accent1">
                  <a:lumMod val="60000"/>
                  <a:lumOff val="40000"/>
                </a:schemeClr>
              </a:gs>
            </a:gsLst>
            <a:lin ang="0" scaled="1"/>
          </a:gradFill>
        </p:grpSpPr>
        <p:grpSp>
          <p:nvGrpSpPr>
            <p:cNvPr id="26" name="Grupo 25">
              <a:extLst>
                <a:ext uri="{FF2B5EF4-FFF2-40B4-BE49-F238E27FC236}">
                  <a16:creationId xmlns:a16="http://schemas.microsoft.com/office/drawing/2014/main" id="{E7305102-1966-44B8-ACF2-5A46F4936939}"/>
                </a:ext>
              </a:extLst>
            </p:cNvPr>
            <p:cNvGrpSpPr/>
            <p:nvPr/>
          </p:nvGrpSpPr>
          <p:grpSpPr>
            <a:xfrm>
              <a:off x="17340360" y="3569205"/>
              <a:ext cx="2852003" cy="1410137"/>
              <a:chOff x="4338572" y="1865337"/>
              <a:chExt cx="6041893" cy="2987339"/>
            </a:xfrm>
            <a:grpFill/>
          </p:grpSpPr>
          <p:sp>
            <p:nvSpPr>
              <p:cNvPr id="31" name="Freeform 19">
                <a:extLst>
                  <a:ext uri="{FF2B5EF4-FFF2-40B4-BE49-F238E27FC236}">
                    <a16:creationId xmlns:a16="http://schemas.microsoft.com/office/drawing/2014/main" id="{6049BF0A-250A-1680-FDF4-9B33C070BC08}"/>
                  </a:ext>
                </a:extLst>
              </p:cNvPr>
              <p:cNvSpPr>
                <a:spLocks noChangeArrowheads="1"/>
              </p:cNvSpPr>
              <p:nvPr/>
            </p:nvSpPr>
            <p:spPr bwMode="auto">
              <a:xfrm>
                <a:off x="7528462" y="1865337"/>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sp>
            <p:nvSpPr>
              <p:cNvPr id="32" name="Freeform 19">
                <a:extLst>
                  <a:ext uri="{FF2B5EF4-FFF2-40B4-BE49-F238E27FC236}">
                    <a16:creationId xmlns:a16="http://schemas.microsoft.com/office/drawing/2014/main" id="{390128E8-E143-F414-93F4-1C6B4B6FDEF1}"/>
                  </a:ext>
                </a:extLst>
              </p:cNvPr>
              <p:cNvSpPr>
                <a:spLocks noChangeArrowheads="1"/>
              </p:cNvSpPr>
              <p:nvPr/>
            </p:nvSpPr>
            <p:spPr bwMode="auto">
              <a:xfrm>
                <a:off x="4338572" y="2000669"/>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grpSp>
        <p:grpSp>
          <p:nvGrpSpPr>
            <p:cNvPr id="27" name="Grupo 26">
              <a:extLst>
                <a:ext uri="{FF2B5EF4-FFF2-40B4-BE49-F238E27FC236}">
                  <a16:creationId xmlns:a16="http://schemas.microsoft.com/office/drawing/2014/main" id="{6C498695-5C61-F569-CCEA-07B7B3A2441F}"/>
                </a:ext>
              </a:extLst>
            </p:cNvPr>
            <p:cNvGrpSpPr/>
            <p:nvPr/>
          </p:nvGrpSpPr>
          <p:grpSpPr>
            <a:xfrm>
              <a:off x="20174280" y="3504657"/>
              <a:ext cx="2852003" cy="1410137"/>
              <a:chOff x="4338572" y="1865337"/>
              <a:chExt cx="6041893" cy="2987339"/>
            </a:xfrm>
            <a:grpFill/>
          </p:grpSpPr>
          <p:sp>
            <p:nvSpPr>
              <p:cNvPr id="29" name="Freeform 19">
                <a:extLst>
                  <a:ext uri="{FF2B5EF4-FFF2-40B4-BE49-F238E27FC236}">
                    <a16:creationId xmlns:a16="http://schemas.microsoft.com/office/drawing/2014/main" id="{E1265AF0-5B8E-DC95-E50F-997EFB4CFB4E}"/>
                  </a:ext>
                </a:extLst>
              </p:cNvPr>
              <p:cNvSpPr>
                <a:spLocks noChangeArrowheads="1"/>
              </p:cNvSpPr>
              <p:nvPr/>
            </p:nvSpPr>
            <p:spPr bwMode="auto">
              <a:xfrm>
                <a:off x="7528462" y="1865337"/>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sp>
            <p:nvSpPr>
              <p:cNvPr id="30" name="Freeform 19">
                <a:extLst>
                  <a:ext uri="{FF2B5EF4-FFF2-40B4-BE49-F238E27FC236}">
                    <a16:creationId xmlns:a16="http://schemas.microsoft.com/office/drawing/2014/main" id="{645DEC8C-3C11-38BB-6AAE-8982BFBBCB42}"/>
                  </a:ext>
                </a:extLst>
              </p:cNvPr>
              <p:cNvSpPr>
                <a:spLocks noChangeArrowheads="1"/>
              </p:cNvSpPr>
              <p:nvPr/>
            </p:nvSpPr>
            <p:spPr bwMode="auto">
              <a:xfrm>
                <a:off x="4338572" y="2000669"/>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grpSp>
      </p:grpSp>
      <p:sp>
        <p:nvSpPr>
          <p:cNvPr id="2" name="TextBox 1">
            <a:extLst>
              <a:ext uri="{FF2B5EF4-FFF2-40B4-BE49-F238E27FC236}">
                <a16:creationId xmlns:a16="http://schemas.microsoft.com/office/drawing/2014/main" id="{85D4AEBD-1E87-3956-8C04-8B1B7827FB28}"/>
              </a:ext>
            </a:extLst>
          </p:cNvPr>
          <p:cNvSpPr txBox="1"/>
          <p:nvPr/>
        </p:nvSpPr>
        <p:spPr>
          <a:xfrm>
            <a:off x="2971800" y="1698647"/>
            <a:ext cx="12344400" cy="1419619"/>
          </a:xfrm>
          <a:prstGeom prst="rect">
            <a:avLst/>
          </a:prstGeom>
          <a:noFill/>
        </p:spPr>
        <p:txBody>
          <a:bodyPr wrap="square" rtlCol="0" anchor="t">
            <a:spAutoFit/>
          </a:bodyPr>
          <a:lstStyle/>
          <a:p>
            <a:pPr algn="ctr" defTabSz="1371326"/>
            <a:r>
              <a:rPr lang="en-US" sz="8625" b="1" dirty="0">
                <a:solidFill>
                  <a:schemeClr val="accent1"/>
                </a:solidFill>
                <a:latin typeface="Poppins Bold" panose="00000800000000000000" charset="0"/>
                <a:cs typeface="Poppins Bold" panose="00000800000000000000" charset="0"/>
              </a:rPr>
              <a:t>5 </a:t>
            </a:r>
            <a:r>
              <a:rPr lang="en-US" sz="8625" b="1" dirty="0">
                <a:solidFill>
                  <a:srgbClr val="16006D"/>
                </a:solidFill>
                <a:latin typeface="Poppins Bold" panose="00000800000000000000" charset="0"/>
                <a:cs typeface="Poppins Bold" panose="00000800000000000000" charset="0"/>
              </a:rPr>
              <a:t>OTHER</a:t>
            </a:r>
            <a:r>
              <a:rPr lang="en-US" sz="8625" b="1" dirty="0">
                <a:solidFill>
                  <a:schemeClr val="accent1"/>
                </a:solidFill>
                <a:latin typeface="Poppins Bold" panose="00000800000000000000" charset="0"/>
                <a:cs typeface="Poppins Bold" panose="00000800000000000000" charset="0"/>
              </a:rPr>
              <a:t> EFFECTS</a:t>
            </a:r>
          </a:p>
        </p:txBody>
      </p:sp>
      <p:sp>
        <p:nvSpPr>
          <p:cNvPr id="53" name="Hình chữ nhật: Góc Tròn 52">
            <a:extLst>
              <a:ext uri="{FF2B5EF4-FFF2-40B4-BE49-F238E27FC236}">
                <a16:creationId xmlns:a16="http://schemas.microsoft.com/office/drawing/2014/main" id="{3171FA78-71F6-7983-0CD2-FA4CDBBE4319}"/>
              </a:ext>
            </a:extLst>
          </p:cNvPr>
          <p:cNvSpPr/>
          <p:nvPr/>
        </p:nvSpPr>
        <p:spPr>
          <a:xfrm>
            <a:off x="556039" y="-1524000"/>
            <a:ext cx="1295400" cy="3048000"/>
          </a:xfrm>
          <a:prstGeom prst="roundRect">
            <a:avLst/>
          </a:prstGeom>
          <a:solidFill>
            <a:srgbClr val="001737"/>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54" name="Hộp Văn bản 53">
            <a:extLst>
              <a:ext uri="{FF2B5EF4-FFF2-40B4-BE49-F238E27FC236}">
                <a16:creationId xmlns:a16="http://schemas.microsoft.com/office/drawing/2014/main" id="{01CA22A7-74B7-BE8E-E0AF-732AEF025695}"/>
              </a:ext>
            </a:extLst>
          </p:cNvPr>
          <p:cNvSpPr txBox="1"/>
          <p:nvPr/>
        </p:nvSpPr>
        <p:spPr>
          <a:xfrm>
            <a:off x="464541" y="182324"/>
            <a:ext cx="129540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0" normalizeH="0" baseline="0" noProof="0" dirty="0">
                <a:ln>
                  <a:noFill/>
                </a:ln>
                <a:solidFill>
                  <a:schemeClr val="bg1"/>
                </a:solidFill>
                <a:effectLst/>
                <a:uLnTx/>
                <a:uFillTx/>
                <a:latin typeface="ADLaM Display" panose="02010000000000000000" pitchFamily="2" charset="0"/>
                <a:ea typeface="ADLaM Display" panose="02010000000000000000" pitchFamily="2" charset="0"/>
                <a:cs typeface="ADLaM Display" panose="02010000000000000000" pitchFamily="2" charset="0"/>
              </a:rPr>
              <a:t>03</a:t>
            </a:r>
            <a:endParaRPr kumimoji="0" lang="vi-VN" sz="4800" b="0" i="0" u="none" strike="noStrike" kern="1200" cap="none" spc="0" normalizeH="0" baseline="0" noProof="0" dirty="0">
              <a:ln>
                <a:noFill/>
              </a:ln>
              <a:solidFill>
                <a:schemeClr val="bg1"/>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sp>
        <p:nvSpPr>
          <p:cNvPr id="4" name="Freeform 27">
            <a:extLst>
              <a:ext uri="{FF2B5EF4-FFF2-40B4-BE49-F238E27FC236}">
                <a16:creationId xmlns:a16="http://schemas.microsoft.com/office/drawing/2014/main" id="{BEA27EC5-BB1B-E158-CC57-A0D7F6661772}"/>
              </a:ext>
            </a:extLst>
          </p:cNvPr>
          <p:cNvSpPr>
            <a:spLocks noChangeArrowheads="1"/>
          </p:cNvSpPr>
          <p:nvPr/>
        </p:nvSpPr>
        <p:spPr bwMode="auto">
          <a:xfrm>
            <a:off x="316658" y="3619499"/>
            <a:ext cx="8674942" cy="6125491"/>
          </a:xfrm>
          <a:prstGeom prst="roundRect">
            <a:avLst/>
          </a:prstGeom>
          <a:gradFill>
            <a:gsLst>
              <a:gs pos="39000">
                <a:schemeClr val="accent2"/>
              </a:gs>
              <a:gs pos="100000">
                <a:schemeClr val="accent2">
                  <a:lumMod val="60000"/>
                  <a:lumOff val="40000"/>
                </a:schemeClr>
              </a:gs>
            </a:gsLst>
            <a:lin ang="2700000" scaled="1"/>
          </a:gradFill>
          <a:ln>
            <a:noFill/>
          </a:ln>
          <a:effectLst/>
        </p:spPr>
        <p:txBody>
          <a:bodyPr wrap="square" anchor="ctr">
            <a:noAutofit/>
          </a:bodyPr>
          <a:lstStyle/>
          <a:p>
            <a:pPr defTabSz="1371326"/>
            <a:endParaRPr lang="en-US" sz="2700" dirty="0">
              <a:solidFill>
                <a:srgbClr val="1C1C1C"/>
              </a:solidFill>
              <a:latin typeface="DM Sans"/>
            </a:endParaRPr>
          </a:p>
        </p:txBody>
      </p:sp>
      <p:sp>
        <p:nvSpPr>
          <p:cNvPr id="5" name="TextBox 17">
            <a:extLst>
              <a:ext uri="{FF2B5EF4-FFF2-40B4-BE49-F238E27FC236}">
                <a16:creationId xmlns:a16="http://schemas.microsoft.com/office/drawing/2014/main" id="{6BB6A5BE-C97C-B646-3184-D2E1347AFFC3}"/>
              </a:ext>
            </a:extLst>
          </p:cNvPr>
          <p:cNvSpPr txBox="1"/>
          <p:nvPr/>
        </p:nvSpPr>
        <p:spPr>
          <a:xfrm>
            <a:off x="2241247" y="3728709"/>
            <a:ext cx="6144770" cy="1574662"/>
          </a:xfrm>
          <a:prstGeom prst="rect">
            <a:avLst/>
          </a:prstGeom>
          <a:noFill/>
        </p:spPr>
        <p:txBody>
          <a:bodyPr wrap="square" rtlCol="0" anchor="t">
            <a:spAutoFit/>
          </a:bodyPr>
          <a:lstStyle>
            <a:defPPr>
              <a:defRPr lang="en-US"/>
            </a:defPPr>
            <a:lvl1pPr algn="ctr">
              <a:lnSpc>
                <a:spcPct val="140000"/>
              </a:lnSpc>
              <a:spcBef>
                <a:spcPts val="1200"/>
              </a:spcBef>
              <a:spcAft>
                <a:spcPts val="0"/>
              </a:spcAft>
              <a:defRPr sz="3100">
                <a:latin typeface="Montserrat" pitchFamily="2" charset="77"/>
              </a:defRPr>
            </a:lvl1pPr>
          </a:lstStyle>
          <a:p>
            <a:pPr algn="l" defTabSz="1371326">
              <a:spcBef>
                <a:spcPts val="900"/>
              </a:spcBef>
            </a:pPr>
            <a:r>
              <a:rPr lang="en-US" sz="3600" b="1" dirty="0">
                <a:solidFill>
                  <a:schemeClr val="bg1"/>
                </a:solidFill>
                <a:effectLst/>
                <a:latin typeface="Poppins Bold" panose="00000800000000000000" charset="0"/>
                <a:ea typeface="Arial" panose="020B0604020202020204" pitchFamily="34" charset="0"/>
                <a:cs typeface="Poppins Bold" panose="00000800000000000000" charset="0"/>
              </a:rPr>
              <a:t>Cyberbullying And Harassment</a:t>
            </a:r>
            <a:endParaRPr lang="en-US" sz="3600" dirty="0">
              <a:solidFill>
                <a:schemeClr val="bg1"/>
              </a:solidFill>
              <a:latin typeface="Poppins Bold" panose="00000800000000000000" charset="0"/>
              <a:cs typeface="Poppins Bold" panose="00000800000000000000" charset="0"/>
            </a:endParaRPr>
          </a:p>
        </p:txBody>
      </p:sp>
      <p:sp>
        <p:nvSpPr>
          <p:cNvPr id="19" name="Lưu đồ: Đường kết nối 18">
            <a:extLst>
              <a:ext uri="{FF2B5EF4-FFF2-40B4-BE49-F238E27FC236}">
                <a16:creationId xmlns:a16="http://schemas.microsoft.com/office/drawing/2014/main" id="{DC3D3267-8011-4B31-68CF-0080BD8F55FC}"/>
              </a:ext>
            </a:extLst>
          </p:cNvPr>
          <p:cNvSpPr/>
          <p:nvPr/>
        </p:nvSpPr>
        <p:spPr>
          <a:xfrm>
            <a:off x="-93019" y="3159197"/>
            <a:ext cx="2227520" cy="2227520"/>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6" name="Hộp Văn bản 5">
            <a:extLst>
              <a:ext uri="{FF2B5EF4-FFF2-40B4-BE49-F238E27FC236}">
                <a16:creationId xmlns:a16="http://schemas.microsoft.com/office/drawing/2014/main" id="{1670F0F8-A9F9-63BB-2C13-F9C8ECB32C05}"/>
              </a:ext>
            </a:extLst>
          </p:cNvPr>
          <p:cNvSpPr txBox="1"/>
          <p:nvPr/>
        </p:nvSpPr>
        <p:spPr>
          <a:xfrm>
            <a:off x="108331" y="3667410"/>
            <a:ext cx="1828800" cy="1569660"/>
          </a:xfrm>
          <a:prstGeom prst="rect">
            <a:avLst/>
          </a:prstGeom>
          <a:noFill/>
        </p:spPr>
        <p:txBody>
          <a:bodyPr wrap="square" rtlCol="0">
            <a:spAutoFit/>
          </a:bodyPr>
          <a:lstStyle/>
          <a:p>
            <a:pPr algn="ctr"/>
            <a:r>
              <a:rPr lang="en-US" sz="9600" dirty="0">
                <a:solidFill>
                  <a:schemeClr val="accent2"/>
                </a:solidFill>
                <a:latin typeface="Poppins Bold" panose="00000800000000000000" charset="0"/>
                <a:cs typeface="Poppins Bold" panose="00000800000000000000" charset="0"/>
              </a:rPr>
              <a:t>05</a:t>
            </a:r>
            <a:endParaRPr lang="vi-VN" sz="9600" dirty="0">
              <a:solidFill>
                <a:schemeClr val="accent2"/>
              </a:solidFill>
              <a:cs typeface="Poppins Bold" panose="00000800000000000000" charset="0"/>
            </a:endParaRPr>
          </a:p>
        </p:txBody>
      </p:sp>
      <p:sp>
        <p:nvSpPr>
          <p:cNvPr id="21" name="Freeform 27">
            <a:extLst>
              <a:ext uri="{FF2B5EF4-FFF2-40B4-BE49-F238E27FC236}">
                <a16:creationId xmlns:a16="http://schemas.microsoft.com/office/drawing/2014/main" id="{3BE14A6E-ECB3-6BDE-9BB5-D74D76EF1541}"/>
              </a:ext>
            </a:extLst>
          </p:cNvPr>
          <p:cNvSpPr>
            <a:spLocks noChangeArrowheads="1"/>
          </p:cNvSpPr>
          <p:nvPr/>
        </p:nvSpPr>
        <p:spPr bwMode="auto">
          <a:xfrm>
            <a:off x="9315452" y="3619499"/>
            <a:ext cx="8674942" cy="6125491"/>
          </a:xfrm>
          <a:prstGeom prst="roundRect">
            <a:avLst/>
          </a:prstGeom>
          <a:blipFill>
            <a:blip r:embed="rId2"/>
            <a:stretch>
              <a:fillRect/>
            </a:stretch>
          </a:blipFill>
          <a:ln>
            <a:solidFill>
              <a:schemeClr val="accent2"/>
            </a:solidFill>
          </a:ln>
          <a:effectLst/>
        </p:spPr>
        <p:txBody>
          <a:bodyPr wrap="square" anchor="ctr">
            <a:noAutofit/>
          </a:bodyPr>
          <a:lstStyle/>
          <a:p>
            <a:pPr defTabSz="1371326"/>
            <a:endParaRPr lang="en-US" sz="2700" dirty="0">
              <a:solidFill>
                <a:srgbClr val="1C1C1C"/>
              </a:solidFill>
              <a:latin typeface="DM Sans"/>
            </a:endParaRPr>
          </a:p>
        </p:txBody>
      </p:sp>
      <p:sp>
        <p:nvSpPr>
          <p:cNvPr id="22" name="Hộp Văn bản 21">
            <a:extLst>
              <a:ext uri="{FF2B5EF4-FFF2-40B4-BE49-F238E27FC236}">
                <a16:creationId xmlns:a16="http://schemas.microsoft.com/office/drawing/2014/main" id="{F4FEE1CE-C8FC-5104-75AF-9335606E7D65}"/>
              </a:ext>
            </a:extLst>
          </p:cNvPr>
          <p:cNvSpPr txBox="1"/>
          <p:nvPr/>
        </p:nvSpPr>
        <p:spPr>
          <a:xfrm>
            <a:off x="1074393" y="5789528"/>
            <a:ext cx="7311624" cy="2677656"/>
          </a:xfrm>
          <a:prstGeom prst="rect">
            <a:avLst/>
          </a:prstGeom>
          <a:noFill/>
        </p:spPr>
        <p:txBody>
          <a:bodyPr wrap="square" rtlCol="0">
            <a:spAutoFit/>
          </a:bodyPr>
          <a:lstStyle/>
          <a:p>
            <a:r>
              <a:rPr lang="en-US" sz="2800" b="1" dirty="0">
                <a:solidFill>
                  <a:schemeClr val="bg1"/>
                </a:solidFill>
                <a:effectLst/>
                <a:latin typeface="Raleway" pitchFamily="2" charset="-93"/>
                <a:ea typeface="Arial" panose="020B0604020202020204" pitchFamily="34" charset="0"/>
                <a:cs typeface="Times New Roman" panose="02020603050405020304" pitchFamily="18" charset="0"/>
              </a:rPr>
              <a:t>Unrealistic depictions on social media can lead to negative comments, bullying or harassment of those who do not accurately portray these facts, exacerbating mental health concerns for many individuals</a:t>
            </a:r>
            <a:endParaRPr lang="vi-VN" sz="2800" b="1" dirty="0">
              <a:solidFill>
                <a:schemeClr val="bg1"/>
              </a:solidFill>
            </a:endParaRPr>
          </a:p>
        </p:txBody>
      </p:sp>
    </p:spTree>
    <p:extLst>
      <p:ext uri="{BB962C8B-B14F-4D97-AF65-F5344CB8AC3E}">
        <p14:creationId xmlns:p14="http://schemas.microsoft.com/office/powerpoint/2010/main" val="3099909894"/>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15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25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750"/>
                            </p:stCondLst>
                            <p:childTnLst>
                              <p:par>
                                <p:cTn id="9" presetID="2" presetClass="entr" presetSubtype="4" fill="hold" grpId="0" nodeType="afterEffect">
                                  <p:stCondLst>
                                    <p:cond delay="25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ppt_x"/>
                                          </p:val>
                                        </p:tav>
                                        <p:tav tm="100000">
                                          <p:val>
                                            <p:strVal val="#ppt_x"/>
                                          </p:val>
                                        </p:tav>
                                      </p:tavLst>
                                    </p:anim>
                                    <p:anim calcmode="lin" valueType="num">
                                      <p:cBhvr additive="base">
                                        <p:cTn id="12"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949394-F018-1A92-33F7-E906D313237B}"/>
            </a:ext>
          </a:extLst>
        </p:cNvPr>
        <p:cNvGrpSpPr/>
        <p:nvPr/>
      </p:nvGrpSpPr>
      <p:grpSpPr>
        <a:xfrm>
          <a:off x="0" y="0"/>
          <a:ext cx="0" cy="0"/>
          <a:chOff x="0" y="0"/>
          <a:chExt cx="0" cy="0"/>
        </a:xfrm>
      </p:grpSpPr>
      <p:sp>
        <p:nvSpPr>
          <p:cNvPr id="2" name="Hộp Văn bản 1">
            <a:extLst>
              <a:ext uri="{FF2B5EF4-FFF2-40B4-BE49-F238E27FC236}">
                <a16:creationId xmlns:a16="http://schemas.microsoft.com/office/drawing/2014/main" id="{724AF01C-562E-BF48-79C8-CC837F2E5897}"/>
              </a:ext>
            </a:extLst>
          </p:cNvPr>
          <p:cNvSpPr txBox="1"/>
          <p:nvPr/>
        </p:nvSpPr>
        <p:spPr>
          <a:xfrm>
            <a:off x="685800" y="1269034"/>
            <a:ext cx="13411200" cy="101566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6000" dirty="0">
                <a:solidFill>
                  <a:srgbClr val="001737"/>
                </a:solidFill>
                <a:latin typeface="Poppins Bold" panose="00000800000000000000" charset="0"/>
                <a:ea typeface="ADLaM Display" panose="02010000000000000000" pitchFamily="2" charset="0"/>
                <a:cs typeface="Poppins Bold" panose="00000800000000000000" charset="0"/>
              </a:rPr>
              <a:t>4</a:t>
            </a:r>
            <a:r>
              <a:rPr kumimoji="0" lang="en-US" sz="6000" b="0" i="0" u="none" strike="noStrike" kern="1200" cap="none" spc="0" normalizeH="0" baseline="0" noProof="0" dirty="0">
                <a:ln>
                  <a:noFill/>
                </a:ln>
                <a:solidFill>
                  <a:srgbClr val="001737"/>
                </a:solidFill>
                <a:effectLst/>
                <a:uLnTx/>
                <a:uFillTx/>
                <a:latin typeface="Poppins Bold" panose="00000800000000000000" charset="0"/>
                <a:ea typeface="ADLaM Display" panose="02010000000000000000" pitchFamily="2" charset="0"/>
                <a:cs typeface="Poppins Bold" panose="00000800000000000000" charset="0"/>
              </a:rPr>
              <a:t> MAIN SECTIONS:</a:t>
            </a:r>
            <a:endParaRPr kumimoji="0" lang="vi-VN" sz="6000" b="0" i="0" u="none" strike="noStrike" kern="1200" cap="none" spc="0" normalizeH="0" baseline="0" noProof="0" dirty="0">
              <a:ln>
                <a:noFill/>
              </a:ln>
              <a:solidFill>
                <a:srgbClr val="001737"/>
              </a:solidFill>
              <a:effectLst/>
              <a:uLnTx/>
              <a:uFillTx/>
              <a:latin typeface="Arial" panose="020B0604020202020204" pitchFamily="34" charset="0"/>
              <a:ea typeface="ADLaM Display" panose="02010000000000000000" pitchFamily="2" charset="0"/>
              <a:cs typeface="Poppins Bold" panose="00000800000000000000" charset="0"/>
            </a:endParaRPr>
          </a:p>
        </p:txBody>
      </p:sp>
      <p:sp>
        <p:nvSpPr>
          <p:cNvPr id="3" name="Hộp Văn bản 2">
            <a:extLst>
              <a:ext uri="{FF2B5EF4-FFF2-40B4-BE49-F238E27FC236}">
                <a16:creationId xmlns:a16="http://schemas.microsoft.com/office/drawing/2014/main" id="{4012E00C-B0DE-0A78-065C-6D84237E998B}"/>
              </a:ext>
            </a:extLst>
          </p:cNvPr>
          <p:cNvSpPr txBox="1"/>
          <p:nvPr/>
        </p:nvSpPr>
        <p:spPr>
          <a:xfrm>
            <a:off x="990600" y="734080"/>
            <a:ext cx="822960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black"/>
                </a:solidFill>
                <a:effectLst/>
                <a:uLnTx/>
                <a:uFillTx/>
                <a:latin typeface="Aharoni" panose="02010803020104030203" pitchFamily="2" charset="-79"/>
                <a:ea typeface="+mn-ea"/>
                <a:cs typeface="Aharoni" panose="02010803020104030203" pitchFamily="2" charset="-79"/>
              </a:rPr>
              <a:t>We’ve organized our presentation into</a:t>
            </a:r>
            <a:endParaRPr kumimoji="0" lang="vi-VN" sz="2800" b="0" i="0" u="none" strike="noStrike" kern="1200" cap="none" spc="0" normalizeH="0" baseline="0" noProof="0">
              <a:ln>
                <a:noFill/>
              </a:ln>
              <a:solidFill>
                <a:prstClr val="black"/>
              </a:solidFill>
              <a:effectLst/>
              <a:uLnTx/>
              <a:uFillTx/>
              <a:latin typeface="Arial" panose="020B0604020202020204" pitchFamily="34" charset="0"/>
              <a:ea typeface="+mn-ea"/>
              <a:cs typeface="Aharoni" panose="02010803020104030203" pitchFamily="2" charset="-79"/>
            </a:endParaRPr>
          </a:p>
        </p:txBody>
      </p:sp>
      <p:grpSp>
        <p:nvGrpSpPr>
          <p:cNvPr id="7" name="Nhóm 6">
            <a:extLst>
              <a:ext uri="{FF2B5EF4-FFF2-40B4-BE49-F238E27FC236}">
                <a16:creationId xmlns:a16="http://schemas.microsoft.com/office/drawing/2014/main" id="{0DC42FF5-5482-FAFA-08A0-376FC293FEFD}"/>
              </a:ext>
            </a:extLst>
          </p:cNvPr>
          <p:cNvGrpSpPr/>
          <p:nvPr/>
        </p:nvGrpSpPr>
        <p:grpSpPr>
          <a:xfrm>
            <a:off x="5286000" y="3703589"/>
            <a:ext cx="1620000" cy="1620000"/>
            <a:chOff x="1524000" y="3009900"/>
            <a:chExt cx="1620000" cy="1620000"/>
          </a:xfrm>
          <a:solidFill>
            <a:schemeClr val="tx2">
              <a:lumMod val="50000"/>
            </a:schemeClr>
          </a:solidFill>
          <a:effectLst>
            <a:reflection stA="45000" endPos="1000" dist="50800" dir="5400000" sy="-100000" algn="bl" rotWithShape="0"/>
          </a:effectLst>
        </p:grpSpPr>
        <p:sp>
          <p:nvSpPr>
            <p:cNvPr id="5" name="Hình chữ nhật 4">
              <a:extLst>
                <a:ext uri="{FF2B5EF4-FFF2-40B4-BE49-F238E27FC236}">
                  <a16:creationId xmlns:a16="http://schemas.microsoft.com/office/drawing/2014/main" id="{E16785B9-EF69-79A4-5958-79549516AC81}"/>
                </a:ext>
              </a:extLst>
            </p:cNvPr>
            <p:cNvSpPr/>
            <p:nvPr/>
          </p:nvSpPr>
          <p:spPr>
            <a:xfrm>
              <a:off x="1524000" y="3009900"/>
              <a:ext cx="1620000" cy="1620000"/>
            </a:xfrm>
            <a:prstGeom prst="rect">
              <a:avLst/>
            </a:prstGeom>
            <a:grpFill/>
            <a:ln>
              <a:noFill/>
            </a:ln>
            <a:scene3d>
              <a:camera prst="orthographicFront">
                <a:rot lat="19476000" lon="18882000" rev="3612000"/>
              </a:camera>
              <a:lightRig rig="threePt" dir="t"/>
            </a:scene3d>
            <a:sp3d extrusionH="508000"/>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4" name="Hộp Văn bản 3">
              <a:extLst>
                <a:ext uri="{FF2B5EF4-FFF2-40B4-BE49-F238E27FC236}">
                  <a16:creationId xmlns:a16="http://schemas.microsoft.com/office/drawing/2014/main" id="{3B787C86-30D2-F9BA-10D5-1D318F1E26FA}"/>
                </a:ext>
              </a:extLst>
            </p:cNvPr>
            <p:cNvSpPr txBox="1"/>
            <p:nvPr/>
          </p:nvSpPr>
          <p:spPr>
            <a:xfrm>
              <a:off x="1610100" y="3312068"/>
              <a:ext cx="1447800" cy="1015663"/>
            </a:xfrm>
            <a:prstGeom prst="rect">
              <a:avLst/>
            </a:prstGeom>
            <a:noFill/>
            <a:scene3d>
              <a:camera prst="orthographicFront">
                <a:rot lat="19476000" lon="18882000" rev="3612000"/>
              </a:camera>
              <a:lightRig rig="threePt" dir="t"/>
            </a:scene3d>
            <a:sp3d extrusionH="508000"/>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a:ln>
                    <a:noFill/>
                  </a:ln>
                  <a:solidFill>
                    <a:prstClr val="white"/>
                  </a:solidFill>
                  <a:effectLst/>
                  <a:uLnTx/>
                  <a:uFillTx/>
                  <a:latin typeface="ADLaM Display" panose="02010000000000000000" pitchFamily="2" charset="0"/>
                  <a:ea typeface="ADLaM Display" panose="02010000000000000000" pitchFamily="2" charset="0"/>
                  <a:cs typeface="ADLaM Display" panose="02010000000000000000" pitchFamily="2" charset="0"/>
                </a:rPr>
                <a:t>01</a:t>
              </a:r>
              <a:endParaRPr kumimoji="0" lang="vi-VN" sz="6000" b="0" i="0" u="none" strike="noStrike" kern="1200" cap="none" spc="0" normalizeH="0" baseline="0" noProof="0">
                <a:ln>
                  <a:noFill/>
                </a:ln>
                <a:solidFill>
                  <a:prstClr val="white"/>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grpSp>
      <p:grpSp>
        <p:nvGrpSpPr>
          <p:cNvPr id="8" name="Nhóm 7">
            <a:extLst>
              <a:ext uri="{FF2B5EF4-FFF2-40B4-BE49-F238E27FC236}">
                <a16:creationId xmlns:a16="http://schemas.microsoft.com/office/drawing/2014/main" id="{D0EACE1E-4CFE-B9F3-24ED-E63224A53165}"/>
              </a:ext>
            </a:extLst>
          </p:cNvPr>
          <p:cNvGrpSpPr/>
          <p:nvPr/>
        </p:nvGrpSpPr>
        <p:grpSpPr>
          <a:xfrm>
            <a:off x="8867400" y="5762912"/>
            <a:ext cx="1620000" cy="1620000"/>
            <a:chOff x="1524000" y="3009900"/>
            <a:chExt cx="1620000" cy="1620000"/>
          </a:xfrm>
          <a:solidFill>
            <a:schemeClr val="tx2"/>
          </a:solidFill>
        </p:grpSpPr>
        <p:sp>
          <p:nvSpPr>
            <p:cNvPr id="9" name="Hình chữ nhật 8">
              <a:extLst>
                <a:ext uri="{FF2B5EF4-FFF2-40B4-BE49-F238E27FC236}">
                  <a16:creationId xmlns:a16="http://schemas.microsoft.com/office/drawing/2014/main" id="{1E93B2E9-1811-E195-241A-2FACE9440A9E}"/>
                </a:ext>
              </a:extLst>
            </p:cNvPr>
            <p:cNvSpPr/>
            <p:nvPr/>
          </p:nvSpPr>
          <p:spPr>
            <a:xfrm>
              <a:off x="1524000" y="3009900"/>
              <a:ext cx="1620000" cy="1620000"/>
            </a:xfrm>
            <a:prstGeom prst="rect">
              <a:avLst/>
            </a:prstGeom>
            <a:grpFill/>
            <a:ln>
              <a:noFill/>
            </a:ln>
            <a:scene3d>
              <a:camera prst="orthographicFront">
                <a:rot lat="19476000" lon="18882000" rev="3612000"/>
              </a:camera>
              <a:lightRig rig="threePt" dir="t"/>
            </a:scene3d>
            <a:sp3d extrusionH="508000"/>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10" name="Hộp Văn bản 9">
              <a:extLst>
                <a:ext uri="{FF2B5EF4-FFF2-40B4-BE49-F238E27FC236}">
                  <a16:creationId xmlns:a16="http://schemas.microsoft.com/office/drawing/2014/main" id="{C44BFF15-225F-428A-3520-B5987BF63055}"/>
                </a:ext>
              </a:extLst>
            </p:cNvPr>
            <p:cNvSpPr txBox="1"/>
            <p:nvPr/>
          </p:nvSpPr>
          <p:spPr>
            <a:xfrm>
              <a:off x="1610100" y="3312068"/>
              <a:ext cx="1447800" cy="1015663"/>
            </a:xfrm>
            <a:prstGeom prst="rect">
              <a:avLst/>
            </a:prstGeom>
            <a:noFill/>
            <a:scene3d>
              <a:camera prst="orthographicFront">
                <a:rot lat="19476000" lon="18882000" rev="3612000"/>
              </a:camera>
              <a:lightRig rig="threePt" dir="t"/>
            </a:scene3d>
            <a:sp3d extrusionH="508000"/>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a:ln>
                    <a:noFill/>
                  </a:ln>
                  <a:solidFill>
                    <a:prstClr val="white"/>
                  </a:solidFill>
                  <a:effectLst/>
                  <a:uLnTx/>
                  <a:uFillTx/>
                  <a:latin typeface="ADLaM Display" panose="02010000000000000000" pitchFamily="2" charset="0"/>
                  <a:ea typeface="ADLaM Display" panose="02010000000000000000" pitchFamily="2" charset="0"/>
                  <a:cs typeface="ADLaM Display" panose="02010000000000000000" pitchFamily="2" charset="0"/>
                </a:rPr>
                <a:t>03</a:t>
              </a:r>
              <a:endParaRPr kumimoji="0" lang="vi-VN" sz="6000" b="0" i="0" u="none" strike="noStrike" kern="1200" cap="none" spc="0" normalizeH="0" baseline="0" noProof="0">
                <a:ln>
                  <a:noFill/>
                </a:ln>
                <a:solidFill>
                  <a:prstClr val="white"/>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grpSp>
      <p:grpSp>
        <p:nvGrpSpPr>
          <p:cNvPr id="11" name="Nhóm 10">
            <a:extLst>
              <a:ext uri="{FF2B5EF4-FFF2-40B4-BE49-F238E27FC236}">
                <a16:creationId xmlns:a16="http://schemas.microsoft.com/office/drawing/2014/main" id="{A7EDF59B-5BCC-D73E-555A-1193EBD5DF65}"/>
              </a:ext>
            </a:extLst>
          </p:cNvPr>
          <p:cNvGrpSpPr/>
          <p:nvPr/>
        </p:nvGrpSpPr>
        <p:grpSpPr>
          <a:xfrm>
            <a:off x="7009650" y="4747249"/>
            <a:ext cx="1620000" cy="1620000"/>
            <a:chOff x="1524000" y="3009900"/>
            <a:chExt cx="1620000" cy="1620000"/>
          </a:xfrm>
          <a:solidFill>
            <a:schemeClr val="tx2">
              <a:lumMod val="75000"/>
            </a:schemeClr>
          </a:solidFill>
        </p:grpSpPr>
        <p:sp>
          <p:nvSpPr>
            <p:cNvPr id="12" name="Hình chữ nhật 11">
              <a:extLst>
                <a:ext uri="{FF2B5EF4-FFF2-40B4-BE49-F238E27FC236}">
                  <a16:creationId xmlns:a16="http://schemas.microsoft.com/office/drawing/2014/main" id="{D1EE6B55-E3DF-81DF-3837-258353F47BE8}"/>
                </a:ext>
              </a:extLst>
            </p:cNvPr>
            <p:cNvSpPr/>
            <p:nvPr/>
          </p:nvSpPr>
          <p:spPr>
            <a:xfrm>
              <a:off x="1524000" y="3009900"/>
              <a:ext cx="1620000" cy="1620000"/>
            </a:xfrm>
            <a:prstGeom prst="rect">
              <a:avLst/>
            </a:prstGeom>
            <a:grpFill/>
            <a:ln>
              <a:noFill/>
            </a:ln>
            <a:scene3d>
              <a:camera prst="orthographicFront">
                <a:rot lat="19476000" lon="18882000" rev="3612000"/>
              </a:camera>
              <a:lightRig rig="threePt" dir="t"/>
            </a:scene3d>
            <a:sp3d extrusionH="508000"/>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13" name="Hộp Văn bản 12">
              <a:extLst>
                <a:ext uri="{FF2B5EF4-FFF2-40B4-BE49-F238E27FC236}">
                  <a16:creationId xmlns:a16="http://schemas.microsoft.com/office/drawing/2014/main" id="{3E1CE154-D96D-CCA3-EA6A-F27FFDD10EE8}"/>
                </a:ext>
              </a:extLst>
            </p:cNvPr>
            <p:cNvSpPr txBox="1"/>
            <p:nvPr/>
          </p:nvSpPr>
          <p:spPr>
            <a:xfrm>
              <a:off x="1610100" y="3312068"/>
              <a:ext cx="1447800" cy="1015663"/>
            </a:xfrm>
            <a:prstGeom prst="rect">
              <a:avLst/>
            </a:prstGeom>
            <a:noFill/>
            <a:scene3d>
              <a:camera prst="orthographicFront">
                <a:rot lat="19476000" lon="18882000" rev="3612000"/>
              </a:camera>
              <a:lightRig rig="threePt" dir="t"/>
            </a:scene3d>
            <a:sp3d extrusionH="508000"/>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a:ln>
                    <a:noFill/>
                  </a:ln>
                  <a:solidFill>
                    <a:prstClr val="white"/>
                  </a:solidFill>
                  <a:effectLst/>
                  <a:uLnTx/>
                  <a:uFillTx/>
                  <a:latin typeface="ADLaM Display" panose="02010000000000000000" pitchFamily="2" charset="0"/>
                  <a:ea typeface="ADLaM Display" panose="02010000000000000000" pitchFamily="2" charset="0"/>
                  <a:cs typeface="ADLaM Display" panose="02010000000000000000" pitchFamily="2" charset="0"/>
                </a:rPr>
                <a:t>02</a:t>
              </a:r>
              <a:endParaRPr kumimoji="0" lang="vi-VN" sz="6000" b="0" i="0" u="none" strike="noStrike" kern="1200" cap="none" spc="0" normalizeH="0" baseline="0" noProof="0">
                <a:ln>
                  <a:noFill/>
                </a:ln>
                <a:solidFill>
                  <a:prstClr val="white"/>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grpSp>
      <p:grpSp>
        <p:nvGrpSpPr>
          <p:cNvPr id="14" name="Nhóm 13">
            <a:extLst>
              <a:ext uri="{FF2B5EF4-FFF2-40B4-BE49-F238E27FC236}">
                <a16:creationId xmlns:a16="http://schemas.microsoft.com/office/drawing/2014/main" id="{3BB0B788-08B0-E4E6-0F8A-1582FD231F71}"/>
              </a:ext>
            </a:extLst>
          </p:cNvPr>
          <p:cNvGrpSpPr/>
          <p:nvPr/>
        </p:nvGrpSpPr>
        <p:grpSpPr>
          <a:xfrm>
            <a:off x="10725150" y="6672329"/>
            <a:ext cx="1620000" cy="1620000"/>
            <a:chOff x="1524000" y="3009900"/>
            <a:chExt cx="1620000" cy="1620000"/>
          </a:xfrm>
          <a:solidFill>
            <a:schemeClr val="tx2">
              <a:lumMod val="60000"/>
              <a:lumOff val="40000"/>
            </a:schemeClr>
          </a:solidFill>
        </p:grpSpPr>
        <p:sp>
          <p:nvSpPr>
            <p:cNvPr id="15" name="Hình chữ nhật 14">
              <a:extLst>
                <a:ext uri="{FF2B5EF4-FFF2-40B4-BE49-F238E27FC236}">
                  <a16:creationId xmlns:a16="http://schemas.microsoft.com/office/drawing/2014/main" id="{4474A8D1-8B10-5E7F-7F21-A8ED0921C946}"/>
                </a:ext>
              </a:extLst>
            </p:cNvPr>
            <p:cNvSpPr/>
            <p:nvPr/>
          </p:nvSpPr>
          <p:spPr>
            <a:xfrm>
              <a:off x="1524000" y="3009900"/>
              <a:ext cx="1620000" cy="1620000"/>
            </a:xfrm>
            <a:prstGeom prst="rect">
              <a:avLst/>
            </a:prstGeom>
            <a:grpFill/>
            <a:ln>
              <a:noFill/>
            </a:ln>
            <a:scene3d>
              <a:camera prst="orthographicFront">
                <a:rot lat="19476000" lon="18882000" rev="3612000"/>
              </a:camera>
              <a:lightRig rig="threePt" dir="t"/>
            </a:scene3d>
            <a:sp3d extrusionH="508000"/>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16" name="Hộp Văn bản 15">
              <a:extLst>
                <a:ext uri="{FF2B5EF4-FFF2-40B4-BE49-F238E27FC236}">
                  <a16:creationId xmlns:a16="http://schemas.microsoft.com/office/drawing/2014/main" id="{66439C41-FE0A-393B-4E74-19D46D8C4100}"/>
                </a:ext>
              </a:extLst>
            </p:cNvPr>
            <p:cNvSpPr txBox="1"/>
            <p:nvPr/>
          </p:nvSpPr>
          <p:spPr>
            <a:xfrm>
              <a:off x="1610100" y="3312068"/>
              <a:ext cx="1447800" cy="1015663"/>
            </a:xfrm>
            <a:prstGeom prst="rect">
              <a:avLst/>
            </a:prstGeom>
            <a:noFill/>
            <a:scene3d>
              <a:camera prst="orthographicFront">
                <a:rot lat="19476000" lon="18882000" rev="3612000"/>
              </a:camera>
              <a:lightRig rig="threePt" dir="t"/>
            </a:scene3d>
            <a:sp3d extrusionH="508000"/>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a:ln>
                    <a:noFill/>
                  </a:ln>
                  <a:solidFill>
                    <a:prstClr val="white"/>
                  </a:solidFill>
                  <a:effectLst/>
                  <a:uLnTx/>
                  <a:uFillTx/>
                  <a:latin typeface="ADLaM Display" panose="02010000000000000000" pitchFamily="2" charset="0"/>
                  <a:ea typeface="ADLaM Display" panose="02010000000000000000" pitchFamily="2" charset="0"/>
                  <a:cs typeface="ADLaM Display" panose="02010000000000000000" pitchFamily="2" charset="0"/>
                </a:rPr>
                <a:t>04</a:t>
              </a:r>
              <a:endParaRPr kumimoji="0" lang="vi-VN" sz="6000" b="0" i="0" u="none" strike="noStrike" kern="1200" cap="none" spc="0" normalizeH="0" baseline="0" noProof="0">
                <a:ln>
                  <a:noFill/>
                </a:ln>
                <a:solidFill>
                  <a:prstClr val="white"/>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grpSp>
      <p:grpSp>
        <p:nvGrpSpPr>
          <p:cNvPr id="36" name="Nhóm 35">
            <a:extLst>
              <a:ext uri="{FF2B5EF4-FFF2-40B4-BE49-F238E27FC236}">
                <a16:creationId xmlns:a16="http://schemas.microsoft.com/office/drawing/2014/main" id="{29B23460-E53A-A31A-2E83-45CF9FDA1206}"/>
              </a:ext>
            </a:extLst>
          </p:cNvPr>
          <p:cNvGrpSpPr/>
          <p:nvPr/>
        </p:nvGrpSpPr>
        <p:grpSpPr>
          <a:xfrm>
            <a:off x="6581400" y="2878848"/>
            <a:ext cx="3113145" cy="1313563"/>
            <a:chOff x="5638800" y="2610737"/>
            <a:chExt cx="3113145" cy="1313563"/>
          </a:xfrm>
        </p:grpSpPr>
        <p:cxnSp>
          <p:nvCxnSpPr>
            <p:cNvPr id="25" name="Đường nối Thẳng 24">
              <a:extLst>
                <a:ext uri="{FF2B5EF4-FFF2-40B4-BE49-F238E27FC236}">
                  <a16:creationId xmlns:a16="http://schemas.microsoft.com/office/drawing/2014/main" id="{88D9B4ED-45E3-DA90-0D74-B8211BBEEC54}"/>
                </a:ext>
              </a:extLst>
            </p:cNvPr>
            <p:cNvCxnSpPr/>
            <p:nvPr/>
          </p:nvCxnSpPr>
          <p:spPr>
            <a:xfrm flipV="1">
              <a:off x="5638800" y="3086100"/>
              <a:ext cx="1238250" cy="838200"/>
            </a:xfrm>
            <a:prstGeom prst="line">
              <a:avLst/>
            </a:prstGeom>
            <a:ln w="57150">
              <a:solidFill>
                <a:srgbClr val="132843"/>
              </a:solidFill>
            </a:ln>
          </p:spPr>
          <p:style>
            <a:lnRef idx="1">
              <a:schemeClr val="accent1"/>
            </a:lnRef>
            <a:fillRef idx="0">
              <a:schemeClr val="accent1"/>
            </a:fillRef>
            <a:effectRef idx="0">
              <a:schemeClr val="accent1"/>
            </a:effectRef>
            <a:fontRef idx="minor">
              <a:schemeClr val="tx1"/>
            </a:fontRef>
          </p:style>
        </p:cxnSp>
        <p:cxnSp>
          <p:nvCxnSpPr>
            <p:cNvPr id="27" name="Đường nối Thẳng 26">
              <a:extLst>
                <a:ext uri="{FF2B5EF4-FFF2-40B4-BE49-F238E27FC236}">
                  <a16:creationId xmlns:a16="http://schemas.microsoft.com/office/drawing/2014/main" id="{A290A0B6-B1AA-FE6B-0F86-3383D2E4F406}"/>
                </a:ext>
              </a:extLst>
            </p:cNvPr>
            <p:cNvCxnSpPr>
              <a:cxnSpLocks/>
            </p:cNvCxnSpPr>
            <p:nvPr/>
          </p:nvCxnSpPr>
          <p:spPr>
            <a:xfrm flipV="1">
              <a:off x="6827895" y="2730755"/>
              <a:ext cx="1733550" cy="381000"/>
            </a:xfrm>
            <a:prstGeom prst="line">
              <a:avLst/>
            </a:prstGeom>
            <a:ln w="57150">
              <a:solidFill>
                <a:srgbClr val="132843"/>
              </a:solidFill>
            </a:ln>
          </p:spPr>
          <p:style>
            <a:lnRef idx="1">
              <a:schemeClr val="accent1"/>
            </a:lnRef>
            <a:fillRef idx="0">
              <a:schemeClr val="accent1"/>
            </a:fillRef>
            <a:effectRef idx="0">
              <a:schemeClr val="accent1"/>
            </a:effectRef>
            <a:fontRef idx="minor">
              <a:schemeClr val="tx1"/>
            </a:fontRef>
          </p:style>
        </p:cxnSp>
        <p:sp>
          <p:nvSpPr>
            <p:cNvPr id="43" name="Lưu đồ: Đường kết nối 42">
              <a:extLst>
                <a:ext uri="{FF2B5EF4-FFF2-40B4-BE49-F238E27FC236}">
                  <a16:creationId xmlns:a16="http://schemas.microsoft.com/office/drawing/2014/main" id="{1A5B4C89-78C3-13B4-A717-8C59DBA96927}"/>
                </a:ext>
              </a:extLst>
            </p:cNvPr>
            <p:cNvSpPr/>
            <p:nvPr/>
          </p:nvSpPr>
          <p:spPr>
            <a:xfrm>
              <a:off x="8523345" y="2610737"/>
              <a:ext cx="228600" cy="243483"/>
            </a:xfrm>
            <a:prstGeom prst="flowChartConnector">
              <a:avLst/>
            </a:prstGeom>
            <a:solidFill>
              <a:srgbClr val="132843"/>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grpSp>
      <p:grpSp>
        <p:nvGrpSpPr>
          <p:cNvPr id="37" name="Nhóm 36">
            <a:extLst>
              <a:ext uri="{FF2B5EF4-FFF2-40B4-BE49-F238E27FC236}">
                <a16:creationId xmlns:a16="http://schemas.microsoft.com/office/drawing/2014/main" id="{1543CFFC-71ED-8A5E-178A-CF75B74DDC4A}"/>
              </a:ext>
            </a:extLst>
          </p:cNvPr>
          <p:cNvGrpSpPr/>
          <p:nvPr/>
        </p:nvGrpSpPr>
        <p:grpSpPr>
          <a:xfrm>
            <a:off x="4807080" y="5940483"/>
            <a:ext cx="2774070" cy="1140260"/>
            <a:chOff x="3864480" y="5672372"/>
            <a:chExt cx="2774070" cy="1140260"/>
          </a:xfrm>
        </p:grpSpPr>
        <p:cxnSp>
          <p:nvCxnSpPr>
            <p:cNvPr id="28" name="Đường nối Thẳng 27">
              <a:extLst>
                <a:ext uri="{FF2B5EF4-FFF2-40B4-BE49-F238E27FC236}">
                  <a16:creationId xmlns:a16="http://schemas.microsoft.com/office/drawing/2014/main" id="{C319D937-2377-FB29-53B4-27EA4CC58A30}"/>
                </a:ext>
              </a:extLst>
            </p:cNvPr>
            <p:cNvCxnSpPr>
              <a:cxnSpLocks/>
            </p:cNvCxnSpPr>
            <p:nvPr/>
          </p:nvCxnSpPr>
          <p:spPr>
            <a:xfrm flipV="1">
              <a:off x="3986400" y="5768972"/>
              <a:ext cx="976125" cy="891066"/>
            </a:xfrm>
            <a:prstGeom prst="line">
              <a:avLst/>
            </a:prstGeom>
            <a:ln w="57150">
              <a:solidFill>
                <a:srgbClr val="1A3B64"/>
              </a:solidFill>
            </a:ln>
          </p:spPr>
          <p:style>
            <a:lnRef idx="1">
              <a:schemeClr val="accent1"/>
            </a:lnRef>
            <a:fillRef idx="0">
              <a:schemeClr val="accent1"/>
            </a:fillRef>
            <a:effectRef idx="0">
              <a:schemeClr val="accent1"/>
            </a:effectRef>
            <a:fontRef idx="minor">
              <a:schemeClr val="tx1"/>
            </a:fontRef>
          </p:style>
        </p:cxnSp>
        <p:cxnSp>
          <p:nvCxnSpPr>
            <p:cNvPr id="29" name="Đường nối Thẳng 28">
              <a:extLst>
                <a:ext uri="{FF2B5EF4-FFF2-40B4-BE49-F238E27FC236}">
                  <a16:creationId xmlns:a16="http://schemas.microsoft.com/office/drawing/2014/main" id="{C703F84E-C367-32AE-6AFE-A92A46030CB4}"/>
                </a:ext>
              </a:extLst>
            </p:cNvPr>
            <p:cNvCxnSpPr>
              <a:cxnSpLocks/>
            </p:cNvCxnSpPr>
            <p:nvPr/>
          </p:nvCxnSpPr>
          <p:spPr>
            <a:xfrm flipV="1">
              <a:off x="4962525" y="5672372"/>
              <a:ext cx="1676025" cy="96600"/>
            </a:xfrm>
            <a:prstGeom prst="line">
              <a:avLst/>
            </a:prstGeom>
            <a:ln w="57150">
              <a:solidFill>
                <a:srgbClr val="1A3B64"/>
              </a:solidFill>
            </a:ln>
          </p:spPr>
          <p:style>
            <a:lnRef idx="1">
              <a:schemeClr val="accent1"/>
            </a:lnRef>
            <a:fillRef idx="0">
              <a:schemeClr val="accent1"/>
            </a:fillRef>
            <a:effectRef idx="0">
              <a:schemeClr val="accent1"/>
            </a:effectRef>
            <a:fontRef idx="minor">
              <a:schemeClr val="tx1"/>
            </a:fontRef>
          </p:style>
        </p:cxnSp>
        <p:sp>
          <p:nvSpPr>
            <p:cNvPr id="44" name="Lưu đồ: Đường kết nối 43">
              <a:extLst>
                <a:ext uri="{FF2B5EF4-FFF2-40B4-BE49-F238E27FC236}">
                  <a16:creationId xmlns:a16="http://schemas.microsoft.com/office/drawing/2014/main" id="{FDCC1265-CF90-D9E1-E299-4018F05CA5DA}"/>
                </a:ext>
              </a:extLst>
            </p:cNvPr>
            <p:cNvSpPr/>
            <p:nvPr/>
          </p:nvSpPr>
          <p:spPr>
            <a:xfrm>
              <a:off x="3864480" y="6569149"/>
              <a:ext cx="228600" cy="243483"/>
            </a:xfrm>
            <a:prstGeom prst="flowChartConnector">
              <a:avLst/>
            </a:prstGeom>
            <a:solidFill>
              <a:srgbClr val="1A3B64"/>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grpSp>
      <p:grpSp>
        <p:nvGrpSpPr>
          <p:cNvPr id="39" name="Nhóm 38">
            <a:extLst>
              <a:ext uri="{FF2B5EF4-FFF2-40B4-BE49-F238E27FC236}">
                <a16:creationId xmlns:a16="http://schemas.microsoft.com/office/drawing/2014/main" id="{F4AAFE7D-17C7-2CEA-00B1-90294F9282E4}"/>
              </a:ext>
            </a:extLst>
          </p:cNvPr>
          <p:cNvGrpSpPr/>
          <p:nvPr/>
        </p:nvGrpSpPr>
        <p:grpSpPr>
          <a:xfrm>
            <a:off x="7352550" y="7873229"/>
            <a:ext cx="3553575" cy="759182"/>
            <a:chOff x="6409950" y="7605118"/>
            <a:chExt cx="3553575" cy="759182"/>
          </a:xfrm>
        </p:grpSpPr>
        <p:cxnSp>
          <p:nvCxnSpPr>
            <p:cNvPr id="32" name="Đường nối Thẳng 31">
              <a:extLst>
                <a:ext uri="{FF2B5EF4-FFF2-40B4-BE49-F238E27FC236}">
                  <a16:creationId xmlns:a16="http://schemas.microsoft.com/office/drawing/2014/main" id="{916D5844-5322-6723-B969-7F0E631F2619}"/>
                </a:ext>
              </a:extLst>
            </p:cNvPr>
            <p:cNvCxnSpPr>
              <a:cxnSpLocks/>
            </p:cNvCxnSpPr>
            <p:nvPr/>
          </p:nvCxnSpPr>
          <p:spPr>
            <a:xfrm flipV="1">
              <a:off x="6496050" y="7605118"/>
              <a:ext cx="590925" cy="662582"/>
            </a:xfrm>
            <a:prstGeom prst="line">
              <a:avLst/>
            </a:prstGeom>
            <a:ln w="57150">
              <a:solidFill>
                <a:srgbClr val="5A96DF"/>
              </a:solidFill>
            </a:ln>
          </p:spPr>
          <p:style>
            <a:lnRef idx="1">
              <a:schemeClr val="accent1"/>
            </a:lnRef>
            <a:fillRef idx="0">
              <a:schemeClr val="accent1"/>
            </a:fillRef>
            <a:effectRef idx="0">
              <a:schemeClr val="accent1"/>
            </a:effectRef>
            <a:fontRef idx="minor">
              <a:schemeClr val="tx1"/>
            </a:fontRef>
          </p:style>
        </p:cxnSp>
        <p:cxnSp>
          <p:nvCxnSpPr>
            <p:cNvPr id="33" name="Đường nối Thẳng 32">
              <a:extLst>
                <a:ext uri="{FF2B5EF4-FFF2-40B4-BE49-F238E27FC236}">
                  <a16:creationId xmlns:a16="http://schemas.microsoft.com/office/drawing/2014/main" id="{4CBCA049-CB75-FA02-1AAA-DD39C2B9164A}"/>
                </a:ext>
              </a:extLst>
            </p:cNvPr>
            <p:cNvCxnSpPr>
              <a:cxnSpLocks/>
            </p:cNvCxnSpPr>
            <p:nvPr/>
          </p:nvCxnSpPr>
          <p:spPr>
            <a:xfrm>
              <a:off x="7067925" y="7605118"/>
              <a:ext cx="2895600" cy="0"/>
            </a:xfrm>
            <a:prstGeom prst="line">
              <a:avLst/>
            </a:prstGeom>
            <a:ln w="57150">
              <a:solidFill>
                <a:srgbClr val="5A96DF"/>
              </a:solidFill>
            </a:ln>
          </p:spPr>
          <p:style>
            <a:lnRef idx="1">
              <a:schemeClr val="accent1"/>
            </a:lnRef>
            <a:fillRef idx="0">
              <a:schemeClr val="accent1"/>
            </a:fillRef>
            <a:effectRef idx="0">
              <a:schemeClr val="accent1"/>
            </a:effectRef>
            <a:fontRef idx="minor">
              <a:schemeClr val="tx1"/>
            </a:fontRef>
          </p:style>
        </p:cxnSp>
        <p:sp>
          <p:nvSpPr>
            <p:cNvPr id="45" name="Lưu đồ: Đường kết nối 44">
              <a:extLst>
                <a:ext uri="{FF2B5EF4-FFF2-40B4-BE49-F238E27FC236}">
                  <a16:creationId xmlns:a16="http://schemas.microsoft.com/office/drawing/2014/main" id="{7120E9FB-7278-7149-F53A-686D38C47215}"/>
                </a:ext>
              </a:extLst>
            </p:cNvPr>
            <p:cNvSpPr/>
            <p:nvPr/>
          </p:nvSpPr>
          <p:spPr>
            <a:xfrm>
              <a:off x="6409950" y="8120817"/>
              <a:ext cx="228600" cy="243483"/>
            </a:xfrm>
            <a:prstGeom prst="flowChartConnector">
              <a:avLst/>
            </a:prstGeom>
            <a:solidFill>
              <a:srgbClr val="5A96DF"/>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grpSp>
      <p:grpSp>
        <p:nvGrpSpPr>
          <p:cNvPr id="38" name="Nhóm 37">
            <a:extLst>
              <a:ext uri="{FF2B5EF4-FFF2-40B4-BE49-F238E27FC236}">
                <a16:creationId xmlns:a16="http://schemas.microsoft.com/office/drawing/2014/main" id="{446CFB8F-4193-2B4D-F2F2-A991805B1D9B}"/>
              </a:ext>
            </a:extLst>
          </p:cNvPr>
          <p:cNvGrpSpPr/>
          <p:nvPr/>
        </p:nvGrpSpPr>
        <p:grpSpPr>
          <a:xfrm>
            <a:off x="10086600" y="5289869"/>
            <a:ext cx="3009900" cy="959942"/>
            <a:chOff x="9144000" y="5021758"/>
            <a:chExt cx="3009900" cy="959942"/>
          </a:xfrm>
        </p:grpSpPr>
        <p:cxnSp>
          <p:nvCxnSpPr>
            <p:cNvPr id="30" name="Đường nối Thẳng 29">
              <a:extLst>
                <a:ext uri="{FF2B5EF4-FFF2-40B4-BE49-F238E27FC236}">
                  <a16:creationId xmlns:a16="http://schemas.microsoft.com/office/drawing/2014/main" id="{AA092FF4-454F-6CE3-25D2-0ECB0FB54F00}"/>
                </a:ext>
              </a:extLst>
            </p:cNvPr>
            <p:cNvCxnSpPr>
              <a:cxnSpLocks/>
            </p:cNvCxnSpPr>
            <p:nvPr/>
          </p:nvCxnSpPr>
          <p:spPr>
            <a:xfrm flipV="1">
              <a:off x="9144000" y="5143500"/>
              <a:ext cx="1238250" cy="838200"/>
            </a:xfrm>
            <a:prstGeom prst="line">
              <a:avLst/>
            </a:prstGeom>
            <a:ln w="57150">
              <a:solidFill>
                <a:srgbClr val="224E84"/>
              </a:solidFill>
            </a:ln>
          </p:spPr>
          <p:style>
            <a:lnRef idx="1">
              <a:schemeClr val="accent1"/>
            </a:lnRef>
            <a:fillRef idx="0">
              <a:schemeClr val="accent1"/>
            </a:fillRef>
            <a:effectRef idx="0">
              <a:schemeClr val="accent1"/>
            </a:effectRef>
            <a:fontRef idx="minor">
              <a:schemeClr val="tx1"/>
            </a:fontRef>
          </p:style>
        </p:cxnSp>
        <p:cxnSp>
          <p:nvCxnSpPr>
            <p:cNvPr id="31" name="Đường nối Thẳng 30">
              <a:extLst>
                <a:ext uri="{FF2B5EF4-FFF2-40B4-BE49-F238E27FC236}">
                  <a16:creationId xmlns:a16="http://schemas.microsoft.com/office/drawing/2014/main" id="{4FDE0B95-CDB6-DF9A-5837-821A01217EB5}"/>
                </a:ext>
              </a:extLst>
            </p:cNvPr>
            <p:cNvCxnSpPr/>
            <p:nvPr/>
          </p:nvCxnSpPr>
          <p:spPr>
            <a:xfrm>
              <a:off x="10382250" y="5143500"/>
              <a:ext cx="1657350" cy="0"/>
            </a:xfrm>
            <a:prstGeom prst="line">
              <a:avLst/>
            </a:prstGeom>
            <a:ln w="57150">
              <a:solidFill>
                <a:srgbClr val="224E84"/>
              </a:solidFill>
            </a:ln>
          </p:spPr>
          <p:style>
            <a:lnRef idx="1">
              <a:schemeClr val="accent1"/>
            </a:lnRef>
            <a:fillRef idx="0">
              <a:schemeClr val="accent1"/>
            </a:fillRef>
            <a:effectRef idx="0">
              <a:schemeClr val="accent1"/>
            </a:effectRef>
            <a:fontRef idx="minor">
              <a:schemeClr val="tx1"/>
            </a:fontRef>
          </p:style>
        </p:cxnSp>
        <p:sp>
          <p:nvSpPr>
            <p:cNvPr id="46" name="Lưu đồ: Đường kết nối 45">
              <a:extLst>
                <a:ext uri="{FF2B5EF4-FFF2-40B4-BE49-F238E27FC236}">
                  <a16:creationId xmlns:a16="http://schemas.microsoft.com/office/drawing/2014/main" id="{1191664E-ECAB-FFB8-C148-B36C97F32858}"/>
                </a:ext>
              </a:extLst>
            </p:cNvPr>
            <p:cNvSpPr/>
            <p:nvPr/>
          </p:nvSpPr>
          <p:spPr>
            <a:xfrm>
              <a:off x="11925300" y="5021758"/>
              <a:ext cx="228600" cy="243483"/>
            </a:xfrm>
            <a:prstGeom prst="flowChartConnector">
              <a:avLst/>
            </a:prstGeom>
            <a:solidFill>
              <a:srgbClr val="224E84"/>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grpSp>
      <p:sp>
        <p:nvSpPr>
          <p:cNvPr id="50" name="Hộp Văn bản 49">
            <a:extLst>
              <a:ext uri="{FF2B5EF4-FFF2-40B4-BE49-F238E27FC236}">
                <a16:creationId xmlns:a16="http://schemas.microsoft.com/office/drawing/2014/main" id="{6338E70F-6FAE-B33D-3521-F7F7D3C5FE7A}"/>
              </a:ext>
            </a:extLst>
          </p:cNvPr>
          <p:cNvSpPr txBox="1"/>
          <p:nvPr/>
        </p:nvSpPr>
        <p:spPr>
          <a:xfrm>
            <a:off x="9858000" y="2726311"/>
            <a:ext cx="7315200" cy="523220"/>
          </a:xfrm>
          <a:prstGeom prst="rect">
            <a:avLst/>
          </a:prstGeom>
          <a:noFill/>
        </p:spPr>
        <p:txBody>
          <a:bodyPr wrap="square" rtlCol="0">
            <a:spAutoFit/>
          </a:bodyPr>
          <a:lstStyle/>
          <a:p>
            <a:pPr lvl="0" algn="ctr"/>
            <a:r>
              <a:rPr lang="en-US" sz="2800" b="1" dirty="0">
                <a:latin typeface="Aharoni" panose="02010803020104030203" pitchFamily="2" charset="-79"/>
                <a:cs typeface="Aharoni" panose="02010803020104030203" pitchFamily="2" charset="-79"/>
              </a:rPr>
              <a:t>PERSONAL IMPACT ON EACH PERSON</a:t>
            </a:r>
            <a:endParaRPr kumimoji="0" lang="vi-VN" sz="2800" b="1" i="0" u="none" strike="noStrike" kern="1200" cap="none" spc="0" normalizeH="0" baseline="0" noProof="0" dirty="0">
              <a:ln>
                <a:noFill/>
              </a:ln>
              <a:solidFill>
                <a:prstClr val="black"/>
              </a:solidFill>
              <a:effectLst/>
              <a:uLnTx/>
              <a:uFillTx/>
              <a:latin typeface="Arial" panose="020B0604020202020204" pitchFamily="34" charset="0"/>
              <a:cs typeface="Aharoni" panose="02010803020104030203" pitchFamily="2" charset="-79"/>
            </a:endParaRPr>
          </a:p>
        </p:txBody>
      </p:sp>
      <p:sp>
        <p:nvSpPr>
          <p:cNvPr id="51" name="Hộp Văn bản 50">
            <a:extLst>
              <a:ext uri="{FF2B5EF4-FFF2-40B4-BE49-F238E27FC236}">
                <a16:creationId xmlns:a16="http://schemas.microsoft.com/office/drawing/2014/main" id="{A976A81B-BBC2-CC85-9D28-A1E40B7E75D3}"/>
              </a:ext>
            </a:extLst>
          </p:cNvPr>
          <p:cNvSpPr txBox="1"/>
          <p:nvPr/>
        </p:nvSpPr>
        <p:spPr>
          <a:xfrm>
            <a:off x="1028700" y="7162345"/>
            <a:ext cx="4343400" cy="954107"/>
          </a:xfrm>
          <a:prstGeom prst="rect">
            <a:avLst/>
          </a:prstGeom>
          <a:noFill/>
        </p:spPr>
        <p:txBody>
          <a:bodyPr wrap="square" rtlCol="0">
            <a:spAutoFit/>
          </a:bodyPr>
          <a:lstStyle/>
          <a:p>
            <a:pPr lvl="0" algn="ctr"/>
            <a:r>
              <a:rPr lang="en-US" sz="2800" b="1" dirty="0">
                <a:latin typeface="Aharoni" panose="02010803020104030203" pitchFamily="2" charset="-79"/>
                <a:cs typeface="Aharoni" panose="02010803020104030203" pitchFamily="2" charset="-79"/>
              </a:rPr>
              <a:t>INFLUENCE ON SOCIETY AND COMMUNITY</a:t>
            </a:r>
            <a:endParaRPr kumimoji="0" lang="vi-VN" sz="2800" b="1" i="0" u="none" strike="noStrike" kern="1200" cap="none" spc="0" normalizeH="0" baseline="0" noProof="0" dirty="0">
              <a:ln>
                <a:noFill/>
              </a:ln>
              <a:solidFill>
                <a:prstClr val="black"/>
              </a:solidFill>
              <a:effectLst/>
              <a:uLnTx/>
              <a:uFillTx/>
              <a:latin typeface="Arial" panose="020B0604020202020204" pitchFamily="34" charset="0"/>
              <a:cs typeface="Aharoni" panose="02010803020104030203" pitchFamily="2" charset="-79"/>
            </a:endParaRPr>
          </a:p>
        </p:txBody>
      </p:sp>
      <p:sp>
        <p:nvSpPr>
          <p:cNvPr id="52" name="Hộp Văn bản 51">
            <a:extLst>
              <a:ext uri="{FF2B5EF4-FFF2-40B4-BE49-F238E27FC236}">
                <a16:creationId xmlns:a16="http://schemas.microsoft.com/office/drawing/2014/main" id="{5D30CBED-CF3C-C9D7-4E68-AB871D1883F0}"/>
              </a:ext>
            </a:extLst>
          </p:cNvPr>
          <p:cNvSpPr txBox="1"/>
          <p:nvPr/>
        </p:nvSpPr>
        <p:spPr>
          <a:xfrm>
            <a:off x="13411200" y="4942415"/>
            <a:ext cx="5286000" cy="1384995"/>
          </a:xfrm>
          <a:prstGeom prst="rect">
            <a:avLst/>
          </a:prstGeom>
          <a:noFill/>
        </p:spPr>
        <p:txBody>
          <a:bodyPr wrap="square" rtlCol="0">
            <a:spAutoFit/>
          </a:bodyPr>
          <a:lstStyle/>
          <a:p>
            <a:pPr algn="ctr"/>
            <a:r>
              <a:rPr lang="en-US" sz="2800" b="1" dirty="0">
                <a:latin typeface="Aharoni" panose="02010803020104030203" pitchFamily="2" charset="-79"/>
                <a:cs typeface="Aharoni" panose="02010803020104030203" pitchFamily="2" charset="-79"/>
              </a:rPr>
              <a:t>SO DOES IT CREATE ANY OTHER EFFECTS?</a:t>
            </a:r>
            <a:endParaRPr lang="vi-VN" sz="2800" dirty="0">
              <a:cs typeface="Aharoni" panose="02010803020104030203"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2800" b="1" i="0" u="none" strike="noStrike" kern="1200" cap="none" spc="0" normalizeH="0" baseline="0" noProof="0" dirty="0">
              <a:ln>
                <a:noFill/>
              </a:ln>
              <a:solidFill>
                <a:prstClr val="black"/>
              </a:solidFill>
              <a:effectLst/>
              <a:uLnTx/>
              <a:uFillTx/>
              <a:latin typeface="Arial" panose="020B0604020202020204" pitchFamily="34" charset="0"/>
              <a:ea typeface="+mn-ea"/>
              <a:cs typeface="Aharoni" panose="02010803020104030203" pitchFamily="2" charset="-79"/>
            </a:endParaRPr>
          </a:p>
        </p:txBody>
      </p:sp>
      <p:sp>
        <p:nvSpPr>
          <p:cNvPr id="53" name="Hộp Văn bản 52">
            <a:extLst>
              <a:ext uri="{FF2B5EF4-FFF2-40B4-BE49-F238E27FC236}">
                <a16:creationId xmlns:a16="http://schemas.microsoft.com/office/drawing/2014/main" id="{198C97AB-C23E-A301-8E52-F61E177A0293}"/>
              </a:ext>
            </a:extLst>
          </p:cNvPr>
          <p:cNvSpPr txBox="1"/>
          <p:nvPr/>
        </p:nvSpPr>
        <p:spPr>
          <a:xfrm>
            <a:off x="2061210" y="8782604"/>
            <a:ext cx="6553200" cy="954107"/>
          </a:xfrm>
          <a:prstGeom prst="rect">
            <a:avLst/>
          </a:prstGeom>
          <a:noFill/>
        </p:spPr>
        <p:txBody>
          <a:bodyPr wrap="square" rtlCol="0">
            <a:spAutoFit/>
          </a:bodyPr>
          <a:lstStyle/>
          <a:p>
            <a:pPr algn="ctr"/>
            <a:r>
              <a:rPr lang="en-US" sz="2800" b="1" dirty="0">
                <a:solidFill>
                  <a:prstClr val="black"/>
                </a:solidFill>
                <a:latin typeface="Aharoni" panose="02010803020104030203" pitchFamily="2" charset="-79"/>
                <a:cs typeface="Aharoni" panose="02010803020104030203" pitchFamily="2" charset="-79"/>
              </a:rPr>
              <a:t>THE DISCUSSION ON THIS TOPIC</a:t>
            </a:r>
            <a:endParaRPr lang="vi-VN" sz="2800" dirty="0">
              <a:cs typeface="Aharoni" panose="02010803020104030203"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2800" b="1" i="0" u="none" strike="noStrike" kern="1200" cap="none" spc="0" normalizeH="0" baseline="0" noProof="0" dirty="0">
              <a:ln>
                <a:noFill/>
              </a:ln>
              <a:solidFill>
                <a:prstClr val="black"/>
              </a:solidFill>
              <a:effectLst/>
              <a:uLnTx/>
              <a:uFillTx/>
              <a:latin typeface="Arial" panose="020B0604020202020204" pitchFamily="34" charset="0"/>
              <a:ea typeface="+mn-ea"/>
              <a:cs typeface="Aharoni" panose="02010803020104030203" pitchFamily="2" charset="-79"/>
            </a:endParaRPr>
          </a:p>
        </p:txBody>
      </p:sp>
      <p:sp>
        <p:nvSpPr>
          <p:cNvPr id="26" name="Hình chữ nhật: Góc Tròn 25">
            <a:extLst>
              <a:ext uri="{FF2B5EF4-FFF2-40B4-BE49-F238E27FC236}">
                <a16:creationId xmlns:a16="http://schemas.microsoft.com/office/drawing/2014/main" id="{D20213F1-888A-56D4-E10B-0E2FAD7E81E4}"/>
              </a:ext>
            </a:extLst>
          </p:cNvPr>
          <p:cNvSpPr/>
          <p:nvPr/>
        </p:nvSpPr>
        <p:spPr>
          <a:xfrm>
            <a:off x="16840200" y="-3619500"/>
            <a:ext cx="1295400" cy="3048000"/>
          </a:xfrm>
          <a:prstGeom prst="roundRect">
            <a:avLst/>
          </a:prstGeom>
          <a:solidFill>
            <a:srgbClr val="001737"/>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41" name="Hộp Văn bản 40">
            <a:extLst>
              <a:ext uri="{FF2B5EF4-FFF2-40B4-BE49-F238E27FC236}">
                <a16:creationId xmlns:a16="http://schemas.microsoft.com/office/drawing/2014/main" id="{3B6F39F1-0FD9-4CB2-BD89-0BDD0ABEF513}"/>
              </a:ext>
            </a:extLst>
          </p:cNvPr>
          <p:cNvSpPr txBox="1"/>
          <p:nvPr/>
        </p:nvSpPr>
        <p:spPr>
          <a:xfrm>
            <a:off x="16748702" y="-1913176"/>
            <a:ext cx="129540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0" normalizeH="0" baseline="0" noProof="0" dirty="0">
                <a:ln>
                  <a:noFill/>
                </a:ln>
                <a:solidFill>
                  <a:prstClr val="white"/>
                </a:solidFill>
                <a:effectLst/>
                <a:uLnTx/>
                <a:uFillTx/>
                <a:latin typeface="ADLaM Display" panose="02010000000000000000" pitchFamily="2" charset="0"/>
                <a:ea typeface="ADLaM Display" panose="02010000000000000000" pitchFamily="2" charset="0"/>
                <a:cs typeface="ADLaM Display" panose="02010000000000000000" pitchFamily="2" charset="0"/>
              </a:rPr>
              <a:t>04</a:t>
            </a:r>
            <a:endParaRPr kumimoji="0" lang="vi-VN" sz="4800" b="0" i="0" u="none" strike="noStrike" kern="1200" cap="none" spc="0" normalizeH="0" baseline="0" noProof="0" dirty="0">
              <a:ln>
                <a:noFill/>
              </a:ln>
              <a:solidFill>
                <a:prstClr val="white"/>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1367327070"/>
      </p:ext>
    </p:extLst>
  </p:cSld>
  <p:clrMapOvr>
    <a:masterClrMapping/>
  </p:clrMapOvr>
  <p:transition spd="slow">
    <p:cove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8377490" y="971550"/>
            <a:ext cx="1533021" cy="358775"/>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Poppins"/>
                <a:ea typeface="Poppins"/>
                <a:cs typeface="Poppins"/>
                <a:sym typeface="Poppins"/>
              </a:rPr>
              <a:t>About</a:t>
            </a:r>
          </a:p>
        </p:txBody>
      </p:sp>
      <p:sp>
        <p:nvSpPr>
          <p:cNvPr id="3" name="TextBox 3"/>
          <p:cNvSpPr txBox="1"/>
          <p:nvPr/>
        </p:nvSpPr>
        <p:spPr>
          <a:xfrm>
            <a:off x="12164687" y="971550"/>
            <a:ext cx="1441239" cy="358775"/>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Poppins"/>
                <a:ea typeface="Poppins"/>
                <a:cs typeface="Poppins"/>
                <a:sym typeface="Poppins"/>
              </a:rPr>
              <a:t>Contact</a:t>
            </a:r>
          </a:p>
        </p:txBody>
      </p:sp>
      <p:sp>
        <p:nvSpPr>
          <p:cNvPr id="4" name="TextBox 4"/>
          <p:cNvSpPr txBox="1"/>
          <p:nvPr/>
        </p:nvSpPr>
        <p:spPr>
          <a:xfrm>
            <a:off x="13607224" y="8961231"/>
            <a:ext cx="3652076" cy="358775"/>
          </a:xfrm>
          <a:prstGeom prst="rect">
            <a:avLst/>
          </a:prstGeom>
        </p:spPr>
        <p:txBody>
          <a:bodyPr lIns="0" tIns="0" rIns="0" bIns="0" rtlCol="0" anchor="t">
            <a:spAutoFit/>
          </a:bodyPr>
          <a:lstStyle/>
          <a:p>
            <a:pPr algn="r">
              <a:lnSpc>
                <a:spcPts val="2799"/>
              </a:lnSpc>
              <a:spcBef>
                <a:spcPct val="0"/>
              </a:spcBef>
            </a:pPr>
            <a:r>
              <a:rPr lang="en-US" sz="1999">
                <a:solidFill>
                  <a:srgbClr val="000000"/>
                </a:solidFill>
                <a:latin typeface="Poppins"/>
                <a:ea typeface="Poppins"/>
                <a:cs typeface="Poppins"/>
                <a:sym typeface="Poppins"/>
              </a:rPr>
              <a:t>2024</a:t>
            </a:r>
          </a:p>
        </p:txBody>
      </p:sp>
      <p:sp>
        <p:nvSpPr>
          <p:cNvPr id="7" name="TextBox 7"/>
          <p:cNvSpPr txBox="1"/>
          <p:nvPr/>
        </p:nvSpPr>
        <p:spPr>
          <a:xfrm>
            <a:off x="10378710" y="2973338"/>
            <a:ext cx="6880590" cy="1085554"/>
          </a:xfrm>
          <a:prstGeom prst="rect">
            <a:avLst/>
          </a:prstGeom>
        </p:spPr>
        <p:txBody>
          <a:bodyPr lIns="0" tIns="0" rIns="0" bIns="0" rtlCol="0" anchor="t">
            <a:spAutoFit/>
          </a:bodyPr>
          <a:lstStyle/>
          <a:p>
            <a:pPr algn="l">
              <a:lnSpc>
                <a:spcPts val="8320"/>
              </a:lnSpc>
            </a:pPr>
            <a:r>
              <a:rPr lang="en-US" sz="8000" b="1" dirty="0">
                <a:solidFill>
                  <a:srgbClr val="001737"/>
                </a:solidFill>
                <a:effectLst/>
                <a:latin typeface="Poppins Bold" panose="00000800000000000000" charset="0"/>
                <a:ea typeface="Arial" panose="020B0604020202020204" pitchFamily="34" charset="0"/>
                <a:cs typeface="Poppins Bold" panose="00000800000000000000" charset="0"/>
              </a:rPr>
              <a:t>Conclude</a:t>
            </a:r>
            <a:endParaRPr lang="en-US" sz="8000" b="1" dirty="0">
              <a:solidFill>
                <a:srgbClr val="001737"/>
              </a:solidFill>
              <a:latin typeface="Poppins Bold" panose="00000800000000000000" charset="0"/>
              <a:ea typeface="Poppins Bold"/>
              <a:cs typeface="Poppins Bold" panose="00000800000000000000" charset="0"/>
              <a:sym typeface="Poppins Bold"/>
            </a:endParaRPr>
          </a:p>
        </p:txBody>
      </p:sp>
      <p:grpSp>
        <p:nvGrpSpPr>
          <p:cNvPr id="9" name="Group 9"/>
          <p:cNvGrpSpPr/>
          <p:nvPr/>
        </p:nvGrpSpPr>
        <p:grpSpPr>
          <a:xfrm>
            <a:off x="7772400" y="8942181"/>
            <a:ext cx="2394832" cy="807119"/>
            <a:chOff x="0" y="0"/>
            <a:chExt cx="337565" cy="113768"/>
          </a:xfrm>
        </p:grpSpPr>
        <p:sp>
          <p:nvSpPr>
            <p:cNvPr id="10" name="Freeform 10"/>
            <p:cNvSpPr/>
            <p:nvPr/>
          </p:nvSpPr>
          <p:spPr>
            <a:xfrm>
              <a:off x="0" y="0"/>
              <a:ext cx="337565" cy="113768"/>
            </a:xfrm>
            <a:custGeom>
              <a:avLst/>
              <a:gdLst/>
              <a:ahLst/>
              <a:cxnLst/>
              <a:rect l="l" t="t" r="r" b="b"/>
              <a:pathLst>
                <a:path w="337565" h="113768">
                  <a:moveTo>
                    <a:pt x="56884" y="0"/>
                  </a:moveTo>
                  <a:lnTo>
                    <a:pt x="280681" y="0"/>
                  </a:lnTo>
                  <a:cubicBezTo>
                    <a:pt x="295767" y="0"/>
                    <a:pt x="310236" y="5993"/>
                    <a:pt x="320904" y="16661"/>
                  </a:cubicBezTo>
                  <a:cubicBezTo>
                    <a:pt x="331572" y="27329"/>
                    <a:pt x="337565" y="41797"/>
                    <a:pt x="337565" y="56884"/>
                  </a:cubicBezTo>
                  <a:lnTo>
                    <a:pt x="337565" y="56884"/>
                  </a:lnTo>
                  <a:cubicBezTo>
                    <a:pt x="337565" y="88300"/>
                    <a:pt x="312097" y="113768"/>
                    <a:pt x="280681" y="113768"/>
                  </a:cubicBezTo>
                  <a:lnTo>
                    <a:pt x="56884" y="113768"/>
                  </a:lnTo>
                  <a:cubicBezTo>
                    <a:pt x="25468" y="113768"/>
                    <a:pt x="0" y="88300"/>
                    <a:pt x="0" y="56884"/>
                  </a:cubicBezTo>
                  <a:lnTo>
                    <a:pt x="0" y="56884"/>
                  </a:lnTo>
                  <a:cubicBezTo>
                    <a:pt x="0" y="25468"/>
                    <a:pt x="25468" y="0"/>
                    <a:pt x="56884" y="0"/>
                  </a:cubicBezTo>
                  <a:close/>
                </a:path>
              </a:pathLst>
            </a:custGeom>
            <a:solidFill>
              <a:srgbClr val="001737"/>
            </a:solidFill>
            <a:ln cap="rnd">
              <a:noFill/>
              <a:prstDash val="solid"/>
              <a:round/>
            </a:ln>
          </p:spPr>
          <p:txBody>
            <a:bodyPr/>
            <a:lstStyle/>
            <a:p>
              <a:endParaRPr lang="vi-VN"/>
            </a:p>
          </p:txBody>
        </p:sp>
        <p:sp>
          <p:nvSpPr>
            <p:cNvPr id="11" name="TextBox 11"/>
            <p:cNvSpPr txBox="1"/>
            <p:nvPr/>
          </p:nvSpPr>
          <p:spPr>
            <a:xfrm>
              <a:off x="0" y="-57150"/>
              <a:ext cx="337565" cy="170918"/>
            </a:xfrm>
            <a:prstGeom prst="rect">
              <a:avLst/>
            </a:prstGeom>
          </p:spPr>
          <p:txBody>
            <a:bodyPr lIns="50800" tIns="50800" rIns="50800" bIns="50800" rtlCol="0" anchor="ctr"/>
            <a:lstStyle/>
            <a:p>
              <a:pPr algn="ctr">
                <a:lnSpc>
                  <a:spcPts val="2659"/>
                </a:lnSpc>
                <a:spcBef>
                  <a:spcPct val="0"/>
                </a:spcBef>
              </a:pPr>
              <a:endParaRPr/>
            </a:p>
          </p:txBody>
        </p:sp>
      </p:grpSp>
      <p:sp>
        <p:nvSpPr>
          <p:cNvPr id="12" name="TextBox 12"/>
          <p:cNvSpPr txBox="1"/>
          <p:nvPr/>
        </p:nvSpPr>
        <p:spPr>
          <a:xfrm>
            <a:off x="8039531" y="9137778"/>
            <a:ext cx="1860568" cy="358775"/>
          </a:xfrm>
          <a:prstGeom prst="rect">
            <a:avLst/>
          </a:prstGeom>
        </p:spPr>
        <p:txBody>
          <a:bodyPr lIns="0" tIns="0" rIns="0" bIns="0" rtlCol="0" anchor="t">
            <a:spAutoFit/>
          </a:bodyPr>
          <a:lstStyle/>
          <a:p>
            <a:pPr algn="ctr">
              <a:lnSpc>
                <a:spcPts val="2799"/>
              </a:lnSpc>
              <a:spcBef>
                <a:spcPct val="0"/>
              </a:spcBef>
            </a:pPr>
            <a:r>
              <a:rPr lang="en-US" sz="1999">
                <a:solidFill>
                  <a:srgbClr val="FFFFFF"/>
                </a:solidFill>
                <a:latin typeface="Poppins"/>
                <a:ea typeface="Poppins"/>
                <a:cs typeface="Poppins"/>
                <a:sym typeface="Poppins"/>
              </a:rPr>
              <a:t>Learn More</a:t>
            </a:r>
          </a:p>
        </p:txBody>
      </p:sp>
      <p:grpSp>
        <p:nvGrpSpPr>
          <p:cNvPr id="13" name="Group 13"/>
          <p:cNvGrpSpPr/>
          <p:nvPr/>
        </p:nvGrpSpPr>
        <p:grpSpPr>
          <a:xfrm>
            <a:off x="-1383698" y="-452603"/>
            <a:ext cx="8684863" cy="11431988"/>
            <a:chOff x="0" y="0"/>
            <a:chExt cx="2947621" cy="3879988"/>
          </a:xfrm>
          <a:solidFill>
            <a:srgbClr val="001737"/>
          </a:solidFill>
        </p:grpSpPr>
        <p:sp>
          <p:nvSpPr>
            <p:cNvPr id="14" name="Freeform 14"/>
            <p:cNvSpPr/>
            <p:nvPr/>
          </p:nvSpPr>
          <p:spPr>
            <a:xfrm>
              <a:off x="0" y="0"/>
              <a:ext cx="2947621" cy="3879988"/>
            </a:xfrm>
            <a:custGeom>
              <a:avLst/>
              <a:gdLst/>
              <a:ahLst/>
              <a:cxnLst/>
              <a:rect l="l" t="t" r="r" b="b"/>
              <a:pathLst>
                <a:path w="2947621" h="3879988">
                  <a:moveTo>
                    <a:pt x="35020" y="0"/>
                  </a:moveTo>
                  <a:lnTo>
                    <a:pt x="2912601" y="0"/>
                  </a:lnTo>
                  <a:cubicBezTo>
                    <a:pt x="2931942" y="0"/>
                    <a:pt x="2947621" y="15679"/>
                    <a:pt x="2947621" y="35020"/>
                  </a:cubicBezTo>
                  <a:lnTo>
                    <a:pt x="2947621" y="3844968"/>
                  </a:lnTo>
                  <a:cubicBezTo>
                    <a:pt x="2947621" y="3854256"/>
                    <a:pt x="2943931" y="3863164"/>
                    <a:pt x="2937364" y="3869731"/>
                  </a:cubicBezTo>
                  <a:cubicBezTo>
                    <a:pt x="2930796" y="3876299"/>
                    <a:pt x="2921889" y="3879988"/>
                    <a:pt x="2912601" y="3879988"/>
                  </a:cubicBezTo>
                  <a:lnTo>
                    <a:pt x="35020" y="3879988"/>
                  </a:lnTo>
                  <a:cubicBezTo>
                    <a:pt x="25732" y="3879988"/>
                    <a:pt x="16825" y="3876299"/>
                    <a:pt x="10257" y="3869731"/>
                  </a:cubicBezTo>
                  <a:cubicBezTo>
                    <a:pt x="3690" y="3863164"/>
                    <a:pt x="0" y="3854256"/>
                    <a:pt x="0" y="3844968"/>
                  </a:cubicBezTo>
                  <a:lnTo>
                    <a:pt x="0" y="35020"/>
                  </a:lnTo>
                  <a:cubicBezTo>
                    <a:pt x="0" y="25732"/>
                    <a:pt x="3690" y="16825"/>
                    <a:pt x="10257" y="10257"/>
                  </a:cubicBezTo>
                  <a:cubicBezTo>
                    <a:pt x="16825" y="3690"/>
                    <a:pt x="25732" y="0"/>
                    <a:pt x="35020" y="0"/>
                  </a:cubicBezTo>
                  <a:close/>
                </a:path>
              </a:pathLst>
            </a:custGeom>
            <a:grpFill/>
            <a:ln cap="rnd">
              <a:noFill/>
              <a:prstDash val="solid"/>
              <a:round/>
            </a:ln>
          </p:spPr>
          <p:txBody>
            <a:bodyPr/>
            <a:lstStyle/>
            <a:p>
              <a:endParaRPr lang="vi-VN"/>
            </a:p>
          </p:txBody>
        </p:sp>
        <p:sp>
          <p:nvSpPr>
            <p:cNvPr id="15" name="TextBox 15"/>
            <p:cNvSpPr txBox="1"/>
            <p:nvPr/>
          </p:nvSpPr>
          <p:spPr>
            <a:xfrm>
              <a:off x="0" y="-57150"/>
              <a:ext cx="2947621" cy="3937138"/>
            </a:xfrm>
            <a:prstGeom prst="rect">
              <a:avLst/>
            </a:prstGeom>
            <a:grpFill/>
          </p:spPr>
          <p:txBody>
            <a:bodyPr lIns="50800" tIns="50800" rIns="50800" bIns="50800" rtlCol="0" anchor="ctr"/>
            <a:lstStyle/>
            <a:p>
              <a:pPr algn="ctr">
                <a:lnSpc>
                  <a:spcPts val="2659"/>
                </a:lnSpc>
                <a:spcBef>
                  <a:spcPct val="0"/>
                </a:spcBef>
              </a:pPr>
              <a:endParaRPr/>
            </a:p>
          </p:txBody>
        </p:sp>
      </p:grpSp>
      <p:sp>
        <p:nvSpPr>
          <p:cNvPr id="16" name="TextBox 16"/>
          <p:cNvSpPr txBox="1"/>
          <p:nvPr/>
        </p:nvSpPr>
        <p:spPr>
          <a:xfrm>
            <a:off x="1028700" y="1031207"/>
            <a:ext cx="1531720" cy="304800"/>
          </a:xfrm>
          <a:prstGeom prst="rect">
            <a:avLst/>
          </a:prstGeom>
        </p:spPr>
        <p:txBody>
          <a:bodyPr lIns="0" tIns="0" rIns="0" bIns="0" rtlCol="0" anchor="t">
            <a:spAutoFit/>
          </a:bodyPr>
          <a:lstStyle/>
          <a:p>
            <a:pPr algn="l">
              <a:lnSpc>
                <a:spcPts val="2100"/>
              </a:lnSpc>
            </a:pPr>
            <a:r>
              <a:rPr lang="en-US" sz="2000" b="1">
                <a:solidFill>
                  <a:srgbClr val="FFFFFF"/>
                </a:solidFill>
                <a:latin typeface="Poppins Bold"/>
                <a:ea typeface="Poppins Bold"/>
                <a:cs typeface="Poppins Bold"/>
                <a:sym typeface="Poppins Bold"/>
              </a:rPr>
              <a:t>Borcelle</a:t>
            </a:r>
          </a:p>
        </p:txBody>
      </p:sp>
      <p:sp>
        <p:nvSpPr>
          <p:cNvPr id="17" name="TextBox 17"/>
          <p:cNvSpPr txBox="1"/>
          <p:nvPr/>
        </p:nvSpPr>
        <p:spPr>
          <a:xfrm>
            <a:off x="4680776" y="971550"/>
            <a:ext cx="1441239" cy="358775"/>
          </a:xfrm>
          <a:prstGeom prst="rect">
            <a:avLst/>
          </a:prstGeom>
        </p:spPr>
        <p:txBody>
          <a:bodyPr lIns="0" tIns="0" rIns="0" bIns="0" rtlCol="0" anchor="t">
            <a:spAutoFit/>
          </a:bodyPr>
          <a:lstStyle/>
          <a:p>
            <a:pPr algn="ctr">
              <a:lnSpc>
                <a:spcPts val="2799"/>
              </a:lnSpc>
              <a:spcBef>
                <a:spcPct val="0"/>
              </a:spcBef>
            </a:pPr>
            <a:r>
              <a:rPr lang="en-US" sz="1999">
                <a:solidFill>
                  <a:srgbClr val="FFFFFF"/>
                </a:solidFill>
                <a:latin typeface="Poppins"/>
                <a:ea typeface="Poppins"/>
                <a:cs typeface="Poppins"/>
                <a:sym typeface="Poppins"/>
              </a:rPr>
              <a:t>Home</a:t>
            </a:r>
          </a:p>
        </p:txBody>
      </p:sp>
      <p:sp>
        <p:nvSpPr>
          <p:cNvPr id="18" name="TextBox 18"/>
          <p:cNvSpPr txBox="1"/>
          <p:nvPr/>
        </p:nvSpPr>
        <p:spPr>
          <a:xfrm>
            <a:off x="1028700" y="8961231"/>
            <a:ext cx="3652076" cy="341055"/>
          </a:xfrm>
          <a:prstGeom prst="rect">
            <a:avLst/>
          </a:prstGeom>
        </p:spPr>
        <p:txBody>
          <a:bodyPr lIns="0" tIns="0" rIns="0" bIns="0" rtlCol="0" anchor="t">
            <a:spAutoFit/>
          </a:bodyPr>
          <a:lstStyle/>
          <a:p>
            <a:pPr algn="l">
              <a:lnSpc>
                <a:spcPts val="2799"/>
              </a:lnSpc>
              <a:spcBef>
                <a:spcPct val="0"/>
              </a:spcBef>
            </a:pPr>
            <a:r>
              <a:rPr lang="en-US" sz="1999" dirty="0">
                <a:solidFill>
                  <a:srgbClr val="FFFFFF"/>
                </a:solidFill>
                <a:latin typeface="Poppins"/>
                <a:ea typeface="Poppins"/>
                <a:cs typeface="Poppins"/>
                <a:sym typeface="Poppins"/>
              </a:rPr>
              <a:t>Vy’s Presentation</a:t>
            </a:r>
          </a:p>
        </p:txBody>
      </p:sp>
      <p:grpSp>
        <p:nvGrpSpPr>
          <p:cNvPr id="19" name="Group 19"/>
          <p:cNvGrpSpPr/>
          <p:nvPr/>
        </p:nvGrpSpPr>
        <p:grpSpPr>
          <a:xfrm>
            <a:off x="1507819" y="2079231"/>
            <a:ext cx="6964920" cy="2873769"/>
            <a:chOff x="0" y="0"/>
            <a:chExt cx="770061" cy="317732"/>
          </a:xfrm>
          <a:blipFill>
            <a:blip r:embed="rId2">
              <a:extLst>
                <a:ext uri="{837473B0-CC2E-450A-ABE3-18F120FF3D39}">
                  <a1611:picAttrSrcUrl xmlns:a1611="http://schemas.microsoft.com/office/drawing/2016/11/main" r:id="rId3"/>
                </a:ext>
              </a:extLst>
            </a:blip>
            <a:stretch>
              <a:fillRect/>
            </a:stretch>
          </a:blipFill>
        </p:grpSpPr>
        <p:sp>
          <p:nvSpPr>
            <p:cNvPr id="20" name="Freeform 20"/>
            <p:cNvSpPr/>
            <p:nvPr/>
          </p:nvSpPr>
          <p:spPr>
            <a:xfrm>
              <a:off x="0" y="0"/>
              <a:ext cx="770061" cy="317732"/>
            </a:xfrm>
            <a:custGeom>
              <a:avLst/>
              <a:gdLst/>
              <a:ahLst/>
              <a:cxnLst/>
              <a:rect l="l" t="t" r="r" b="b"/>
              <a:pathLst>
                <a:path w="770061" h="317732">
                  <a:moveTo>
                    <a:pt x="25566" y="0"/>
                  </a:moveTo>
                  <a:lnTo>
                    <a:pt x="744495" y="0"/>
                  </a:lnTo>
                  <a:cubicBezTo>
                    <a:pt x="751275" y="0"/>
                    <a:pt x="757778" y="2694"/>
                    <a:pt x="762573" y="7488"/>
                  </a:cubicBezTo>
                  <a:cubicBezTo>
                    <a:pt x="767367" y="12283"/>
                    <a:pt x="770061" y="18785"/>
                    <a:pt x="770061" y="25566"/>
                  </a:cubicBezTo>
                  <a:lnTo>
                    <a:pt x="770061" y="292166"/>
                  </a:lnTo>
                  <a:cubicBezTo>
                    <a:pt x="770061" y="306286"/>
                    <a:pt x="758614" y="317732"/>
                    <a:pt x="744495" y="317732"/>
                  </a:cubicBezTo>
                  <a:lnTo>
                    <a:pt x="25566" y="317732"/>
                  </a:lnTo>
                  <a:cubicBezTo>
                    <a:pt x="11446" y="317732"/>
                    <a:pt x="0" y="306286"/>
                    <a:pt x="0" y="292166"/>
                  </a:cubicBezTo>
                  <a:lnTo>
                    <a:pt x="0" y="25566"/>
                  </a:lnTo>
                  <a:cubicBezTo>
                    <a:pt x="0" y="11446"/>
                    <a:pt x="11446" y="0"/>
                    <a:pt x="25566" y="0"/>
                  </a:cubicBezTo>
                  <a:close/>
                </a:path>
              </a:pathLst>
            </a:custGeom>
            <a:grpFill/>
          </p:spPr>
          <p:txBody>
            <a:bodyPr/>
            <a:lstStyle/>
            <a:p>
              <a:endParaRPr lang="vi-VN"/>
            </a:p>
          </p:txBody>
        </p:sp>
      </p:grpSp>
      <p:grpSp>
        <p:nvGrpSpPr>
          <p:cNvPr id="21" name="Group 21"/>
          <p:cNvGrpSpPr/>
          <p:nvPr/>
        </p:nvGrpSpPr>
        <p:grpSpPr>
          <a:xfrm>
            <a:off x="1507819" y="5453556"/>
            <a:ext cx="6964920" cy="2873769"/>
            <a:chOff x="0" y="0"/>
            <a:chExt cx="770061" cy="317732"/>
          </a:xfrm>
        </p:grpSpPr>
        <p:sp>
          <p:nvSpPr>
            <p:cNvPr id="22" name="Freeform 22"/>
            <p:cNvSpPr/>
            <p:nvPr/>
          </p:nvSpPr>
          <p:spPr>
            <a:xfrm>
              <a:off x="0" y="0"/>
              <a:ext cx="770061" cy="317732"/>
            </a:xfrm>
            <a:custGeom>
              <a:avLst/>
              <a:gdLst/>
              <a:ahLst/>
              <a:cxnLst/>
              <a:rect l="l" t="t" r="r" b="b"/>
              <a:pathLst>
                <a:path w="770061" h="317732">
                  <a:moveTo>
                    <a:pt x="25566" y="0"/>
                  </a:moveTo>
                  <a:lnTo>
                    <a:pt x="744495" y="0"/>
                  </a:lnTo>
                  <a:cubicBezTo>
                    <a:pt x="751275" y="0"/>
                    <a:pt x="757778" y="2694"/>
                    <a:pt x="762573" y="7488"/>
                  </a:cubicBezTo>
                  <a:cubicBezTo>
                    <a:pt x="767367" y="12283"/>
                    <a:pt x="770061" y="18785"/>
                    <a:pt x="770061" y="25566"/>
                  </a:cubicBezTo>
                  <a:lnTo>
                    <a:pt x="770061" y="292166"/>
                  </a:lnTo>
                  <a:cubicBezTo>
                    <a:pt x="770061" y="306286"/>
                    <a:pt x="758614" y="317732"/>
                    <a:pt x="744495" y="317732"/>
                  </a:cubicBezTo>
                  <a:lnTo>
                    <a:pt x="25566" y="317732"/>
                  </a:lnTo>
                  <a:cubicBezTo>
                    <a:pt x="11446" y="317732"/>
                    <a:pt x="0" y="306286"/>
                    <a:pt x="0" y="292166"/>
                  </a:cubicBezTo>
                  <a:lnTo>
                    <a:pt x="0" y="25566"/>
                  </a:lnTo>
                  <a:cubicBezTo>
                    <a:pt x="0" y="11446"/>
                    <a:pt x="11446" y="0"/>
                    <a:pt x="25566" y="0"/>
                  </a:cubicBezTo>
                  <a:close/>
                </a:path>
              </a:pathLst>
            </a:custGeom>
            <a:blipFill>
              <a:blip r:embed="rId4"/>
              <a:stretch>
                <a:fillRect t="-30736" b="-30736"/>
              </a:stretch>
            </a:blipFill>
          </p:spPr>
          <p:txBody>
            <a:bodyPr/>
            <a:lstStyle/>
            <a:p>
              <a:endParaRPr lang="vi-VN"/>
            </a:p>
          </p:txBody>
        </p:sp>
      </p:grpSp>
      <p:sp>
        <p:nvSpPr>
          <p:cNvPr id="23" name="Hình chữ nhật: Góc Tròn 22">
            <a:extLst>
              <a:ext uri="{FF2B5EF4-FFF2-40B4-BE49-F238E27FC236}">
                <a16:creationId xmlns:a16="http://schemas.microsoft.com/office/drawing/2014/main" id="{B9CAFED5-3830-28F0-419C-29C52355E3FC}"/>
              </a:ext>
            </a:extLst>
          </p:cNvPr>
          <p:cNvSpPr/>
          <p:nvPr/>
        </p:nvSpPr>
        <p:spPr>
          <a:xfrm>
            <a:off x="16816949" y="-1183826"/>
            <a:ext cx="1295400" cy="3048000"/>
          </a:xfrm>
          <a:prstGeom prst="roundRect">
            <a:avLst/>
          </a:prstGeom>
          <a:solidFill>
            <a:srgbClr val="001737"/>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24" name="Hộp Văn bản 23">
            <a:extLst>
              <a:ext uri="{FF2B5EF4-FFF2-40B4-BE49-F238E27FC236}">
                <a16:creationId xmlns:a16="http://schemas.microsoft.com/office/drawing/2014/main" id="{3D77FEC7-3807-C5D9-8E1F-2E338776667B}"/>
              </a:ext>
            </a:extLst>
          </p:cNvPr>
          <p:cNvSpPr txBox="1"/>
          <p:nvPr/>
        </p:nvSpPr>
        <p:spPr>
          <a:xfrm>
            <a:off x="16725451" y="522498"/>
            <a:ext cx="129540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0" normalizeH="0" baseline="0" noProof="0" dirty="0">
                <a:ln>
                  <a:noFill/>
                </a:ln>
                <a:solidFill>
                  <a:schemeClr val="bg1"/>
                </a:solidFill>
                <a:effectLst/>
                <a:uLnTx/>
                <a:uFillTx/>
                <a:latin typeface="ADLaM Display" panose="02010000000000000000" pitchFamily="2" charset="0"/>
                <a:ea typeface="ADLaM Display" panose="02010000000000000000" pitchFamily="2" charset="0"/>
                <a:cs typeface="ADLaM Display" panose="02010000000000000000" pitchFamily="2" charset="0"/>
              </a:rPr>
              <a:t>04</a:t>
            </a:r>
            <a:endParaRPr kumimoji="0" lang="vi-VN" sz="4800" b="0" i="0" u="none" strike="noStrike" kern="1200" cap="none" spc="0" normalizeH="0" baseline="0" noProof="0" dirty="0">
              <a:ln>
                <a:noFill/>
              </a:ln>
              <a:solidFill>
                <a:schemeClr val="bg1"/>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sp>
        <p:nvSpPr>
          <p:cNvPr id="25" name="Hộp Văn bản 24">
            <a:extLst>
              <a:ext uri="{FF2B5EF4-FFF2-40B4-BE49-F238E27FC236}">
                <a16:creationId xmlns:a16="http://schemas.microsoft.com/office/drawing/2014/main" id="{D8901636-19B5-A5FD-55BC-9DC6D034D486}"/>
              </a:ext>
            </a:extLst>
          </p:cNvPr>
          <p:cNvSpPr txBox="1"/>
          <p:nvPr/>
        </p:nvSpPr>
        <p:spPr>
          <a:xfrm>
            <a:off x="9242804" y="4394371"/>
            <a:ext cx="8305800" cy="1815882"/>
          </a:xfrm>
          <a:prstGeom prst="rect">
            <a:avLst/>
          </a:prstGeom>
          <a:noFill/>
        </p:spPr>
        <p:txBody>
          <a:bodyPr wrap="square" rtlCol="0">
            <a:spAutoFit/>
          </a:bodyPr>
          <a:lstStyle/>
          <a:p>
            <a:r>
              <a:rPr lang="en-US" sz="2800" b="1" dirty="0">
                <a:effectLst/>
                <a:latin typeface="Raleway" pitchFamily="2" charset="-93"/>
                <a:ea typeface="Arial" panose="020B0604020202020204" pitchFamily="34" charset="0"/>
                <a:cs typeface="Times New Roman" panose="02020603050405020304" pitchFamily="18" charset="0"/>
              </a:rPr>
              <a:t>Media and social networks can provide us with inspiration and glimpses into the beauty of travel and lifestyle. It is important to maintain a perspective base</a:t>
            </a:r>
            <a:endParaRPr lang="vi-VN" sz="2800" b="1" dirty="0"/>
          </a:p>
        </p:txBody>
      </p:sp>
      <p:sp>
        <p:nvSpPr>
          <p:cNvPr id="26" name="Hộp Văn bản 25">
            <a:extLst>
              <a:ext uri="{FF2B5EF4-FFF2-40B4-BE49-F238E27FC236}">
                <a16:creationId xmlns:a16="http://schemas.microsoft.com/office/drawing/2014/main" id="{30683351-18D8-1DD2-C5A8-2378CCB1F1BB}"/>
              </a:ext>
            </a:extLst>
          </p:cNvPr>
          <p:cNvSpPr txBox="1"/>
          <p:nvPr/>
        </p:nvSpPr>
        <p:spPr>
          <a:xfrm>
            <a:off x="9242804" y="6274621"/>
            <a:ext cx="8305800" cy="1384995"/>
          </a:xfrm>
          <a:prstGeom prst="rect">
            <a:avLst/>
          </a:prstGeom>
          <a:noFill/>
        </p:spPr>
        <p:txBody>
          <a:bodyPr wrap="square" rtlCol="0">
            <a:spAutoFit/>
          </a:bodyPr>
          <a:lstStyle/>
          <a:p>
            <a:r>
              <a:rPr lang="en-US" sz="2800" b="1" dirty="0">
                <a:effectLst/>
                <a:latin typeface="Raleway" pitchFamily="2" charset="-93"/>
                <a:ea typeface="Arial" panose="020B0604020202020204" pitchFamily="34" charset="0"/>
                <a:cs typeface="Times New Roman" panose="02020603050405020304" pitchFamily="18" charset="0"/>
              </a:rPr>
              <a:t>Always be alert, don't follow the crowd too much to avoid putting pressure on yourself, but appreciate what you have.</a:t>
            </a:r>
            <a:endParaRPr lang="vi-VN" sz="2800" b="1" dirty="0"/>
          </a:p>
        </p:txBody>
      </p:sp>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15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250"/>
                                  </p:stCondLst>
                                  <p:childTnLst>
                                    <p:set>
                                      <p:cBhvr>
                                        <p:cTn id="6" dur="1" fill="hold">
                                          <p:stCondLst>
                                            <p:cond delay="0"/>
                                          </p:stCondLst>
                                        </p:cTn>
                                        <p:tgtEl>
                                          <p:spTgt spid="7"/>
                                        </p:tgtEl>
                                        <p:attrNameLst>
                                          <p:attrName>style.visibility</p:attrName>
                                        </p:attrNameLst>
                                      </p:cBhvr>
                                      <p:to>
                                        <p:strVal val="visible"/>
                                      </p:to>
                                    </p:set>
                                  </p:childTnLst>
                                </p:cTn>
                              </p:par>
                            </p:childTnLst>
                          </p:cTn>
                        </p:par>
                        <p:par>
                          <p:cTn id="7" fill="hold">
                            <p:stCondLst>
                              <p:cond delay="250"/>
                            </p:stCondLst>
                            <p:childTnLst>
                              <p:par>
                                <p:cTn id="8" presetID="1" presetClass="entr" presetSubtype="0" fill="hold" nodeType="afterEffect">
                                  <p:stCondLst>
                                    <p:cond delay="250"/>
                                  </p:stCondLst>
                                  <p:childTnLst>
                                    <p:set>
                                      <p:cBhvr>
                                        <p:cTn id="9" dur="1" fill="hold">
                                          <p:stCondLst>
                                            <p:cond delay="0"/>
                                          </p:stCondLst>
                                        </p:cTn>
                                        <p:tgtEl>
                                          <p:spTgt spid="19"/>
                                        </p:tgtEl>
                                        <p:attrNameLst>
                                          <p:attrName>style.visibility</p:attrName>
                                        </p:attrNameLst>
                                      </p:cBhvr>
                                      <p:to>
                                        <p:strVal val="visible"/>
                                      </p:to>
                                    </p:set>
                                  </p:childTnLst>
                                </p:cTn>
                              </p:par>
                            </p:childTnLst>
                          </p:cTn>
                        </p:par>
                        <p:par>
                          <p:cTn id="10" fill="hold">
                            <p:stCondLst>
                              <p:cond delay="500"/>
                            </p:stCondLst>
                            <p:childTnLst>
                              <p:par>
                                <p:cTn id="11" presetID="1" presetClass="entr" presetSubtype="0" fill="hold" nodeType="afterEffect">
                                  <p:stCondLst>
                                    <p:cond delay="250"/>
                                  </p:stCondLst>
                                  <p:childTnLst>
                                    <p:set>
                                      <p:cBhvr>
                                        <p:cTn id="12" dur="1" fill="hold">
                                          <p:stCondLst>
                                            <p:cond delay="0"/>
                                          </p:stCondLst>
                                        </p:cTn>
                                        <p:tgtEl>
                                          <p:spTgt spid="21"/>
                                        </p:tgtEl>
                                        <p:attrNameLst>
                                          <p:attrName>style.visibility</p:attrName>
                                        </p:attrNameLst>
                                      </p:cBhvr>
                                      <p:to>
                                        <p:strVal val="visible"/>
                                      </p:to>
                                    </p:set>
                                  </p:childTnLst>
                                </p:cTn>
                              </p:par>
                            </p:childTnLst>
                          </p:cTn>
                        </p:par>
                        <p:par>
                          <p:cTn id="13" fill="hold">
                            <p:stCondLst>
                              <p:cond delay="750"/>
                            </p:stCondLst>
                            <p:childTnLst>
                              <p:par>
                                <p:cTn id="14" presetID="2" presetClass="entr" presetSubtype="2" fill="hold" grpId="0" nodeType="afterEffect">
                                  <p:stCondLst>
                                    <p:cond delay="0"/>
                                  </p:stCondLst>
                                  <p:childTnLst>
                                    <p:set>
                                      <p:cBhvr>
                                        <p:cTn id="15" dur="1" fill="hold">
                                          <p:stCondLst>
                                            <p:cond delay="0"/>
                                          </p:stCondLst>
                                        </p:cTn>
                                        <p:tgtEl>
                                          <p:spTgt spid="25"/>
                                        </p:tgtEl>
                                        <p:attrNameLst>
                                          <p:attrName>style.visibility</p:attrName>
                                        </p:attrNameLst>
                                      </p:cBhvr>
                                      <p:to>
                                        <p:strVal val="visible"/>
                                      </p:to>
                                    </p:set>
                                    <p:anim calcmode="lin" valueType="num">
                                      <p:cBhvr additive="base">
                                        <p:cTn id="16" dur="500" fill="hold"/>
                                        <p:tgtEl>
                                          <p:spTgt spid="25"/>
                                        </p:tgtEl>
                                        <p:attrNameLst>
                                          <p:attrName>ppt_x</p:attrName>
                                        </p:attrNameLst>
                                      </p:cBhvr>
                                      <p:tavLst>
                                        <p:tav tm="0">
                                          <p:val>
                                            <p:strVal val="1+#ppt_w/2"/>
                                          </p:val>
                                        </p:tav>
                                        <p:tav tm="100000">
                                          <p:val>
                                            <p:strVal val="#ppt_x"/>
                                          </p:val>
                                        </p:tav>
                                      </p:tavLst>
                                    </p:anim>
                                    <p:anim calcmode="lin" valueType="num">
                                      <p:cBhvr additive="base">
                                        <p:cTn id="17" dur="500" fill="hold"/>
                                        <p:tgtEl>
                                          <p:spTgt spid="25"/>
                                        </p:tgtEl>
                                        <p:attrNameLst>
                                          <p:attrName>ppt_y</p:attrName>
                                        </p:attrNameLst>
                                      </p:cBhvr>
                                      <p:tavLst>
                                        <p:tav tm="0">
                                          <p:val>
                                            <p:strVal val="#ppt_y"/>
                                          </p:val>
                                        </p:tav>
                                        <p:tav tm="100000">
                                          <p:val>
                                            <p:strVal val="#ppt_y"/>
                                          </p:val>
                                        </p:tav>
                                      </p:tavLst>
                                    </p:anim>
                                  </p:childTnLst>
                                </p:cTn>
                              </p:par>
                            </p:childTnLst>
                          </p:cTn>
                        </p:par>
                        <p:par>
                          <p:cTn id="18" fill="hold">
                            <p:stCondLst>
                              <p:cond delay="1250"/>
                            </p:stCondLst>
                            <p:childTnLst>
                              <p:par>
                                <p:cTn id="19" presetID="2" presetClass="entr" presetSubtype="2" fill="hold" grpId="0" nodeType="afterEffect">
                                  <p:stCondLst>
                                    <p:cond delay="0"/>
                                  </p:stCondLst>
                                  <p:childTnLst>
                                    <p:set>
                                      <p:cBhvr>
                                        <p:cTn id="20" dur="1" fill="hold">
                                          <p:stCondLst>
                                            <p:cond delay="0"/>
                                          </p:stCondLst>
                                        </p:cTn>
                                        <p:tgtEl>
                                          <p:spTgt spid="26"/>
                                        </p:tgtEl>
                                        <p:attrNameLst>
                                          <p:attrName>style.visibility</p:attrName>
                                        </p:attrNameLst>
                                      </p:cBhvr>
                                      <p:to>
                                        <p:strVal val="visible"/>
                                      </p:to>
                                    </p:set>
                                    <p:anim calcmode="lin" valueType="num">
                                      <p:cBhvr additive="base">
                                        <p:cTn id="21" dur="500" fill="hold"/>
                                        <p:tgtEl>
                                          <p:spTgt spid="26"/>
                                        </p:tgtEl>
                                        <p:attrNameLst>
                                          <p:attrName>ppt_x</p:attrName>
                                        </p:attrNameLst>
                                      </p:cBhvr>
                                      <p:tavLst>
                                        <p:tav tm="0">
                                          <p:val>
                                            <p:strVal val="1+#ppt_w/2"/>
                                          </p:val>
                                        </p:tav>
                                        <p:tav tm="100000">
                                          <p:val>
                                            <p:strVal val="#ppt_x"/>
                                          </p:val>
                                        </p:tav>
                                      </p:tavLst>
                                    </p:anim>
                                    <p:anim calcmode="lin" valueType="num">
                                      <p:cBhvr additive="base">
                                        <p:cTn id="22" dur="5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5" grpId="0"/>
      <p:bldP spid="26"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chemeClr val="accent1"/>
            </a:gs>
            <a:gs pos="54000">
              <a:schemeClr val="accent1">
                <a:lumMod val="60000"/>
                <a:lumOff val="40000"/>
              </a:schemeClr>
            </a:gs>
          </a:gsLst>
          <a:lin ang="0" scaled="1"/>
        </a:gradFill>
        <a:effectLst/>
      </p:bgPr>
    </p:bg>
    <p:spTree>
      <p:nvGrpSpPr>
        <p:cNvPr id="1" name=""/>
        <p:cNvGrpSpPr/>
        <p:nvPr/>
      </p:nvGrpSpPr>
      <p:grpSpPr>
        <a:xfrm>
          <a:off x="0" y="0"/>
          <a:ext cx="0" cy="0"/>
          <a:chOff x="0" y="0"/>
          <a:chExt cx="0" cy="0"/>
        </a:xfrm>
      </p:grpSpPr>
      <p:pic>
        <p:nvPicPr>
          <p:cNvPr id="3" name="Marcador de posición de imagen 2">
            <a:extLst>
              <a:ext uri="{FF2B5EF4-FFF2-40B4-BE49-F238E27FC236}">
                <a16:creationId xmlns:a16="http://schemas.microsoft.com/office/drawing/2014/main" id="{4D3F2B9B-F49F-E6AC-3FC6-3B4B426B8654}"/>
              </a:ext>
            </a:extLst>
          </p:cNvPr>
          <p:cNvPicPr>
            <a:picLocks noGrp="1" noChangeAspect="1"/>
          </p:cNvPicPr>
          <p:nvPr>
            <p:ph type="pic" sz="quarter" idx="20"/>
          </p:nvPr>
        </p:nvPicPr>
        <p:blipFill>
          <a:blip r:embed="rId3">
            <a:extLst>
              <a:ext uri="{28A0092B-C50C-407E-A947-70E740481C1C}">
                <a14:useLocalDpi xmlns:a14="http://schemas.microsoft.com/office/drawing/2010/main" val="0"/>
              </a:ext>
            </a:extLst>
          </a:blip>
          <a:srcRect t="13469" b="13469"/>
          <a:stretch/>
        </p:blipFill>
        <p:spPr>
          <a:xfrm>
            <a:off x="9571434" y="1246366"/>
            <a:ext cx="8001000" cy="7794268"/>
          </a:xfrm>
          <a:blipFill>
            <a:blip r:embed="rId3"/>
            <a:stretch>
              <a:fillRect/>
            </a:stretch>
          </a:blipFill>
        </p:spPr>
      </p:pic>
      <p:sp>
        <p:nvSpPr>
          <p:cNvPr id="43" name="Freeform 26">
            <a:extLst>
              <a:ext uri="{FF2B5EF4-FFF2-40B4-BE49-F238E27FC236}">
                <a16:creationId xmlns:a16="http://schemas.microsoft.com/office/drawing/2014/main" id="{64D89F79-74B5-7897-B241-1BAAC3794848}"/>
              </a:ext>
            </a:extLst>
          </p:cNvPr>
          <p:cNvSpPr>
            <a:spLocks noChangeArrowheads="1"/>
          </p:cNvSpPr>
          <p:nvPr/>
        </p:nvSpPr>
        <p:spPr bwMode="auto">
          <a:xfrm>
            <a:off x="5450240" y="4339471"/>
            <a:ext cx="1534707" cy="1461764"/>
          </a:xfrm>
          <a:custGeom>
            <a:avLst/>
            <a:gdLst>
              <a:gd name="T0" fmla="*/ 2262 w 2321"/>
              <a:gd name="T1" fmla="*/ 809 h 2208"/>
              <a:gd name="T2" fmla="*/ 1494 w 2321"/>
              <a:gd name="T3" fmla="*/ 794 h 2208"/>
              <a:gd name="T4" fmla="*/ 1494 w 2321"/>
              <a:gd name="T5" fmla="*/ 794 h 2208"/>
              <a:gd name="T6" fmla="*/ 1454 w 2321"/>
              <a:gd name="T7" fmla="*/ 764 h 2208"/>
              <a:gd name="T8" fmla="*/ 1202 w 2321"/>
              <a:gd name="T9" fmla="*/ 39 h 2208"/>
              <a:gd name="T10" fmla="*/ 1202 w 2321"/>
              <a:gd name="T11" fmla="*/ 39 h 2208"/>
              <a:gd name="T12" fmla="*/ 1119 w 2321"/>
              <a:gd name="T13" fmla="*/ 39 h 2208"/>
              <a:gd name="T14" fmla="*/ 867 w 2321"/>
              <a:gd name="T15" fmla="*/ 764 h 2208"/>
              <a:gd name="T16" fmla="*/ 867 w 2321"/>
              <a:gd name="T17" fmla="*/ 764 h 2208"/>
              <a:gd name="T18" fmla="*/ 826 w 2321"/>
              <a:gd name="T19" fmla="*/ 794 h 2208"/>
              <a:gd name="T20" fmla="*/ 59 w 2321"/>
              <a:gd name="T21" fmla="*/ 809 h 2208"/>
              <a:gd name="T22" fmla="*/ 59 w 2321"/>
              <a:gd name="T23" fmla="*/ 809 h 2208"/>
              <a:gd name="T24" fmla="*/ 33 w 2321"/>
              <a:gd name="T25" fmla="*/ 888 h 2208"/>
              <a:gd name="T26" fmla="*/ 645 w 2321"/>
              <a:gd name="T27" fmla="*/ 1352 h 2208"/>
              <a:gd name="T28" fmla="*/ 645 w 2321"/>
              <a:gd name="T29" fmla="*/ 1352 h 2208"/>
              <a:gd name="T30" fmla="*/ 660 w 2321"/>
              <a:gd name="T31" fmla="*/ 1400 h 2208"/>
              <a:gd name="T32" fmla="*/ 438 w 2321"/>
              <a:gd name="T33" fmla="*/ 2134 h 2208"/>
              <a:gd name="T34" fmla="*/ 438 w 2321"/>
              <a:gd name="T35" fmla="*/ 2134 h 2208"/>
              <a:gd name="T36" fmla="*/ 505 w 2321"/>
              <a:gd name="T37" fmla="*/ 2183 h 2208"/>
              <a:gd name="T38" fmla="*/ 1135 w 2321"/>
              <a:gd name="T39" fmla="*/ 1745 h 2208"/>
              <a:gd name="T40" fmla="*/ 1135 w 2321"/>
              <a:gd name="T41" fmla="*/ 1745 h 2208"/>
              <a:gd name="T42" fmla="*/ 1185 w 2321"/>
              <a:gd name="T43" fmla="*/ 1745 h 2208"/>
              <a:gd name="T44" fmla="*/ 1815 w 2321"/>
              <a:gd name="T45" fmla="*/ 2183 h 2208"/>
              <a:gd name="T46" fmla="*/ 1815 w 2321"/>
              <a:gd name="T47" fmla="*/ 2183 h 2208"/>
              <a:gd name="T48" fmla="*/ 1882 w 2321"/>
              <a:gd name="T49" fmla="*/ 2134 h 2208"/>
              <a:gd name="T50" fmla="*/ 1660 w 2321"/>
              <a:gd name="T51" fmla="*/ 1400 h 2208"/>
              <a:gd name="T52" fmla="*/ 1660 w 2321"/>
              <a:gd name="T53" fmla="*/ 1400 h 2208"/>
              <a:gd name="T54" fmla="*/ 1676 w 2321"/>
              <a:gd name="T55" fmla="*/ 1352 h 2208"/>
              <a:gd name="T56" fmla="*/ 2287 w 2321"/>
              <a:gd name="T57" fmla="*/ 888 h 2208"/>
              <a:gd name="T58" fmla="*/ 2287 w 2321"/>
              <a:gd name="T59" fmla="*/ 888 h 2208"/>
              <a:gd name="T60" fmla="*/ 2262 w 2321"/>
              <a:gd name="T61" fmla="*/ 809 h 2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321" h="2208">
                <a:moveTo>
                  <a:pt x="2262" y="809"/>
                </a:moveTo>
                <a:lnTo>
                  <a:pt x="1494" y="794"/>
                </a:lnTo>
                <a:lnTo>
                  <a:pt x="1494" y="794"/>
                </a:lnTo>
                <a:cubicBezTo>
                  <a:pt x="1476" y="793"/>
                  <a:pt x="1460" y="782"/>
                  <a:pt x="1454" y="764"/>
                </a:cubicBezTo>
                <a:lnTo>
                  <a:pt x="1202" y="39"/>
                </a:lnTo>
                <a:lnTo>
                  <a:pt x="1202" y="39"/>
                </a:lnTo>
                <a:cubicBezTo>
                  <a:pt x="1188" y="0"/>
                  <a:pt x="1132" y="0"/>
                  <a:pt x="1119" y="39"/>
                </a:cubicBezTo>
                <a:lnTo>
                  <a:pt x="867" y="764"/>
                </a:lnTo>
                <a:lnTo>
                  <a:pt x="867" y="764"/>
                </a:lnTo>
                <a:cubicBezTo>
                  <a:pt x="860" y="782"/>
                  <a:pt x="844" y="793"/>
                  <a:pt x="826" y="794"/>
                </a:cubicBezTo>
                <a:lnTo>
                  <a:pt x="59" y="809"/>
                </a:lnTo>
                <a:lnTo>
                  <a:pt x="59" y="809"/>
                </a:lnTo>
                <a:cubicBezTo>
                  <a:pt x="17" y="810"/>
                  <a:pt x="0" y="863"/>
                  <a:pt x="33" y="888"/>
                </a:cubicBezTo>
                <a:lnTo>
                  <a:pt x="645" y="1352"/>
                </a:lnTo>
                <a:lnTo>
                  <a:pt x="645" y="1352"/>
                </a:lnTo>
                <a:cubicBezTo>
                  <a:pt x="659" y="1363"/>
                  <a:pt x="665" y="1382"/>
                  <a:pt x="660" y="1400"/>
                </a:cubicBezTo>
                <a:lnTo>
                  <a:pt x="438" y="2134"/>
                </a:lnTo>
                <a:lnTo>
                  <a:pt x="438" y="2134"/>
                </a:lnTo>
                <a:cubicBezTo>
                  <a:pt x="426" y="2174"/>
                  <a:pt x="471" y="2207"/>
                  <a:pt x="505" y="2183"/>
                </a:cubicBezTo>
                <a:lnTo>
                  <a:pt x="1135" y="1745"/>
                </a:lnTo>
                <a:lnTo>
                  <a:pt x="1135" y="1745"/>
                </a:lnTo>
                <a:cubicBezTo>
                  <a:pt x="1150" y="1734"/>
                  <a:pt x="1170" y="1734"/>
                  <a:pt x="1185" y="1745"/>
                </a:cubicBezTo>
                <a:lnTo>
                  <a:pt x="1815" y="2183"/>
                </a:lnTo>
                <a:lnTo>
                  <a:pt x="1815" y="2183"/>
                </a:lnTo>
                <a:cubicBezTo>
                  <a:pt x="1849" y="2207"/>
                  <a:pt x="1895" y="2174"/>
                  <a:pt x="1882" y="2134"/>
                </a:cubicBezTo>
                <a:lnTo>
                  <a:pt x="1660" y="1400"/>
                </a:lnTo>
                <a:lnTo>
                  <a:pt x="1660" y="1400"/>
                </a:lnTo>
                <a:cubicBezTo>
                  <a:pt x="1655" y="1382"/>
                  <a:pt x="1661" y="1363"/>
                  <a:pt x="1676" y="1352"/>
                </a:cubicBezTo>
                <a:lnTo>
                  <a:pt x="2287" y="888"/>
                </a:lnTo>
                <a:lnTo>
                  <a:pt x="2287" y="888"/>
                </a:lnTo>
                <a:cubicBezTo>
                  <a:pt x="2320" y="863"/>
                  <a:pt x="2303" y="810"/>
                  <a:pt x="2262" y="809"/>
                </a:cubicBezTo>
              </a:path>
            </a:pathLst>
          </a:custGeom>
          <a:solidFill>
            <a:schemeClr val="accent5"/>
          </a:solidFill>
          <a:ln>
            <a:noFill/>
          </a:ln>
          <a:effectLst/>
        </p:spPr>
        <p:txBody>
          <a:bodyPr wrap="none" anchor="ctr"/>
          <a:lstStyle/>
          <a:p>
            <a:pPr defTabSz="1371326"/>
            <a:endParaRPr lang="en-US" sz="4899" dirty="0">
              <a:solidFill>
                <a:srgbClr val="1C1C1C"/>
              </a:solidFill>
              <a:latin typeface="DM Sans"/>
            </a:endParaRPr>
          </a:p>
        </p:txBody>
      </p:sp>
      <p:sp>
        <p:nvSpPr>
          <p:cNvPr id="44" name="Rectangle 34">
            <a:extLst>
              <a:ext uri="{FF2B5EF4-FFF2-40B4-BE49-F238E27FC236}">
                <a16:creationId xmlns:a16="http://schemas.microsoft.com/office/drawing/2014/main" id="{5F2C0748-5FEB-B3AA-6FE6-52888D56F22D}"/>
              </a:ext>
            </a:extLst>
          </p:cNvPr>
          <p:cNvSpPr/>
          <p:nvPr/>
        </p:nvSpPr>
        <p:spPr>
          <a:xfrm>
            <a:off x="-56102" y="9990913"/>
            <a:ext cx="18341721" cy="296087"/>
          </a:xfrm>
          <a:prstGeom prst="rect">
            <a:avLst/>
          </a:prstGeom>
          <a:gradFill flip="none" rotWithShape="1">
            <a:gsLst>
              <a:gs pos="0">
                <a:schemeClr val="tx2"/>
              </a:gs>
              <a:gs pos="75000">
                <a:schemeClr val="tx2">
                  <a:lumMod val="60000"/>
                  <a:lumOff val="4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1326"/>
            <a:endParaRPr lang="en-SV" sz="2700" dirty="0">
              <a:solidFill>
                <a:srgbClr val="FFFFFF"/>
              </a:solidFill>
              <a:latin typeface="DM Sans" pitchFamily="2" charset="0"/>
            </a:endParaRPr>
          </a:p>
        </p:txBody>
      </p:sp>
      <p:sp>
        <p:nvSpPr>
          <p:cNvPr id="42" name="Rectángulo 41">
            <a:extLst>
              <a:ext uri="{FF2B5EF4-FFF2-40B4-BE49-F238E27FC236}">
                <a16:creationId xmlns:a16="http://schemas.microsoft.com/office/drawing/2014/main" id="{8D7089F9-D6A2-679A-033C-8D417C48AFB3}"/>
              </a:ext>
            </a:extLst>
          </p:cNvPr>
          <p:cNvSpPr/>
          <p:nvPr/>
        </p:nvSpPr>
        <p:spPr>
          <a:xfrm rot="10800000">
            <a:off x="9049045" y="677720"/>
            <a:ext cx="8811722" cy="8795213"/>
          </a:xfrm>
          <a:prstGeom prst="rect">
            <a:avLst/>
          </a:prstGeom>
          <a:noFill/>
        </p:spPr>
        <p:txBody>
          <a:bodyPr spcFirstLastPara="1" wrap="none" lIns="68580" tIns="34290" rIns="68580" bIns="34290" numCol="1">
            <a:prstTxWarp prst="textCircle">
              <a:avLst>
                <a:gd name="adj" fmla="val 1"/>
              </a:avLst>
            </a:prstTxWarp>
            <a:spAutoFit/>
            <a:scene3d>
              <a:camera prst="orthographicFront"/>
              <a:lightRig rig="soft" dir="t">
                <a:rot lat="0" lon="0" rev="15600000"/>
              </a:lightRig>
            </a:scene3d>
            <a:sp3d extrusionH="57150" prstMaterial="softEdge">
              <a:bevelT w="25400" h="38100"/>
            </a:sp3d>
          </a:bodyPr>
          <a:lstStyle/>
          <a:p>
            <a:pPr defTabSz="1371326">
              <a:lnSpc>
                <a:spcPct val="140000"/>
              </a:lnSpc>
              <a:spcBef>
                <a:spcPts val="900"/>
              </a:spcBef>
              <a:defRPr/>
            </a:pPr>
            <a:r>
              <a:rPr lang="en-US" sz="4050" dirty="0">
                <a:solidFill>
                  <a:srgbClr val="FFFFFF"/>
                </a:solidFill>
                <a:latin typeface="DM Sans"/>
              </a:rPr>
              <a:t>Thao Vy 22T4-NNA2</a:t>
            </a:r>
          </a:p>
        </p:txBody>
      </p:sp>
      <p:grpSp>
        <p:nvGrpSpPr>
          <p:cNvPr id="13" name="Group 12">
            <a:extLst>
              <a:ext uri="{FF2B5EF4-FFF2-40B4-BE49-F238E27FC236}">
                <a16:creationId xmlns:a16="http://schemas.microsoft.com/office/drawing/2014/main" id="{8BA455CE-6BDD-DEDE-EBE9-366BE92B41D8}"/>
              </a:ext>
            </a:extLst>
          </p:cNvPr>
          <p:cNvGrpSpPr/>
          <p:nvPr/>
        </p:nvGrpSpPr>
        <p:grpSpPr>
          <a:xfrm>
            <a:off x="1440168" y="6460220"/>
            <a:ext cx="2453107" cy="323084"/>
            <a:chOff x="4017679" y="8811529"/>
            <a:chExt cx="3270809" cy="430778"/>
          </a:xfrm>
          <a:solidFill>
            <a:schemeClr val="bg1"/>
          </a:solidFill>
        </p:grpSpPr>
        <p:sp>
          <p:nvSpPr>
            <p:cNvPr id="40" name="BEHANCE">
              <a:extLst>
                <a:ext uri="{FF2B5EF4-FFF2-40B4-BE49-F238E27FC236}">
                  <a16:creationId xmlns:a16="http://schemas.microsoft.com/office/drawing/2014/main" id="{9941854E-03E5-E74F-FB0D-27CE98E127E6}"/>
                </a:ext>
              </a:extLst>
            </p:cNvPr>
            <p:cNvSpPr>
              <a:spLocks noChangeAspect="1" noChangeArrowheads="1"/>
            </p:cNvSpPr>
            <p:nvPr/>
          </p:nvSpPr>
          <p:spPr bwMode="auto">
            <a:xfrm>
              <a:off x="6863086" y="8813946"/>
              <a:ext cx="425402" cy="425402"/>
            </a:xfrm>
            <a:custGeom>
              <a:avLst/>
              <a:gdLst>
                <a:gd name="T0" fmla="*/ 24037835 w 663215"/>
                <a:gd name="T1" fmla="*/ 40985625 h 663215"/>
                <a:gd name="T2" fmla="*/ 31599108 w 663215"/>
                <a:gd name="T3" fmla="*/ 40985625 h 663215"/>
                <a:gd name="T4" fmla="*/ 34471531 w 663215"/>
                <a:gd name="T5" fmla="*/ 44793566 h 663215"/>
                <a:gd name="T6" fmla="*/ 31176678 w 663215"/>
                <a:gd name="T7" fmla="*/ 48389991 h 663215"/>
                <a:gd name="T8" fmla="*/ 24037835 w 663215"/>
                <a:gd name="T9" fmla="*/ 48389991 h 663215"/>
                <a:gd name="T10" fmla="*/ 23530938 w 663215"/>
                <a:gd name="T11" fmla="*/ 47882256 h 663215"/>
                <a:gd name="T12" fmla="*/ 23530938 w 663215"/>
                <a:gd name="T13" fmla="*/ 41493431 h 663215"/>
                <a:gd name="T14" fmla="*/ 24037835 w 663215"/>
                <a:gd name="T15" fmla="*/ 40985625 h 663215"/>
                <a:gd name="T16" fmla="*/ 53818186 w 663215"/>
                <a:gd name="T17" fmla="*/ 36669943 h 663215"/>
                <a:gd name="T18" fmla="*/ 58000153 w 663215"/>
                <a:gd name="T19" fmla="*/ 40266361 h 663215"/>
                <a:gd name="T20" fmla="*/ 57408715 w 663215"/>
                <a:gd name="T21" fmla="*/ 40985625 h 663215"/>
                <a:gd name="T22" fmla="*/ 49678566 w 663215"/>
                <a:gd name="T23" fmla="*/ 40985625 h 663215"/>
                <a:gd name="T24" fmla="*/ 49129406 w 663215"/>
                <a:gd name="T25" fmla="*/ 40181671 h 663215"/>
                <a:gd name="T26" fmla="*/ 53818186 w 663215"/>
                <a:gd name="T27" fmla="*/ 36669943 h 663215"/>
                <a:gd name="T28" fmla="*/ 53733694 w 663215"/>
                <a:gd name="T29" fmla="*/ 32608153 h 663215"/>
                <a:gd name="T30" fmla="*/ 43046607 w 663215"/>
                <a:gd name="T31" fmla="*/ 43270432 h 663215"/>
                <a:gd name="T32" fmla="*/ 53733694 w 663215"/>
                <a:gd name="T33" fmla="*/ 53890350 h 663215"/>
                <a:gd name="T34" fmla="*/ 63111367 w 663215"/>
                <a:gd name="T35" fmla="*/ 47628384 h 663215"/>
                <a:gd name="T36" fmla="*/ 62139771 w 663215"/>
                <a:gd name="T37" fmla="*/ 46528263 h 663215"/>
                <a:gd name="T38" fmla="*/ 59140662 w 663215"/>
                <a:gd name="T39" fmla="*/ 46528263 h 663215"/>
                <a:gd name="T40" fmla="*/ 58211343 w 663215"/>
                <a:gd name="T41" fmla="*/ 47205305 h 663215"/>
                <a:gd name="T42" fmla="*/ 53860462 w 663215"/>
                <a:gd name="T43" fmla="*/ 49532331 h 663215"/>
                <a:gd name="T44" fmla="*/ 49087131 w 663215"/>
                <a:gd name="T45" fmla="*/ 45809035 h 663215"/>
                <a:gd name="T46" fmla="*/ 50058725 w 663215"/>
                <a:gd name="T47" fmla="*/ 44666691 h 663215"/>
                <a:gd name="T48" fmla="*/ 62435520 w 663215"/>
                <a:gd name="T49" fmla="*/ 44666691 h 663215"/>
                <a:gd name="T50" fmla="*/ 63407109 w 663215"/>
                <a:gd name="T51" fmla="*/ 43735828 h 663215"/>
                <a:gd name="T52" fmla="*/ 53733694 w 663215"/>
                <a:gd name="T53" fmla="*/ 32608153 h 663215"/>
                <a:gd name="T54" fmla="*/ 24037835 w 663215"/>
                <a:gd name="T55" fmla="*/ 30492571 h 663215"/>
                <a:gd name="T56" fmla="*/ 31599108 w 663215"/>
                <a:gd name="T57" fmla="*/ 30492571 h 663215"/>
                <a:gd name="T58" fmla="*/ 33542220 w 663215"/>
                <a:gd name="T59" fmla="*/ 33369692 h 663215"/>
                <a:gd name="T60" fmla="*/ 31092264 w 663215"/>
                <a:gd name="T61" fmla="*/ 36669943 h 663215"/>
                <a:gd name="T62" fmla="*/ 24037835 w 663215"/>
                <a:gd name="T63" fmla="*/ 36669943 h 663215"/>
                <a:gd name="T64" fmla="*/ 23530938 w 663215"/>
                <a:gd name="T65" fmla="*/ 36162246 h 663215"/>
                <a:gd name="T66" fmla="*/ 23530938 w 663215"/>
                <a:gd name="T67" fmla="*/ 31042677 h 663215"/>
                <a:gd name="T68" fmla="*/ 24037835 w 663215"/>
                <a:gd name="T69" fmla="*/ 30492571 h 663215"/>
                <a:gd name="T70" fmla="*/ 48242346 w 663215"/>
                <a:gd name="T71" fmla="*/ 26134692 h 663215"/>
                <a:gd name="T72" fmla="*/ 47735371 w 663215"/>
                <a:gd name="T73" fmla="*/ 26684694 h 663215"/>
                <a:gd name="T74" fmla="*/ 47735371 w 663215"/>
                <a:gd name="T75" fmla="*/ 29054010 h 663215"/>
                <a:gd name="T76" fmla="*/ 48242346 w 663215"/>
                <a:gd name="T77" fmla="*/ 29561761 h 663215"/>
                <a:gd name="T78" fmla="*/ 58633776 w 663215"/>
                <a:gd name="T79" fmla="*/ 29561761 h 663215"/>
                <a:gd name="T80" fmla="*/ 59182939 w 663215"/>
                <a:gd name="T81" fmla="*/ 29054010 h 663215"/>
                <a:gd name="T82" fmla="*/ 59182939 w 663215"/>
                <a:gd name="T83" fmla="*/ 26684694 h 663215"/>
                <a:gd name="T84" fmla="*/ 58633776 w 663215"/>
                <a:gd name="T85" fmla="*/ 26134692 h 663215"/>
                <a:gd name="T86" fmla="*/ 17870643 w 663215"/>
                <a:gd name="T87" fmla="*/ 25542285 h 663215"/>
                <a:gd name="T88" fmla="*/ 17152455 w 663215"/>
                <a:gd name="T89" fmla="*/ 26261613 h 663215"/>
                <a:gd name="T90" fmla="*/ 17152455 w 663215"/>
                <a:gd name="T91" fmla="*/ 52578670 h 663215"/>
                <a:gd name="T92" fmla="*/ 17870643 w 663215"/>
                <a:gd name="T93" fmla="*/ 53298031 h 663215"/>
                <a:gd name="T94" fmla="*/ 31599108 w 663215"/>
                <a:gd name="T95" fmla="*/ 53298031 h 663215"/>
                <a:gd name="T96" fmla="*/ 40385301 w 663215"/>
                <a:gd name="T97" fmla="*/ 45132095 h 663215"/>
                <a:gd name="T98" fmla="*/ 36921529 w 663215"/>
                <a:gd name="T99" fmla="*/ 38489321 h 663215"/>
                <a:gd name="T100" fmla="*/ 36837053 w 663215"/>
                <a:gd name="T101" fmla="*/ 37727711 h 663215"/>
                <a:gd name="T102" fmla="*/ 39413712 w 663215"/>
                <a:gd name="T103" fmla="*/ 32946647 h 663215"/>
                <a:gd name="T104" fmla="*/ 31599108 w 663215"/>
                <a:gd name="T105" fmla="*/ 25542285 h 663215"/>
                <a:gd name="T106" fmla="*/ 38923534 w 663215"/>
                <a:gd name="T107" fmla="*/ 0 h 663215"/>
                <a:gd name="T108" fmla="*/ 77889487 w 663215"/>
                <a:gd name="T109" fmla="*/ 38965954 h 663215"/>
                <a:gd name="T110" fmla="*/ 38923534 w 663215"/>
                <a:gd name="T111" fmla="*/ 77889487 h 663215"/>
                <a:gd name="T112" fmla="*/ 0 w 663215"/>
                <a:gd name="T113" fmla="*/ 38965954 h 663215"/>
                <a:gd name="T114" fmla="*/ 38923534 w 663215"/>
                <a:gd name="T115" fmla="*/ 0 h 663215"/>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663215" h="663215">
                  <a:moveTo>
                    <a:pt x="204678" y="348985"/>
                  </a:moveTo>
                  <a:lnTo>
                    <a:pt x="269061" y="348985"/>
                  </a:lnTo>
                  <a:cubicBezTo>
                    <a:pt x="269061" y="348985"/>
                    <a:pt x="293879" y="348625"/>
                    <a:pt x="293519" y="381409"/>
                  </a:cubicBezTo>
                  <a:cubicBezTo>
                    <a:pt x="293519" y="408790"/>
                    <a:pt x="275175" y="411672"/>
                    <a:pt x="265464" y="412032"/>
                  </a:cubicBezTo>
                  <a:lnTo>
                    <a:pt x="204678" y="412032"/>
                  </a:lnTo>
                  <a:cubicBezTo>
                    <a:pt x="202160" y="412032"/>
                    <a:pt x="200362" y="410231"/>
                    <a:pt x="200362" y="407709"/>
                  </a:cubicBezTo>
                  <a:lnTo>
                    <a:pt x="200362" y="353309"/>
                  </a:lnTo>
                  <a:cubicBezTo>
                    <a:pt x="200362" y="350787"/>
                    <a:pt x="202160" y="348985"/>
                    <a:pt x="204678" y="348985"/>
                  </a:cubicBezTo>
                  <a:close/>
                  <a:moveTo>
                    <a:pt x="458252" y="312238"/>
                  </a:moveTo>
                  <a:cubicBezTo>
                    <a:pt x="485588" y="312238"/>
                    <a:pt x="492062" y="332773"/>
                    <a:pt x="493861" y="342861"/>
                  </a:cubicBezTo>
                  <a:cubicBezTo>
                    <a:pt x="494220" y="346103"/>
                    <a:pt x="491702" y="348985"/>
                    <a:pt x="488825" y="348985"/>
                  </a:cubicBezTo>
                  <a:lnTo>
                    <a:pt x="423004" y="348985"/>
                  </a:lnTo>
                  <a:cubicBezTo>
                    <a:pt x="419766" y="348985"/>
                    <a:pt x="417249" y="345743"/>
                    <a:pt x="418328" y="342140"/>
                  </a:cubicBezTo>
                  <a:cubicBezTo>
                    <a:pt x="421565" y="331693"/>
                    <a:pt x="431636" y="312238"/>
                    <a:pt x="458252" y="312238"/>
                  </a:cubicBezTo>
                  <a:close/>
                  <a:moveTo>
                    <a:pt x="457533" y="277653"/>
                  </a:moveTo>
                  <a:cubicBezTo>
                    <a:pt x="366894" y="277653"/>
                    <a:pt x="366534" y="368080"/>
                    <a:pt x="366534" y="368440"/>
                  </a:cubicBezTo>
                  <a:cubicBezTo>
                    <a:pt x="366534" y="368440"/>
                    <a:pt x="360419" y="458867"/>
                    <a:pt x="457533" y="458867"/>
                  </a:cubicBezTo>
                  <a:cubicBezTo>
                    <a:pt x="457533" y="458867"/>
                    <a:pt x="530188" y="463190"/>
                    <a:pt x="537382" y="405547"/>
                  </a:cubicBezTo>
                  <a:cubicBezTo>
                    <a:pt x="538101" y="400504"/>
                    <a:pt x="534145" y="396180"/>
                    <a:pt x="529109" y="396180"/>
                  </a:cubicBezTo>
                  <a:lnTo>
                    <a:pt x="503572" y="396180"/>
                  </a:lnTo>
                  <a:cubicBezTo>
                    <a:pt x="499975" y="396180"/>
                    <a:pt x="496738" y="398342"/>
                    <a:pt x="495659" y="401945"/>
                  </a:cubicBezTo>
                  <a:cubicBezTo>
                    <a:pt x="493501" y="409510"/>
                    <a:pt x="485588" y="421759"/>
                    <a:pt x="458612" y="421759"/>
                  </a:cubicBezTo>
                  <a:cubicBezTo>
                    <a:pt x="458612" y="421759"/>
                    <a:pt x="423363" y="423921"/>
                    <a:pt x="417968" y="390056"/>
                  </a:cubicBezTo>
                  <a:cubicBezTo>
                    <a:pt x="416889" y="385012"/>
                    <a:pt x="421205" y="380329"/>
                    <a:pt x="426241" y="380329"/>
                  </a:cubicBezTo>
                  <a:lnTo>
                    <a:pt x="531627" y="380329"/>
                  </a:lnTo>
                  <a:cubicBezTo>
                    <a:pt x="535943" y="380329"/>
                    <a:pt x="539540" y="377086"/>
                    <a:pt x="539900" y="372403"/>
                  </a:cubicBezTo>
                  <a:cubicBezTo>
                    <a:pt x="540979" y="348265"/>
                    <a:pt x="536303" y="277653"/>
                    <a:pt x="457533" y="277653"/>
                  </a:cubicBezTo>
                  <a:close/>
                  <a:moveTo>
                    <a:pt x="204678" y="259639"/>
                  </a:moveTo>
                  <a:lnTo>
                    <a:pt x="269061" y="259639"/>
                  </a:lnTo>
                  <a:cubicBezTo>
                    <a:pt x="269061" y="259639"/>
                    <a:pt x="285606" y="259639"/>
                    <a:pt x="285606" y="284137"/>
                  </a:cubicBezTo>
                  <a:cubicBezTo>
                    <a:pt x="285606" y="308996"/>
                    <a:pt x="275895" y="312238"/>
                    <a:pt x="264745" y="312238"/>
                  </a:cubicBezTo>
                  <a:lnTo>
                    <a:pt x="204678" y="312238"/>
                  </a:lnTo>
                  <a:cubicBezTo>
                    <a:pt x="202160" y="312238"/>
                    <a:pt x="200362" y="310437"/>
                    <a:pt x="200362" y="307915"/>
                  </a:cubicBezTo>
                  <a:lnTo>
                    <a:pt x="200362" y="264323"/>
                  </a:lnTo>
                  <a:cubicBezTo>
                    <a:pt x="200362" y="261441"/>
                    <a:pt x="202160" y="259639"/>
                    <a:pt x="204678" y="259639"/>
                  </a:cubicBezTo>
                  <a:close/>
                  <a:moveTo>
                    <a:pt x="410775" y="222532"/>
                  </a:moveTo>
                  <a:cubicBezTo>
                    <a:pt x="408616" y="222532"/>
                    <a:pt x="406458" y="224693"/>
                    <a:pt x="406458" y="227215"/>
                  </a:cubicBezTo>
                  <a:lnTo>
                    <a:pt x="406458" y="247390"/>
                  </a:lnTo>
                  <a:cubicBezTo>
                    <a:pt x="406458" y="249912"/>
                    <a:pt x="408616" y="251713"/>
                    <a:pt x="410775" y="251713"/>
                  </a:cubicBezTo>
                  <a:lnTo>
                    <a:pt x="499256" y="251713"/>
                  </a:lnTo>
                  <a:cubicBezTo>
                    <a:pt x="501773" y="251713"/>
                    <a:pt x="503932" y="249912"/>
                    <a:pt x="503932" y="247390"/>
                  </a:cubicBezTo>
                  <a:lnTo>
                    <a:pt x="503932" y="227215"/>
                  </a:lnTo>
                  <a:cubicBezTo>
                    <a:pt x="503932" y="224693"/>
                    <a:pt x="501773" y="222532"/>
                    <a:pt x="499256" y="222532"/>
                  </a:cubicBezTo>
                  <a:lnTo>
                    <a:pt x="410775" y="222532"/>
                  </a:lnTo>
                  <a:close/>
                  <a:moveTo>
                    <a:pt x="152165" y="217488"/>
                  </a:moveTo>
                  <a:cubicBezTo>
                    <a:pt x="148928" y="217488"/>
                    <a:pt x="146050" y="220370"/>
                    <a:pt x="146050" y="223613"/>
                  </a:cubicBezTo>
                  <a:lnTo>
                    <a:pt x="146050" y="447698"/>
                  </a:lnTo>
                  <a:cubicBezTo>
                    <a:pt x="146050" y="451301"/>
                    <a:pt x="148928" y="453823"/>
                    <a:pt x="152165" y="453823"/>
                  </a:cubicBezTo>
                  <a:lnTo>
                    <a:pt x="269061" y="453823"/>
                  </a:lnTo>
                  <a:cubicBezTo>
                    <a:pt x="269061" y="453823"/>
                    <a:pt x="343874" y="456345"/>
                    <a:pt x="343874" y="384292"/>
                  </a:cubicBezTo>
                  <a:cubicBezTo>
                    <a:pt x="343874" y="384292"/>
                    <a:pt x="346392" y="338538"/>
                    <a:pt x="314380" y="327730"/>
                  </a:cubicBezTo>
                  <a:cubicBezTo>
                    <a:pt x="311503" y="326649"/>
                    <a:pt x="310784" y="322686"/>
                    <a:pt x="313661" y="321245"/>
                  </a:cubicBezTo>
                  <a:cubicBezTo>
                    <a:pt x="323732" y="316201"/>
                    <a:pt x="335601" y="305033"/>
                    <a:pt x="335601" y="280535"/>
                  </a:cubicBezTo>
                  <a:cubicBezTo>
                    <a:pt x="335601" y="238384"/>
                    <a:pt x="306108" y="217488"/>
                    <a:pt x="269061" y="217488"/>
                  </a:cubicBezTo>
                  <a:lnTo>
                    <a:pt x="152165" y="217488"/>
                  </a:lnTo>
                  <a:close/>
                  <a:moveTo>
                    <a:pt x="331427" y="0"/>
                  </a:moveTo>
                  <a:cubicBezTo>
                    <a:pt x="514433" y="0"/>
                    <a:pt x="663215" y="148782"/>
                    <a:pt x="663215" y="331788"/>
                  </a:cubicBezTo>
                  <a:cubicBezTo>
                    <a:pt x="663215" y="514793"/>
                    <a:pt x="514433" y="663215"/>
                    <a:pt x="331427" y="663215"/>
                  </a:cubicBezTo>
                  <a:cubicBezTo>
                    <a:pt x="148782" y="663215"/>
                    <a:pt x="0" y="514793"/>
                    <a:pt x="0" y="331788"/>
                  </a:cubicBezTo>
                  <a:cubicBezTo>
                    <a:pt x="0" y="148782"/>
                    <a:pt x="148782" y="0"/>
                    <a:pt x="331427" y="0"/>
                  </a:cubicBezTo>
                  <a:close/>
                </a:path>
              </a:pathLst>
            </a:custGeom>
            <a:grpFill/>
            <a:ln>
              <a:noFill/>
            </a:ln>
            <a:effectLst/>
          </p:spPr>
          <p:txBody>
            <a:bodyPr anchor="ctr"/>
            <a:lstStyle/>
            <a:p>
              <a:pPr defTabSz="1371326"/>
              <a:endParaRPr lang="en-US" sz="2700" dirty="0">
                <a:solidFill>
                  <a:srgbClr val="1C1C1C"/>
                </a:solidFill>
                <a:latin typeface="DM Sans"/>
              </a:endParaRPr>
            </a:p>
          </p:txBody>
        </p:sp>
        <p:sp>
          <p:nvSpPr>
            <p:cNvPr id="41" name="LINKEDIN">
              <a:extLst>
                <a:ext uri="{FF2B5EF4-FFF2-40B4-BE49-F238E27FC236}">
                  <a16:creationId xmlns:a16="http://schemas.microsoft.com/office/drawing/2014/main" id="{65062FA0-B3CC-5CA4-F3DC-46559D29C8A6}"/>
                </a:ext>
              </a:extLst>
            </p:cNvPr>
            <p:cNvSpPr>
              <a:spLocks noChangeAspect="1" noChangeArrowheads="1"/>
            </p:cNvSpPr>
            <p:nvPr/>
          </p:nvSpPr>
          <p:spPr bwMode="auto">
            <a:xfrm>
              <a:off x="6171207" y="8811529"/>
              <a:ext cx="430236" cy="430236"/>
            </a:xfrm>
            <a:custGeom>
              <a:avLst/>
              <a:gdLst>
                <a:gd name="T0" fmla="*/ 43031759 w 663215"/>
                <a:gd name="T1" fmla="*/ 34426233 h 663215"/>
                <a:gd name="T2" fmla="*/ 43031759 w 663215"/>
                <a:gd name="T3" fmla="*/ 34468605 h 663215"/>
                <a:gd name="T4" fmla="*/ 42947093 w 663215"/>
                <a:gd name="T5" fmla="*/ 34468605 h 663215"/>
                <a:gd name="T6" fmla="*/ 43031759 w 663215"/>
                <a:gd name="T7" fmla="*/ 34426233 h 663215"/>
                <a:gd name="T8" fmla="*/ 21143495 w 663215"/>
                <a:gd name="T9" fmla="*/ 30652643 h 663215"/>
                <a:gd name="T10" fmla="*/ 20508342 w 663215"/>
                <a:gd name="T11" fmla="*/ 31288731 h 663215"/>
                <a:gd name="T12" fmla="*/ 20508342 w 663215"/>
                <a:gd name="T13" fmla="*/ 56558576 h 663215"/>
                <a:gd name="T14" fmla="*/ 21143495 w 663215"/>
                <a:gd name="T15" fmla="*/ 57194525 h 663215"/>
                <a:gd name="T16" fmla="*/ 28679496 w 663215"/>
                <a:gd name="T17" fmla="*/ 57194525 h 663215"/>
                <a:gd name="T18" fmla="*/ 29314566 w 663215"/>
                <a:gd name="T19" fmla="*/ 56558576 h 663215"/>
                <a:gd name="T20" fmla="*/ 29314566 w 663215"/>
                <a:gd name="T21" fmla="*/ 31288731 h 663215"/>
                <a:gd name="T22" fmla="*/ 28679496 w 663215"/>
                <a:gd name="T23" fmla="*/ 30652643 h 663215"/>
                <a:gd name="T24" fmla="*/ 50948925 w 663215"/>
                <a:gd name="T25" fmla="*/ 30016710 h 663215"/>
                <a:gd name="T26" fmla="*/ 43031759 w 663215"/>
                <a:gd name="T27" fmla="*/ 34426233 h 663215"/>
                <a:gd name="T28" fmla="*/ 43031759 w 663215"/>
                <a:gd name="T29" fmla="*/ 31288731 h 663215"/>
                <a:gd name="T30" fmla="*/ 42354511 w 663215"/>
                <a:gd name="T31" fmla="*/ 30652643 h 663215"/>
                <a:gd name="T32" fmla="*/ 34860762 w 663215"/>
                <a:gd name="T33" fmla="*/ 30652643 h 663215"/>
                <a:gd name="T34" fmla="*/ 34225768 w 663215"/>
                <a:gd name="T35" fmla="*/ 31288731 h 663215"/>
                <a:gd name="T36" fmla="*/ 34183351 w 663215"/>
                <a:gd name="T37" fmla="*/ 56558576 h 663215"/>
                <a:gd name="T38" fmla="*/ 34860762 w 663215"/>
                <a:gd name="T39" fmla="*/ 57194525 h 663215"/>
                <a:gd name="T40" fmla="*/ 42354511 w 663215"/>
                <a:gd name="T41" fmla="*/ 57194525 h 663215"/>
                <a:gd name="T42" fmla="*/ 43031759 w 663215"/>
                <a:gd name="T43" fmla="*/ 56558576 h 663215"/>
                <a:gd name="T44" fmla="*/ 43031759 w 663215"/>
                <a:gd name="T45" fmla="*/ 42354855 h 663215"/>
                <a:gd name="T46" fmla="*/ 43285847 w 663215"/>
                <a:gd name="T47" fmla="*/ 40192479 h 663215"/>
                <a:gd name="T48" fmla="*/ 47815891 w 663215"/>
                <a:gd name="T49" fmla="*/ 37012538 h 663215"/>
                <a:gd name="T50" fmla="*/ 52303708 w 663215"/>
                <a:gd name="T51" fmla="*/ 42990807 h 663215"/>
                <a:gd name="T52" fmla="*/ 52303708 w 663215"/>
                <a:gd name="T53" fmla="*/ 56558576 h 663215"/>
                <a:gd name="T54" fmla="*/ 52938776 w 663215"/>
                <a:gd name="T55" fmla="*/ 57194525 h 663215"/>
                <a:gd name="T56" fmla="*/ 60474800 w 663215"/>
                <a:gd name="T57" fmla="*/ 57194525 h 663215"/>
                <a:gd name="T58" fmla="*/ 61109922 w 663215"/>
                <a:gd name="T59" fmla="*/ 56558576 h 663215"/>
                <a:gd name="T60" fmla="*/ 61109922 w 663215"/>
                <a:gd name="T61" fmla="*/ 41973262 h 663215"/>
                <a:gd name="T62" fmla="*/ 50948925 w 663215"/>
                <a:gd name="T63" fmla="*/ 30016710 h 663215"/>
                <a:gd name="T64" fmla="*/ 24516900 w 663215"/>
                <a:gd name="T65" fmla="*/ 17898068 h 663215"/>
                <a:gd name="T66" fmla="*/ 19762582 w 663215"/>
                <a:gd name="T67" fmla="*/ 22609857 h 663215"/>
                <a:gd name="T68" fmla="*/ 24516900 w 663215"/>
                <a:gd name="T69" fmla="*/ 27364064 h 663215"/>
                <a:gd name="T70" fmla="*/ 29228646 w 663215"/>
                <a:gd name="T71" fmla="*/ 22609857 h 663215"/>
                <a:gd name="T72" fmla="*/ 24516900 w 663215"/>
                <a:gd name="T73" fmla="*/ 17898068 h 663215"/>
                <a:gd name="T74" fmla="*/ 38965954 w 663215"/>
                <a:gd name="T75" fmla="*/ 0 h 663215"/>
                <a:gd name="T76" fmla="*/ 77889487 w 663215"/>
                <a:gd name="T77" fmla="*/ 38965954 h 663215"/>
                <a:gd name="T78" fmla="*/ 38965954 w 663215"/>
                <a:gd name="T79" fmla="*/ 77889487 h 663215"/>
                <a:gd name="T80" fmla="*/ 0 w 663215"/>
                <a:gd name="T81" fmla="*/ 38965954 h 663215"/>
                <a:gd name="T82" fmla="*/ 38965954 w 663215"/>
                <a:gd name="T83" fmla="*/ 0 h 663215"/>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663215" h="663215">
                  <a:moveTo>
                    <a:pt x="366408" y="293133"/>
                  </a:moveTo>
                  <a:lnTo>
                    <a:pt x="366408" y="293494"/>
                  </a:lnTo>
                  <a:lnTo>
                    <a:pt x="365687" y="293494"/>
                  </a:lnTo>
                  <a:cubicBezTo>
                    <a:pt x="366048" y="293494"/>
                    <a:pt x="366048" y="293133"/>
                    <a:pt x="366408" y="293133"/>
                  </a:cubicBezTo>
                  <a:close/>
                  <a:moveTo>
                    <a:pt x="180033" y="261002"/>
                  </a:moveTo>
                  <a:cubicBezTo>
                    <a:pt x="177149" y="261002"/>
                    <a:pt x="174625" y="263530"/>
                    <a:pt x="174625" y="266418"/>
                  </a:cubicBezTo>
                  <a:lnTo>
                    <a:pt x="174625" y="481586"/>
                  </a:lnTo>
                  <a:cubicBezTo>
                    <a:pt x="174625" y="484474"/>
                    <a:pt x="177149" y="487001"/>
                    <a:pt x="180033" y="487001"/>
                  </a:cubicBezTo>
                  <a:lnTo>
                    <a:pt x="244201" y="487001"/>
                  </a:lnTo>
                  <a:cubicBezTo>
                    <a:pt x="247085" y="487001"/>
                    <a:pt x="249608" y="484474"/>
                    <a:pt x="249608" y="481586"/>
                  </a:cubicBezTo>
                  <a:lnTo>
                    <a:pt x="249608" y="266418"/>
                  </a:lnTo>
                  <a:cubicBezTo>
                    <a:pt x="249608" y="263530"/>
                    <a:pt x="247085" y="261002"/>
                    <a:pt x="244201" y="261002"/>
                  </a:cubicBezTo>
                  <a:lnTo>
                    <a:pt x="180033" y="261002"/>
                  </a:lnTo>
                  <a:close/>
                  <a:moveTo>
                    <a:pt x="433821" y="255587"/>
                  </a:moveTo>
                  <a:cubicBezTo>
                    <a:pt x="394167" y="255587"/>
                    <a:pt x="376502" y="277609"/>
                    <a:pt x="366408" y="293133"/>
                  </a:cubicBezTo>
                  <a:lnTo>
                    <a:pt x="366408" y="266418"/>
                  </a:lnTo>
                  <a:cubicBezTo>
                    <a:pt x="366408" y="263530"/>
                    <a:pt x="363885" y="261002"/>
                    <a:pt x="360641" y="261002"/>
                  </a:cubicBezTo>
                  <a:lnTo>
                    <a:pt x="296833" y="261002"/>
                  </a:lnTo>
                  <a:cubicBezTo>
                    <a:pt x="293589" y="261002"/>
                    <a:pt x="291065" y="263530"/>
                    <a:pt x="291426" y="266418"/>
                  </a:cubicBezTo>
                  <a:cubicBezTo>
                    <a:pt x="292147" y="301798"/>
                    <a:pt x="291426" y="450899"/>
                    <a:pt x="291065" y="481586"/>
                  </a:cubicBezTo>
                  <a:cubicBezTo>
                    <a:pt x="291065" y="484474"/>
                    <a:pt x="293589" y="487001"/>
                    <a:pt x="296833" y="487001"/>
                  </a:cubicBezTo>
                  <a:lnTo>
                    <a:pt x="360641" y="487001"/>
                  </a:lnTo>
                  <a:cubicBezTo>
                    <a:pt x="363885" y="487001"/>
                    <a:pt x="366408" y="484474"/>
                    <a:pt x="366408" y="481586"/>
                  </a:cubicBezTo>
                  <a:lnTo>
                    <a:pt x="366408" y="360644"/>
                  </a:lnTo>
                  <a:cubicBezTo>
                    <a:pt x="366408" y="354146"/>
                    <a:pt x="366769" y="347286"/>
                    <a:pt x="368571" y="342232"/>
                  </a:cubicBezTo>
                  <a:cubicBezTo>
                    <a:pt x="374339" y="328874"/>
                    <a:pt x="386596" y="315155"/>
                    <a:pt x="407144" y="315155"/>
                  </a:cubicBezTo>
                  <a:cubicBezTo>
                    <a:pt x="434542" y="315155"/>
                    <a:pt x="445357" y="335373"/>
                    <a:pt x="445357" y="366059"/>
                  </a:cubicBezTo>
                  <a:lnTo>
                    <a:pt x="445357" y="481586"/>
                  </a:lnTo>
                  <a:cubicBezTo>
                    <a:pt x="445357" y="484474"/>
                    <a:pt x="447880" y="487001"/>
                    <a:pt x="450764" y="487001"/>
                  </a:cubicBezTo>
                  <a:lnTo>
                    <a:pt x="514932" y="487001"/>
                  </a:lnTo>
                  <a:cubicBezTo>
                    <a:pt x="517816" y="487001"/>
                    <a:pt x="520340" y="484474"/>
                    <a:pt x="520340" y="481586"/>
                  </a:cubicBezTo>
                  <a:lnTo>
                    <a:pt x="520340" y="357395"/>
                  </a:lnTo>
                  <a:cubicBezTo>
                    <a:pt x="520340" y="287718"/>
                    <a:pt x="483209" y="255587"/>
                    <a:pt x="433821" y="255587"/>
                  </a:cubicBezTo>
                  <a:close/>
                  <a:moveTo>
                    <a:pt x="208757" y="152399"/>
                  </a:moveTo>
                  <a:cubicBezTo>
                    <a:pt x="186347" y="152399"/>
                    <a:pt x="168275" y="170471"/>
                    <a:pt x="168275" y="192519"/>
                  </a:cubicBezTo>
                  <a:cubicBezTo>
                    <a:pt x="168275" y="214928"/>
                    <a:pt x="186347" y="233000"/>
                    <a:pt x="208757" y="233000"/>
                  </a:cubicBezTo>
                  <a:cubicBezTo>
                    <a:pt x="230805" y="233000"/>
                    <a:pt x="248877" y="214928"/>
                    <a:pt x="248877" y="192519"/>
                  </a:cubicBezTo>
                  <a:cubicBezTo>
                    <a:pt x="248877" y="170471"/>
                    <a:pt x="230805" y="152399"/>
                    <a:pt x="208757" y="152399"/>
                  </a:cubicBezTo>
                  <a:close/>
                  <a:moveTo>
                    <a:pt x="331788" y="0"/>
                  </a:moveTo>
                  <a:cubicBezTo>
                    <a:pt x="514793" y="0"/>
                    <a:pt x="663215" y="148782"/>
                    <a:pt x="663215" y="331788"/>
                  </a:cubicBezTo>
                  <a:cubicBezTo>
                    <a:pt x="663215" y="514793"/>
                    <a:pt x="514793" y="663215"/>
                    <a:pt x="331788" y="663215"/>
                  </a:cubicBezTo>
                  <a:cubicBezTo>
                    <a:pt x="148422" y="663215"/>
                    <a:pt x="0" y="514793"/>
                    <a:pt x="0" y="331788"/>
                  </a:cubicBezTo>
                  <a:cubicBezTo>
                    <a:pt x="0" y="148782"/>
                    <a:pt x="148422" y="0"/>
                    <a:pt x="331788" y="0"/>
                  </a:cubicBezTo>
                  <a:close/>
                </a:path>
              </a:pathLst>
            </a:custGeom>
            <a:grpFill/>
            <a:ln>
              <a:noFill/>
            </a:ln>
            <a:effectLst/>
          </p:spPr>
          <p:txBody>
            <a:bodyPr anchor="ctr"/>
            <a:lstStyle/>
            <a:p>
              <a:pPr defTabSz="1371326"/>
              <a:endParaRPr lang="en-US" sz="2700" dirty="0">
                <a:solidFill>
                  <a:srgbClr val="1C1C1C"/>
                </a:solidFill>
                <a:latin typeface="DM Sans"/>
              </a:endParaRPr>
            </a:p>
          </p:txBody>
        </p:sp>
        <p:sp>
          <p:nvSpPr>
            <p:cNvPr id="5" name="TWITTER">
              <a:extLst>
                <a:ext uri="{FF2B5EF4-FFF2-40B4-BE49-F238E27FC236}">
                  <a16:creationId xmlns:a16="http://schemas.microsoft.com/office/drawing/2014/main" id="{22A382CB-88A8-5EC5-76F5-EE7B66FEA581}"/>
                </a:ext>
              </a:extLst>
            </p:cNvPr>
            <p:cNvSpPr/>
            <p:nvPr/>
          </p:nvSpPr>
          <p:spPr>
            <a:xfrm>
              <a:off x="5402704" y="8816011"/>
              <a:ext cx="506859" cy="419312"/>
            </a:xfrm>
            <a:custGeom>
              <a:avLst/>
              <a:gdLst>
                <a:gd name="connsiteX0" fmla="*/ 0 w 506859"/>
                <a:gd name="connsiteY0" fmla="*/ 372336 h 419312"/>
                <a:gd name="connsiteX1" fmla="*/ 9935 w 506859"/>
                <a:gd name="connsiteY1" fmla="*/ 379588 h 419312"/>
                <a:gd name="connsiteX2" fmla="*/ 262642 w 506859"/>
                <a:gd name="connsiteY2" fmla="*/ 400435 h 419312"/>
                <a:gd name="connsiteX3" fmla="*/ 456463 w 506859"/>
                <a:gd name="connsiteY3" fmla="*/ 121808 h 419312"/>
                <a:gd name="connsiteX4" fmla="*/ 467842 w 506859"/>
                <a:gd name="connsiteY4" fmla="*/ 94617 h 419312"/>
                <a:gd name="connsiteX5" fmla="*/ 506859 w 506859"/>
                <a:gd name="connsiteY5" fmla="*/ 54916 h 419312"/>
                <a:gd name="connsiteX6" fmla="*/ 504331 w 506859"/>
                <a:gd name="connsiteY6" fmla="*/ 52741 h 419312"/>
                <a:gd name="connsiteX7" fmla="*/ 455017 w 506859"/>
                <a:gd name="connsiteY7" fmla="*/ 66337 h 419312"/>
                <a:gd name="connsiteX8" fmla="*/ 492951 w 506859"/>
                <a:gd name="connsiteY8" fmla="*/ 11047 h 419312"/>
                <a:gd name="connsiteX9" fmla="*/ 442554 w 506859"/>
                <a:gd name="connsiteY9" fmla="*/ 29900 h 419312"/>
                <a:gd name="connsiteX10" fmla="*/ 417626 w 506859"/>
                <a:gd name="connsiteY10" fmla="*/ 24643 h 419312"/>
                <a:gd name="connsiteX11" fmla="*/ 264810 w 506859"/>
                <a:gd name="connsiteY11" fmla="*/ 45490 h 419312"/>
                <a:gd name="connsiteX12" fmla="*/ 248191 w 506859"/>
                <a:gd name="connsiteY12" fmla="*/ 129966 h 419312"/>
                <a:gd name="connsiteX13" fmla="*/ 31792 w 506859"/>
                <a:gd name="connsiteY13" fmla="*/ 21380 h 419312"/>
                <a:gd name="connsiteX14" fmla="*/ 57622 w 506859"/>
                <a:gd name="connsiteY14" fmla="*/ 161146 h 419312"/>
                <a:gd name="connsiteX15" fmla="*/ 16076 w 506859"/>
                <a:gd name="connsiteY15" fmla="*/ 150269 h 419312"/>
                <a:gd name="connsiteX16" fmla="*/ 94110 w 506859"/>
                <a:gd name="connsiteY16" fmla="*/ 254686 h 419312"/>
                <a:gd name="connsiteX17" fmla="*/ 52565 w 506859"/>
                <a:gd name="connsiteY17" fmla="*/ 254686 h 419312"/>
                <a:gd name="connsiteX18" fmla="*/ 150288 w 506859"/>
                <a:gd name="connsiteY18" fmla="*/ 328286 h 419312"/>
                <a:gd name="connsiteX19" fmla="*/ 0 w 506859"/>
                <a:gd name="connsiteY19" fmla="*/ 372336 h 4193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06859" h="419312">
                  <a:moveTo>
                    <a:pt x="0" y="372336"/>
                  </a:moveTo>
                  <a:cubicBezTo>
                    <a:pt x="5238" y="375962"/>
                    <a:pt x="7225" y="378137"/>
                    <a:pt x="9935" y="379588"/>
                  </a:cubicBezTo>
                  <a:cubicBezTo>
                    <a:pt x="91040" y="424364"/>
                    <a:pt x="175757" y="431252"/>
                    <a:pt x="262642" y="400435"/>
                  </a:cubicBezTo>
                  <a:cubicBezTo>
                    <a:pt x="376984" y="359828"/>
                    <a:pt x="456101" y="244535"/>
                    <a:pt x="456463" y="121808"/>
                  </a:cubicBezTo>
                  <a:cubicBezTo>
                    <a:pt x="456463" y="110932"/>
                    <a:pt x="458088" y="102593"/>
                    <a:pt x="467842" y="94617"/>
                  </a:cubicBezTo>
                  <a:cubicBezTo>
                    <a:pt x="482474" y="83196"/>
                    <a:pt x="493854" y="68512"/>
                    <a:pt x="506859" y="54916"/>
                  </a:cubicBezTo>
                  <a:cubicBezTo>
                    <a:pt x="505776" y="54373"/>
                    <a:pt x="505234" y="53285"/>
                    <a:pt x="504331" y="52741"/>
                  </a:cubicBezTo>
                  <a:cubicBezTo>
                    <a:pt x="487712" y="57454"/>
                    <a:pt x="471636" y="61624"/>
                    <a:pt x="455017" y="66337"/>
                  </a:cubicBezTo>
                  <a:cubicBezTo>
                    <a:pt x="471636" y="49659"/>
                    <a:pt x="486267" y="33525"/>
                    <a:pt x="492951" y="11047"/>
                  </a:cubicBezTo>
                  <a:cubicBezTo>
                    <a:pt x="475790" y="17392"/>
                    <a:pt x="459172" y="23555"/>
                    <a:pt x="442554" y="29900"/>
                  </a:cubicBezTo>
                  <a:cubicBezTo>
                    <a:pt x="433161" y="33525"/>
                    <a:pt x="425935" y="32075"/>
                    <a:pt x="417626" y="24643"/>
                  </a:cubicBezTo>
                  <a:cubicBezTo>
                    <a:pt x="371384" y="-15601"/>
                    <a:pt x="299130" y="-5087"/>
                    <a:pt x="264810" y="45490"/>
                  </a:cubicBezTo>
                  <a:cubicBezTo>
                    <a:pt x="247649" y="70506"/>
                    <a:pt x="242953" y="98242"/>
                    <a:pt x="248191" y="129966"/>
                  </a:cubicBezTo>
                  <a:cubicBezTo>
                    <a:pt x="159500" y="124528"/>
                    <a:pt x="88872" y="87003"/>
                    <a:pt x="31792" y="21380"/>
                  </a:cubicBezTo>
                  <a:cubicBezTo>
                    <a:pt x="5238" y="63618"/>
                    <a:pt x="13548" y="105856"/>
                    <a:pt x="57622" y="161146"/>
                  </a:cubicBezTo>
                  <a:cubicBezTo>
                    <a:pt x="44075" y="157521"/>
                    <a:pt x="30527" y="153895"/>
                    <a:pt x="16076" y="150269"/>
                  </a:cubicBezTo>
                  <a:cubicBezTo>
                    <a:pt x="19689" y="202478"/>
                    <a:pt x="46784" y="235289"/>
                    <a:pt x="94110" y="254686"/>
                  </a:cubicBezTo>
                  <a:cubicBezTo>
                    <a:pt x="81105" y="254686"/>
                    <a:pt x="68099" y="254686"/>
                    <a:pt x="52565" y="254686"/>
                  </a:cubicBezTo>
                  <a:cubicBezTo>
                    <a:pt x="70267" y="300006"/>
                    <a:pt x="101878" y="323029"/>
                    <a:pt x="150288" y="328286"/>
                  </a:cubicBezTo>
                  <a:cubicBezTo>
                    <a:pt x="105490" y="362547"/>
                    <a:pt x="57261" y="375600"/>
                    <a:pt x="0" y="372336"/>
                  </a:cubicBezTo>
                  <a:close/>
                </a:path>
              </a:pathLst>
            </a:custGeom>
            <a:grpFill/>
            <a:ln w="1797" cap="flat">
              <a:noFill/>
              <a:prstDash val="solid"/>
              <a:miter/>
            </a:ln>
          </p:spPr>
          <p:txBody>
            <a:bodyPr rtlCol="0" anchor="ctr"/>
            <a:lstStyle/>
            <a:p>
              <a:pPr defTabSz="1371326"/>
              <a:endParaRPr lang="en-US" sz="2700" dirty="0">
                <a:solidFill>
                  <a:srgbClr val="1C1C1C"/>
                </a:solidFill>
                <a:latin typeface="DM Sans"/>
              </a:endParaRPr>
            </a:p>
          </p:txBody>
        </p:sp>
        <p:sp>
          <p:nvSpPr>
            <p:cNvPr id="12" name="INSTAGRAM">
              <a:extLst>
                <a:ext uri="{FF2B5EF4-FFF2-40B4-BE49-F238E27FC236}">
                  <a16:creationId xmlns:a16="http://schemas.microsoft.com/office/drawing/2014/main" id="{34ADA1F6-5E8B-3D8B-7EC6-0213314AFD1D}"/>
                </a:ext>
              </a:extLst>
            </p:cNvPr>
            <p:cNvSpPr/>
            <p:nvPr/>
          </p:nvSpPr>
          <p:spPr>
            <a:xfrm>
              <a:off x="4710282" y="8811529"/>
              <a:ext cx="430778" cy="430778"/>
            </a:xfrm>
            <a:custGeom>
              <a:avLst/>
              <a:gdLst>
                <a:gd name="connsiteX0" fmla="*/ 215298 w 430778"/>
                <a:gd name="connsiteY0" fmla="*/ 143712 h 430778"/>
                <a:gd name="connsiteX1" fmla="*/ 143532 w 430778"/>
                <a:gd name="connsiteY1" fmla="*/ 215479 h 430778"/>
                <a:gd name="connsiteX2" fmla="*/ 215298 w 430778"/>
                <a:gd name="connsiteY2" fmla="*/ 287245 h 430778"/>
                <a:gd name="connsiteX3" fmla="*/ 287064 w 430778"/>
                <a:gd name="connsiteY3" fmla="*/ 215479 h 430778"/>
                <a:gd name="connsiteX4" fmla="*/ 215298 w 430778"/>
                <a:gd name="connsiteY4" fmla="*/ 143712 h 430778"/>
                <a:gd name="connsiteX5" fmla="*/ 215298 w 430778"/>
                <a:gd name="connsiteY5" fmla="*/ 104485 h 430778"/>
                <a:gd name="connsiteX6" fmla="*/ 326111 w 430778"/>
                <a:gd name="connsiteY6" fmla="*/ 215298 h 430778"/>
                <a:gd name="connsiteX7" fmla="*/ 215298 w 430778"/>
                <a:gd name="connsiteY7" fmla="*/ 326111 h 430778"/>
                <a:gd name="connsiteX8" fmla="*/ 104485 w 430778"/>
                <a:gd name="connsiteY8" fmla="*/ 215298 h 430778"/>
                <a:gd name="connsiteX9" fmla="*/ 215298 w 430778"/>
                <a:gd name="connsiteY9" fmla="*/ 104485 h 430778"/>
                <a:gd name="connsiteX10" fmla="*/ 330269 w 430778"/>
                <a:gd name="connsiteY10" fmla="*/ 74297 h 430778"/>
                <a:gd name="connsiteX11" fmla="*/ 356300 w 430778"/>
                <a:gd name="connsiteY11" fmla="*/ 100328 h 430778"/>
                <a:gd name="connsiteX12" fmla="*/ 330269 w 430778"/>
                <a:gd name="connsiteY12" fmla="*/ 126359 h 430778"/>
                <a:gd name="connsiteX13" fmla="*/ 304238 w 430778"/>
                <a:gd name="connsiteY13" fmla="*/ 100328 h 430778"/>
                <a:gd name="connsiteX14" fmla="*/ 330269 w 430778"/>
                <a:gd name="connsiteY14" fmla="*/ 74297 h 430778"/>
                <a:gd name="connsiteX15" fmla="*/ 215299 w 430778"/>
                <a:gd name="connsiteY15" fmla="*/ 38504 h 430778"/>
                <a:gd name="connsiteX16" fmla="*/ 128348 w 430778"/>
                <a:gd name="connsiteY16" fmla="*/ 39589 h 430778"/>
                <a:gd name="connsiteX17" fmla="*/ 88216 w 430778"/>
                <a:gd name="connsiteY17" fmla="*/ 46820 h 430778"/>
                <a:gd name="connsiteX18" fmla="*/ 63270 w 430778"/>
                <a:gd name="connsiteY18" fmla="*/ 62908 h 430778"/>
                <a:gd name="connsiteX19" fmla="*/ 47181 w 430778"/>
                <a:gd name="connsiteY19" fmla="*/ 87855 h 430778"/>
                <a:gd name="connsiteX20" fmla="*/ 39950 w 430778"/>
                <a:gd name="connsiteY20" fmla="*/ 127986 h 430778"/>
                <a:gd name="connsiteX21" fmla="*/ 38866 w 430778"/>
                <a:gd name="connsiteY21" fmla="*/ 214937 h 430778"/>
                <a:gd name="connsiteX22" fmla="*/ 39950 w 430778"/>
                <a:gd name="connsiteY22" fmla="*/ 301888 h 430778"/>
                <a:gd name="connsiteX23" fmla="*/ 47181 w 430778"/>
                <a:gd name="connsiteY23" fmla="*/ 342020 h 430778"/>
                <a:gd name="connsiteX24" fmla="*/ 63270 w 430778"/>
                <a:gd name="connsiteY24" fmla="*/ 366966 h 430778"/>
                <a:gd name="connsiteX25" fmla="*/ 88216 w 430778"/>
                <a:gd name="connsiteY25" fmla="*/ 383055 h 430778"/>
                <a:gd name="connsiteX26" fmla="*/ 128348 w 430778"/>
                <a:gd name="connsiteY26" fmla="*/ 390286 h 430778"/>
                <a:gd name="connsiteX27" fmla="*/ 215299 w 430778"/>
                <a:gd name="connsiteY27" fmla="*/ 391370 h 430778"/>
                <a:gd name="connsiteX28" fmla="*/ 302250 w 430778"/>
                <a:gd name="connsiteY28" fmla="*/ 390286 h 430778"/>
                <a:gd name="connsiteX29" fmla="*/ 342381 w 430778"/>
                <a:gd name="connsiteY29" fmla="*/ 383055 h 430778"/>
                <a:gd name="connsiteX30" fmla="*/ 367328 w 430778"/>
                <a:gd name="connsiteY30" fmla="*/ 366966 h 430778"/>
                <a:gd name="connsiteX31" fmla="*/ 383416 w 430778"/>
                <a:gd name="connsiteY31" fmla="*/ 342020 h 430778"/>
                <a:gd name="connsiteX32" fmla="*/ 390647 w 430778"/>
                <a:gd name="connsiteY32" fmla="*/ 301888 h 430778"/>
                <a:gd name="connsiteX33" fmla="*/ 391732 w 430778"/>
                <a:gd name="connsiteY33" fmla="*/ 214937 h 430778"/>
                <a:gd name="connsiteX34" fmla="*/ 390647 w 430778"/>
                <a:gd name="connsiteY34" fmla="*/ 127986 h 430778"/>
                <a:gd name="connsiteX35" fmla="*/ 383416 w 430778"/>
                <a:gd name="connsiteY35" fmla="*/ 87855 h 430778"/>
                <a:gd name="connsiteX36" fmla="*/ 367328 w 430778"/>
                <a:gd name="connsiteY36" fmla="*/ 62908 h 430778"/>
                <a:gd name="connsiteX37" fmla="*/ 342381 w 430778"/>
                <a:gd name="connsiteY37" fmla="*/ 46820 h 430778"/>
                <a:gd name="connsiteX38" fmla="*/ 302250 w 430778"/>
                <a:gd name="connsiteY38" fmla="*/ 39589 h 430778"/>
                <a:gd name="connsiteX39" fmla="*/ 215299 w 430778"/>
                <a:gd name="connsiteY39" fmla="*/ 38504 h 430778"/>
                <a:gd name="connsiteX40" fmla="*/ 215299 w 430778"/>
                <a:gd name="connsiteY40" fmla="*/ 0 h 430778"/>
                <a:gd name="connsiteX41" fmla="*/ 304238 w 430778"/>
                <a:gd name="connsiteY41" fmla="*/ 904 h 430778"/>
                <a:gd name="connsiteX42" fmla="*/ 356843 w 430778"/>
                <a:gd name="connsiteY42" fmla="*/ 10846 h 430778"/>
                <a:gd name="connsiteX43" fmla="*/ 394805 w 430778"/>
                <a:gd name="connsiteY43" fmla="*/ 35793 h 430778"/>
                <a:gd name="connsiteX44" fmla="*/ 419751 w 430778"/>
                <a:gd name="connsiteY44" fmla="*/ 73755 h 430778"/>
                <a:gd name="connsiteX45" fmla="*/ 429694 w 430778"/>
                <a:gd name="connsiteY45" fmla="*/ 126359 h 430778"/>
                <a:gd name="connsiteX46" fmla="*/ 430778 w 430778"/>
                <a:gd name="connsiteY46" fmla="*/ 215299 h 430778"/>
                <a:gd name="connsiteX47" fmla="*/ 429694 w 430778"/>
                <a:gd name="connsiteY47" fmla="*/ 304238 h 430778"/>
                <a:gd name="connsiteX48" fmla="*/ 419751 w 430778"/>
                <a:gd name="connsiteY48" fmla="*/ 356843 h 430778"/>
                <a:gd name="connsiteX49" fmla="*/ 394805 w 430778"/>
                <a:gd name="connsiteY49" fmla="*/ 394805 h 430778"/>
                <a:gd name="connsiteX50" fmla="*/ 356843 w 430778"/>
                <a:gd name="connsiteY50" fmla="*/ 419751 h 430778"/>
                <a:gd name="connsiteX51" fmla="*/ 304238 w 430778"/>
                <a:gd name="connsiteY51" fmla="*/ 429694 h 430778"/>
                <a:gd name="connsiteX52" fmla="*/ 215299 w 430778"/>
                <a:gd name="connsiteY52" fmla="*/ 430778 h 430778"/>
                <a:gd name="connsiteX53" fmla="*/ 126359 w 430778"/>
                <a:gd name="connsiteY53" fmla="*/ 429694 h 430778"/>
                <a:gd name="connsiteX54" fmla="*/ 73755 w 430778"/>
                <a:gd name="connsiteY54" fmla="*/ 419751 h 430778"/>
                <a:gd name="connsiteX55" fmla="*/ 35793 w 430778"/>
                <a:gd name="connsiteY55" fmla="*/ 394805 h 430778"/>
                <a:gd name="connsiteX56" fmla="*/ 10846 w 430778"/>
                <a:gd name="connsiteY56" fmla="*/ 356843 h 430778"/>
                <a:gd name="connsiteX57" fmla="*/ 1085 w 430778"/>
                <a:gd name="connsiteY57" fmla="*/ 304238 h 430778"/>
                <a:gd name="connsiteX58" fmla="*/ 0 w 430778"/>
                <a:gd name="connsiteY58" fmla="*/ 215299 h 430778"/>
                <a:gd name="connsiteX59" fmla="*/ 1085 w 430778"/>
                <a:gd name="connsiteY59" fmla="*/ 126359 h 430778"/>
                <a:gd name="connsiteX60" fmla="*/ 10846 w 430778"/>
                <a:gd name="connsiteY60" fmla="*/ 73936 h 430778"/>
                <a:gd name="connsiteX61" fmla="*/ 35974 w 430778"/>
                <a:gd name="connsiteY61" fmla="*/ 35793 h 430778"/>
                <a:gd name="connsiteX62" fmla="*/ 73936 w 430778"/>
                <a:gd name="connsiteY62" fmla="*/ 10846 h 430778"/>
                <a:gd name="connsiteX63" fmla="*/ 126359 w 430778"/>
                <a:gd name="connsiteY63" fmla="*/ 1085 h 430778"/>
                <a:gd name="connsiteX64" fmla="*/ 215299 w 430778"/>
                <a:gd name="connsiteY64" fmla="*/ 0 h 4307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430778" h="430778">
                  <a:moveTo>
                    <a:pt x="215298" y="143712"/>
                  </a:moveTo>
                  <a:cubicBezTo>
                    <a:pt x="175709" y="143712"/>
                    <a:pt x="143532" y="175890"/>
                    <a:pt x="143532" y="215479"/>
                  </a:cubicBezTo>
                  <a:cubicBezTo>
                    <a:pt x="143532" y="255068"/>
                    <a:pt x="175709" y="287245"/>
                    <a:pt x="215298" y="287245"/>
                  </a:cubicBezTo>
                  <a:cubicBezTo>
                    <a:pt x="255429" y="287245"/>
                    <a:pt x="287064" y="255068"/>
                    <a:pt x="287064" y="215479"/>
                  </a:cubicBezTo>
                  <a:cubicBezTo>
                    <a:pt x="287064" y="175890"/>
                    <a:pt x="254887" y="143712"/>
                    <a:pt x="215298" y="143712"/>
                  </a:cubicBezTo>
                  <a:close/>
                  <a:moveTo>
                    <a:pt x="215298" y="104485"/>
                  </a:moveTo>
                  <a:cubicBezTo>
                    <a:pt x="276760" y="104485"/>
                    <a:pt x="326111" y="153836"/>
                    <a:pt x="326111" y="215298"/>
                  </a:cubicBezTo>
                  <a:cubicBezTo>
                    <a:pt x="326111" y="276760"/>
                    <a:pt x="276760" y="326111"/>
                    <a:pt x="215298" y="326111"/>
                  </a:cubicBezTo>
                  <a:cubicBezTo>
                    <a:pt x="153836" y="326111"/>
                    <a:pt x="104485" y="276760"/>
                    <a:pt x="104485" y="215298"/>
                  </a:cubicBezTo>
                  <a:cubicBezTo>
                    <a:pt x="104485" y="153836"/>
                    <a:pt x="154378" y="104485"/>
                    <a:pt x="215298" y="104485"/>
                  </a:cubicBezTo>
                  <a:close/>
                  <a:moveTo>
                    <a:pt x="330269" y="74297"/>
                  </a:moveTo>
                  <a:cubicBezTo>
                    <a:pt x="344646" y="74297"/>
                    <a:pt x="356300" y="85952"/>
                    <a:pt x="356300" y="100328"/>
                  </a:cubicBezTo>
                  <a:cubicBezTo>
                    <a:pt x="356300" y="114705"/>
                    <a:pt x="344646" y="126359"/>
                    <a:pt x="330269" y="126359"/>
                  </a:cubicBezTo>
                  <a:cubicBezTo>
                    <a:pt x="315893" y="126359"/>
                    <a:pt x="304238" y="114705"/>
                    <a:pt x="304238" y="100328"/>
                  </a:cubicBezTo>
                  <a:cubicBezTo>
                    <a:pt x="304238" y="85952"/>
                    <a:pt x="315893" y="74297"/>
                    <a:pt x="330269" y="74297"/>
                  </a:cubicBezTo>
                  <a:close/>
                  <a:moveTo>
                    <a:pt x="215299" y="38504"/>
                  </a:moveTo>
                  <a:cubicBezTo>
                    <a:pt x="158175" y="38504"/>
                    <a:pt x="151306" y="39047"/>
                    <a:pt x="128348" y="39589"/>
                  </a:cubicBezTo>
                  <a:cubicBezTo>
                    <a:pt x="107378" y="40493"/>
                    <a:pt x="95990" y="43747"/>
                    <a:pt x="88216" y="46820"/>
                  </a:cubicBezTo>
                  <a:cubicBezTo>
                    <a:pt x="77912" y="50978"/>
                    <a:pt x="70501" y="55678"/>
                    <a:pt x="63270" y="62908"/>
                  </a:cubicBezTo>
                  <a:cubicBezTo>
                    <a:pt x="55497" y="70682"/>
                    <a:pt x="51339" y="77912"/>
                    <a:pt x="47181" y="87855"/>
                  </a:cubicBezTo>
                  <a:cubicBezTo>
                    <a:pt x="44651" y="95809"/>
                    <a:pt x="41035" y="107197"/>
                    <a:pt x="39950" y="127986"/>
                  </a:cubicBezTo>
                  <a:cubicBezTo>
                    <a:pt x="38866" y="150402"/>
                    <a:pt x="38866" y="157633"/>
                    <a:pt x="38866" y="214937"/>
                  </a:cubicBezTo>
                  <a:cubicBezTo>
                    <a:pt x="38866" y="272242"/>
                    <a:pt x="38866" y="278930"/>
                    <a:pt x="39950" y="301888"/>
                  </a:cubicBezTo>
                  <a:cubicBezTo>
                    <a:pt x="40854" y="322858"/>
                    <a:pt x="44108" y="334246"/>
                    <a:pt x="47181" y="342020"/>
                  </a:cubicBezTo>
                  <a:cubicBezTo>
                    <a:pt x="51339" y="352324"/>
                    <a:pt x="56039" y="359735"/>
                    <a:pt x="63270" y="366966"/>
                  </a:cubicBezTo>
                  <a:cubicBezTo>
                    <a:pt x="71043" y="374739"/>
                    <a:pt x="78274" y="378897"/>
                    <a:pt x="88216" y="383055"/>
                  </a:cubicBezTo>
                  <a:cubicBezTo>
                    <a:pt x="96170" y="385585"/>
                    <a:pt x="107559" y="389201"/>
                    <a:pt x="128348" y="390286"/>
                  </a:cubicBezTo>
                  <a:cubicBezTo>
                    <a:pt x="150763" y="391370"/>
                    <a:pt x="157994" y="391370"/>
                    <a:pt x="215299" y="391370"/>
                  </a:cubicBezTo>
                  <a:cubicBezTo>
                    <a:pt x="272603" y="391370"/>
                    <a:pt x="279292" y="391370"/>
                    <a:pt x="302250" y="390286"/>
                  </a:cubicBezTo>
                  <a:cubicBezTo>
                    <a:pt x="323219" y="389382"/>
                    <a:pt x="334608" y="386128"/>
                    <a:pt x="342381" y="383055"/>
                  </a:cubicBezTo>
                  <a:cubicBezTo>
                    <a:pt x="352685" y="378897"/>
                    <a:pt x="360097" y="374197"/>
                    <a:pt x="367328" y="366966"/>
                  </a:cubicBezTo>
                  <a:cubicBezTo>
                    <a:pt x="375101" y="359193"/>
                    <a:pt x="379258" y="351962"/>
                    <a:pt x="383416" y="342020"/>
                  </a:cubicBezTo>
                  <a:cubicBezTo>
                    <a:pt x="385947" y="334066"/>
                    <a:pt x="389562" y="322677"/>
                    <a:pt x="390647" y="301888"/>
                  </a:cubicBezTo>
                  <a:cubicBezTo>
                    <a:pt x="391732" y="279473"/>
                    <a:pt x="391732" y="272242"/>
                    <a:pt x="391732" y="214937"/>
                  </a:cubicBezTo>
                  <a:cubicBezTo>
                    <a:pt x="391732" y="157633"/>
                    <a:pt x="391732" y="150944"/>
                    <a:pt x="390647" y="127986"/>
                  </a:cubicBezTo>
                  <a:cubicBezTo>
                    <a:pt x="389743" y="107017"/>
                    <a:pt x="386489" y="95628"/>
                    <a:pt x="383416" y="87855"/>
                  </a:cubicBezTo>
                  <a:cubicBezTo>
                    <a:pt x="379258" y="77551"/>
                    <a:pt x="374558" y="70139"/>
                    <a:pt x="367328" y="62908"/>
                  </a:cubicBezTo>
                  <a:cubicBezTo>
                    <a:pt x="359554" y="55135"/>
                    <a:pt x="352324" y="50978"/>
                    <a:pt x="342381" y="46820"/>
                  </a:cubicBezTo>
                  <a:cubicBezTo>
                    <a:pt x="334427" y="44289"/>
                    <a:pt x="323039" y="40674"/>
                    <a:pt x="302250" y="39589"/>
                  </a:cubicBezTo>
                  <a:cubicBezTo>
                    <a:pt x="279834" y="38504"/>
                    <a:pt x="272965" y="38504"/>
                    <a:pt x="215299" y="38504"/>
                  </a:cubicBezTo>
                  <a:close/>
                  <a:moveTo>
                    <a:pt x="215299" y="0"/>
                  </a:moveTo>
                  <a:cubicBezTo>
                    <a:pt x="274230" y="0"/>
                    <a:pt x="281461" y="0"/>
                    <a:pt x="304238" y="904"/>
                  </a:cubicBezTo>
                  <a:cubicBezTo>
                    <a:pt x="327739" y="1988"/>
                    <a:pt x="343285" y="5604"/>
                    <a:pt x="356843" y="10846"/>
                  </a:cubicBezTo>
                  <a:cubicBezTo>
                    <a:pt x="370943" y="16631"/>
                    <a:pt x="382874" y="23862"/>
                    <a:pt x="394805" y="35793"/>
                  </a:cubicBezTo>
                  <a:cubicBezTo>
                    <a:pt x="406736" y="47724"/>
                    <a:pt x="413967" y="59655"/>
                    <a:pt x="419751" y="73755"/>
                  </a:cubicBezTo>
                  <a:cubicBezTo>
                    <a:pt x="424994" y="87855"/>
                    <a:pt x="428609" y="103401"/>
                    <a:pt x="429694" y="126359"/>
                  </a:cubicBezTo>
                  <a:cubicBezTo>
                    <a:pt x="430778" y="149317"/>
                    <a:pt x="430778" y="156548"/>
                    <a:pt x="430778" y="215299"/>
                  </a:cubicBezTo>
                  <a:cubicBezTo>
                    <a:pt x="430778" y="274050"/>
                    <a:pt x="430778" y="281280"/>
                    <a:pt x="429694" y="304238"/>
                  </a:cubicBezTo>
                  <a:cubicBezTo>
                    <a:pt x="428609" y="327739"/>
                    <a:pt x="424994" y="343285"/>
                    <a:pt x="419751" y="356843"/>
                  </a:cubicBezTo>
                  <a:cubicBezTo>
                    <a:pt x="413967" y="370943"/>
                    <a:pt x="406736" y="382874"/>
                    <a:pt x="394805" y="394805"/>
                  </a:cubicBezTo>
                  <a:cubicBezTo>
                    <a:pt x="382874" y="406736"/>
                    <a:pt x="370943" y="413967"/>
                    <a:pt x="356843" y="419751"/>
                  </a:cubicBezTo>
                  <a:cubicBezTo>
                    <a:pt x="342743" y="424994"/>
                    <a:pt x="327196" y="428609"/>
                    <a:pt x="304238" y="429694"/>
                  </a:cubicBezTo>
                  <a:cubicBezTo>
                    <a:pt x="281280" y="430778"/>
                    <a:pt x="273507" y="430778"/>
                    <a:pt x="215299" y="430778"/>
                  </a:cubicBezTo>
                  <a:cubicBezTo>
                    <a:pt x="156548" y="430778"/>
                    <a:pt x="149317" y="430778"/>
                    <a:pt x="126359" y="429694"/>
                  </a:cubicBezTo>
                  <a:cubicBezTo>
                    <a:pt x="102859" y="428609"/>
                    <a:pt x="87313" y="424994"/>
                    <a:pt x="73755" y="419751"/>
                  </a:cubicBezTo>
                  <a:cubicBezTo>
                    <a:pt x="59655" y="413967"/>
                    <a:pt x="47724" y="406736"/>
                    <a:pt x="35793" y="394805"/>
                  </a:cubicBezTo>
                  <a:cubicBezTo>
                    <a:pt x="23862" y="382874"/>
                    <a:pt x="16631" y="370943"/>
                    <a:pt x="10846" y="356843"/>
                  </a:cubicBezTo>
                  <a:cubicBezTo>
                    <a:pt x="5785" y="342743"/>
                    <a:pt x="2169" y="327196"/>
                    <a:pt x="1085" y="304238"/>
                  </a:cubicBezTo>
                  <a:cubicBezTo>
                    <a:pt x="0" y="281280"/>
                    <a:pt x="0" y="274050"/>
                    <a:pt x="0" y="215299"/>
                  </a:cubicBezTo>
                  <a:cubicBezTo>
                    <a:pt x="0" y="156548"/>
                    <a:pt x="0" y="149317"/>
                    <a:pt x="1085" y="126359"/>
                  </a:cubicBezTo>
                  <a:cubicBezTo>
                    <a:pt x="2169" y="103040"/>
                    <a:pt x="5785" y="87313"/>
                    <a:pt x="10846" y="73936"/>
                  </a:cubicBezTo>
                  <a:cubicBezTo>
                    <a:pt x="16631" y="59835"/>
                    <a:pt x="24043" y="47724"/>
                    <a:pt x="35974" y="35793"/>
                  </a:cubicBezTo>
                  <a:cubicBezTo>
                    <a:pt x="47904" y="23862"/>
                    <a:pt x="59835" y="16631"/>
                    <a:pt x="73936" y="10846"/>
                  </a:cubicBezTo>
                  <a:cubicBezTo>
                    <a:pt x="87855" y="5785"/>
                    <a:pt x="103401" y="2169"/>
                    <a:pt x="126359" y="1085"/>
                  </a:cubicBezTo>
                  <a:cubicBezTo>
                    <a:pt x="149317" y="0"/>
                    <a:pt x="157090" y="0"/>
                    <a:pt x="215299" y="0"/>
                  </a:cubicBezTo>
                  <a:close/>
                </a:path>
              </a:pathLst>
            </a:custGeom>
            <a:grpFill/>
            <a:ln w="1801" cap="flat">
              <a:noFill/>
              <a:prstDash val="solid"/>
              <a:miter/>
            </a:ln>
          </p:spPr>
          <p:txBody>
            <a:bodyPr rtlCol="0" anchor="ctr"/>
            <a:lstStyle/>
            <a:p>
              <a:pPr defTabSz="1371326"/>
              <a:endParaRPr lang="en-US" sz="2700" dirty="0">
                <a:solidFill>
                  <a:srgbClr val="1C1C1C"/>
                </a:solidFill>
                <a:latin typeface="DM Sans"/>
              </a:endParaRPr>
            </a:p>
          </p:txBody>
        </p:sp>
        <p:sp>
          <p:nvSpPr>
            <p:cNvPr id="7" name="FACEBOOK">
              <a:extLst>
                <a:ext uri="{FF2B5EF4-FFF2-40B4-BE49-F238E27FC236}">
                  <a16:creationId xmlns:a16="http://schemas.microsoft.com/office/drawing/2014/main" id="{4389D62B-DB6A-AA85-300D-37C5479CBC3D}"/>
                </a:ext>
              </a:extLst>
            </p:cNvPr>
            <p:cNvSpPr/>
            <p:nvPr/>
          </p:nvSpPr>
          <p:spPr>
            <a:xfrm>
              <a:off x="4017679" y="8811529"/>
              <a:ext cx="430959" cy="430236"/>
            </a:xfrm>
            <a:custGeom>
              <a:avLst/>
              <a:gdLst>
                <a:gd name="connsiteX0" fmla="*/ 0 w 430959"/>
                <a:gd name="connsiteY0" fmla="*/ 215299 h 430236"/>
                <a:gd name="connsiteX1" fmla="*/ 0 w 430959"/>
                <a:gd name="connsiteY1" fmla="*/ 82070 h 430236"/>
                <a:gd name="connsiteX2" fmla="*/ 23862 w 430959"/>
                <a:gd name="connsiteY2" fmla="*/ 23862 h 430236"/>
                <a:gd name="connsiteX3" fmla="*/ 81709 w 430959"/>
                <a:gd name="connsiteY3" fmla="*/ 0 h 430236"/>
                <a:gd name="connsiteX4" fmla="*/ 349070 w 430959"/>
                <a:gd name="connsiteY4" fmla="*/ 0 h 430236"/>
                <a:gd name="connsiteX5" fmla="*/ 354312 w 430959"/>
                <a:gd name="connsiteY5" fmla="*/ 0 h 430236"/>
                <a:gd name="connsiteX6" fmla="*/ 428790 w 430959"/>
                <a:gd name="connsiteY6" fmla="*/ 62366 h 430236"/>
                <a:gd name="connsiteX7" fmla="*/ 430959 w 430959"/>
                <a:gd name="connsiteY7" fmla="*/ 80624 h 430236"/>
                <a:gd name="connsiteX8" fmla="*/ 430959 w 430959"/>
                <a:gd name="connsiteY8" fmla="*/ 349070 h 430236"/>
                <a:gd name="connsiteX9" fmla="*/ 360277 w 430959"/>
                <a:gd name="connsiteY9" fmla="*/ 429694 h 430236"/>
                <a:gd name="connsiteX10" fmla="*/ 349431 w 430959"/>
                <a:gd name="connsiteY10" fmla="*/ 430236 h 430236"/>
                <a:gd name="connsiteX11" fmla="*/ 82070 w 430959"/>
                <a:gd name="connsiteY11" fmla="*/ 430236 h 430236"/>
                <a:gd name="connsiteX12" fmla="*/ 1446 w 430959"/>
                <a:gd name="connsiteY12" fmla="*/ 362085 h 430236"/>
                <a:gd name="connsiteX13" fmla="*/ 0 w 430959"/>
                <a:gd name="connsiteY13" fmla="*/ 347443 h 430236"/>
                <a:gd name="connsiteX14" fmla="*/ 0 w 430959"/>
                <a:gd name="connsiteY14" fmla="*/ 215299 h 430236"/>
                <a:gd name="connsiteX15" fmla="*/ 231568 w 430959"/>
                <a:gd name="connsiteY15" fmla="*/ 381247 h 430236"/>
                <a:gd name="connsiteX16" fmla="*/ 299177 w 430959"/>
                <a:gd name="connsiteY16" fmla="*/ 381247 h 430236"/>
                <a:gd name="connsiteX17" fmla="*/ 299177 w 430959"/>
                <a:gd name="connsiteY17" fmla="*/ 232472 h 430236"/>
                <a:gd name="connsiteX18" fmla="*/ 339308 w 430959"/>
                <a:gd name="connsiteY18" fmla="*/ 232472 h 430236"/>
                <a:gd name="connsiteX19" fmla="*/ 345093 w 430959"/>
                <a:gd name="connsiteY19" fmla="*/ 182579 h 430236"/>
                <a:gd name="connsiteX20" fmla="*/ 299358 w 430959"/>
                <a:gd name="connsiteY20" fmla="*/ 182579 h 430236"/>
                <a:gd name="connsiteX21" fmla="*/ 299358 w 430959"/>
                <a:gd name="connsiteY21" fmla="*/ 173721 h 430236"/>
                <a:gd name="connsiteX22" fmla="*/ 299358 w 430959"/>
                <a:gd name="connsiteY22" fmla="*/ 149860 h 430236"/>
                <a:gd name="connsiteX23" fmla="*/ 314000 w 430959"/>
                <a:gd name="connsiteY23" fmla="*/ 134313 h 430236"/>
                <a:gd name="connsiteX24" fmla="*/ 345454 w 430959"/>
                <a:gd name="connsiteY24" fmla="*/ 133771 h 430236"/>
                <a:gd name="connsiteX25" fmla="*/ 348527 w 430959"/>
                <a:gd name="connsiteY25" fmla="*/ 133771 h 430236"/>
                <a:gd name="connsiteX26" fmla="*/ 348527 w 430959"/>
                <a:gd name="connsiteY26" fmla="*/ 83878 h 430236"/>
                <a:gd name="connsiteX27" fmla="*/ 346358 w 430959"/>
                <a:gd name="connsiteY27" fmla="*/ 83878 h 430236"/>
                <a:gd name="connsiteX28" fmla="*/ 297007 w 430959"/>
                <a:gd name="connsiteY28" fmla="*/ 83878 h 430236"/>
                <a:gd name="connsiteX29" fmla="*/ 274050 w 430959"/>
                <a:gd name="connsiteY29" fmla="*/ 86409 h 430236"/>
                <a:gd name="connsiteX30" fmla="*/ 235545 w 430959"/>
                <a:gd name="connsiteY30" fmla="*/ 122382 h 430236"/>
                <a:gd name="connsiteX31" fmla="*/ 231930 w 430959"/>
                <a:gd name="connsiteY31" fmla="*/ 145702 h 430236"/>
                <a:gd name="connsiteX32" fmla="*/ 231930 w 430959"/>
                <a:gd name="connsiteY32" fmla="*/ 179506 h 430236"/>
                <a:gd name="connsiteX33" fmla="*/ 231930 w 430959"/>
                <a:gd name="connsiteY33" fmla="*/ 182579 h 430236"/>
                <a:gd name="connsiteX34" fmla="*/ 205899 w 430959"/>
                <a:gd name="connsiteY34" fmla="*/ 182579 h 430236"/>
                <a:gd name="connsiteX35" fmla="*/ 205899 w 430959"/>
                <a:gd name="connsiteY35" fmla="*/ 233014 h 430236"/>
                <a:gd name="connsiteX36" fmla="*/ 231930 w 430959"/>
                <a:gd name="connsiteY36" fmla="*/ 233014 h 430236"/>
                <a:gd name="connsiteX37" fmla="*/ 231568 w 430959"/>
                <a:gd name="connsiteY37" fmla="*/ 381247 h 430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430959" h="430236">
                  <a:moveTo>
                    <a:pt x="0" y="215299"/>
                  </a:moveTo>
                  <a:cubicBezTo>
                    <a:pt x="0" y="171010"/>
                    <a:pt x="0" y="126359"/>
                    <a:pt x="0" y="82070"/>
                  </a:cubicBezTo>
                  <a:cubicBezTo>
                    <a:pt x="0" y="59112"/>
                    <a:pt x="7773" y="39950"/>
                    <a:pt x="23862" y="23862"/>
                  </a:cubicBezTo>
                  <a:cubicBezTo>
                    <a:pt x="40131" y="7773"/>
                    <a:pt x="59293" y="0"/>
                    <a:pt x="81709" y="0"/>
                  </a:cubicBezTo>
                  <a:cubicBezTo>
                    <a:pt x="170648" y="0"/>
                    <a:pt x="260130" y="0"/>
                    <a:pt x="349070" y="0"/>
                  </a:cubicBezTo>
                  <a:cubicBezTo>
                    <a:pt x="350697" y="0"/>
                    <a:pt x="352685" y="0"/>
                    <a:pt x="354312" y="0"/>
                  </a:cubicBezTo>
                  <a:cubicBezTo>
                    <a:pt x="390286" y="2169"/>
                    <a:pt x="420836" y="27658"/>
                    <a:pt x="428790" y="62366"/>
                  </a:cubicBezTo>
                  <a:cubicBezTo>
                    <a:pt x="430417" y="68693"/>
                    <a:pt x="430959" y="74839"/>
                    <a:pt x="430959" y="80624"/>
                  </a:cubicBezTo>
                  <a:cubicBezTo>
                    <a:pt x="430959" y="170106"/>
                    <a:pt x="430959" y="259588"/>
                    <a:pt x="430959" y="349070"/>
                  </a:cubicBezTo>
                  <a:cubicBezTo>
                    <a:pt x="430959" y="390105"/>
                    <a:pt x="401313" y="423909"/>
                    <a:pt x="360277" y="429694"/>
                  </a:cubicBezTo>
                  <a:cubicBezTo>
                    <a:pt x="356662" y="430236"/>
                    <a:pt x="353047" y="430236"/>
                    <a:pt x="349431" y="430236"/>
                  </a:cubicBezTo>
                  <a:cubicBezTo>
                    <a:pt x="260492" y="430236"/>
                    <a:pt x="171010" y="430236"/>
                    <a:pt x="82070" y="430236"/>
                  </a:cubicBezTo>
                  <a:cubicBezTo>
                    <a:pt x="41577" y="430236"/>
                    <a:pt x="8135" y="402216"/>
                    <a:pt x="1446" y="362085"/>
                  </a:cubicBezTo>
                  <a:cubicBezTo>
                    <a:pt x="0" y="357385"/>
                    <a:pt x="0" y="352143"/>
                    <a:pt x="0" y="347443"/>
                  </a:cubicBezTo>
                  <a:cubicBezTo>
                    <a:pt x="0" y="303877"/>
                    <a:pt x="0" y="259588"/>
                    <a:pt x="0" y="215299"/>
                  </a:cubicBezTo>
                  <a:close/>
                  <a:moveTo>
                    <a:pt x="231568" y="381247"/>
                  </a:moveTo>
                  <a:cubicBezTo>
                    <a:pt x="253984" y="381247"/>
                    <a:pt x="276219" y="381247"/>
                    <a:pt x="299177" y="381247"/>
                  </a:cubicBezTo>
                  <a:cubicBezTo>
                    <a:pt x="299177" y="331354"/>
                    <a:pt x="299177" y="281823"/>
                    <a:pt x="299177" y="232472"/>
                  </a:cubicBezTo>
                  <a:cubicBezTo>
                    <a:pt x="312735" y="232472"/>
                    <a:pt x="325750" y="232472"/>
                    <a:pt x="339308" y="232472"/>
                  </a:cubicBezTo>
                  <a:cubicBezTo>
                    <a:pt x="341477" y="215841"/>
                    <a:pt x="342923" y="199210"/>
                    <a:pt x="345093" y="182579"/>
                  </a:cubicBezTo>
                  <a:cubicBezTo>
                    <a:pt x="329546" y="182579"/>
                    <a:pt x="314904" y="182579"/>
                    <a:pt x="299358" y="182579"/>
                  </a:cubicBezTo>
                  <a:cubicBezTo>
                    <a:pt x="299358" y="179506"/>
                    <a:pt x="299358" y="176794"/>
                    <a:pt x="299358" y="173721"/>
                  </a:cubicBezTo>
                  <a:cubicBezTo>
                    <a:pt x="299358" y="165948"/>
                    <a:pt x="299358" y="157633"/>
                    <a:pt x="299358" y="149860"/>
                  </a:cubicBezTo>
                  <a:cubicBezTo>
                    <a:pt x="299900" y="139375"/>
                    <a:pt x="303515" y="134855"/>
                    <a:pt x="314000" y="134313"/>
                  </a:cubicBezTo>
                  <a:cubicBezTo>
                    <a:pt x="324485" y="133771"/>
                    <a:pt x="334427" y="133771"/>
                    <a:pt x="345454" y="133771"/>
                  </a:cubicBezTo>
                  <a:cubicBezTo>
                    <a:pt x="346539" y="133771"/>
                    <a:pt x="347623" y="133771"/>
                    <a:pt x="348527" y="133771"/>
                  </a:cubicBezTo>
                  <a:cubicBezTo>
                    <a:pt x="348527" y="117140"/>
                    <a:pt x="348527" y="100509"/>
                    <a:pt x="348527" y="83878"/>
                  </a:cubicBezTo>
                  <a:cubicBezTo>
                    <a:pt x="347985" y="83878"/>
                    <a:pt x="346900" y="83878"/>
                    <a:pt x="346358" y="83878"/>
                  </a:cubicBezTo>
                  <a:cubicBezTo>
                    <a:pt x="329727" y="83878"/>
                    <a:pt x="313096" y="83336"/>
                    <a:pt x="297007" y="83878"/>
                  </a:cubicBezTo>
                  <a:cubicBezTo>
                    <a:pt x="289234" y="83878"/>
                    <a:pt x="281461" y="84963"/>
                    <a:pt x="274050" y="86409"/>
                  </a:cubicBezTo>
                  <a:cubicBezTo>
                    <a:pt x="254345" y="90566"/>
                    <a:pt x="240788" y="102497"/>
                    <a:pt x="235545" y="122382"/>
                  </a:cubicBezTo>
                  <a:cubicBezTo>
                    <a:pt x="233376" y="130155"/>
                    <a:pt x="232472" y="137929"/>
                    <a:pt x="231930" y="145702"/>
                  </a:cubicBezTo>
                  <a:cubicBezTo>
                    <a:pt x="231387" y="157090"/>
                    <a:pt x="231930" y="168117"/>
                    <a:pt x="231930" y="179506"/>
                  </a:cubicBezTo>
                  <a:cubicBezTo>
                    <a:pt x="231930" y="180591"/>
                    <a:pt x="231930" y="181675"/>
                    <a:pt x="231930" y="182579"/>
                  </a:cubicBezTo>
                  <a:cubicBezTo>
                    <a:pt x="223072" y="182579"/>
                    <a:pt x="214756" y="182579"/>
                    <a:pt x="205899" y="182579"/>
                  </a:cubicBezTo>
                  <a:cubicBezTo>
                    <a:pt x="205899" y="199210"/>
                    <a:pt x="205899" y="215841"/>
                    <a:pt x="205899" y="233014"/>
                  </a:cubicBezTo>
                  <a:cubicBezTo>
                    <a:pt x="214756" y="233014"/>
                    <a:pt x="223072" y="233014"/>
                    <a:pt x="231930" y="233014"/>
                  </a:cubicBezTo>
                  <a:cubicBezTo>
                    <a:pt x="231568" y="282003"/>
                    <a:pt x="231568" y="331354"/>
                    <a:pt x="231568" y="381247"/>
                  </a:cubicBezTo>
                  <a:close/>
                </a:path>
              </a:pathLst>
            </a:custGeom>
            <a:grpFill/>
            <a:ln w="1801" cap="flat">
              <a:noFill/>
              <a:prstDash val="solid"/>
              <a:miter/>
            </a:ln>
          </p:spPr>
          <p:txBody>
            <a:bodyPr rtlCol="0" anchor="ctr"/>
            <a:lstStyle/>
            <a:p>
              <a:pPr defTabSz="1371326"/>
              <a:endParaRPr lang="en-US" sz="2700" dirty="0">
                <a:solidFill>
                  <a:srgbClr val="1C1C1C"/>
                </a:solidFill>
                <a:latin typeface="DM Sans"/>
              </a:endParaRPr>
            </a:p>
          </p:txBody>
        </p:sp>
      </p:grpSp>
      <p:cxnSp>
        <p:nvCxnSpPr>
          <p:cNvPr id="22" name="Straight Connector 01">
            <a:extLst>
              <a:ext uri="{FF2B5EF4-FFF2-40B4-BE49-F238E27FC236}">
                <a16:creationId xmlns:a16="http://schemas.microsoft.com/office/drawing/2014/main" id="{DFAD25CC-4261-B8F9-1253-36983AD4FBD1}"/>
              </a:ext>
            </a:extLst>
          </p:cNvPr>
          <p:cNvCxnSpPr>
            <a:cxnSpLocks/>
          </p:cNvCxnSpPr>
          <p:nvPr/>
        </p:nvCxnSpPr>
        <p:spPr>
          <a:xfrm>
            <a:off x="1440168" y="5801235"/>
            <a:ext cx="3425749" cy="0"/>
          </a:xfrm>
          <a:prstGeom prst="line">
            <a:avLst/>
          </a:prstGeom>
          <a:ln w="50800" cap="flat">
            <a:solidFill>
              <a:schemeClr val="accent6"/>
            </a:solidFill>
          </a:ln>
        </p:spPr>
        <p:style>
          <a:lnRef idx="1">
            <a:schemeClr val="accent1"/>
          </a:lnRef>
          <a:fillRef idx="0">
            <a:schemeClr val="accent1"/>
          </a:fillRef>
          <a:effectRef idx="0">
            <a:schemeClr val="accent1"/>
          </a:effectRef>
          <a:fontRef idx="minor">
            <a:schemeClr val="tx1"/>
          </a:fontRef>
        </p:style>
      </p:cxnSp>
      <p:sp>
        <p:nvSpPr>
          <p:cNvPr id="23" name="NAME OF CEO">
            <a:extLst>
              <a:ext uri="{FF2B5EF4-FFF2-40B4-BE49-F238E27FC236}">
                <a16:creationId xmlns:a16="http://schemas.microsoft.com/office/drawing/2014/main" id="{9BC472E3-6198-DC4F-9BB8-8D8BAC9DC48F}"/>
              </a:ext>
            </a:extLst>
          </p:cNvPr>
          <p:cNvSpPr txBox="1"/>
          <p:nvPr/>
        </p:nvSpPr>
        <p:spPr>
          <a:xfrm>
            <a:off x="1442097" y="4224054"/>
            <a:ext cx="4183820" cy="1200329"/>
          </a:xfrm>
          <a:prstGeom prst="rect">
            <a:avLst/>
          </a:prstGeom>
          <a:noFill/>
        </p:spPr>
        <p:txBody>
          <a:bodyPr wrap="square" rtlCol="0" anchor="b">
            <a:spAutoFit/>
          </a:bodyPr>
          <a:lstStyle>
            <a:defPPr>
              <a:defRPr lang="en-US"/>
            </a:defPPr>
            <a:lvl1pPr>
              <a:defRPr sz="4300" b="1">
                <a:solidFill>
                  <a:schemeClr val="tx2"/>
                </a:solidFill>
                <a:latin typeface="Montserrat" pitchFamily="2" charset="77"/>
                <a:ea typeface="Arimo" panose="020B0604020202020204" pitchFamily="34" charset="0"/>
                <a:cs typeface="Space Grotesk" pitchFamily="2" charset="77"/>
              </a:defRPr>
            </a:lvl1pPr>
          </a:lstStyle>
          <a:p>
            <a:pPr defTabSz="1371326"/>
            <a:r>
              <a:rPr lang="en-US" sz="3600" dirty="0">
                <a:solidFill>
                  <a:srgbClr val="FFFFFF"/>
                </a:solidFill>
                <a:latin typeface="DM Sans"/>
                <a:cs typeface="Open Sans" panose="020B0606030504020204" pitchFamily="34" charset="0"/>
              </a:rPr>
              <a:t>SO MUCH FOR LISTENING</a:t>
            </a:r>
          </a:p>
        </p:txBody>
      </p:sp>
      <p:sp>
        <p:nvSpPr>
          <p:cNvPr id="4" name="TITLE">
            <a:extLst>
              <a:ext uri="{FF2B5EF4-FFF2-40B4-BE49-F238E27FC236}">
                <a16:creationId xmlns:a16="http://schemas.microsoft.com/office/drawing/2014/main" id="{C3F22DB8-4974-46E7-1423-4C088BB7238F}"/>
              </a:ext>
            </a:extLst>
          </p:cNvPr>
          <p:cNvSpPr txBox="1"/>
          <p:nvPr/>
        </p:nvSpPr>
        <p:spPr>
          <a:xfrm>
            <a:off x="1440168" y="2796527"/>
            <a:ext cx="6954168" cy="1419619"/>
          </a:xfrm>
          <a:prstGeom prst="rect">
            <a:avLst/>
          </a:prstGeom>
          <a:noFill/>
        </p:spPr>
        <p:txBody>
          <a:bodyPr wrap="square" rtlCol="0" anchor="b">
            <a:spAutoFit/>
          </a:bodyPr>
          <a:lstStyle>
            <a:defPPr>
              <a:defRPr lang="en-US"/>
            </a:defPPr>
            <a:lvl1pPr>
              <a:defRPr sz="7400" b="1">
                <a:solidFill>
                  <a:schemeClr val="tx2"/>
                </a:solidFill>
                <a:latin typeface="Montserrat" pitchFamily="2" charset="77"/>
                <a:ea typeface="Arimo" panose="020B0604020202020204" pitchFamily="34" charset="0"/>
                <a:cs typeface="Arimo" panose="020B0604020202020204" pitchFamily="34" charset="0"/>
              </a:defRPr>
            </a:lvl1pPr>
          </a:lstStyle>
          <a:p>
            <a:pPr defTabSz="1371326"/>
            <a:r>
              <a:rPr lang="en-US" sz="8625" dirty="0">
                <a:solidFill>
                  <a:srgbClr val="FFFFFF"/>
                </a:solidFill>
                <a:latin typeface="Oswald"/>
              </a:rPr>
              <a:t>THANK YOU</a:t>
            </a:r>
          </a:p>
        </p:txBody>
      </p:sp>
      <p:grpSp>
        <p:nvGrpSpPr>
          <p:cNvPr id="2" name="Grupo 24">
            <a:extLst>
              <a:ext uri="{FF2B5EF4-FFF2-40B4-BE49-F238E27FC236}">
                <a16:creationId xmlns:a16="http://schemas.microsoft.com/office/drawing/2014/main" id="{CB961C91-76F7-E6ED-C5B4-2ADF3BB3F541}"/>
              </a:ext>
            </a:extLst>
          </p:cNvPr>
          <p:cNvGrpSpPr/>
          <p:nvPr/>
        </p:nvGrpSpPr>
        <p:grpSpPr>
          <a:xfrm>
            <a:off x="15491950" y="445356"/>
            <a:ext cx="2080484" cy="2795474"/>
            <a:chOff x="20083244" y="912221"/>
            <a:chExt cx="2773979" cy="3727299"/>
          </a:xfrm>
        </p:grpSpPr>
        <p:sp>
          <p:nvSpPr>
            <p:cNvPr id="6" name="Forma libre: forma 8">
              <a:extLst>
                <a:ext uri="{FF2B5EF4-FFF2-40B4-BE49-F238E27FC236}">
                  <a16:creationId xmlns:a16="http://schemas.microsoft.com/office/drawing/2014/main" id="{2DDFB2B8-BF6A-108E-EBD4-A46067D3A238}"/>
                </a:ext>
              </a:extLst>
            </p:cNvPr>
            <p:cNvSpPr/>
            <p:nvPr/>
          </p:nvSpPr>
          <p:spPr>
            <a:xfrm rot="19873635">
              <a:off x="20248195" y="912221"/>
              <a:ext cx="2427000" cy="3727299"/>
            </a:xfrm>
            <a:custGeom>
              <a:avLst/>
              <a:gdLst>
                <a:gd name="connsiteX0" fmla="*/ 2414007 w 2427000"/>
                <a:gd name="connsiteY0" fmla="*/ 812757 h 3727299"/>
                <a:gd name="connsiteX1" fmla="*/ 2382651 w 2427000"/>
                <a:gd name="connsiteY1" fmla="*/ 799764 h 3727299"/>
                <a:gd name="connsiteX2" fmla="*/ 2353153 w 2427000"/>
                <a:gd name="connsiteY2" fmla="*/ 799764 h 3727299"/>
                <a:gd name="connsiteX3" fmla="*/ 2353153 w 2427000"/>
                <a:gd name="connsiteY3" fmla="*/ 297460 h 3727299"/>
                <a:gd name="connsiteX4" fmla="*/ 2055695 w 2427000"/>
                <a:gd name="connsiteY4" fmla="*/ 0 h 3727299"/>
                <a:gd name="connsiteX5" fmla="*/ 371318 w 2427000"/>
                <a:gd name="connsiteY5" fmla="*/ 0 h 3727299"/>
                <a:gd name="connsiteX6" fmla="*/ 73858 w 2427000"/>
                <a:gd name="connsiteY6" fmla="*/ 297460 h 3727299"/>
                <a:gd name="connsiteX7" fmla="*/ 73858 w 2427000"/>
                <a:gd name="connsiteY7" fmla="*/ 799764 h 3727299"/>
                <a:gd name="connsiteX8" fmla="*/ 44355 w 2427000"/>
                <a:gd name="connsiteY8" fmla="*/ 799764 h 3727299"/>
                <a:gd name="connsiteX9" fmla="*/ 0 w 2427000"/>
                <a:gd name="connsiteY9" fmla="*/ 844120 h 3727299"/>
                <a:gd name="connsiteX10" fmla="*/ 0 w 2427000"/>
                <a:gd name="connsiteY10" fmla="*/ 844121 h 3727299"/>
                <a:gd name="connsiteX11" fmla="*/ 0 w 2427000"/>
                <a:gd name="connsiteY11" fmla="*/ 1165101 h 3727299"/>
                <a:gd name="connsiteX12" fmla="*/ 44354 w 2427000"/>
                <a:gd name="connsiteY12" fmla="*/ 1209458 h 3727299"/>
                <a:gd name="connsiteX13" fmla="*/ 44355 w 2427000"/>
                <a:gd name="connsiteY13" fmla="*/ 1209458 h 3727299"/>
                <a:gd name="connsiteX14" fmla="*/ 73858 w 2427000"/>
                <a:gd name="connsiteY14" fmla="*/ 1209458 h 3727299"/>
                <a:gd name="connsiteX15" fmla="*/ 73858 w 2427000"/>
                <a:gd name="connsiteY15" fmla="*/ 1365318 h 3727299"/>
                <a:gd name="connsiteX16" fmla="*/ 44355 w 2427000"/>
                <a:gd name="connsiteY16" fmla="*/ 1365318 h 3727299"/>
                <a:gd name="connsiteX17" fmla="*/ 0 w 2427000"/>
                <a:gd name="connsiteY17" fmla="*/ 1409674 h 3727299"/>
                <a:gd name="connsiteX18" fmla="*/ 0 w 2427000"/>
                <a:gd name="connsiteY18" fmla="*/ 1730653 h 3727299"/>
                <a:gd name="connsiteX19" fmla="*/ 44351 w 2427000"/>
                <a:gd name="connsiteY19" fmla="*/ 1775001 h 3727299"/>
                <a:gd name="connsiteX20" fmla="*/ 44355 w 2427000"/>
                <a:gd name="connsiteY20" fmla="*/ 1775001 h 3727299"/>
                <a:gd name="connsiteX21" fmla="*/ 73858 w 2427000"/>
                <a:gd name="connsiteY21" fmla="*/ 1775001 h 3727299"/>
                <a:gd name="connsiteX22" fmla="*/ 73858 w 2427000"/>
                <a:gd name="connsiteY22" fmla="*/ 3429842 h 3727299"/>
                <a:gd name="connsiteX23" fmla="*/ 371318 w 2427000"/>
                <a:gd name="connsiteY23" fmla="*/ 3727299 h 3727299"/>
                <a:gd name="connsiteX24" fmla="*/ 2055695 w 2427000"/>
                <a:gd name="connsiteY24" fmla="*/ 3727299 h 3727299"/>
                <a:gd name="connsiteX25" fmla="*/ 2353153 w 2427000"/>
                <a:gd name="connsiteY25" fmla="*/ 3429842 h 3727299"/>
                <a:gd name="connsiteX26" fmla="*/ 2353153 w 2427000"/>
                <a:gd name="connsiteY26" fmla="*/ 1409849 h 3727299"/>
                <a:gd name="connsiteX27" fmla="*/ 2382651 w 2427000"/>
                <a:gd name="connsiteY27" fmla="*/ 1409849 h 3727299"/>
                <a:gd name="connsiteX28" fmla="*/ 2427001 w 2427000"/>
                <a:gd name="connsiteY28" fmla="*/ 1365492 h 3727299"/>
                <a:gd name="connsiteX29" fmla="*/ 2427001 w 2427000"/>
                <a:gd name="connsiteY29" fmla="*/ 844121 h 3727299"/>
                <a:gd name="connsiteX30" fmla="*/ 2414007 w 2427000"/>
                <a:gd name="connsiteY30" fmla="*/ 812757 h 37272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2427000" h="3727299">
                  <a:moveTo>
                    <a:pt x="2414007" y="812757"/>
                  </a:moveTo>
                  <a:cubicBezTo>
                    <a:pt x="2405703" y="804425"/>
                    <a:pt x="2394411" y="799750"/>
                    <a:pt x="2382651" y="799764"/>
                  </a:cubicBezTo>
                  <a:lnTo>
                    <a:pt x="2353153" y="799764"/>
                  </a:lnTo>
                  <a:lnTo>
                    <a:pt x="2353153" y="297460"/>
                  </a:lnTo>
                  <a:cubicBezTo>
                    <a:pt x="2353153" y="133177"/>
                    <a:pt x="2219963" y="0"/>
                    <a:pt x="2055695" y="0"/>
                  </a:cubicBezTo>
                  <a:lnTo>
                    <a:pt x="371318" y="0"/>
                  </a:lnTo>
                  <a:cubicBezTo>
                    <a:pt x="207036" y="1"/>
                    <a:pt x="73859" y="133177"/>
                    <a:pt x="73858" y="297460"/>
                  </a:cubicBezTo>
                  <a:lnTo>
                    <a:pt x="73858" y="799764"/>
                  </a:lnTo>
                  <a:lnTo>
                    <a:pt x="44355" y="799764"/>
                  </a:lnTo>
                  <a:cubicBezTo>
                    <a:pt x="19859" y="799764"/>
                    <a:pt x="0" y="819622"/>
                    <a:pt x="0" y="844120"/>
                  </a:cubicBezTo>
                  <a:cubicBezTo>
                    <a:pt x="0" y="844120"/>
                    <a:pt x="0" y="844121"/>
                    <a:pt x="0" y="844121"/>
                  </a:cubicBezTo>
                  <a:lnTo>
                    <a:pt x="0" y="1165101"/>
                  </a:lnTo>
                  <a:cubicBezTo>
                    <a:pt x="-1" y="1189597"/>
                    <a:pt x="19857" y="1209456"/>
                    <a:pt x="44354" y="1209458"/>
                  </a:cubicBezTo>
                  <a:cubicBezTo>
                    <a:pt x="44355" y="1209458"/>
                    <a:pt x="44355" y="1209458"/>
                    <a:pt x="44355" y="1209458"/>
                  </a:cubicBezTo>
                  <a:lnTo>
                    <a:pt x="73858" y="1209458"/>
                  </a:lnTo>
                  <a:lnTo>
                    <a:pt x="73858" y="1365318"/>
                  </a:lnTo>
                  <a:lnTo>
                    <a:pt x="44355" y="1365318"/>
                  </a:lnTo>
                  <a:cubicBezTo>
                    <a:pt x="19859" y="1365318"/>
                    <a:pt x="0" y="1385176"/>
                    <a:pt x="0" y="1409674"/>
                  </a:cubicBezTo>
                  <a:lnTo>
                    <a:pt x="0" y="1730653"/>
                  </a:lnTo>
                  <a:cubicBezTo>
                    <a:pt x="-1" y="1755145"/>
                    <a:pt x="19856" y="1775001"/>
                    <a:pt x="44351" y="1775001"/>
                  </a:cubicBezTo>
                  <a:cubicBezTo>
                    <a:pt x="44353" y="1775001"/>
                    <a:pt x="44354" y="1775001"/>
                    <a:pt x="44355" y="1775001"/>
                  </a:cubicBezTo>
                  <a:lnTo>
                    <a:pt x="73858" y="1775001"/>
                  </a:lnTo>
                  <a:lnTo>
                    <a:pt x="73858" y="3429842"/>
                  </a:lnTo>
                  <a:cubicBezTo>
                    <a:pt x="73859" y="3594127"/>
                    <a:pt x="207036" y="3727299"/>
                    <a:pt x="371318" y="3727299"/>
                  </a:cubicBezTo>
                  <a:lnTo>
                    <a:pt x="2055695" y="3727299"/>
                  </a:lnTo>
                  <a:cubicBezTo>
                    <a:pt x="2219963" y="3727299"/>
                    <a:pt x="2353153" y="3594127"/>
                    <a:pt x="2353153" y="3429842"/>
                  </a:cubicBezTo>
                  <a:lnTo>
                    <a:pt x="2353153" y="1409849"/>
                  </a:lnTo>
                  <a:lnTo>
                    <a:pt x="2382651" y="1409849"/>
                  </a:lnTo>
                  <a:cubicBezTo>
                    <a:pt x="2407145" y="1409849"/>
                    <a:pt x="2427001" y="1389990"/>
                    <a:pt x="2427001" y="1365492"/>
                  </a:cubicBezTo>
                  <a:lnTo>
                    <a:pt x="2427001" y="844121"/>
                  </a:lnTo>
                  <a:cubicBezTo>
                    <a:pt x="2427018" y="832354"/>
                    <a:pt x="2422345" y="821066"/>
                    <a:pt x="2414007" y="812757"/>
                  </a:cubicBezTo>
                  <a:close/>
                </a:path>
              </a:pathLst>
            </a:custGeom>
            <a:solidFill>
              <a:srgbClr val="2B2E2E"/>
            </a:solidFill>
            <a:ln w="17349" cap="flat">
              <a:noFill/>
              <a:prstDash val="solid"/>
              <a:miter/>
            </a:ln>
          </p:spPr>
          <p:txBody>
            <a:bodyPr rtlCol="0" anchor="ctr"/>
            <a:lstStyle/>
            <a:p>
              <a:pPr defTabSz="1371326"/>
              <a:endParaRPr lang="es-SV" sz="2700">
                <a:solidFill>
                  <a:srgbClr val="1C1C1C"/>
                </a:solidFill>
                <a:latin typeface="DM Sans"/>
              </a:endParaRPr>
            </a:p>
          </p:txBody>
        </p:sp>
        <p:sp>
          <p:nvSpPr>
            <p:cNvPr id="8" name="Forma libre: forma 9">
              <a:extLst>
                <a:ext uri="{FF2B5EF4-FFF2-40B4-BE49-F238E27FC236}">
                  <a16:creationId xmlns:a16="http://schemas.microsoft.com/office/drawing/2014/main" id="{36050172-5BC6-B11D-EA40-A3D1A5EA8B23}"/>
                </a:ext>
              </a:extLst>
            </p:cNvPr>
            <p:cNvSpPr/>
            <p:nvPr/>
          </p:nvSpPr>
          <p:spPr>
            <a:xfrm rot="19873635">
              <a:off x="20442359" y="1095060"/>
              <a:ext cx="2012095" cy="3313228"/>
            </a:xfrm>
            <a:custGeom>
              <a:avLst/>
              <a:gdLst>
                <a:gd name="connsiteX0" fmla="*/ 167664 w 2012095"/>
                <a:gd name="connsiteY0" fmla="*/ 3313211 h 3313228"/>
                <a:gd name="connsiteX1" fmla="*/ 0 w 2012095"/>
                <a:gd name="connsiteY1" fmla="*/ 3145556 h 3313228"/>
                <a:gd name="connsiteX2" fmla="*/ 0 w 2012095"/>
                <a:gd name="connsiteY2" fmla="*/ 167665 h 3313228"/>
                <a:gd name="connsiteX3" fmla="*/ 167664 w 2012095"/>
                <a:gd name="connsiteY3" fmla="*/ 0 h 3313228"/>
                <a:gd name="connsiteX4" fmla="*/ 455953 w 2012095"/>
                <a:gd name="connsiteY4" fmla="*/ 0 h 3313228"/>
                <a:gd name="connsiteX5" fmla="*/ 621008 w 2012095"/>
                <a:gd name="connsiteY5" fmla="*/ 89241 h 3313228"/>
                <a:gd name="connsiteX6" fmla="*/ 670784 w 2012095"/>
                <a:gd name="connsiteY6" fmla="*/ 165300 h 3313228"/>
                <a:gd name="connsiteX7" fmla="*/ 673565 w 2012095"/>
                <a:gd name="connsiteY7" fmla="*/ 166794 h 3313228"/>
                <a:gd name="connsiteX8" fmla="*/ 1338532 w 2012095"/>
                <a:gd name="connsiteY8" fmla="*/ 166794 h 3313228"/>
                <a:gd name="connsiteX9" fmla="*/ 1341322 w 2012095"/>
                <a:gd name="connsiteY9" fmla="*/ 165281 h 3313228"/>
                <a:gd name="connsiteX10" fmla="*/ 1391107 w 2012095"/>
                <a:gd name="connsiteY10" fmla="*/ 89232 h 3313228"/>
                <a:gd name="connsiteX11" fmla="*/ 1556137 w 2012095"/>
                <a:gd name="connsiteY11" fmla="*/ 0 h 3313228"/>
                <a:gd name="connsiteX12" fmla="*/ 1844440 w 2012095"/>
                <a:gd name="connsiteY12" fmla="*/ 0 h 3313228"/>
                <a:gd name="connsiteX13" fmla="*/ 2012096 w 2012095"/>
                <a:gd name="connsiteY13" fmla="*/ 167665 h 3313228"/>
                <a:gd name="connsiteX14" fmla="*/ 2012096 w 2012095"/>
                <a:gd name="connsiteY14" fmla="*/ 3145556 h 3313228"/>
                <a:gd name="connsiteX15" fmla="*/ 1844440 w 2012095"/>
                <a:gd name="connsiteY15" fmla="*/ 3313228 h 33132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12095" h="3313228">
                  <a:moveTo>
                    <a:pt x="167664" y="3313211"/>
                  </a:moveTo>
                  <a:cubicBezTo>
                    <a:pt x="75111" y="3313107"/>
                    <a:pt x="106" y="3238113"/>
                    <a:pt x="0" y="3145556"/>
                  </a:cubicBezTo>
                  <a:lnTo>
                    <a:pt x="0" y="167665"/>
                  </a:lnTo>
                  <a:cubicBezTo>
                    <a:pt x="106" y="75109"/>
                    <a:pt x="75111" y="106"/>
                    <a:pt x="167664" y="0"/>
                  </a:cubicBezTo>
                  <a:lnTo>
                    <a:pt x="455953" y="0"/>
                  </a:lnTo>
                  <a:cubicBezTo>
                    <a:pt x="522531" y="-113"/>
                    <a:pt x="584645" y="33471"/>
                    <a:pt x="621008" y="89241"/>
                  </a:cubicBezTo>
                  <a:lnTo>
                    <a:pt x="670784" y="165300"/>
                  </a:lnTo>
                  <a:cubicBezTo>
                    <a:pt x="671390" y="166245"/>
                    <a:pt x="672443" y="166812"/>
                    <a:pt x="673565" y="166794"/>
                  </a:cubicBezTo>
                  <a:lnTo>
                    <a:pt x="1338532" y="166794"/>
                  </a:lnTo>
                  <a:cubicBezTo>
                    <a:pt x="1339663" y="166817"/>
                    <a:pt x="1340725" y="166242"/>
                    <a:pt x="1341322" y="165281"/>
                  </a:cubicBezTo>
                  <a:lnTo>
                    <a:pt x="1391107" y="89232"/>
                  </a:lnTo>
                  <a:cubicBezTo>
                    <a:pt x="1427469" y="33469"/>
                    <a:pt x="1489574" y="-109"/>
                    <a:pt x="1556137" y="0"/>
                  </a:cubicBezTo>
                  <a:lnTo>
                    <a:pt x="1844440" y="0"/>
                  </a:lnTo>
                  <a:cubicBezTo>
                    <a:pt x="1936980" y="106"/>
                    <a:pt x="2011991" y="75109"/>
                    <a:pt x="2012096" y="167665"/>
                  </a:cubicBezTo>
                  <a:lnTo>
                    <a:pt x="2012096" y="3145556"/>
                  </a:lnTo>
                  <a:cubicBezTo>
                    <a:pt x="2011991" y="3238113"/>
                    <a:pt x="1936980" y="3313107"/>
                    <a:pt x="1844440" y="3313228"/>
                  </a:cubicBezTo>
                  <a:close/>
                </a:path>
              </a:pathLst>
            </a:custGeom>
            <a:solidFill>
              <a:srgbClr val="000000"/>
            </a:solidFill>
            <a:ln w="17349" cap="flat">
              <a:noFill/>
              <a:prstDash val="solid"/>
              <a:miter/>
            </a:ln>
          </p:spPr>
          <p:txBody>
            <a:bodyPr rtlCol="0" anchor="ctr"/>
            <a:lstStyle/>
            <a:p>
              <a:pPr defTabSz="1371326"/>
              <a:endParaRPr lang="es-SV" sz="2700">
                <a:solidFill>
                  <a:srgbClr val="1C1C1C"/>
                </a:solidFill>
                <a:latin typeface="DM Sans"/>
              </a:endParaRPr>
            </a:p>
          </p:txBody>
        </p:sp>
        <p:sp>
          <p:nvSpPr>
            <p:cNvPr id="9" name="Forma libre: forma 10">
              <a:extLst>
                <a:ext uri="{FF2B5EF4-FFF2-40B4-BE49-F238E27FC236}">
                  <a16:creationId xmlns:a16="http://schemas.microsoft.com/office/drawing/2014/main" id="{55431907-68CC-17B8-38D2-5B68E7EA7BEC}"/>
                </a:ext>
              </a:extLst>
            </p:cNvPr>
            <p:cNvSpPr/>
            <p:nvPr/>
          </p:nvSpPr>
          <p:spPr>
            <a:xfrm rot="19873635">
              <a:off x="20516579" y="1169278"/>
              <a:ext cx="1863660" cy="3164778"/>
            </a:xfrm>
            <a:custGeom>
              <a:avLst/>
              <a:gdLst>
                <a:gd name="connsiteX0" fmla="*/ 93445 w 1863660"/>
                <a:gd name="connsiteY0" fmla="*/ 3164779 h 3164778"/>
                <a:gd name="connsiteX1" fmla="*/ 0 w 1863660"/>
                <a:gd name="connsiteY1" fmla="*/ 3071336 h 3164778"/>
                <a:gd name="connsiteX2" fmla="*/ 0 w 1863660"/>
                <a:gd name="connsiteY2" fmla="*/ 93445 h 3164778"/>
                <a:gd name="connsiteX3" fmla="*/ 93445 w 1863660"/>
                <a:gd name="connsiteY3" fmla="*/ 0 h 3164778"/>
                <a:gd name="connsiteX4" fmla="*/ 381734 w 1863660"/>
                <a:gd name="connsiteY4" fmla="*/ 0 h 3164778"/>
                <a:gd name="connsiteX5" fmla="*/ 484691 w 1863660"/>
                <a:gd name="connsiteY5" fmla="*/ 55665 h 3164778"/>
                <a:gd name="connsiteX6" fmla="*/ 534465 w 1863660"/>
                <a:gd name="connsiteY6" fmla="*/ 131718 h 3164778"/>
                <a:gd name="connsiteX7" fmla="*/ 599340 w 1863660"/>
                <a:gd name="connsiteY7" fmla="*/ 166794 h 3164778"/>
                <a:gd name="connsiteX8" fmla="*/ 1264310 w 1863660"/>
                <a:gd name="connsiteY8" fmla="*/ 166794 h 3164778"/>
                <a:gd name="connsiteX9" fmla="*/ 1329195 w 1863660"/>
                <a:gd name="connsiteY9" fmla="*/ 131715 h 3164778"/>
                <a:gd name="connsiteX10" fmla="*/ 1378978 w 1863660"/>
                <a:gd name="connsiteY10" fmla="*/ 55656 h 3164778"/>
                <a:gd name="connsiteX11" fmla="*/ 1481932 w 1863660"/>
                <a:gd name="connsiteY11" fmla="*/ 0 h 3164778"/>
                <a:gd name="connsiteX12" fmla="*/ 1770217 w 1863660"/>
                <a:gd name="connsiteY12" fmla="*/ 0 h 3164778"/>
                <a:gd name="connsiteX13" fmla="*/ 1863660 w 1863660"/>
                <a:gd name="connsiteY13" fmla="*/ 93445 h 3164778"/>
                <a:gd name="connsiteX14" fmla="*/ 1863660 w 1863660"/>
                <a:gd name="connsiteY14" fmla="*/ 3071336 h 3164778"/>
                <a:gd name="connsiteX15" fmla="*/ 1770217 w 1863660"/>
                <a:gd name="connsiteY15" fmla="*/ 3164779 h 31647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863660" h="3164778">
                  <a:moveTo>
                    <a:pt x="93445" y="3164779"/>
                  </a:moveTo>
                  <a:cubicBezTo>
                    <a:pt x="41837" y="3164779"/>
                    <a:pt x="0" y="3122947"/>
                    <a:pt x="0" y="3071336"/>
                  </a:cubicBezTo>
                  <a:lnTo>
                    <a:pt x="0" y="93445"/>
                  </a:lnTo>
                  <a:cubicBezTo>
                    <a:pt x="0" y="41837"/>
                    <a:pt x="41837" y="0"/>
                    <a:pt x="93445" y="0"/>
                  </a:cubicBezTo>
                  <a:lnTo>
                    <a:pt x="381734" y="0"/>
                  </a:lnTo>
                  <a:cubicBezTo>
                    <a:pt x="423246" y="0"/>
                    <a:pt x="461959" y="20930"/>
                    <a:pt x="484691" y="55665"/>
                  </a:cubicBezTo>
                  <a:lnTo>
                    <a:pt x="534465" y="131718"/>
                  </a:lnTo>
                  <a:cubicBezTo>
                    <a:pt x="548790" y="153605"/>
                    <a:pt x="573184" y="166794"/>
                    <a:pt x="599340" y="166794"/>
                  </a:cubicBezTo>
                  <a:lnTo>
                    <a:pt x="1264310" y="166794"/>
                  </a:lnTo>
                  <a:cubicBezTo>
                    <a:pt x="1290470" y="166794"/>
                    <a:pt x="1314869" y="153603"/>
                    <a:pt x="1329195" y="131715"/>
                  </a:cubicBezTo>
                  <a:lnTo>
                    <a:pt x="1378978" y="55656"/>
                  </a:lnTo>
                  <a:cubicBezTo>
                    <a:pt x="1401709" y="20928"/>
                    <a:pt x="1440418" y="0"/>
                    <a:pt x="1481932" y="0"/>
                  </a:cubicBezTo>
                  <a:lnTo>
                    <a:pt x="1770217" y="0"/>
                  </a:lnTo>
                  <a:cubicBezTo>
                    <a:pt x="1821829" y="0"/>
                    <a:pt x="1863660" y="41837"/>
                    <a:pt x="1863660" y="93445"/>
                  </a:cubicBezTo>
                  <a:lnTo>
                    <a:pt x="1863660" y="3071336"/>
                  </a:lnTo>
                  <a:cubicBezTo>
                    <a:pt x="1863660" y="3122947"/>
                    <a:pt x="1821829" y="3164779"/>
                    <a:pt x="1770217" y="3164779"/>
                  </a:cubicBezTo>
                  <a:close/>
                </a:path>
              </a:pathLst>
            </a:custGeom>
            <a:solidFill>
              <a:srgbClr val="F4F4F4"/>
            </a:solidFill>
            <a:ln w="17349" cap="flat">
              <a:noFill/>
              <a:prstDash val="solid"/>
              <a:miter/>
            </a:ln>
          </p:spPr>
          <p:txBody>
            <a:bodyPr rtlCol="0" anchor="ctr"/>
            <a:lstStyle/>
            <a:p>
              <a:pPr defTabSz="1371326"/>
              <a:endParaRPr lang="es-SV" sz="2700">
                <a:solidFill>
                  <a:srgbClr val="1C1C1C"/>
                </a:solidFill>
                <a:latin typeface="DM Sans"/>
              </a:endParaRPr>
            </a:p>
          </p:txBody>
        </p:sp>
        <p:grpSp>
          <p:nvGrpSpPr>
            <p:cNvPr id="15" name="Gráfico 6">
              <a:extLst>
                <a:ext uri="{FF2B5EF4-FFF2-40B4-BE49-F238E27FC236}">
                  <a16:creationId xmlns:a16="http://schemas.microsoft.com/office/drawing/2014/main" id="{A4AA6EED-9F7A-73D6-D957-D14521EF6492}"/>
                </a:ext>
              </a:extLst>
            </p:cNvPr>
            <p:cNvGrpSpPr/>
            <p:nvPr/>
          </p:nvGrpSpPr>
          <p:grpSpPr>
            <a:xfrm rot="19873635">
              <a:off x="20357204" y="1283866"/>
              <a:ext cx="616473" cy="105032"/>
              <a:chOff x="21149920" y="1076636"/>
              <a:chExt cx="616473" cy="105032"/>
            </a:xfrm>
            <a:solidFill>
              <a:srgbClr val="F4F4F4"/>
            </a:solidFill>
          </p:grpSpPr>
          <p:sp>
            <p:nvSpPr>
              <p:cNvPr id="50" name="Forma libre: forma 12">
                <a:extLst>
                  <a:ext uri="{FF2B5EF4-FFF2-40B4-BE49-F238E27FC236}">
                    <a16:creationId xmlns:a16="http://schemas.microsoft.com/office/drawing/2014/main" id="{31BB9A5C-F201-50CC-E23E-5FD140DD1857}"/>
                  </a:ext>
                </a:extLst>
              </p:cNvPr>
              <p:cNvSpPr/>
              <p:nvPr/>
            </p:nvSpPr>
            <p:spPr>
              <a:xfrm>
                <a:off x="21149920" y="1076636"/>
                <a:ext cx="105032" cy="105032"/>
              </a:xfrm>
              <a:custGeom>
                <a:avLst/>
                <a:gdLst>
                  <a:gd name="connsiteX0" fmla="*/ 105032 w 105032"/>
                  <a:gd name="connsiteY0" fmla="*/ 52516 h 105032"/>
                  <a:gd name="connsiteX1" fmla="*/ 52516 w 105032"/>
                  <a:gd name="connsiteY1" fmla="*/ 105032 h 105032"/>
                  <a:gd name="connsiteX2" fmla="*/ 0 w 105032"/>
                  <a:gd name="connsiteY2" fmla="*/ 52516 h 105032"/>
                  <a:gd name="connsiteX3" fmla="*/ 52516 w 105032"/>
                  <a:gd name="connsiteY3" fmla="*/ 0 h 105032"/>
                  <a:gd name="connsiteX4" fmla="*/ 105032 w 105032"/>
                  <a:gd name="connsiteY4" fmla="*/ 52516 h 1050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032" h="105032">
                    <a:moveTo>
                      <a:pt x="105032" y="52516"/>
                    </a:moveTo>
                    <a:cubicBezTo>
                      <a:pt x="105032" y="81520"/>
                      <a:pt x="81520" y="105032"/>
                      <a:pt x="52516" y="105032"/>
                    </a:cubicBezTo>
                    <a:cubicBezTo>
                      <a:pt x="23512" y="105032"/>
                      <a:pt x="0" y="81520"/>
                      <a:pt x="0" y="52516"/>
                    </a:cubicBezTo>
                    <a:cubicBezTo>
                      <a:pt x="0" y="23512"/>
                      <a:pt x="23512" y="0"/>
                      <a:pt x="52516" y="0"/>
                    </a:cubicBezTo>
                    <a:cubicBezTo>
                      <a:pt x="81520" y="0"/>
                      <a:pt x="105032" y="23512"/>
                      <a:pt x="105032" y="52516"/>
                    </a:cubicBezTo>
                    <a:close/>
                  </a:path>
                </a:pathLst>
              </a:custGeom>
              <a:solidFill>
                <a:srgbClr val="F4F4F4"/>
              </a:solidFill>
              <a:ln w="17349" cap="flat">
                <a:noFill/>
                <a:prstDash val="solid"/>
                <a:miter/>
              </a:ln>
            </p:spPr>
            <p:txBody>
              <a:bodyPr rtlCol="0" anchor="ctr"/>
              <a:lstStyle/>
              <a:p>
                <a:pPr defTabSz="1371326"/>
                <a:endParaRPr lang="es-SV" sz="2700">
                  <a:solidFill>
                    <a:srgbClr val="1C1C1C"/>
                  </a:solidFill>
                  <a:latin typeface="DM Sans"/>
                </a:endParaRPr>
              </a:p>
            </p:txBody>
          </p:sp>
          <p:sp>
            <p:nvSpPr>
              <p:cNvPr id="51" name="Forma libre: forma 13">
                <a:extLst>
                  <a:ext uri="{FF2B5EF4-FFF2-40B4-BE49-F238E27FC236}">
                    <a16:creationId xmlns:a16="http://schemas.microsoft.com/office/drawing/2014/main" id="{5D8C4D92-434B-0E1B-B8BD-332B67350A0E}"/>
                  </a:ext>
                </a:extLst>
              </p:cNvPr>
              <p:cNvSpPr/>
              <p:nvPr/>
            </p:nvSpPr>
            <p:spPr>
              <a:xfrm>
                <a:off x="21334867" y="1111669"/>
                <a:ext cx="431527" cy="34969"/>
              </a:xfrm>
              <a:custGeom>
                <a:avLst/>
                <a:gdLst>
                  <a:gd name="connsiteX0" fmla="*/ 414152 w 431527"/>
                  <a:gd name="connsiteY0" fmla="*/ 34969 h 34969"/>
                  <a:gd name="connsiteX1" fmla="*/ 17596 w 431527"/>
                  <a:gd name="connsiteY1" fmla="*/ 34969 h 34969"/>
                  <a:gd name="connsiteX2" fmla="*/ 0 w 431527"/>
                  <a:gd name="connsiteY2" fmla="*/ 17596 h 34969"/>
                  <a:gd name="connsiteX3" fmla="*/ 17376 w 431527"/>
                  <a:gd name="connsiteY3" fmla="*/ 0 h 34969"/>
                  <a:gd name="connsiteX4" fmla="*/ 17596 w 431527"/>
                  <a:gd name="connsiteY4" fmla="*/ 0 h 34969"/>
                  <a:gd name="connsiteX5" fmla="*/ 414152 w 431527"/>
                  <a:gd name="connsiteY5" fmla="*/ 0 h 34969"/>
                  <a:gd name="connsiteX6" fmla="*/ 431527 w 431527"/>
                  <a:gd name="connsiteY6" fmla="*/ 17596 h 34969"/>
                  <a:gd name="connsiteX7" fmla="*/ 414152 w 431527"/>
                  <a:gd name="connsiteY7" fmla="*/ 34969 h 34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31527" h="34969">
                    <a:moveTo>
                      <a:pt x="414152" y="34969"/>
                    </a:moveTo>
                    <a:lnTo>
                      <a:pt x="17596" y="34969"/>
                    </a:lnTo>
                    <a:cubicBezTo>
                      <a:pt x="7939" y="35030"/>
                      <a:pt x="61" y="27251"/>
                      <a:pt x="0" y="17596"/>
                    </a:cubicBezTo>
                    <a:cubicBezTo>
                      <a:pt x="-60" y="7939"/>
                      <a:pt x="7719" y="61"/>
                      <a:pt x="17376" y="0"/>
                    </a:cubicBezTo>
                    <a:cubicBezTo>
                      <a:pt x="17449" y="0"/>
                      <a:pt x="17522" y="0"/>
                      <a:pt x="17596" y="0"/>
                    </a:cubicBezTo>
                    <a:lnTo>
                      <a:pt x="414152" y="0"/>
                    </a:lnTo>
                    <a:cubicBezTo>
                      <a:pt x="423809" y="61"/>
                      <a:pt x="431588" y="7939"/>
                      <a:pt x="431527" y="17596"/>
                    </a:cubicBezTo>
                    <a:cubicBezTo>
                      <a:pt x="431466" y="27166"/>
                      <a:pt x="423724" y="34910"/>
                      <a:pt x="414152" y="34969"/>
                    </a:cubicBezTo>
                    <a:close/>
                  </a:path>
                </a:pathLst>
              </a:custGeom>
              <a:solidFill>
                <a:srgbClr val="F4F4F4"/>
              </a:solidFill>
              <a:ln w="17349" cap="flat">
                <a:noFill/>
                <a:prstDash val="solid"/>
                <a:miter/>
              </a:ln>
            </p:spPr>
            <p:txBody>
              <a:bodyPr rtlCol="0" anchor="ctr"/>
              <a:lstStyle/>
              <a:p>
                <a:pPr defTabSz="1371326"/>
                <a:endParaRPr lang="es-SV" sz="2700">
                  <a:solidFill>
                    <a:srgbClr val="1C1C1C"/>
                  </a:solidFill>
                  <a:latin typeface="DM Sans"/>
                </a:endParaRPr>
              </a:p>
            </p:txBody>
          </p:sp>
        </p:grpSp>
        <p:sp>
          <p:nvSpPr>
            <p:cNvPr id="36" name="Forma libre: forma 14">
              <a:extLst>
                <a:ext uri="{FF2B5EF4-FFF2-40B4-BE49-F238E27FC236}">
                  <a16:creationId xmlns:a16="http://schemas.microsoft.com/office/drawing/2014/main" id="{9C0C2FAC-9DF7-B262-9AA3-C0528229815F}"/>
                </a:ext>
              </a:extLst>
            </p:cNvPr>
            <p:cNvSpPr/>
            <p:nvPr/>
          </p:nvSpPr>
          <p:spPr>
            <a:xfrm rot="19873635">
              <a:off x="21137224" y="3399541"/>
              <a:ext cx="478263" cy="857473"/>
            </a:xfrm>
            <a:custGeom>
              <a:avLst/>
              <a:gdLst>
                <a:gd name="connsiteX0" fmla="*/ 0 w 478263"/>
                <a:gd name="connsiteY0" fmla="*/ 0 h 857473"/>
                <a:gd name="connsiteX1" fmla="*/ 0 w 478263"/>
                <a:gd name="connsiteY1" fmla="*/ 857473 h 857473"/>
                <a:gd name="connsiteX2" fmla="*/ 478264 w 478263"/>
                <a:gd name="connsiteY2" fmla="*/ 0 h 857473"/>
                <a:gd name="connsiteX3" fmla="*/ 0 w 478263"/>
                <a:gd name="connsiteY3" fmla="*/ 0 h 857473"/>
              </a:gdLst>
              <a:ahLst/>
              <a:cxnLst>
                <a:cxn ang="0">
                  <a:pos x="connsiteX0" y="connsiteY0"/>
                </a:cxn>
                <a:cxn ang="0">
                  <a:pos x="connsiteX1" y="connsiteY1"/>
                </a:cxn>
                <a:cxn ang="0">
                  <a:pos x="connsiteX2" y="connsiteY2"/>
                </a:cxn>
                <a:cxn ang="0">
                  <a:pos x="connsiteX3" y="connsiteY3"/>
                </a:cxn>
              </a:cxnLst>
              <a:rect l="l" t="t" r="r" b="b"/>
              <a:pathLst>
                <a:path w="478263" h="857473">
                  <a:moveTo>
                    <a:pt x="0" y="0"/>
                  </a:moveTo>
                  <a:lnTo>
                    <a:pt x="0" y="857473"/>
                  </a:lnTo>
                  <a:lnTo>
                    <a:pt x="478264" y="0"/>
                  </a:lnTo>
                  <a:lnTo>
                    <a:pt x="0" y="0"/>
                  </a:lnTo>
                  <a:close/>
                </a:path>
              </a:pathLst>
            </a:custGeom>
            <a:solidFill>
              <a:schemeClr val="accent6"/>
            </a:solidFill>
            <a:ln w="17349" cap="flat">
              <a:noFill/>
              <a:prstDash val="solid"/>
              <a:miter/>
            </a:ln>
          </p:spPr>
          <p:txBody>
            <a:bodyPr rtlCol="0" anchor="ctr"/>
            <a:lstStyle/>
            <a:p>
              <a:pPr defTabSz="1371326"/>
              <a:endParaRPr lang="es-SV" sz="2700">
                <a:solidFill>
                  <a:srgbClr val="1C1C1C"/>
                </a:solidFill>
                <a:latin typeface="DM Sans"/>
              </a:endParaRPr>
            </a:p>
          </p:txBody>
        </p:sp>
        <p:sp>
          <p:nvSpPr>
            <p:cNvPr id="37" name="Forma libre: forma 15">
              <a:extLst>
                <a:ext uri="{FF2B5EF4-FFF2-40B4-BE49-F238E27FC236}">
                  <a16:creationId xmlns:a16="http://schemas.microsoft.com/office/drawing/2014/main" id="{B215DC78-3042-DCDA-9DFA-CB4D4582B6EB}"/>
                </a:ext>
              </a:extLst>
            </p:cNvPr>
            <p:cNvSpPr/>
            <p:nvPr/>
          </p:nvSpPr>
          <p:spPr>
            <a:xfrm rot="19873635">
              <a:off x="20580059" y="2214748"/>
              <a:ext cx="1126111" cy="1031643"/>
            </a:xfrm>
            <a:custGeom>
              <a:avLst/>
              <a:gdLst>
                <a:gd name="connsiteX0" fmla="*/ 1126111 w 1126111"/>
                <a:gd name="connsiteY0" fmla="*/ 0 h 1031643"/>
                <a:gd name="connsiteX1" fmla="*/ 0 w 1126111"/>
                <a:gd name="connsiteY1" fmla="*/ 0 h 1031643"/>
                <a:gd name="connsiteX2" fmla="*/ 0 w 1126111"/>
                <a:gd name="connsiteY2" fmla="*/ 1031643 h 1031643"/>
                <a:gd name="connsiteX3" fmla="*/ 550704 w 1126111"/>
                <a:gd name="connsiteY3" fmla="*/ 1031643 h 1031643"/>
                <a:gd name="connsiteX4" fmla="*/ 1126111 w 1126111"/>
                <a:gd name="connsiteY4" fmla="*/ 0 h 10316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6111" h="1031643">
                  <a:moveTo>
                    <a:pt x="1126111" y="0"/>
                  </a:moveTo>
                  <a:lnTo>
                    <a:pt x="0" y="0"/>
                  </a:lnTo>
                  <a:lnTo>
                    <a:pt x="0" y="1031643"/>
                  </a:lnTo>
                  <a:lnTo>
                    <a:pt x="550704" y="1031643"/>
                  </a:lnTo>
                  <a:lnTo>
                    <a:pt x="1126111" y="0"/>
                  </a:lnTo>
                  <a:close/>
                </a:path>
              </a:pathLst>
            </a:custGeom>
            <a:gradFill>
              <a:gsLst>
                <a:gs pos="0">
                  <a:schemeClr val="accent6"/>
                </a:gs>
                <a:gs pos="89000">
                  <a:schemeClr val="accent6">
                    <a:lumMod val="50000"/>
                  </a:schemeClr>
                </a:gs>
              </a:gsLst>
              <a:lin ang="2700000" scaled="1"/>
            </a:gradFill>
            <a:ln w="17349" cap="flat">
              <a:noFill/>
              <a:prstDash val="solid"/>
              <a:miter/>
            </a:ln>
          </p:spPr>
          <p:txBody>
            <a:bodyPr rtlCol="0" anchor="ctr"/>
            <a:lstStyle/>
            <a:p>
              <a:pPr defTabSz="1371326"/>
              <a:endParaRPr lang="es-SV" sz="2700">
                <a:solidFill>
                  <a:srgbClr val="1C1C1C"/>
                </a:solidFill>
                <a:latin typeface="DM Sans"/>
              </a:endParaRPr>
            </a:p>
          </p:txBody>
        </p:sp>
        <p:sp>
          <p:nvSpPr>
            <p:cNvPr id="38" name="Forma libre: forma 16">
              <a:extLst>
                <a:ext uri="{FF2B5EF4-FFF2-40B4-BE49-F238E27FC236}">
                  <a16:creationId xmlns:a16="http://schemas.microsoft.com/office/drawing/2014/main" id="{6537E92F-F45B-A014-5EDB-CD41678E879C}"/>
                </a:ext>
              </a:extLst>
            </p:cNvPr>
            <p:cNvSpPr/>
            <p:nvPr/>
          </p:nvSpPr>
          <p:spPr>
            <a:xfrm rot="19873635">
              <a:off x="20083244" y="1439386"/>
              <a:ext cx="1566643" cy="659921"/>
            </a:xfrm>
            <a:custGeom>
              <a:avLst/>
              <a:gdLst>
                <a:gd name="connsiteX0" fmla="*/ 1566644 w 1566643"/>
                <a:gd name="connsiteY0" fmla="*/ 2 h 659921"/>
                <a:gd name="connsiteX1" fmla="*/ 1376718 w 1566643"/>
                <a:gd name="connsiteY1" fmla="*/ 2 h 659921"/>
                <a:gd name="connsiteX2" fmla="*/ 1357452 w 1566643"/>
                <a:gd name="connsiteY2" fmla="*/ 10420 h 659921"/>
                <a:gd name="connsiteX3" fmla="*/ 1303568 w 1566643"/>
                <a:gd name="connsiteY3" fmla="*/ 92731 h 659921"/>
                <a:gd name="connsiteX4" fmla="*/ 1166591 w 1566643"/>
                <a:gd name="connsiteY4" fmla="*/ 166796 h 659921"/>
                <a:gd name="connsiteX5" fmla="*/ 474407 w 1566643"/>
                <a:gd name="connsiteY5" fmla="*/ 166796 h 659921"/>
                <a:gd name="connsiteX6" fmla="*/ 337437 w 1566643"/>
                <a:gd name="connsiteY6" fmla="*/ 92740 h 659921"/>
                <a:gd name="connsiteX7" fmla="*/ 283541 w 1566643"/>
                <a:gd name="connsiteY7" fmla="*/ 10411 h 659921"/>
                <a:gd name="connsiteX8" fmla="*/ 264288 w 1566643"/>
                <a:gd name="connsiteY8" fmla="*/ 0 h 659921"/>
                <a:gd name="connsiteX9" fmla="*/ 0 w 1566643"/>
                <a:gd name="connsiteY9" fmla="*/ 2 h 659921"/>
                <a:gd name="connsiteX10" fmla="*/ 0 w 1566643"/>
                <a:gd name="connsiteY10" fmla="*/ 659921 h 659921"/>
                <a:gd name="connsiteX11" fmla="*/ 1198561 w 1566643"/>
                <a:gd name="connsiteY11" fmla="*/ 659921 h 6599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66643" h="659921">
                  <a:moveTo>
                    <a:pt x="1566644" y="2"/>
                  </a:moveTo>
                  <a:lnTo>
                    <a:pt x="1376718" y="2"/>
                  </a:lnTo>
                  <a:cubicBezTo>
                    <a:pt x="1368952" y="-17"/>
                    <a:pt x="1361691" y="3905"/>
                    <a:pt x="1357452" y="10420"/>
                  </a:cubicBezTo>
                  <a:lnTo>
                    <a:pt x="1303568" y="92731"/>
                  </a:lnTo>
                  <a:cubicBezTo>
                    <a:pt x="1273393" y="139018"/>
                    <a:pt x="1221844" y="166891"/>
                    <a:pt x="1166591" y="166796"/>
                  </a:cubicBezTo>
                  <a:lnTo>
                    <a:pt x="474407" y="166796"/>
                  </a:lnTo>
                  <a:cubicBezTo>
                    <a:pt x="419158" y="166893"/>
                    <a:pt x="367611" y="139023"/>
                    <a:pt x="337437" y="92740"/>
                  </a:cubicBezTo>
                  <a:lnTo>
                    <a:pt x="283541" y="10411"/>
                  </a:lnTo>
                  <a:cubicBezTo>
                    <a:pt x="279303" y="3902"/>
                    <a:pt x="272057" y="-16"/>
                    <a:pt x="264288" y="0"/>
                  </a:cubicBezTo>
                  <a:lnTo>
                    <a:pt x="0" y="2"/>
                  </a:lnTo>
                  <a:lnTo>
                    <a:pt x="0" y="659921"/>
                  </a:lnTo>
                  <a:lnTo>
                    <a:pt x="1198561" y="659921"/>
                  </a:lnTo>
                  <a:close/>
                </a:path>
              </a:pathLst>
            </a:custGeom>
            <a:solidFill>
              <a:schemeClr val="accent6"/>
            </a:solidFill>
            <a:ln w="17349" cap="flat">
              <a:noFill/>
              <a:prstDash val="solid"/>
              <a:miter/>
            </a:ln>
          </p:spPr>
          <p:txBody>
            <a:bodyPr rtlCol="0" anchor="ctr"/>
            <a:lstStyle/>
            <a:p>
              <a:pPr defTabSz="1371326"/>
              <a:endParaRPr lang="es-SV" sz="2700">
                <a:solidFill>
                  <a:srgbClr val="1C1C1C"/>
                </a:solidFill>
                <a:latin typeface="DM Sans"/>
              </a:endParaRPr>
            </a:p>
          </p:txBody>
        </p:sp>
        <p:sp>
          <p:nvSpPr>
            <p:cNvPr id="39" name="Forma libre: forma 18">
              <a:extLst>
                <a:ext uri="{FF2B5EF4-FFF2-40B4-BE49-F238E27FC236}">
                  <a16:creationId xmlns:a16="http://schemas.microsoft.com/office/drawing/2014/main" id="{1D1C6DCD-57C1-7C5D-E5DA-128EF8AC780D}"/>
                </a:ext>
              </a:extLst>
            </p:cNvPr>
            <p:cNvSpPr/>
            <p:nvPr/>
          </p:nvSpPr>
          <p:spPr>
            <a:xfrm rot="19873635">
              <a:off x="21183706" y="1271361"/>
              <a:ext cx="670899" cy="1202877"/>
            </a:xfrm>
            <a:custGeom>
              <a:avLst/>
              <a:gdLst>
                <a:gd name="connsiteX0" fmla="*/ 670900 w 670899"/>
                <a:gd name="connsiteY0" fmla="*/ 1202878 h 1202877"/>
                <a:gd name="connsiteX1" fmla="*/ 670900 w 670899"/>
                <a:gd name="connsiteY1" fmla="*/ 0 h 1202877"/>
                <a:gd name="connsiteX2" fmla="*/ 0 w 670899"/>
                <a:gd name="connsiteY2" fmla="*/ 1202878 h 1202877"/>
                <a:gd name="connsiteX3" fmla="*/ 670900 w 670899"/>
                <a:gd name="connsiteY3" fmla="*/ 1202878 h 1202877"/>
              </a:gdLst>
              <a:ahLst/>
              <a:cxnLst>
                <a:cxn ang="0">
                  <a:pos x="connsiteX0" y="connsiteY0"/>
                </a:cxn>
                <a:cxn ang="0">
                  <a:pos x="connsiteX1" y="connsiteY1"/>
                </a:cxn>
                <a:cxn ang="0">
                  <a:pos x="connsiteX2" y="connsiteY2"/>
                </a:cxn>
                <a:cxn ang="0">
                  <a:pos x="connsiteX3" y="connsiteY3"/>
                </a:cxn>
              </a:cxnLst>
              <a:rect l="l" t="t" r="r" b="b"/>
              <a:pathLst>
                <a:path w="670899" h="1202877">
                  <a:moveTo>
                    <a:pt x="670900" y="1202878"/>
                  </a:moveTo>
                  <a:lnTo>
                    <a:pt x="670900" y="0"/>
                  </a:lnTo>
                  <a:lnTo>
                    <a:pt x="0" y="1202878"/>
                  </a:lnTo>
                  <a:lnTo>
                    <a:pt x="670900" y="1202878"/>
                  </a:lnTo>
                  <a:close/>
                </a:path>
              </a:pathLst>
            </a:custGeom>
            <a:gradFill>
              <a:gsLst>
                <a:gs pos="0">
                  <a:schemeClr val="accent6"/>
                </a:gs>
                <a:gs pos="89000">
                  <a:schemeClr val="accent6">
                    <a:lumMod val="50000"/>
                  </a:schemeClr>
                </a:gs>
              </a:gsLst>
              <a:lin ang="2700000" scaled="1"/>
            </a:gradFill>
            <a:ln w="17349" cap="flat">
              <a:noFill/>
              <a:prstDash val="solid"/>
              <a:miter/>
            </a:ln>
          </p:spPr>
          <p:txBody>
            <a:bodyPr rtlCol="0" anchor="ctr"/>
            <a:lstStyle/>
            <a:p>
              <a:pPr defTabSz="1371326"/>
              <a:endParaRPr lang="es-SV" sz="2700">
                <a:solidFill>
                  <a:srgbClr val="1C1C1C"/>
                </a:solidFill>
                <a:latin typeface="DM Sans"/>
              </a:endParaRPr>
            </a:p>
          </p:txBody>
        </p:sp>
        <p:sp>
          <p:nvSpPr>
            <p:cNvPr id="45" name="Forma libre: forma 19">
              <a:extLst>
                <a:ext uri="{FF2B5EF4-FFF2-40B4-BE49-F238E27FC236}">
                  <a16:creationId xmlns:a16="http://schemas.microsoft.com/office/drawing/2014/main" id="{29BBE5DC-6C70-EAB1-8161-B05C144DB432}"/>
                </a:ext>
              </a:extLst>
            </p:cNvPr>
            <p:cNvSpPr/>
            <p:nvPr/>
          </p:nvSpPr>
          <p:spPr>
            <a:xfrm rot="19873635">
              <a:off x="21290597" y="3574234"/>
              <a:ext cx="1566626" cy="478506"/>
            </a:xfrm>
            <a:custGeom>
              <a:avLst/>
              <a:gdLst>
                <a:gd name="connsiteX0" fmla="*/ 266883 w 1566626"/>
                <a:gd name="connsiteY0" fmla="*/ 0 h 478506"/>
                <a:gd name="connsiteX1" fmla="*/ 0 w 1566626"/>
                <a:gd name="connsiteY1" fmla="*/ 478507 h 478506"/>
                <a:gd name="connsiteX2" fmla="*/ 1566626 w 1566626"/>
                <a:gd name="connsiteY2" fmla="*/ 478507 h 478506"/>
                <a:gd name="connsiteX3" fmla="*/ 1566626 w 1566626"/>
                <a:gd name="connsiteY3" fmla="*/ 11100 h 478506"/>
                <a:gd name="connsiteX4" fmla="*/ 266883 w 1566626"/>
                <a:gd name="connsiteY4" fmla="*/ 11100 h 478506"/>
                <a:gd name="connsiteX5" fmla="*/ 266883 w 1566626"/>
                <a:gd name="connsiteY5" fmla="*/ 0 h 478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6626" h="478506">
                  <a:moveTo>
                    <a:pt x="266883" y="0"/>
                  </a:moveTo>
                  <a:lnTo>
                    <a:pt x="0" y="478507"/>
                  </a:lnTo>
                  <a:lnTo>
                    <a:pt x="1566626" y="478507"/>
                  </a:lnTo>
                  <a:lnTo>
                    <a:pt x="1566626" y="11100"/>
                  </a:lnTo>
                  <a:lnTo>
                    <a:pt x="266883" y="11100"/>
                  </a:lnTo>
                  <a:lnTo>
                    <a:pt x="266883" y="0"/>
                  </a:lnTo>
                  <a:close/>
                </a:path>
              </a:pathLst>
            </a:custGeom>
            <a:gradFill>
              <a:gsLst>
                <a:gs pos="0">
                  <a:schemeClr val="accent6"/>
                </a:gs>
                <a:gs pos="89000">
                  <a:schemeClr val="accent6">
                    <a:lumMod val="50000"/>
                  </a:schemeClr>
                </a:gs>
              </a:gsLst>
              <a:lin ang="2700000" scaled="1"/>
            </a:gradFill>
            <a:ln w="17349" cap="flat">
              <a:noFill/>
              <a:prstDash val="solid"/>
              <a:miter/>
            </a:ln>
          </p:spPr>
          <p:txBody>
            <a:bodyPr rtlCol="0" anchor="ctr"/>
            <a:lstStyle/>
            <a:p>
              <a:pPr defTabSz="1371326"/>
              <a:endParaRPr lang="es-SV" sz="2700">
                <a:solidFill>
                  <a:srgbClr val="1C1C1C"/>
                </a:solidFill>
                <a:latin typeface="DM Sans"/>
              </a:endParaRPr>
            </a:p>
          </p:txBody>
        </p:sp>
        <p:sp>
          <p:nvSpPr>
            <p:cNvPr id="46" name="Forma libre: forma 20">
              <a:extLst>
                <a:ext uri="{FF2B5EF4-FFF2-40B4-BE49-F238E27FC236}">
                  <a16:creationId xmlns:a16="http://schemas.microsoft.com/office/drawing/2014/main" id="{6E7F61C9-25E4-F77B-FFB6-A266629E2AF2}"/>
                </a:ext>
              </a:extLst>
            </p:cNvPr>
            <p:cNvSpPr/>
            <p:nvPr/>
          </p:nvSpPr>
          <p:spPr>
            <a:xfrm rot="19873635">
              <a:off x="21219344" y="2594968"/>
              <a:ext cx="1233486" cy="878754"/>
            </a:xfrm>
            <a:custGeom>
              <a:avLst/>
              <a:gdLst>
                <a:gd name="connsiteX0" fmla="*/ 0 w 1233486"/>
                <a:gd name="connsiteY0" fmla="*/ 878754 h 878754"/>
                <a:gd name="connsiteX1" fmla="*/ 1233487 w 1233486"/>
                <a:gd name="connsiteY1" fmla="*/ 878754 h 878754"/>
                <a:gd name="connsiteX2" fmla="*/ 1233487 w 1233486"/>
                <a:gd name="connsiteY2" fmla="*/ 0 h 878754"/>
                <a:gd name="connsiteX3" fmla="*/ 490129 w 1233486"/>
                <a:gd name="connsiteY3" fmla="*/ 0 h 878754"/>
                <a:gd name="connsiteX4" fmla="*/ 0 w 1233486"/>
                <a:gd name="connsiteY4" fmla="*/ 878754 h 8787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3486" h="878754">
                  <a:moveTo>
                    <a:pt x="0" y="878754"/>
                  </a:moveTo>
                  <a:lnTo>
                    <a:pt x="1233487" y="878754"/>
                  </a:lnTo>
                  <a:lnTo>
                    <a:pt x="1233487" y="0"/>
                  </a:lnTo>
                  <a:lnTo>
                    <a:pt x="490129" y="0"/>
                  </a:lnTo>
                  <a:lnTo>
                    <a:pt x="0" y="878754"/>
                  </a:lnTo>
                  <a:close/>
                </a:path>
              </a:pathLst>
            </a:custGeom>
            <a:solidFill>
              <a:schemeClr val="accent6"/>
            </a:solidFill>
            <a:ln w="17349" cap="flat">
              <a:noFill/>
              <a:prstDash val="solid"/>
              <a:miter/>
            </a:ln>
          </p:spPr>
          <p:txBody>
            <a:bodyPr rtlCol="0" anchor="ctr"/>
            <a:lstStyle/>
            <a:p>
              <a:pPr defTabSz="1371326"/>
              <a:endParaRPr lang="es-SV" sz="2700">
                <a:solidFill>
                  <a:srgbClr val="1C1C1C"/>
                </a:solidFill>
                <a:latin typeface="DM Sans"/>
              </a:endParaRPr>
            </a:p>
          </p:txBody>
        </p:sp>
        <p:sp>
          <p:nvSpPr>
            <p:cNvPr id="47" name="Forma libre: forma 21">
              <a:extLst>
                <a:ext uri="{FF2B5EF4-FFF2-40B4-BE49-F238E27FC236}">
                  <a16:creationId xmlns:a16="http://schemas.microsoft.com/office/drawing/2014/main" id="{20617404-B9BF-E05B-329F-AF377C581A4B}"/>
                </a:ext>
              </a:extLst>
            </p:cNvPr>
            <p:cNvSpPr/>
            <p:nvPr/>
          </p:nvSpPr>
          <p:spPr>
            <a:xfrm rot="19873635">
              <a:off x="21855726" y="3012541"/>
              <a:ext cx="363449" cy="363449"/>
            </a:xfrm>
            <a:custGeom>
              <a:avLst/>
              <a:gdLst>
                <a:gd name="connsiteX0" fmla="*/ 363450 w 363449"/>
                <a:gd name="connsiteY0" fmla="*/ 181725 h 363449"/>
                <a:gd name="connsiteX1" fmla="*/ 181725 w 363449"/>
                <a:gd name="connsiteY1" fmla="*/ 363450 h 363449"/>
                <a:gd name="connsiteX2" fmla="*/ 0 w 363449"/>
                <a:gd name="connsiteY2" fmla="*/ 181725 h 363449"/>
                <a:gd name="connsiteX3" fmla="*/ 181725 w 363449"/>
                <a:gd name="connsiteY3" fmla="*/ 0 h 363449"/>
                <a:gd name="connsiteX4" fmla="*/ 363450 w 363449"/>
                <a:gd name="connsiteY4" fmla="*/ 181725 h 3634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3449" h="363449">
                  <a:moveTo>
                    <a:pt x="363450" y="181725"/>
                  </a:moveTo>
                  <a:cubicBezTo>
                    <a:pt x="363450" y="282089"/>
                    <a:pt x="282089" y="363450"/>
                    <a:pt x="181725" y="363450"/>
                  </a:cubicBezTo>
                  <a:cubicBezTo>
                    <a:pt x="81361" y="363450"/>
                    <a:pt x="0" y="282089"/>
                    <a:pt x="0" y="181725"/>
                  </a:cubicBezTo>
                  <a:cubicBezTo>
                    <a:pt x="0" y="81361"/>
                    <a:pt x="81361" y="0"/>
                    <a:pt x="181725" y="0"/>
                  </a:cubicBezTo>
                  <a:cubicBezTo>
                    <a:pt x="282089" y="0"/>
                    <a:pt x="363450" y="81361"/>
                    <a:pt x="363450" y="181725"/>
                  </a:cubicBezTo>
                  <a:close/>
                </a:path>
              </a:pathLst>
            </a:custGeom>
            <a:solidFill>
              <a:srgbClr val="F4F4F4"/>
            </a:solidFill>
            <a:ln w="17349" cap="flat">
              <a:noFill/>
              <a:prstDash val="solid"/>
              <a:miter/>
            </a:ln>
          </p:spPr>
          <p:txBody>
            <a:bodyPr rtlCol="0" anchor="ctr"/>
            <a:lstStyle/>
            <a:p>
              <a:pPr defTabSz="1371326"/>
              <a:endParaRPr lang="es-SV" sz="2700">
                <a:solidFill>
                  <a:srgbClr val="1C1C1C"/>
                </a:solidFill>
                <a:latin typeface="DM Sans"/>
              </a:endParaRPr>
            </a:p>
          </p:txBody>
        </p:sp>
        <p:sp>
          <p:nvSpPr>
            <p:cNvPr id="48" name="Forma libre: forma 22">
              <a:extLst>
                <a:ext uri="{FF2B5EF4-FFF2-40B4-BE49-F238E27FC236}">
                  <a16:creationId xmlns:a16="http://schemas.microsoft.com/office/drawing/2014/main" id="{A18D7D02-2272-A0E3-4B6B-42B67864836D}"/>
                </a:ext>
              </a:extLst>
            </p:cNvPr>
            <p:cNvSpPr/>
            <p:nvPr/>
          </p:nvSpPr>
          <p:spPr>
            <a:xfrm rot="19873635">
              <a:off x="21813621" y="2908779"/>
              <a:ext cx="573206" cy="799590"/>
            </a:xfrm>
            <a:custGeom>
              <a:avLst/>
              <a:gdLst>
                <a:gd name="connsiteX0" fmla="*/ 286600 w 573206"/>
                <a:gd name="connsiteY0" fmla="*/ 0 h 799590"/>
                <a:gd name="connsiteX1" fmla="*/ 0 w 573206"/>
                <a:gd name="connsiteY1" fmla="*/ 286600 h 799590"/>
                <a:gd name="connsiteX2" fmla="*/ 286600 w 573206"/>
                <a:gd name="connsiteY2" fmla="*/ 799591 h 799590"/>
                <a:gd name="connsiteX3" fmla="*/ 573206 w 573206"/>
                <a:gd name="connsiteY3" fmla="*/ 286600 h 799590"/>
                <a:gd name="connsiteX4" fmla="*/ 286600 w 573206"/>
                <a:gd name="connsiteY4" fmla="*/ 0 h 799590"/>
                <a:gd name="connsiteX5" fmla="*/ 286600 w 573206"/>
                <a:gd name="connsiteY5" fmla="*/ 420051 h 799590"/>
                <a:gd name="connsiteX6" fmla="*/ 135928 w 573206"/>
                <a:gd name="connsiteY6" fmla="*/ 269385 h 799590"/>
                <a:gd name="connsiteX7" fmla="*/ 286600 w 573206"/>
                <a:gd name="connsiteY7" fmla="*/ 118719 h 799590"/>
                <a:gd name="connsiteX8" fmla="*/ 437272 w 573206"/>
                <a:gd name="connsiteY8" fmla="*/ 269385 h 799590"/>
                <a:gd name="connsiteX9" fmla="*/ 286600 w 573206"/>
                <a:gd name="connsiteY9" fmla="*/ 420051 h 799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73206" h="799590">
                  <a:moveTo>
                    <a:pt x="286600" y="0"/>
                  </a:moveTo>
                  <a:cubicBezTo>
                    <a:pt x="128315" y="0"/>
                    <a:pt x="0" y="128326"/>
                    <a:pt x="0" y="286600"/>
                  </a:cubicBezTo>
                  <a:cubicBezTo>
                    <a:pt x="0" y="444893"/>
                    <a:pt x="286600" y="799591"/>
                    <a:pt x="286600" y="799591"/>
                  </a:cubicBezTo>
                  <a:cubicBezTo>
                    <a:pt x="286600" y="799591"/>
                    <a:pt x="573206" y="444893"/>
                    <a:pt x="573206" y="286600"/>
                  </a:cubicBezTo>
                  <a:cubicBezTo>
                    <a:pt x="573206" y="128326"/>
                    <a:pt x="444886" y="0"/>
                    <a:pt x="286600" y="0"/>
                  </a:cubicBezTo>
                  <a:close/>
                  <a:moveTo>
                    <a:pt x="286600" y="420051"/>
                  </a:moveTo>
                  <a:cubicBezTo>
                    <a:pt x="203386" y="420051"/>
                    <a:pt x="135928" y="352596"/>
                    <a:pt x="135928" y="269385"/>
                  </a:cubicBezTo>
                  <a:cubicBezTo>
                    <a:pt x="135928" y="186174"/>
                    <a:pt x="203386" y="118719"/>
                    <a:pt x="286600" y="118719"/>
                  </a:cubicBezTo>
                  <a:cubicBezTo>
                    <a:pt x="369813" y="118719"/>
                    <a:pt x="437272" y="186174"/>
                    <a:pt x="437272" y="269385"/>
                  </a:cubicBezTo>
                  <a:cubicBezTo>
                    <a:pt x="437272" y="352596"/>
                    <a:pt x="369813" y="420051"/>
                    <a:pt x="286600" y="420051"/>
                  </a:cubicBezTo>
                  <a:close/>
                </a:path>
              </a:pathLst>
            </a:custGeom>
            <a:gradFill>
              <a:gsLst>
                <a:gs pos="0">
                  <a:schemeClr val="accent3">
                    <a:lumMod val="75000"/>
                  </a:schemeClr>
                </a:gs>
                <a:gs pos="89000">
                  <a:schemeClr val="accent3"/>
                </a:gs>
              </a:gsLst>
              <a:lin ang="2700000" scaled="1"/>
            </a:gradFill>
            <a:ln w="17349" cap="flat">
              <a:noFill/>
              <a:prstDash val="solid"/>
              <a:miter/>
            </a:ln>
          </p:spPr>
          <p:txBody>
            <a:bodyPr rtlCol="0" anchor="ctr"/>
            <a:lstStyle/>
            <a:p>
              <a:pPr defTabSz="1371326"/>
              <a:endParaRPr lang="es-SV" sz="2700">
                <a:solidFill>
                  <a:srgbClr val="1C1C1C"/>
                </a:solidFill>
                <a:latin typeface="DM Sans"/>
              </a:endParaRPr>
            </a:p>
          </p:txBody>
        </p:sp>
        <p:sp>
          <p:nvSpPr>
            <p:cNvPr id="49" name="Forma libre: forma 23">
              <a:extLst>
                <a:ext uri="{FF2B5EF4-FFF2-40B4-BE49-F238E27FC236}">
                  <a16:creationId xmlns:a16="http://schemas.microsoft.com/office/drawing/2014/main" id="{584EE743-2F68-C271-482F-D453B59E990B}"/>
                </a:ext>
              </a:extLst>
            </p:cNvPr>
            <p:cNvSpPr/>
            <p:nvPr/>
          </p:nvSpPr>
          <p:spPr>
            <a:xfrm rot="19873635">
              <a:off x="22082530" y="2839803"/>
              <a:ext cx="286605" cy="799590"/>
            </a:xfrm>
            <a:custGeom>
              <a:avLst/>
              <a:gdLst>
                <a:gd name="connsiteX0" fmla="*/ 150671 w 286605"/>
                <a:gd name="connsiteY0" fmla="*/ 269385 h 799590"/>
                <a:gd name="connsiteX1" fmla="*/ 0 w 286605"/>
                <a:gd name="connsiteY1" fmla="*/ 420051 h 799590"/>
                <a:gd name="connsiteX2" fmla="*/ 0 w 286605"/>
                <a:gd name="connsiteY2" fmla="*/ 799591 h 799590"/>
                <a:gd name="connsiteX3" fmla="*/ 286606 w 286605"/>
                <a:gd name="connsiteY3" fmla="*/ 286600 h 799590"/>
                <a:gd name="connsiteX4" fmla="*/ 0 w 286605"/>
                <a:gd name="connsiteY4" fmla="*/ 0 h 799590"/>
                <a:gd name="connsiteX5" fmla="*/ 0 w 286605"/>
                <a:gd name="connsiteY5" fmla="*/ 118719 h 799590"/>
                <a:gd name="connsiteX6" fmla="*/ 150671 w 286605"/>
                <a:gd name="connsiteY6" fmla="*/ 269385 h 799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86605" h="799590">
                  <a:moveTo>
                    <a:pt x="150671" y="269385"/>
                  </a:moveTo>
                  <a:cubicBezTo>
                    <a:pt x="150671" y="352596"/>
                    <a:pt x="83215" y="420051"/>
                    <a:pt x="0" y="420051"/>
                  </a:cubicBezTo>
                  <a:lnTo>
                    <a:pt x="0" y="799591"/>
                  </a:lnTo>
                  <a:cubicBezTo>
                    <a:pt x="0" y="799591"/>
                    <a:pt x="286606" y="444893"/>
                    <a:pt x="286606" y="286600"/>
                  </a:cubicBezTo>
                  <a:cubicBezTo>
                    <a:pt x="286606" y="128326"/>
                    <a:pt x="158285" y="0"/>
                    <a:pt x="0" y="0"/>
                  </a:cubicBezTo>
                  <a:lnTo>
                    <a:pt x="0" y="118719"/>
                  </a:lnTo>
                  <a:cubicBezTo>
                    <a:pt x="83213" y="118719"/>
                    <a:pt x="150671" y="186174"/>
                    <a:pt x="150671" y="269385"/>
                  </a:cubicBezTo>
                  <a:close/>
                </a:path>
              </a:pathLst>
            </a:custGeom>
            <a:solidFill>
              <a:srgbClr val="FF6555"/>
            </a:solidFill>
            <a:ln w="17349" cap="flat">
              <a:noFill/>
              <a:prstDash val="solid"/>
              <a:miter/>
            </a:ln>
          </p:spPr>
          <p:txBody>
            <a:bodyPr rtlCol="0" anchor="ctr"/>
            <a:lstStyle/>
            <a:p>
              <a:pPr defTabSz="1371326"/>
              <a:endParaRPr lang="es-SV" sz="2700">
                <a:solidFill>
                  <a:srgbClr val="1C1C1C"/>
                </a:solidFill>
                <a:latin typeface="DM Sans"/>
              </a:endParaRPr>
            </a:p>
          </p:txBody>
        </p:sp>
      </p:grpSp>
    </p:spTree>
    <p:extLst>
      <p:ext uri="{BB962C8B-B14F-4D97-AF65-F5344CB8AC3E}">
        <p14:creationId xmlns:p14="http://schemas.microsoft.com/office/powerpoint/2010/main" val="162193448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15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250"/>
                                  </p:stCondLst>
                                  <p:childTnLst>
                                    <p:set>
                                      <p:cBhvr>
                                        <p:cTn id="6" dur="1" fill="hold">
                                          <p:stCondLst>
                                            <p:cond delay="0"/>
                                          </p:stCondLst>
                                        </p:cTn>
                                        <p:tgtEl>
                                          <p:spTgt spid="3"/>
                                        </p:tgtEl>
                                        <p:attrNameLst>
                                          <p:attrName>style.visibility</p:attrName>
                                        </p:attrNameLst>
                                      </p:cBhvr>
                                      <p:to>
                                        <p:strVal val="visible"/>
                                      </p:to>
                                    </p:set>
                                  </p:childTnLst>
                                </p:cTn>
                              </p:par>
                            </p:childTnLst>
                          </p:cTn>
                        </p:par>
                        <p:par>
                          <p:cTn id="7" fill="hold">
                            <p:stCondLst>
                              <p:cond delay="250"/>
                            </p:stCondLst>
                            <p:childTnLst>
                              <p:par>
                                <p:cTn id="8" presetID="1" presetClass="entr" presetSubtype="0" fill="hold" grpId="0" nodeType="afterEffect">
                                  <p:stCondLst>
                                    <p:cond delay="250"/>
                                  </p:stCondLst>
                                  <p:childTnLst>
                                    <p:set>
                                      <p:cBhvr>
                                        <p:cTn id="9" dur="1" fill="hold">
                                          <p:stCondLst>
                                            <p:cond delay="0"/>
                                          </p:stCondLst>
                                        </p:cTn>
                                        <p:tgtEl>
                                          <p:spTgt spid="42"/>
                                        </p:tgtEl>
                                        <p:attrNameLst>
                                          <p:attrName>style.visibility</p:attrName>
                                        </p:attrNameLst>
                                      </p:cBhvr>
                                      <p:to>
                                        <p:strVal val="visible"/>
                                      </p:to>
                                    </p:set>
                                  </p:childTnLst>
                                </p:cTn>
                              </p:par>
                              <p:par>
                                <p:cTn id="10" presetID="1" presetClass="entr" presetSubtype="0" fill="hold" nodeType="withEffect">
                                  <p:stCondLst>
                                    <p:cond delay="250"/>
                                  </p:stCondLst>
                                  <p:childTnLst>
                                    <p:set>
                                      <p:cBhvr>
                                        <p:cTn id="11" dur="1" fill="hold">
                                          <p:stCondLst>
                                            <p:cond delay="0"/>
                                          </p:stCondLst>
                                        </p:cTn>
                                        <p:tgtEl>
                                          <p:spTgt spid="2"/>
                                        </p:tgtEl>
                                        <p:attrNameLst>
                                          <p:attrName>style.visibility</p:attrName>
                                        </p:attrNameLst>
                                      </p:cBhvr>
                                      <p:to>
                                        <p:strVal val="visible"/>
                                      </p:to>
                                    </p:set>
                                  </p:childTnLst>
                                </p:cTn>
                              </p:par>
                            </p:childTnLst>
                          </p:cTn>
                        </p:par>
                        <p:par>
                          <p:cTn id="12" fill="hold">
                            <p:stCondLst>
                              <p:cond delay="500"/>
                            </p:stCondLst>
                            <p:childTnLst>
                              <p:par>
                                <p:cTn id="13" presetID="2" presetClass="entr" presetSubtype="8" fill="hold" grpId="0" nodeType="afterEffect">
                                  <p:stCondLst>
                                    <p:cond delay="25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0-#ppt_w/2"/>
                                          </p:val>
                                        </p:tav>
                                        <p:tav tm="100000">
                                          <p:val>
                                            <p:strVal val="#ppt_x"/>
                                          </p:val>
                                        </p:tav>
                                      </p:tavLst>
                                    </p:anim>
                                    <p:anim calcmode="lin" valueType="num">
                                      <p:cBhvr additive="base">
                                        <p:cTn id="16" dur="500" fill="hold"/>
                                        <p:tgtEl>
                                          <p:spTgt spid="4"/>
                                        </p:tgtEl>
                                        <p:attrNameLst>
                                          <p:attrName>ppt_y</p:attrName>
                                        </p:attrNameLst>
                                      </p:cBhvr>
                                      <p:tavLst>
                                        <p:tav tm="0">
                                          <p:val>
                                            <p:strVal val="#ppt_y"/>
                                          </p:val>
                                        </p:tav>
                                        <p:tav tm="100000">
                                          <p:val>
                                            <p:strVal val="#ppt_y"/>
                                          </p:val>
                                        </p:tav>
                                      </p:tavLst>
                                    </p:anim>
                                  </p:childTnLst>
                                </p:cTn>
                              </p:par>
                            </p:childTnLst>
                          </p:cTn>
                        </p:par>
                        <p:par>
                          <p:cTn id="17" fill="hold">
                            <p:stCondLst>
                              <p:cond delay="1250"/>
                            </p:stCondLst>
                            <p:childTnLst>
                              <p:par>
                                <p:cTn id="18" presetID="22" presetClass="entr" presetSubtype="8" fill="hold" grpId="0" nodeType="afterEffect">
                                  <p:stCondLst>
                                    <p:cond delay="250"/>
                                  </p:stCondLst>
                                  <p:childTnLst>
                                    <p:set>
                                      <p:cBhvr>
                                        <p:cTn id="19" dur="1" fill="hold">
                                          <p:stCondLst>
                                            <p:cond delay="0"/>
                                          </p:stCondLst>
                                        </p:cTn>
                                        <p:tgtEl>
                                          <p:spTgt spid="23"/>
                                        </p:tgtEl>
                                        <p:attrNameLst>
                                          <p:attrName>style.visibility</p:attrName>
                                        </p:attrNameLst>
                                      </p:cBhvr>
                                      <p:to>
                                        <p:strVal val="visible"/>
                                      </p:to>
                                    </p:set>
                                    <p:animEffect transition="in" filter="wipe(left)">
                                      <p:cBhvr>
                                        <p:cTn id="20" dur="500"/>
                                        <p:tgtEl>
                                          <p:spTgt spid="23"/>
                                        </p:tgtEl>
                                      </p:cBhvr>
                                    </p:animEffect>
                                  </p:childTnLst>
                                </p:cTn>
                              </p:par>
                            </p:childTnLst>
                          </p:cTn>
                        </p:par>
                        <p:par>
                          <p:cTn id="21" fill="hold">
                            <p:stCondLst>
                              <p:cond delay="2000"/>
                            </p:stCondLst>
                            <p:childTnLst>
                              <p:par>
                                <p:cTn id="22" presetID="1" presetClass="entr" presetSubtype="0" fill="hold" grpId="0" nodeType="afterEffect">
                                  <p:stCondLst>
                                    <p:cond delay="250"/>
                                  </p:stCondLst>
                                  <p:childTnLst>
                                    <p:set>
                                      <p:cBhvr>
                                        <p:cTn id="23" dur="1" fill="hold">
                                          <p:stCondLst>
                                            <p:cond delay="0"/>
                                          </p:stCondLst>
                                        </p:cTn>
                                        <p:tgtEl>
                                          <p:spTgt spid="4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2" grpId="0"/>
      <p:bldP spid="23" grpId="0"/>
      <p:bldP spid="4" grpId="0"/>
    </p:bldLst>
  </p:timing>
</p:sld>
</file>

<file path=ppt/theme/_rels/theme3.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image" Target="../media/image1.pn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efault Theme">
  <a:themeElements>
    <a:clrScheme name="Personalizado 64">
      <a:dk1>
        <a:srgbClr val="1C1C1C"/>
      </a:dk1>
      <a:lt1>
        <a:srgbClr val="FFFFFF"/>
      </a:lt1>
      <a:dk2>
        <a:srgbClr val="0132E3"/>
      </a:dk2>
      <a:lt2>
        <a:srgbClr val="FFFFFF"/>
      </a:lt2>
      <a:accent1>
        <a:srgbClr val="16006D"/>
      </a:accent1>
      <a:accent2>
        <a:srgbClr val="3D54D9"/>
      </a:accent2>
      <a:accent3>
        <a:srgbClr val="F8623F"/>
      </a:accent3>
      <a:accent4>
        <a:srgbClr val="FF80A9"/>
      </a:accent4>
      <a:accent5>
        <a:srgbClr val="FFCE2E"/>
      </a:accent5>
      <a:accent6>
        <a:srgbClr val="6ECFBC"/>
      </a:accent6>
      <a:hlink>
        <a:srgbClr val="335FFE"/>
      </a:hlink>
      <a:folHlink>
        <a:srgbClr val="CA64D3"/>
      </a:folHlink>
    </a:clrScheme>
    <a:fontScheme name="Mother's Day Presentation">
      <a:majorFont>
        <a:latin typeface="Oswald"/>
        <a:ea typeface=""/>
        <a:cs typeface=""/>
      </a:majorFont>
      <a:minorFont>
        <a:latin typeface="DM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flip="none" rotWithShape="1">
          <a:gsLst>
            <a:gs pos="0">
              <a:srgbClr val="6FBFFF"/>
            </a:gs>
            <a:gs pos="98000">
              <a:srgbClr val="3C8BFF"/>
            </a:gs>
          </a:gsLst>
          <a:lin ang="5400000" scaled="1"/>
          <a:tileRect/>
        </a:gra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efault Theme">
  <a:themeElements>
    <a:clrScheme name="Personalizado 38">
      <a:dk1>
        <a:srgbClr val="171717"/>
      </a:dk1>
      <a:lt1>
        <a:srgbClr val="FFFFFF"/>
      </a:lt1>
      <a:dk2>
        <a:srgbClr val="1A1241"/>
      </a:dk2>
      <a:lt2>
        <a:srgbClr val="FFFFFF"/>
      </a:lt2>
      <a:accent1>
        <a:srgbClr val="1A1241"/>
      </a:accent1>
      <a:accent2>
        <a:srgbClr val="6290C2"/>
      </a:accent2>
      <a:accent3>
        <a:srgbClr val="171717"/>
      </a:accent3>
      <a:accent4>
        <a:srgbClr val="C2E6DA"/>
      </a:accent4>
      <a:accent5>
        <a:srgbClr val="BAFF2A"/>
      </a:accent5>
      <a:accent6>
        <a:srgbClr val="F1FEE0"/>
      </a:accent6>
      <a:hlink>
        <a:srgbClr val="335FFE"/>
      </a:hlink>
      <a:folHlink>
        <a:srgbClr val="CA64D3"/>
      </a:folHlink>
    </a:clrScheme>
    <a:fontScheme name="Personalizado 5">
      <a:majorFont>
        <a:latin typeface="Poppins"/>
        <a:ea typeface=""/>
        <a:cs typeface=""/>
      </a:majorFont>
      <a:minorFont>
        <a:latin typeface="Poppins Extra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blipFill>
          <a:blip xmlns:r="http://schemas.openxmlformats.org/officeDocument/2006/relationships" r:embed="rId1">
            <a:alphaModFix amt="99000"/>
            <a:extLst>
              <a:ext uri="{96DAC541-7B7A-43D3-8B79-37D633B846F1}">
                <asvg:svgBlip xmlns:asvg="http://schemas.microsoft.com/office/drawing/2016/SVG/main" r:embed="rId2"/>
              </a:ext>
            </a:extLst>
          </a:blip>
          <a:stretch>
            <a:fillRect/>
          </a:stretch>
        </a:blip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Default Theme">
  <a:themeElements>
    <a:clrScheme name="Tropical Vacation Presentation Template">
      <a:dk1>
        <a:srgbClr val="747993"/>
      </a:dk1>
      <a:lt1>
        <a:srgbClr val="FFFFFF"/>
      </a:lt1>
      <a:dk2>
        <a:srgbClr val="00465B"/>
      </a:dk2>
      <a:lt2>
        <a:srgbClr val="FFFFFF"/>
      </a:lt2>
      <a:accent1>
        <a:srgbClr val="A1C1DA"/>
      </a:accent1>
      <a:accent2>
        <a:srgbClr val="00A4C7"/>
      </a:accent2>
      <a:accent3>
        <a:srgbClr val="FEF2F6"/>
      </a:accent3>
      <a:accent4>
        <a:srgbClr val="FE7C00"/>
      </a:accent4>
      <a:accent5>
        <a:srgbClr val="FFB400"/>
      </a:accent5>
      <a:accent6>
        <a:srgbClr val="F06601"/>
      </a:accent6>
      <a:hlink>
        <a:srgbClr val="335FFE"/>
      </a:hlink>
      <a:folHlink>
        <a:srgbClr val="CA64D3"/>
      </a:folHlink>
    </a:clrScheme>
    <a:fontScheme name="Tropical Vacation Presentation">
      <a:majorFont>
        <a:latin typeface="Bebas Neue"/>
        <a:ea typeface=""/>
        <a:cs typeface=""/>
      </a:majorFont>
      <a:minorFont>
        <a:latin typeface="Open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flip="none" rotWithShape="1">
          <a:gsLst>
            <a:gs pos="0">
              <a:srgbClr val="6FBFFF"/>
            </a:gs>
            <a:gs pos="98000">
              <a:srgbClr val="3C8BFF"/>
            </a:gs>
          </a:gsLst>
          <a:lin ang="5400000" scaled="1"/>
          <a:tileRect/>
        </a:gra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tx2">
            <a:lumMod val="60000"/>
            <a:lumOff val="40000"/>
          </a:schemeClr>
        </a:solidFill>
      </a:spPr>
      <a:bodyPr rtlCol="0" anchor="ctr"/>
      <a:lstStyle>
        <a:defPPr algn="ctr">
          <a:defRPr/>
        </a:defPPr>
      </a:lstStyle>
      <a:style>
        <a:lnRef idx="2">
          <a:schemeClr val="accent1"/>
        </a:lnRef>
        <a:fillRef idx="1">
          <a:schemeClr val="lt1"/>
        </a:fillRef>
        <a:effectRef idx="0">
          <a:schemeClr val="accent1"/>
        </a:effectRef>
        <a:fontRef idx="minor">
          <a:schemeClr val="dk1"/>
        </a:fontRef>
      </a:style>
    </a:spDef>
  </a:objectDefaults>
  <a:extraClrSchemeLst/>
</a:theme>
</file>

<file path=ppt/theme/theme6.xml><?xml version="1.0" encoding="utf-8"?>
<a:theme xmlns:a="http://schemas.openxmlformats.org/drawingml/2006/main" name="Chủ đề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1015</TotalTime>
  <Words>913</Words>
  <Application>Microsoft Office PowerPoint</Application>
  <PresentationFormat>Tùy chỉnh</PresentationFormat>
  <Paragraphs>208</Paragraphs>
  <Slides>25</Slides>
  <Notes>1</Notes>
  <HiddenSlides>0</HiddenSlides>
  <MMClips>0</MMClips>
  <ScaleCrop>false</ScaleCrop>
  <HeadingPairs>
    <vt:vector size="6" baseType="variant">
      <vt:variant>
        <vt:lpstr>Phông được Dùng</vt:lpstr>
      </vt:variant>
      <vt:variant>
        <vt:i4>13</vt:i4>
      </vt:variant>
      <vt:variant>
        <vt:lpstr>Chủ đề</vt:lpstr>
      </vt:variant>
      <vt:variant>
        <vt:i4>5</vt:i4>
      </vt:variant>
      <vt:variant>
        <vt:lpstr>Tiêu đề Bản chiếu</vt:lpstr>
      </vt:variant>
      <vt:variant>
        <vt:i4>25</vt:i4>
      </vt:variant>
    </vt:vector>
  </HeadingPairs>
  <TitlesOfParts>
    <vt:vector size="43" baseType="lpstr">
      <vt:lpstr>Poppins ExtraLight</vt:lpstr>
      <vt:lpstr>Oswald</vt:lpstr>
      <vt:lpstr>Montserrat</vt:lpstr>
      <vt:lpstr>Calibri</vt:lpstr>
      <vt:lpstr>Open Sans</vt:lpstr>
      <vt:lpstr>Raleway</vt:lpstr>
      <vt:lpstr>ADLaM Display</vt:lpstr>
      <vt:lpstr>Heebo</vt:lpstr>
      <vt:lpstr>Arial</vt:lpstr>
      <vt:lpstr>Poppins Bold</vt:lpstr>
      <vt:lpstr>Poppins</vt:lpstr>
      <vt:lpstr>DM Sans</vt:lpstr>
      <vt:lpstr>Aharoni</vt:lpstr>
      <vt:lpstr>Office Theme</vt:lpstr>
      <vt:lpstr>Default Theme</vt:lpstr>
      <vt:lpstr>1_Default Theme</vt:lpstr>
      <vt:lpstr>2_Default Theme</vt:lpstr>
      <vt:lpstr>1_Office Theme</vt:lpstr>
      <vt:lpstr>Bản trình bày PowerPoint</vt:lpstr>
      <vt:lpstr>Bản trình bày PowerPoint</vt:lpstr>
      <vt:lpstr>Bản trình bày PowerPoint</vt:lpstr>
      <vt:lpstr>Bản trình bày PowerPoint</vt:lpstr>
      <vt:lpstr>Bản trình bày PowerPoint</vt:lpstr>
      <vt:lpstr>Bản trình bày PowerPoint</vt:lpstr>
      <vt:lpstr>Bản trình bày PowerPoint</vt:lpstr>
      <vt:lpstr>Bản trình bày PowerPoint</vt:lpstr>
      <vt:lpstr>Bản trình bày PowerPoint</vt:lpstr>
      <vt:lpstr>Bản trình bày PowerPoint</vt:lpstr>
      <vt:lpstr>Bản trình bày PowerPoint</vt:lpstr>
      <vt:lpstr>Bản trình bày PowerPoint</vt:lpstr>
      <vt:lpstr>Bản trình bày PowerPoint</vt:lpstr>
      <vt:lpstr>Bản trình bày PowerPoint</vt:lpstr>
      <vt:lpstr>Bản trình bày PowerPoint</vt:lpstr>
      <vt:lpstr>Bản trình bày PowerPoint</vt:lpstr>
      <vt:lpstr>Bản trình bày PowerPoint</vt:lpstr>
      <vt:lpstr>Bản trình bày PowerPoint</vt:lpstr>
      <vt:lpstr>Bản trình bày PowerPoint</vt:lpstr>
      <vt:lpstr>Bản trình bày PowerPoint</vt:lpstr>
      <vt:lpstr>Bản trình bày PowerPoint</vt:lpstr>
      <vt:lpstr>Bản trình bày PowerPoint</vt:lpstr>
      <vt:lpstr>Bản trình bày PowerPoint</vt:lpstr>
      <vt:lpstr>Bản trình bày PowerPoint</vt:lpstr>
      <vt:lpstr>Bản trình bày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Blue and White Modern Travel Presentation</dc:title>
  <cp:lastModifiedBy>Khả Hân Trương</cp:lastModifiedBy>
  <cp:revision>2</cp:revision>
  <dcterms:created xsi:type="dcterms:W3CDTF">2006-08-16T00:00:00Z</dcterms:created>
  <dcterms:modified xsi:type="dcterms:W3CDTF">2024-11-27T18:14:16Z</dcterms:modified>
  <dc:identifier>DAGXgy2F21A</dc:identifier>
</cp:coreProperties>
</file>