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325" r:id="rId2"/>
    <p:sldId id="357" r:id="rId3"/>
    <p:sldId id="358" r:id="rId4"/>
    <p:sldId id="359" r:id="rId5"/>
    <p:sldId id="360" r:id="rId6"/>
    <p:sldId id="361" r:id="rId7"/>
    <p:sldId id="362" r:id="rId8"/>
    <p:sldId id="363" r:id="rId9"/>
    <p:sldId id="364" r:id="rId10"/>
    <p:sldId id="365" r:id="rId11"/>
    <p:sldId id="366" r:id="rId12"/>
    <p:sldId id="492" r:id="rId13"/>
    <p:sldId id="367" r:id="rId14"/>
    <p:sldId id="368" r:id="rId15"/>
    <p:sldId id="369" r:id="rId16"/>
    <p:sldId id="370" r:id="rId17"/>
    <p:sldId id="371" r:id="rId18"/>
    <p:sldId id="372" r:id="rId19"/>
    <p:sldId id="373" r:id="rId20"/>
    <p:sldId id="374" r:id="rId21"/>
    <p:sldId id="375" r:id="rId22"/>
    <p:sldId id="376" r:id="rId23"/>
    <p:sldId id="377" r:id="rId24"/>
    <p:sldId id="378" r:id="rId25"/>
    <p:sldId id="379" r:id="rId26"/>
    <p:sldId id="380" r:id="rId27"/>
    <p:sldId id="381" r:id="rId28"/>
    <p:sldId id="382" r:id="rId29"/>
    <p:sldId id="383" r:id="rId30"/>
    <p:sldId id="384" r:id="rId31"/>
    <p:sldId id="385" r:id="rId32"/>
    <p:sldId id="386" r:id="rId33"/>
    <p:sldId id="387" r:id="rId34"/>
    <p:sldId id="388" r:id="rId35"/>
    <p:sldId id="389" r:id="rId36"/>
    <p:sldId id="390" r:id="rId37"/>
    <p:sldId id="391" r:id="rId38"/>
    <p:sldId id="39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CC99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658" y="6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5.svg"/><Relationship Id="rId1" Type="http://schemas.openxmlformats.org/officeDocument/2006/relationships/image" Target="../media/image2.png"/><Relationship Id="rId6" Type="http://schemas.openxmlformats.org/officeDocument/2006/relationships/image" Target="../media/image99.svg"/><Relationship Id="rId5" Type="http://schemas.openxmlformats.org/officeDocument/2006/relationships/image" Target="../media/image4.png"/><Relationship Id="rId4" Type="http://schemas.openxmlformats.org/officeDocument/2006/relationships/image" Target="../media/image9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5.svg"/><Relationship Id="rId7" Type="http://schemas.openxmlformats.org/officeDocument/2006/relationships/image" Target="../media/image99.svg"/><Relationship Id="rId2" Type="http://schemas.openxmlformats.org/officeDocument/2006/relationships/image" Target="../media/image2.png"/><Relationship Id="rId1" Type="http://schemas.openxmlformats.org/officeDocument/2006/relationships/image" Target="../media/image1.jpeg"/><Relationship Id="rId6" Type="http://schemas.openxmlformats.org/officeDocument/2006/relationships/image" Target="../media/image4.png"/><Relationship Id="rId5" Type="http://schemas.openxmlformats.org/officeDocument/2006/relationships/image" Target="../media/image97.svg"/><Relationship Id="rId4"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FD0BF79-0BC2-432C-B653-2166117BDC7C}" type="doc">
      <dgm:prSet loTypeId="urn:microsoft.com/office/officeart/2005/8/layout/vList3" loCatId="list" qsTypeId="urn:microsoft.com/office/officeart/2005/8/quickstyle/simple5#1" qsCatId="simple" csTypeId="urn:microsoft.com/office/officeart/2005/8/colors/accent1_2#2" csCatId="accent1" phldr="1"/>
      <dgm:spPr/>
      <dgm:t>
        <a:bodyPr/>
        <a:lstStyle/>
        <a:p>
          <a:endParaRPr lang="vi-VN"/>
        </a:p>
      </dgm:t>
    </dgm:pt>
    <dgm:pt modelId="{49D23219-1DF4-411E-8583-EB89142EF449}">
      <dgm:prSet phldr="0" custT="0"/>
      <dgm:spPr/>
      <dgm:t>
        <a:bodyPr vert="horz" wrap="square"/>
        <a:lstStyle/>
        <a:p>
          <a:pPr>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3.1 </a:t>
          </a:r>
          <a:r>
            <a:rPr lang="en-US" dirty="0" err="1">
              <a:latin typeface="Times New Roman" panose="02020603050405020304" pitchFamily="18" charset="0"/>
              <a:cs typeface="Times New Roman" panose="02020603050405020304" pitchFamily="18" charset="0"/>
            </a:rPr>
            <a:t>Đóng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endParaRPr lang="vi-VN" dirty="0">
            <a:latin typeface="Times New Roman" panose="02020603050405020304" pitchFamily="18" charset="0"/>
            <a:cs typeface="Times New Roman" panose="02020603050405020304" pitchFamily="18" charset="0"/>
          </a:endParaRPr>
        </a:p>
      </dgm:t>
    </dgm:pt>
    <dgm:pt modelId="{DB3609E3-46D6-48D1-BCCD-BE2ACFB04C10}" type="parTrans" cxnId="{AF967C06-4CC2-4B4B-B859-E81E463B864D}">
      <dgm:prSet/>
      <dgm:spPr/>
      <dgm:t>
        <a:bodyPr/>
        <a:lstStyle/>
        <a:p>
          <a:endParaRPr lang="vi-VN"/>
        </a:p>
      </dgm:t>
    </dgm:pt>
    <dgm:pt modelId="{A5FC8566-A4BC-4ACE-BC9E-65BFE624C7D7}" type="sibTrans" cxnId="{AF967C06-4CC2-4B4B-B859-E81E463B864D}">
      <dgm:prSet/>
      <dgm:spPr/>
      <dgm:t>
        <a:bodyPr/>
        <a:lstStyle/>
        <a:p>
          <a:endParaRPr lang="vi-VN"/>
        </a:p>
      </dgm:t>
    </dgm:pt>
    <dgm:pt modelId="{F0A3AC36-7F3E-4266-861F-7CBF4CA07759}">
      <dgm:prSet phldr="0" custT="0"/>
      <dgm:spPr/>
      <dgm:t>
        <a:bodyPr vert="horz" wrap="square"/>
        <a:lstStyle/>
        <a:p>
          <a:pPr>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3.2 </a:t>
          </a:r>
          <a:r>
            <a:rPr lang="en-US" dirty="0" err="1">
              <a:latin typeface="Times New Roman" panose="02020603050405020304" pitchFamily="18" charset="0"/>
              <a:cs typeface="Times New Roman" panose="02020603050405020304" pitchFamily="18" charset="0"/>
            </a:rPr>
            <a:t>Cố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container</a:t>
          </a:r>
          <a:endParaRPr lang="vi-VN" dirty="0">
            <a:latin typeface="Times New Roman" panose="02020603050405020304" pitchFamily="18" charset="0"/>
            <a:cs typeface="Times New Roman" panose="02020603050405020304" pitchFamily="18" charset="0"/>
          </a:endParaRPr>
        </a:p>
      </dgm:t>
    </dgm:pt>
    <dgm:pt modelId="{57C0B2A4-3C92-48F9-8DA0-064B515289F5}" type="parTrans" cxnId="{C5C44539-40EE-4BAB-87AE-605B9C0359F6}">
      <dgm:prSet/>
      <dgm:spPr/>
      <dgm:t>
        <a:bodyPr/>
        <a:lstStyle/>
        <a:p>
          <a:endParaRPr lang="vi-VN"/>
        </a:p>
      </dgm:t>
    </dgm:pt>
    <dgm:pt modelId="{13141BDC-1D87-4216-B7E3-6B0ADC858536}" type="sibTrans" cxnId="{C5C44539-40EE-4BAB-87AE-605B9C0359F6}">
      <dgm:prSet/>
      <dgm:spPr/>
      <dgm:t>
        <a:bodyPr/>
        <a:lstStyle/>
        <a:p>
          <a:endParaRPr lang="vi-VN"/>
        </a:p>
      </dgm:t>
    </dgm:pt>
    <dgm:pt modelId="{FE59F91C-DDF5-49AA-8524-FAF4FA9BF4E2}">
      <dgm:prSet phldr="0" custT="0"/>
      <dgm:spPr/>
      <dgm:t>
        <a:bodyPr vert="horz" wrap="square"/>
        <a:lstStyle/>
        <a:p>
          <a:pPr>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3.3 </a:t>
          </a:r>
          <a:r>
            <a:rPr lang="en-US" dirty="0" err="1">
              <a:latin typeface="Times New Roman" panose="02020603050405020304" pitchFamily="18" charset="0"/>
              <a:cs typeface="Times New Roman" panose="02020603050405020304" pitchFamily="18" charset="0"/>
            </a:rPr>
            <a:t>Đóng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buộc</a:t>
          </a:r>
          <a:r>
            <a:rPr lang="en-US" dirty="0">
              <a:latin typeface="Times New Roman" panose="02020603050405020304" pitchFamily="18" charset="0"/>
              <a:cs typeface="Times New Roman" panose="02020603050405020304" pitchFamily="18" charset="0"/>
            </a:rPr>
            <a:t> container</a:t>
          </a:r>
          <a:endParaRPr lang="vi-VN" dirty="0">
            <a:latin typeface="Times New Roman" panose="02020603050405020304" pitchFamily="18" charset="0"/>
            <a:cs typeface="Times New Roman" panose="02020603050405020304" pitchFamily="18" charset="0"/>
          </a:endParaRPr>
        </a:p>
      </dgm:t>
    </dgm:pt>
    <dgm:pt modelId="{213DAAA5-0C5B-4CD4-9654-FCE7DA6562EC}" type="parTrans" cxnId="{702C1F54-8569-471B-A5E4-F7CD9A5362DB}">
      <dgm:prSet/>
      <dgm:spPr/>
      <dgm:t>
        <a:bodyPr/>
        <a:lstStyle/>
        <a:p>
          <a:endParaRPr lang="vi-VN"/>
        </a:p>
      </dgm:t>
    </dgm:pt>
    <dgm:pt modelId="{BFD54FD4-B4C1-49BE-B938-B50FEC769DAA}" type="sibTrans" cxnId="{702C1F54-8569-471B-A5E4-F7CD9A5362DB}">
      <dgm:prSet/>
      <dgm:spPr/>
      <dgm:t>
        <a:bodyPr/>
        <a:lstStyle/>
        <a:p>
          <a:endParaRPr lang="vi-VN"/>
        </a:p>
      </dgm:t>
    </dgm:pt>
    <dgm:pt modelId="{E019FCC3-2B3C-40AC-9500-E73324C46B08}" type="pres">
      <dgm:prSet presAssocID="{8FD0BF79-0BC2-432C-B653-2166117BDC7C}" presName="linearFlow" presStyleCnt="0">
        <dgm:presLayoutVars>
          <dgm:dir/>
          <dgm:resizeHandles val="exact"/>
        </dgm:presLayoutVars>
      </dgm:prSet>
      <dgm:spPr/>
      <dgm:t>
        <a:bodyPr/>
        <a:lstStyle/>
        <a:p>
          <a:endParaRPr lang="en-US"/>
        </a:p>
      </dgm:t>
    </dgm:pt>
    <dgm:pt modelId="{65D30889-ED0F-46A7-AE9D-85B67EB8A438}" type="pres">
      <dgm:prSet presAssocID="{49D23219-1DF4-411E-8583-EB89142EF449}" presName="composite" presStyleCnt="0"/>
      <dgm:spPr/>
    </dgm:pt>
    <dgm:pt modelId="{AE689C44-2DE1-4982-9723-46ABFE6B9D29}" type="pres">
      <dgm:prSet presAssocID="{49D23219-1DF4-411E-8583-EB89142EF449}"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t>
        <a:bodyPr/>
        <a:lstStyle/>
        <a:p>
          <a:endParaRPr lang="en-US"/>
        </a:p>
      </dgm:t>
    </dgm:pt>
    <dgm:pt modelId="{31594396-F89F-4A6E-BA40-35B5826BD754}" type="pres">
      <dgm:prSet presAssocID="{49D23219-1DF4-411E-8583-EB89142EF449}" presName="txShp" presStyleLbl="node1" presStyleIdx="0" presStyleCnt="3">
        <dgm:presLayoutVars>
          <dgm:bulletEnabled val="1"/>
        </dgm:presLayoutVars>
      </dgm:prSet>
      <dgm:spPr/>
      <dgm:t>
        <a:bodyPr/>
        <a:lstStyle/>
        <a:p>
          <a:endParaRPr lang="en-US"/>
        </a:p>
      </dgm:t>
    </dgm:pt>
    <dgm:pt modelId="{1B0E86B4-C37E-4551-B53A-49B5C2326054}" type="pres">
      <dgm:prSet presAssocID="{A5FC8566-A4BC-4ACE-BC9E-65BFE624C7D7}" presName="spacing" presStyleCnt="0"/>
      <dgm:spPr/>
      <dgm:t>
        <a:bodyPr/>
        <a:lstStyle/>
        <a:p>
          <a:endParaRPr lang="en-US"/>
        </a:p>
      </dgm:t>
    </dgm:pt>
    <dgm:pt modelId="{2641C5A8-68BD-4EA9-996C-2D9D9D61E053}" type="pres">
      <dgm:prSet presAssocID="{F0A3AC36-7F3E-4266-861F-7CBF4CA07759}" presName="composite" presStyleCnt="0"/>
      <dgm:spPr/>
    </dgm:pt>
    <dgm:pt modelId="{35B6A854-1F48-46C4-879D-8B8B2E14A3F4}" type="pres">
      <dgm:prSet presAssocID="{F0A3AC36-7F3E-4266-861F-7CBF4CA07759}" presName="imgShp"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dgm:spPr>
      <dgm:t>
        <a:bodyPr/>
        <a:lstStyle/>
        <a:p>
          <a:endParaRPr lang="en-US"/>
        </a:p>
      </dgm:t>
    </dgm:pt>
    <dgm:pt modelId="{ECA16430-AD87-4182-97F5-3E65FB1FE9C7}" type="pres">
      <dgm:prSet presAssocID="{F0A3AC36-7F3E-4266-861F-7CBF4CA07759}" presName="txShp" presStyleLbl="node1" presStyleIdx="1" presStyleCnt="3">
        <dgm:presLayoutVars>
          <dgm:bulletEnabled val="1"/>
        </dgm:presLayoutVars>
      </dgm:prSet>
      <dgm:spPr/>
      <dgm:t>
        <a:bodyPr/>
        <a:lstStyle/>
        <a:p>
          <a:endParaRPr lang="en-US"/>
        </a:p>
      </dgm:t>
    </dgm:pt>
    <dgm:pt modelId="{4E0248E9-406B-4F02-BD67-4A4C917AE59A}" type="pres">
      <dgm:prSet presAssocID="{13141BDC-1D87-4216-B7E3-6B0ADC858536}" presName="spacing" presStyleCnt="0"/>
      <dgm:spPr/>
      <dgm:t>
        <a:bodyPr/>
        <a:lstStyle/>
        <a:p>
          <a:endParaRPr lang="en-US"/>
        </a:p>
      </dgm:t>
    </dgm:pt>
    <dgm:pt modelId="{A89C5187-74D5-4A25-ADC1-5D3BA9AC67CA}" type="pres">
      <dgm:prSet presAssocID="{FE59F91C-DDF5-49AA-8524-FAF4FA9BF4E2}" presName="composite" presStyleCnt="0"/>
      <dgm:spPr/>
    </dgm:pt>
    <dgm:pt modelId="{67E6FB6C-77B9-4113-B509-738828694D67}" type="pres">
      <dgm:prSet presAssocID="{FE59F91C-DDF5-49AA-8524-FAF4FA9BF4E2}" presName="imgShp"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a:blipFill>
      </dgm:spPr>
      <dgm:t>
        <a:bodyPr/>
        <a:lstStyle/>
        <a:p>
          <a:endParaRPr lang="en-US"/>
        </a:p>
      </dgm:t>
    </dgm:pt>
    <dgm:pt modelId="{EF7CCB10-278F-4215-98AB-2FEA3F2702D0}" type="pres">
      <dgm:prSet presAssocID="{FE59F91C-DDF5-49AA-8524-FAF4FA9BF4E2}" presName="txShp" presStyleLbl="node1" presStyleIdx="2" presStyleCnt="3">
        <dgm:presLayoutVars>
          <dgm:bulletEnabled val="1"/>
        </dgm:presLayoutVars>
      </dgm:prSet>
      <dgm:spPr/>
      <dgm:t>
        <a:bodyPr/>
        <a:lstStyle/>
        <a:p>
          <a:endParaRPr lang="en-US"/>
        </a:p>
      </dgm:t>
    </dgm:pt>
  </dgm:ptLst>
  <dgm:cxnLst>
    <dgm:cxn modelId="{549572F4-0366-4A7F-8B33-1BCB53CD91D0}" type="presOf" srcId="{F0A3AC36-7F3E-4266-861F-7CBF4CA07759}" destId="{ECA16430-AD87-4182-97F5-3E65FB1FE9C7}" srcOrd="0" destOrd="0" presId="urn:microsoft.com/office/officeart/2005/8/layout/vList3"/>
    <dgm:cxn modelId="{CED6E9AA-D171-4D97-9486-0937EADBBD4E}" type="presOf" srcId="{8FD0BF79-0BC2-432C-B653-2166117BDC7C}" destId="{E019FCC3-2B3C-40AC-9500-E73324C46B08}" srcOrd="0" destOrd="0" presId="urn:microsoft.com/office/officeart/2005/8/layout/vList3"/>
    <dgm:cxn modelId="{DA123946-CE53-43DF-827C-0629366B30FF}" type="presOf" srcId="{FE59F91C-DDF5-49AA-8524-FAF4FA9BF4E2}" destId="{EF7CCB10-278F-4215-98AB-2FEA3F2702D0}" srcOrd="0" destOrd="0" presId="urn:microsoft.com/office/officeart/2005/8/layout/vList3"/>
    <dgm:cxn modelId="{29C8085D-668D-42BB-99CE-829D839C4F33}" type="presOf" srcId="{A5FC8566-A4BC-4ACE-BC9E-65BFE624C7D7}" destId="{1B0E86B4-C37E-4551-B53A-49B5C2326054}" srcOrd="0" destOrd="0" presId="urn:microsoft.com/office/officeart/2005/8/layout/vList3"/>
    <dgm:cxn modelId="{702C1F54-8569-471B-A5E4-F7CD9A5362DB}" srcId="{8FD0BF79-0BC2-432C-B653-2166117BDC7C}" destId="{FE59F91C-DDF5-49AA-8524-FAF4FA9BF4E2}" srcOrd="2" destOrd="0" parTransId="{213DAAA5-0C5B-4CD4-9654-FCE7DA6562EC}" sibTransId="{BFD54FD4-B4C1-49BE-B938-B50FEC769DAA}"/>
    <dgm:cxn modelId="{2149A305-1591-4CF1-A29B-EF008C917743}" type="presOf" srcId="{13141BDC-1D87-4216-B7E3-6B0ADC858536}" destId="{4E0248E9-406B-4F02-BD67-4A4C917AE59A}" srcOrd="0" destOrd="0" presId="urn:microsoft.com/office/officeart/2005/8/layout/vList3"/>
    <dgm:cxn modelId="{5471B051-590D-4A20-81D8-7339BA651122}" type="presOf" srcId="{49D23219-1DF4-411E-8583-EB89142EF449}" destId="{31594396-F89F-4A6E-BA40-35B5826BD754}" srcOrd="0" destOrd="0" presId="urn:microsoft.com/office/officeart/2005/8/layout/vList3"/>
    <dgm:cxn modelId="{AF967C06-4CC2-4B4B-B859-E81E463B864D}" srcId="{8FD0BF79-0BC2-432C-B653-2166117BDC7C}" destId="{49D23219-1DF4-411E-8583-EB89142EF449}" srcOrd="0" destOrd="0" parTransId="{DB3609E3-46D6-48D1-BCCD-BE2ACFB04C10}" sibTransId="{A5FC8566-A4BC-4ACE-BC9E-65BFE624C7D7}"/>
    <dgm:cxn modelId="{C5C44539-40EE-4BAB-87AE-605B9C0359F6}" srcId="{8FD0BF79-0BC2-432C-B653-2166117BDC7C}" destId="{F0A3AC36-7F3E-4266-861F-7CBF4CA07759}" srcOrd="1" destOrd="0" parTransId="{57C0B2A4-3C92-48F9-8DA0-064B515289F5}" sibTransId="{13141BDC-1D87-4216-B7E3-6B0ADC858536}"/>
    <dgm:cxn modelId="{79B61F8D-7AF9-49F9-8258-4C8EC86C400C}" type="presParOf" srcId="{E019FCC3-2B3C-40AC-9500-E73324C46B08}" destId="{65D30889-ED0F-46A7-AE9D-85B67EB8A438}" srcOrd="0" destOrd="0" presId="urn:microsoft.com/office/officeart/2005/8/layout/vList3"/>
    <dgm:cxn modelId="{C2C3DB8C-182F-4B90-B217-AAA508F41ABF}" type="presParOf" srcId="{65D30889-ED0F-46A7-AE9D-85B67EB8A438}" destId="{AE689C44-2DE1-4982-9723-46ABFE6B9D29}" srcOrd="0" destOrd="0" presId="urn:microsoft.com/office/officeart/2005/8/layout/vList3"/>
    <dgm:cxn modelId="{3067D268-554F-450E-AB82-988DD14B5A44}" type="presParOf" srcId="{65D30889-ED0F-46A7-AE9D-85B67EB8A438}" destId="{31594396-F89F-4A6E-BA40-35B5826BD754}" srcOrd="1" destOrd="0" presId="urn:microsoft.com/office/officeart/2005/8/layout/vList3"/>
    <dgm:cxn modelId="{5CAFC3C8-B589-4EE6-B8E9-AE4348D0354C}" type="presParOf" srcId="{E019FCC3-2B3C-40AC-9500-E73324C46B08}" destId="{1B0E86B4-C37E-4551-B53A-49B5C2326054}" srcOrd="1" destOrd="0" presId="urn:microsoft.com/office/officeart/2005/8/layout/vList3"/>
    <dgm:cxn modelId="{E08C3A37-70A6-4CC6-853C-040D92E31CF2}" type="presParOf" srcId="{E019FCC3-2B3C-40AC-9500-E73324C46B08}" destId="{2641C5A8-68BD-4EA9-996C-2D9D9D61E053}" srcOrd="2" destOrd="0" presId="urn:microsoft.com/office/officeart/2005/8/layout/vList3"/>
    <dgm:cxn modelId="{47B3609A-E809-483A-846B-B3A20BA78AEE}" type="presParOf" srcId="{2641C5A8-68BD-4EA9-996C-2D9D9D61E053}" destId="{35B6A854-1F48-46C4-879D-8B8B2E14A3F4}" srcOrd="0" destOrd="0" presId="urn:microsoft.com/office/officeart/2005/8/layout/vList3"/>
    <dgm:cxn modelId="{36C48566-5E87-4E01-B482-7399AFB24FAB}" type="presParOf" srcId="{2641C5A8-68BD-4EA9-996C-2D9D9D61E053}" destId="{ECA16430-AD87-4182-97F5-3E65FB1FE9C7}" srcOrd="1" destOrd="0" presId="urn:microsoft.com/office/officeart/2005/8/layout/vList3"/>
    <dgm:cxn modelId="{B8C07411-7AF8-4D2E-B450-92FBBF97E8DB}" type="presParOf" srcId="{E019FCC3-2B3C-40AC-9500-E73324C46B08}" destId="{4E0248E9-406B-4F02-BD67-4A4C917AE59A}" srcOrd="3" destOrd="0" presId="urn:microsoft.com/office/officeart/2005/8/layout/vList3"/>
    <dgm:cxn modelId="{EF70EEFA-26DC-478C-8EB1-02A712AB78DF}" type="presParOf" srcId="{E019FCC3-2B3C-40AC-9500-E73324C46B08}" destId="{A89C5187-74D5-4A25-ADC1-5D3BA9AC67CA}" srcOrd="4" destOrd="0" presId="urn:microsoft.com/office/officeart/2005/8/layout/vList3"/>
    <dgm:cxn modelId="{646E3CB6-5BBD-491B-9405-5D8632AA93F7}" type="presParOf" srcId="{A89C5187-74D5-4A25-ADC1-5D3BA9AC67CA}" destId="{67E6FB6C-77B9-4113-B509-738828694D67}" srcOrd="0" destOrd="0" presId="urn:microsoft.com/office/officeart/2005/8/layout/vList3"/>
    <dgm:cxn modelId="{098F3CB8-0CF6-4E3A-B19B-8E0A65864B4B}" type="presParOf" srcId="{A89C5187-74D5-4A25-ADC1-5D3BA9AC67CA}" destId="{EF7CCB10-278F-4215-98AB-2FEA3F2702D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594396-F89F-4A6E-BA40-35B5826BD754}">
      <dsp:nvSpPr>
        <dsp:cNvPr id="0" name=""/>
        <dsp:cNvSpPr/>
      </dsp:nvSpPr>
      <dsp:spPr>
        <a:xfrm rot="10800000">
          <a:off x="1485642" y="664"/>
          <a:ext cx="4462342" cy="1446676"/>
        </a:xfrm>
        <a:prstGeom prst="homePlat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hueOff val="0"/>
              <a:satOff val="0"/>
              <a:lumOff val="0"/>
              <a:alphaOff val="0"/>
              <a:tint val="10000"/>
              <a:satMod val="1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37944" tIns="121920" rIns="227584" bIns="121920" numCol="1" spcCol="1270" anchor="ctr" anchorCtr="0">
          <a:noAutofit/>
        </a:bodyPr>
        <a:lstStyle/>
        <a:p>
          <a:pPr lvl="0" algn="ctr" defTabSz="1422400">
            <a:lnSpc>
              <a:spcPct val="100000"/>
            </a:lnSpc>
            <a:spcBef>
              <a:spcPct val="0"/>
            </a:spcBef>
            <a:spcAft>
              <a:spcPct val="35000"/>
            </a:spcAft>
          </a:pPr>
          <a:r>
            <a:rPr lang="en-US" sz="3200" kern="1200" dirty="0">
              <a:latin typeface="Times New Roman" panose="02020603050405020304" pitchFamily="18" charset="0"/>
              <a:cs typeface="Times New Roman" panose="02020603050405020304" pitchFamily="18" charset="0"/>
            </a:rPr>
            <a:t>3.1 </a:t>
          </a:r>
          <a:r>
            <a:rPr lang="en-US" sz="3200" kern="1200" dirty="0" err="1">
              <a:latin typeface="Times New Roman" panose="02020603050405020304" pitchFamily="18" charset="0"/>
              <a:cs typeface="Times New Roman" panose="02020603050405020304" pitchFamily="18" charset="0"/>
            </a:rPr>
            <a:t>Đóng</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dỡ</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hàng</a:t>
          </a:r>
          <a:endParaRPr lang="vi-VN" sz="3200" kern="1200" dirty="0">
            <a:latin typeface="Times New Roman" panose="02020603050405020304" pitchFamily="18" charset="0"/>
            <a:cs typeface="Times New Roman" panose="02020603050405020304" pitchFamily="18" charset="0"/>
          </a:endParaRPr>
        </a:p>
      </dsp:txBody>
      <dsp:txXfrm rot="10800000">
        <a:off x="1847311" y="664"/>
        <a:ext cx="4100673" cy="1446676"/>
      </dsp:txXfrm>
    </dsp:sp>
    <dsp:sp modelId="{AE689C44-2DE1-4982-9723-46ABFE6B9D29}">
      <dsp:nvSpPr>
        <dsp:cNvPr id="0" name=""/>
        <dsp:cNvSpPr/>
      </dsp:nvSpPr>
      <dsp:spPr>
        <a:xfrm>
          <a:off x="762304" y="664"/>
          <a:ext cx="1446676" cy="1446676"/>
        </a:xfrm>
        <a:prstGeom prst="ellipse">
          <a:avLst/>
        </a:prstGeom>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tint val="50000"/>
              <a:hueOff val="0"/>
              <a:satOff val="0"/>
              <a:lumOff val="0"/>
              <a:alphaOff val="0"/>
              <a:tint val="10000"/>
              <a:satMod val="130000"/>
            </a:schemeClr>
          </a:contourClr>
        </a:sp3d>
      </dsp:spPr>
      <dsp:style>
        <a:lnRef idx="0">
          <a:scrgbClr r="0" g="0" b="0"/>
        </a:lnRef>
        <a:fillRef idx="1">
          <a:scrgbClr r="0" g="0" b="0"/>
        </a:fillRef>
        <a:effectRef idx="3">
          <a:scrgbClr r="0" g="0" b="0"/>
        </a:effectRef>
        <a:fontRef idx="minor"/>
      </dsp:style>
    </dsp:sp>
    <dsp:sp modelId="{ECA16430-AD87-4182-97F5-3E65FB1FE9C7}">
      <dsp:nvSpPr>
        <dsp:cNvPr id="0" name=""/>
        <dsp:cNvSpPr/>
      </dsp:nvSpPr>
      <dsp:spPr>
        <a:xfrm rot="10800000">
          <a:off x="1485642" y="1879184"/>
          <a:ext cx="4462342" cy="1446676"/>
        </a:xfrm>
        <a:prstGeom prst="homePlat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hueOff val="0"/>
              <a:satOff val="0"/>
              <a:lumOff val="0"/>
              <a:alphaOff val="0"/>
              <a:tint val="10000"/>
              <a:satMod val="1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37944" tIns="121920" rIns="227584" bIns="121920" numCol="1" spcCol="1270" anchor="ctr" anchorCtr="0">
          <a:noAutofit/>
        </a:bodyPr>
        <a:lstStyle/>
        <a:p>
          <a:pPr lvl="0" algn="ctr" defTabSz="1422400">
            <a:lnSpc>
              <a:spcPct val="100000"/>
            </a:lnSpc>
            <a:spcBef>
              <a:spcPct val="0"/>
            </a:spcBef>
            <a:spcAft>
              <a:spcPct val="35000"/>
            </a:spcAft>
          </a:pPr>
          <a:r>
            <a:rPr lang="en-US" sz="3200" kern="1200" dirty="0">
              <a:latin typeface="Times New Roman" panose="02020603050405020304" pitchFamily="18" charset="0"/>
              <a:cs typeface="Times New Roman" panose="02020603050405020304" pitchFamily="18" charset="0"/>
            </a:rPr>
            <a:t>3.2 </a:t>
          </a:r>
          <a:r>
            <a:rPr lang="en-US" sz="3200" kern="1200" dirty="0" err="1">
              <a:latin typeface="Times New Roman" panose="02020603050405020304" pitchFamily="18" charset="0"/>
              <a:cs typeface="Times New Roman" panose="02020603050405020304" pitchFamily="18" charset="0"/>
            </a:rPr>
            <a:t>Cố</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định</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hàng</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hoá</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trong</a:t>
          </a:r>
          <a:r>
            <a:rPr lang="en-US" sz="3200" kern="1200" dirty="0">
              <a:latin typeface="Times New Roman" panose="02020603050405020304" pitchFamily="18" charset="0"/>
              <a:cs typeface="Times New Roman" panose="02020603050405020304" pitchFamily="18" charset="0"/>
            </a:rPr>
            <a:t> container</a:t>
          </a:r>
          <a:endParaRPr lang="vi-VN" sz="3200" kern="1200" dirty="0">
            <a:latin typeface="Times New Roman" panose="02020603050405020304" pitchFamily="18" charset="0"/>
            <a:cs typeface="Times New Roman" panose="02020603050405020304" pitchFamily="18" charset="0"/>
          </a:endParaRPr>
        </a:p>
      </dsp:txBody>
      <dsp:txXfrm rot="10800000">
        <a:off x="1847311" y="1879184"/>
        <a:ext cx="4100673" cy="1446676"/>
      </dsp:txXfrm>
    </dsp:sp>
    <dsp:sp modelId="{35B6A854-1F48-46C4-879D-8B8B2E14A3F4}">
      <dsp:nvSpPr>
        <dsp:cNvPr id="0" name=""/>
        <dsp:cNvSpPr/>
      </dsp:nvSpPr>
      <dsp:spPr>
        <a:xfrm>
          <a:off x="762304" y="1879184"/>
          <a:ext cx="1446676" cy="1446676"/>
        </a:xfrm>
        <a:prstGeom prst="ellipse">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tint val="50000"/>
              <a:hueOff val="0"/>
              <a:satOff val="0"/>
              <a:lumOff val="0"/>
              <a:alphaOff val="0"/>
              <a:tint val="10000"/>
              <a:satMod val="130000"/>
            </a:schemeClr>
          </a:contourClr>
        </a:sp3d>
      </dsp:spPr>
      <dsp:style>
        <a:lnRef idx="0">
          <a:scrgbClr r="0" g="0" b="0"/>
        </a:lnRef>
        <a:fillRef idx="1">
          <a:scrgbClr r="0" g="0" b="0"/>
        </a:fillRef>
        <a:effectRef idx="3">
          <a:scrgbClr r="0" g="0" b="0"/>
        </a:effectRef>
        <a:fontRef idx="minor"/>
      </dsp:style>
    </dsp:sp>
    <dsp:sp modelId="{EF7CCB10-278F-4215-98AB-2FEA3F2702D0}">
      <dsp:nvSpPr>
        <dsp:cNvPr id="0" name=""/>
        <dsp:cNvSpPr/>
      </dsp:nvSpPr>
      <dsp:spPr>
        <a:xfrm rot="10800000">
          <a:off x="1485642" y="3757705"/>
          <a:ext cx="4462342" cy="1446676"/>
        </a:xfrm>
        <a:prstGeom prst="homePlat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hueOff val="0"/>
              <a:satOff val="0"/>
              <a:lumOff val="0"/>
              <a:alphaOff val="0"/>
              <a:tint val="10000"/>
              <a:satMod val="1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37944" tIns="121920" rIns="227584" bIns="121920" numCol="1" spcCol="1270" anchor="ctr" anchorCtr="0">
          <a:noAutofit/>
        </a:bodyPr>
        <a:lstStyle/>
        <a:p>
          <a:pPr lvl="0" algn="ctr" defTabSz="1422400">
            <a:lnSpc>
              <a:spcPct val="100000"/>
            </a:lnSpc>
            <a:spcBef>
              <a:spcPct val="0"/>
            </a:spcBef>
            <a:spcAft>
              <a:spcPct val="35000"/>
            </a:spcAft>
          </a:pPr>
          <a:r>
            <a:rPr lang="en-US" sz="3200" kern="1200" dirty="0">
              <a:latin typeface="Times New Roman" panose="02020603050405020304" pitchFamily="18" charset="0"/>
              <a:cs typeface="Times New Roman" panose="02020603050405020304" pitchFamily="18" charset="0"/>
            </a:rPr>
            <a:t>3.3 </a:t>
          </a:r>
          <a:r>
            <a:rPr lang="en-US" sz="3200" kern="1200" dirty="0" err="1">
              <a:latin typeface="Times New Roman" panose="02020603050405020304" pitchFamily="18" charset="0"/>
              <a:cs typeface="Times New Roman" panose="02020603050405020304" pitchFamily="18" charset="0"/>
            </a:rPr>
            <a:t>Đóng</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chằng</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buộc</a:t>
          </a:r>
          <a:r>
            <a:rPr lang="en-US" sz="3200" kern="1200" dirty="0">
              <a:latin typeface="Times New Roman" panose="02020603050405020304" pitchFamily="18" charset="0"/>
              <a:cs typeface="Times New Roman" panose="02020603050405020304" pitchFamily="18" charset="0"/>
            </a:rPr>
            <a:t> container</a:t>
          </a:r>
          <a:endParaRPr lang="vi-VN" sz="3200" kern="1200" dirty="0">
            <a:latin typeface="Times New Roman" panose="02020603050405020304" pitchFamily="18" charset="0"/>
            <a:cs typeface="Times New Roman" panose="02020603050405020304" pitchFamily="18" charset="0"/>
          </a:endParaRPr>
        </a:p>
      </dsp:txBody>
      <dsp:txXfrm rot="10800000">
        <a:off x="1847311" y="3757705"/>
        <a:ext cx="4100673" cy="1446676"/>
      </dsp:txXfrm>
    </dsp:sp>
    <dsp:sp modelId="{67E6FB6C-77B9-4113-B509-738828694D67}">
      <dsp:nvSpPr>
        <dsp:cNvPr id="0" name=""/>
        <dsp:cNvSpPr/>
      </dsp:nvSpPr>
      <dsp:spPr>
        <a:xfrm>
          <a:off x="762304" y="3757705"/>
          <a:ext cx="1446676" cy="1446676"/>
        </a:xfrm>
        <a:prstGeom prst="ellipse">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a:blipFill>
        <a:ln>
          <a:noFill/>
        </a:ln>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accent1">
              <a:tint val="50000"/>
              <a:hueOff val="0"/>
              <a:satOff val="0"/>
              <a:lumOff val="0"/>
              <a:alphaOff val="0"/>
              <a:tint val="10000"/>
              <a:satMod val="130000"/>
            </a:schemeClr>
          </a:contourClr>
        </a:sp3d>
      </dsp:spPr>
      <dsp:style>
        <a:lnRef idx="0">
          <a:scrgbClr r="0" g="0" b="0"/>
        </a:lnRef>
        <a:fillRef idx="1">
          <a:scrgbClr r="0" g="0" b="0"/>
        </a:fillRef>
        <a:effectRef idx="3">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5/18/2021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3EAB40C-6F76-4355-B903-1CA310AE1743}" type="datetimeFigureOut">
              <a:rPr lang="en-US" smtClean="0"/>
              <a:t>5/18/2021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9273933-9722-4956-BC36-6894AC461BEB}" type="slidenum">
              <a:rPr lang="en-US" smtClean="0"/>
              <a:t>‹#›</a:t>
            </a:fld>
            <a:endParaRPr lang="en-US"/>
          </a:p>
        </p:txBody>
      </p:sp>
      <p:sp>
        <p:nvSpPr>
          <p:cNvPr id="7" name="Rectangle 6"/>
          <p:cNvSpPr/>
          <p:nvPr/>
        </p:nvSpPr>
        <p:spPr>
          <a:xfrm>
            <a:off x="83908" y="1449303"/>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8"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8"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0"/>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3EAB40C-6F76-4355-B903-1CA310AE1743}" type="datetimeFigureOut">
              <a:rPr lang="en-US" smtClean="0"/>
              <a:t>5/18/2021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5"/>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0"/>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3EAB40C-6F76-4355-B903-1CA310AE1743}" type="datetimeFigureOut">
              <a:rPr lang="en-US" smtClean="0"/>
              <a:t>5/18/2021</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49"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5"/>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3EAB40C-6F76-4355-B903-1CA310AE1743}" type="datetimeFigureOut">
              <a:rPr lang="en-US" smtClean="0"/>
              <a:t>5/18/2021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3EAB40C-6F76-4355-B903-1CA310AE1743}" type="datetimeFigureOut">
              <a:rPr lang="en-US" smtClean="0"/>
              <a:t>5/18/2021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3EAB40C-6F76-4355-B903-1CA310AE1743}" type="datetimeFigureOut">
              <a:rPr lang="en-US" smtClean="0"/>
              <a:t>5/18/2021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AB40C-6F76-4355-B903-1CA310AE1743}" type="datetimeFigureOut">
              <a:rPr lang="en-US" smtClean="0"/>
              <a:t>5/18/2021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5/18/2021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73933-9722-4956-BC36-6894AC461BEB}" type="slidenum">
              <a:rPr lang="en-US" smtClean="0"/>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EAB40C-6F76-4355-B903-1CA310AE1743}" type="datetimeFigureOut">
              <a:rPr lang="en-US" smtClean="0"/>
              <a:t>5/18/2021</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E9273933-9722-4956-BC36-6894AC461BEB}" type="slidenum">
              <a:rPr lang="en-US" smtClean="0"/>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4" y="4650474"/>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7" y="4773224"/>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7" y="66675"/>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5/18/2021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0"/>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EAB40C-6F76-4355-B903-1CA310AE1743}" type="datetimeFigureOut">
              <a:rPr lang="en-US" smtClean="0"/>
              <a:t>5/18/2021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73933-9722-4956-BC36-6894AC461BE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83EAB40C-6F76-4355-B903-1CA310AE1743}" type="datetimeFigureOut">
              <a:rPr lang="en-US" smtClean="0"/>
              <a:t>5/18/2021</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9273933-9722-4956-BC36-6894AC461B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panose="05020102010507070707"/>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panose="05020102010507070707"/>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panose="05020102010507070707"/>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panose="05020102010507070707"/>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p:txBody>
          <a:bodyPr/>
          <a:lstStyle/>
          <a:p>
            <a:endParaRPr lang="en-US"/>
          </a:p>
        </p:txBody>
      </p:sp>
      <p:sp>
        <p:nvSpPr>
          <p:cNvPr id="5" name="Title 4"/>
          <p:cNvSpPr>
            <a:spLocks noGrp="1"/>
          </p:cNvSpPr>
          <p:nvPr>
            <p:ph type="ctrTitle"/>
          </p:nvPr>
        </p:nvSpPr>
        <p:spPr/>
        <p:txBody>
          <a:bodyPr/>
          <a:lstStyle/>
          <a:p>
            <a:r>
              <a:rPr lang="en-US"/>
              <a:t>Chương 3: Đóng hàng vào container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Rot="1" noChangeAspect="1" noMove="1" noResize="1" noEditPoints="1" noAdjustHandles="1" noChangeArrowheads="1" noChangeShapeType="1" noTextEdit="1"/>
          </p:cNvSpPr>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p:cNvSpPr>
            <a:spLocks noGrp="1" noRot="1" noChangeAspect="1" noMove="1" noResize="1" noEditPoints="1" noAdjustHandles="1" noChangeArrowheads="1" noChangeShapeType="1" noTextEdit="1"/>
          </p:cNvSpPr>
          <p:nvPr/>
        </p:nvSpPr>
        <p:spPr>
          <a:xfrm>
            <a:off x="0" y="0"/>
            <a:ext cx="470916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p:cNvSpPr>
            <a:spLocks noGrp="1" noRot="1" noChangeAspect="1" noMove="1" noResize="1" noEditPoints="1" noAdjustHandles="1" noChangeArrowheads="1" noChangeShapeType="1" noTextEdit="1"/>
          </p:cNvSpPr>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êu đề 1"/>
          <p:cNvSpPr>
            <a:spLocks noGrp="1"/>
          </p:cNvSpPr>
          <p:nvPr>
            <p:ph type="title"/>
          </p:nvPr>
        </p:nvSpPr>
        <p:spPr>
          <a:xfrm>
            <a:off x="804545" y="640080"/>
            <a:ext cx="3284220" cy="3158490"/>
          </a:xfrm>
        </p:spPr>
        <p:txBody>
          <a:bodyPr>
            <a:normAutofit/>
          </a:bodyPr>
          <a:lstStyle/>
          <a:p>
            <a:pPr algn="ctr"/>
            <a:r>
              <a:rPr lang="en-US" dirty="0" err="1"/>
              <a:t>NỘI</a:t>
            </a:r>
            <a:r>
              <a:rPr lang="en-US" dirty="0"/>
              <a:t> DUNG</a:t>
            </a:r>
            <a:endParaRPr lang="vi-VN" dirty="0"/>
          </a:p>
        </p:txBody>
      </p:sp>
      <p:graphicFrame>
        <p:nvGraphicFramePr>
          <p:cNvPr id="9" name="Chỗ dành sẵn cho Nội dung 6"/>
          <p:cNvGraphicFramePr>
            <a:graphicFrameLocks noGrp="1"/>
          </p:cNvGraphicFramePr>
          <p:nvPr>
            <p:ph idx="1"/>
          </p:nvPr>
        </p:nvGraphicFramePr>
        <p:xfrm>
          <a:off x="5345723" y="829994"/>
          <a:ext cx="6710289" cy="52050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overrideClrMapping bg1="dk1" tx1="lt1" bg2="dk2" tx2="lt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graphicEl>
                                              <a:dgm id="{AE689C44-2DE1-4982-9723-46ABFE6B9D29}"/>
                                            </p:graphicEl>
                                          </p:spTgt>
                                        </p:tgtEl>
                                        <p:attrNameLst>
                                          <p:attrName>style.visibility</p:attrName>
                                        </p:attrNameLst>
                                      </p:cBhvr>
                                      <p:to>
                                        <p:strVal val="visible"/>
                                      </p:to>
                                    </p:set>
                                    <p:animEffect transition="in" filter="barn(inVertical)">
                                      <p:cBhvr>
                                        <p:cTn id="7" dur="500"/>
                                        <p:tgtEl>
                                          <p:spTgt spid="9">
                                            <p:graphicEl>
                                              <a:dgm id="{AE689C44-2DE1-4982-9723-46ABFE6B9D29}"/>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graphicEl>
                                              <a:dgm id="{31594396-F89F-4A6E-BA40-35B5826BD754}"/>
                                            </p:graphicEl>
                                          </p:spTgt>
                                        </p:tgtEl>
                                        <p:attrNameLst>
                                          <p:attrName>style.visibility</p:attrName>
                                        </p:attrNameLst>
                                      </p:cBhvr>
                                      <p:to>
                                        <p:strVal val="visible"/>
                                      </p:to>
                                    </p:set>
                                    <p:animEffect transition="in" filter="barn(inVertical)">
                                      <p:cBhvr>
                                        <p:cTn id="10" dur="500"/>
                                        <p:tgtEl>
                                          <p:spTgt spid="9">
                                            <p:graphicEl>
                                              <a:dgm id="{31594396-F89F-4A6E-BA40-35B5826BD754}"/>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9">
                                            <p:graphicEl>
                                              <a:dgm id="{35B6A854-1F48-46C4-879D-8B8B2E14A3F4}"/>
                                            </p:graphicEl>
                                          </p:spTgt>
                                        </p:tgtEl>
                                        <p:attrNameLst>
                                          <p:attrName>style.visibility</p:attrName>
                                        </p:attrNameLst>
                                      </p:cBhvr>
                                      <p:to>
                                        <p:strVal val="visible"/>
                                      </p:to>
                                    </p:set>
                                    <p:animEffect transition="in" filter="barn(inVertical)">
                                      <p:cBhvr>
                                        <p:cTn id="15" dur="500"/>
                                        <p:tgtEl>
                                          <p:spTgt spid="9">
                                            <p:graphicEl>
                                              <a:dgm id="{35B6A854-1F48-46C4-879D-8B8B2E14A3F4}"/>
                                            </p:graphic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graphicEl>
                                              <a:dgm id="{ECA16430-AD87-4182-97F5-3E65FB1FE9C7}"/>
                                            </p:graphicEl>
                                          </p:spTgt>
                                        </p:tgtEl>
                                        <p:attrNameLst>
                                          <p:attrName>style.visibility</p:attrName>
                                        </p:attrNameLst>
                                      </p:cBhvr>
                                      <p:to>
                                        <p:strVal val="visible"/>
                                      </p:to>
                                    </p:set>
                                    <p:animEffect transition="in" filter="barn(inVertical)">
                                      <p:cBhvr>
                                        <p:cTn id="18" dur="500"/>
                                        <p:tgtEl>
                                          <p:spTgt spid="9">
                                            <p:graphicEl>
                                              <a:dgm id="{ECA16430-AD87-4182-97F5-3E65FB1FE9C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graphicEl>
                                              <a:dgm id="{67E6FB6C-77B9-4113-B509-738828694D67}"/>
                                            </p:graphicEl>
                                          </p:spTgt>
                                        </p:tgtEl>
                                        <p:attrNameLst>
                                          <p:attrName>style.visibility</p:attrName>
                                        </p:attrNameLst>
                                      </p:cBhvr>
                                      <p:to>
                                        <p:strVal val="visible"/>
                                      </p:to>
                                    </p:set>
                                    <p:animEffect transition="in" filter="barn(inVertical)">
                                      <p:cBhvr>
                                        <p:cTn id="23" dur="500"/>
                                        <p:tgtEl>
                                          <p:spTgt spid="9">
                                            <p:graphicEl>
                                              <a:dgm id="{67E6FB6C-77B9-4113-B509-738828694D67}"/>
                                            </p:graphic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9">
                                            <p:graphicEl>
                                              <a:dgm id="{EF7CCB10-278F-4215-98AB-2FEA3F2702D0}"/>
                                            </p:graphicEl>
                                          </p:spTgt>
                                        </p:tgtEl>
                                        <p:attrNameLst>
                                          <p:attrName>style.visibility</p:attrName>
                                        </p:attrNameLst>
                                      </p:cBhvr>
                                      <p:to>
                                        <p:strVal val="visible"/>
                                      </p:to>
                                    </p:set>
                                    <p:animEffect transition="in" filter="barn(inVertical)">
                                      <p:cBhvr>
                                        <p:cTn id="26" dur="500"/>
                                        <p:tgtEl>
                                          <p:spTgt spid="9">
                                            <p:graphicEl>
                                              <a:dgm id="{EF7CCB10-278F-4215-98AB-2FEA3F2702D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p:cNvSpPr>
            <a:spLocks noGrp="1"/>
          </p:cNvSpPr>
          <p:nvPr>
            <p:ph type="title"/>
          </p:nvPr>
        </p:nvSpPr>
        <p:spPr>
          <a:xfrm>
            <a:off x="838200" y="0"/>
            <a:ext cx="10515600" cy="1325563"/>
          </a:xfrm>
        </p:spPr>
        <p:txBody>
          <a:bodyPr>
            <a:normAutofit fontScale="90000"/>
          </a:bodyPr>
          <a:lstStyle/>
          <a:p>
            <a:pPr algn="ctr"/>
            <a:r>
              <a:rPr lang="en-US" dirty="0">
                <a:ln>
                  <a:solidFill>
                    <a:srgbClr val="FF0000"/>
                  </a:solidFill>
                </a:ln>
                <a:solidFill>
                  <a:srgbClr val="FF0000"/>
                </a:solidFill>
                <a:latin typeface="Times New Roman" panose="02020603050405020304" pitchFamily="18" charset="0"/>
                <a:cs typeface="Times New Roman" panose="02020603050405020304" pitchFamily="18" charset="0"/>
              </a:rPr>
              <a:t>3.1 </a:t>
            </a:r>
            <a:r>
              <a:rPr lang="en-US" dirty="0" err="1">
                <a:ln>
                  <a:solidFill>
                    <a:srgbClr val="FF0000"/>
                  </a:solidFill>
                </a:ln>
                <a:solidFill>
                  <a:srgbClr val="FF0000"/>
                </a:solidFill>
                <a:latin typeface="Times New Roman" panose="02020603050405020304" pitchFamily="18" charset="0"/>
                <a:cs typeface="Times New Roman" panose="02020603050405020304" pitchFamily="18" charset="0"/>
              </a:rPr>
              <a:t>Đóng</a:t>
            </a:r>
            <a:r>
              <a:rPr lang="en-US" dirty="0">
                <a:ln>
                  <a:solidFill>
                    <a:srgbClr val="FF0000"/>
                  </a:solidFill>
                </a:ln>
                <a:solidFill>
                  <a:srgbClr val="FF0000"/>
                </a:solidFill>
                <a:latin typeface="Times New Roman" panose="02020603050405020304" pitchFamily="18" charset="0"/>
                <a:cs typeface="Times New Roman" panose="02020603050405020304" pitchFamily="18" charset="0"/>
              </a:rPr>
              <a:t>/ </a:t>
            </a:r>
            <a:r>
              <a:rPr lang="en-US" dirty="0" err="1">
                <a:ln>
                  <a:solidFill>
                    <a:srgbClr val="FF0000"/>
                  </a:solidFill>
                </a:ln>
                <a:solidFill>
                  <a:srgbClr val="FF0000"/>
                </a:solidFill>
                <a:latin typeface="Times New Roman" panose="02020603050405020304" pitchFamily="18" charset="0"/>
                <a:cs typeface="Times New Roman" panose="02020603050405020304" pitchFamily="18" charset="0"/>
              </a:rPr>
              <a:t>dỡ</a:t>
            </a:r>
            <a:r>
              <a:rPr lang="en-US" dirty="0">
                <a:ln>
                  <a:solidFill>
                    <a:srgbClr val="FF0000"/>
                  </a:solidFill>
                </a:ln>
                <a:solidFill>
                  <a:srgbClr val="FF0000"/>
                </a:solidFill>
                <a:latin typeface="Times New Roman" panose="02020603050405020304" pitchFamily="18" charset="0"/>
                <a:cs typeface="Times New Roman" panose="02020603050405020304" pitchFamily="18" charset="0"/>
              </a:rPr>
              <a:t> </a:t>
            </a:r>
            <a:r>
              <a:rPr lang="en-US" dirty="0" err="1">
                <a:ln>
                  <a:solidFill>
                    <a:srgbClr val="FF0000"/>
                  </a:solidFill>
                </a:ln>
                <a:solidFill>
                  <a:srgbClr val="FF0000"/>
                </a:solidFill>
                <a:latin typeface="Times New Roman" panose="02020603050405020304" pitchFamily="18" charset="0"/>
                <a:cs typeface="Times New Roman" panose="02020603050405020304" pitchFamily="18" charset="0"/>
              </a:rPr>
              <a:t>hàng</a:t>
            </a:r>
            <a:r>
              <a:rPr lang="en-US" dirty="0">
                <a:ln>
                  <a:solidFill>
                    <a:sysClr val="windowText" lastClr="000000"/>
                  </a:solidFill>
                </a:ln>
                <a:solidFill>
                  <a:srgbClr val="FF0000"/>
                </a:solidFill>
              </a:rPr>
              <a:t/>
            </a:r>
            <a:br>
              <a:rPr lang="en-US" dirty="0">
                <a:ln>
                  <a:solidFill>
                    <a:sysClr val="windowText" lastClr="000000"/>
                  </a:solidFill>
                </a:ln>
                <a:solidFill>
                  <a:srgbClr val="FF0000"/>
                </a:solidFill>
              </a:rPr>
            </a:br>
            <a:endParaRPr lang="vi-VN" dirty="0">
              <a:ln>
                <a:solidFill>
                  <a:sysClr val="windowText" lastClr="000000"/>
                </a:solidFill>
              </a:ln>
              <a:solidFill>
                <a:srgbClr val="FF0000"/>
              </a:solidFill>
            </a:endParaRPr>
          </a:p>
        </p:txBody>
      </p:sp>
      <p:sp>
        <p:nvSpPr>
          <p:cNvPr id="3" name="Chỗ dành sẵn cho Nội dung 2"/>
          <p:cNvSpPr>
            <a:spLocks noGrp="1"/>
          </p:cNvSpPr>
          <p:nvPr>
            <p:ph idx="1"/>
          </p:nvPr>
        </p:nvSpPr>
        <p:spPr>
          <a:xfrm>
            <a:off x="430823" y="1325563"/>
            <a:ext cx="11330354" cy="3868616"/>
          </a:xfrm>
        </p:spPr>
        <p:txBody>
          <a:bodyPr>
            <a:normAutofit lnSpcReduction="10000"/>
          </a:bodyPr>
          <a:lstStyle/>
          <a:p>
            <a:pPr marL="0" indent="0" algn="just" fontAlgn="base">
              <a:buNone/>
            </a:pPr>
            <a:r>
              <a:rPr lang="vi-VN" sz="3000" b="1" dirty="0" err="1">
                <a:latin typeface="Times New Roman" panose="02020603050405020304" pitchFamily="18" charset="0"/>
                <a:cs typeface="Times New Roman" panose="02020603050405020304" pitchFamily="18" charset="0"/>
              </a:rPr>
              <a:t>Nhóm</a:t>
            </a:r>
            <a:r>
              <a:rPr lang="vi-VN" sz="3000" b="1" dirty="0">
                <a:latin typeface="Times New Roman" panose="02020603050405020304" pitchFamily="18" charset="0"/>
                <a:cs typeface="Times New Roman" panose="02020603050405020304" pitchFamily="18" charset="0"/>
              </a:rPr>
              <a:t> 1: </a:t>
            </a:r>
            <a:r>
              <a:rPr lang="vi-VN" sz="3000" b="1" dirty="0" err="1">
                <a:latin typeface="Times New Roman" panose="02020603050405020304" pitchFamily="18" charset="0"/>
                <a:cs typeface="Times New Roman" panose="02020603050405020304" pitchFamily="18" charset="0"/>
              </a:rPr>
              <a:t>Các</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loại</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hàng</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hoàn</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toàn</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phù</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hợp</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với</a:t>
            </a:r>
            <a:r>
              <a:rPr lang="vi-VN" sz="3000" b="1" dirty="0">
                <a:latin typeface="Times New Roman" panose="02020603050405020304" pitchFamily="18" charset="0"/>
                <a:cs typeface="Times New Roman" panose="02020603050405020304" pitchFamily="18" charset="0"/>
              </a:rPr>
              <a:t> chuyên </a:t>
            </a:r>
            <a:r>
              <a:rPr lang="vi-VN" sz="3000" b="1" dirty="0" err="1">
                <a:latin typeface="Times New Roman" panose="02020603050405020304" pitchFamily="18" charset="0"/>
                <a:cs typeface="Times New Roman" panose="02020603050405020304" pitchFamily="18" charset="0"/>
              </a:rPr>
              <a:t>chở</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bằng</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container</a:t>
            </a:r>
            <a:r>
              <a:rPr lang="vi-VN" sz="3000" b="1" dirty="0">
                <a:latin typeface="Times New Roman" panose="02020603050405020304" pitchFamily="18" charset="0"/>
                <a:cs typeface="Times New Roman" panose="02020603050405020304" pitchFamily="18" charset="0"/>
              </a:rPr>
              <a:t>.</a:t>
            </a:r>
            <a:endParaRPr lang="vi-VN" sz="3000" dirty="0">
              <a:latin typeface="Times New Roman" panose="02020603050405020304" pitchFamily="18" charset="0"/>
              <a:cs typeface="Times New Roman" panose="02020603050405020304" pitchFamily="18" charset="0"/>
            </a:endParaRPr>
          </a:p>
          <a:p>
            <a:pPr algn="just" fontAlgn="base">
              <a:buFont typeface="Wingdings" panose="05000000000000000000" pitchFamily="2" charset="2"/>
              <a:buChar char="q"/>
            </a:pPr>
            <a:r>
              <a:rPr lang="vi-VN" sz="3000" dirty="0">
                <a:latin typeface="Times New Roman" panose="02020603050405020304" pitchFamily="18" charset="0"/>
                <a:cs typeface="Times New Roman" panose="02020603050405020304" pitchFamily="18" charset="0"/>
              </a:rPr>
              <a:t>Bao </a:t>
            </a:r>
            <a:r>
              <a:rPr lang="vi-VN" sz="3000" dirty="0" err="1">
                <a:latin typeface="Times New Roman" panose="02020603050405020304" pitchFamily="18" charset="0"/>
                <a:cs typeface="Times New Roman" panose="02020603050405020304" pitchFamily="18" charset="0"/>
              </a:rPr>
              <a:t>gồm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bách</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hóa</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thực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phẩm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đóng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hộp</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dược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liệu</a:t>
            </a:r>
            <a:r>
              <a:rPr lang="vi-VN" sz="3000" dirty="0">
                <a:latin typeface="Times New Roman" panose="02020603050405020304" pitchFamily="18" charset="0"/>
                <a:cs typeface="Times New Roman" panose="02020603050405020304" pitchFamily="18" charset="0"/>
              </a:rPr>
              <a:t> y </a:t>
            </a:r>
            <a:r>
              <a:rPr lang="vi-VN" sz="3000" dirty="0" err="1">
                <a:latin typeface="Times New Roman" panose="02020603050405020304" pitchFamily="18" charset="0"/>
                <a:cs typeface="Times New Roman" panose="02020603050405020304" pitchFamily="18" charset="0"/>
              </a:rPr>
              <a:t>tế</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sản</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phẩm</a:t>
            </a:r>
            <a:r>
              <a:rPr lang="vi-VN" sz="3000" dirty="0">
                <a:latin typeface="Times New Roman" panose="02020603050405020304" pitchFamily="18" charset="0"/>
                <a:cs typeface="Times New Roman" panose="02020603050405020304" pitchFamily="18" charset="0"/>
              </a:rPr>
              <a:t> da, </a:t>
            </a:r>
            <a:r>
              <a:rPr lang="vi-VN" sz="3000" dirty="0" err="1">
                <a:latin typeface="Times New Roman" panose="02020603050405020304" pitchFamily="18" charset="0"/>
                <a:cs typeface="Times New Roman" panose="02020603050405020304" pitchFamily="18" charset="0"/>
              </a:rPr>
              <a:t>nhựa</a:t>
            </a:r>
            <a:r>
              <a:rPr lang="vi-VN" sz="3000" dirty="0">
                <a:latin typeface="Times New Roman" panose="02020603050405020304" pitchFamily="18" charset="0"/>
                <a:cs typeface="Times New Roman" panose="02020603050405020304" pitchFamily="18" charset="0"/>
              </a:rPr>
              <a:t> hay cao su, </a:t>
            </a:r>
            <a:r>
              <a:rPr lang="vi-VN" sz="3000" dirty="0" err="1">
                <a:latin typeface="Times New Roman" panose="02020603050405020304" pitchFamily="18" charset="0"/>
                <a:cs typeface="Times New Roman" panose="02020603050405020304" pitchFamily="18" charset="0"/>
              </a:rPr>
              <a:t>dụng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cụ</a:t>
            </a:r>
            <a:r>
              <a:rPr lang="vi-VN" sz="3000" dirty="0">
                <a:latin typeface="Times New Roman" panose="02020603050405020304" pitchFamily="18" charset="0"/>
                <a:cs typeface="Times New Roman" panose="02020603050405020304" pitchFamily="18" charset="0"/>
              </a:rPr>
              <a:t> gia </a:t>
            </a:r>
            <a:r>
              <a:rPr lang="vi-VN" sz="3000" dirty="0" err="1">
                <a:latin typeface="Times New Roman" panose="02020603050405020304" pitchFamily="18" charset="0"/>
                <a:cs typeface="Times New Roman" panose="02020603050405020304" pitchFamily="18" charset="0"/>
              </a:rPr>
              <a:t>đình</a:t>
            </a:r>
            <a:r>
              <a:rPr lang="vi-VN" sz="3000" dirty="0">
                <a:latin typeface="Times New Roman" panose="02020603050405020304" pitchFamily="18" charset="0"/>
                <a:cs typeface="Times New Roman" panose="02020603050405020304" pitchFamily="18" charset="0"/>
              </a:rPr>
              <a:t>, tơ </a:t>
            </a:r>
            <a:r>
              <a:rPr lang="vi-VN" sz="3000" dirty="0" err="1">
                <a:latin typeface="Times New Roman" panose="02020603050405020304" pitchFamily="18" charset="0"/>
                <a:cs typeface="Times New Roman" panose="02020603050405020304" pitchFamily="18" charset="0"/>
              </a:rPr>
              <a:t>sợi</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vải</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vóc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sản</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phẩm</a:t>
            </a:r>
            <a:r>
              <a:rPr lang="vi-VN" sz="3000" dirty="0">
                <a:latin typeface="Times New Roman" panose="02020603050405020304" pitchFamily="18" charset="0"/>
                <a:cs typeface="Times New Roman" panose="02020603050405020304" pitchFamily="18" charset="0"/>
              </a:rPr>
              <a:t> kim </a:t>
            </a:r>
            <a:r>
              <a:rPr lang="vi-VN" sz="3000" dirty="0" err="1">
                <a:latin typeface="Times New Roman" panose="02020603050405020304" pitchFamily="18" charset="0"/>
                <a:cs typeface="Times New Roman" panose="02020603050405020304" pitchFamily="18" charset="0"/>
              </a:rPr>
              <a:t>loại</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đồ</a:t>
            </a:r>
            <a:r>
              <a:rPr lang="vi-VN" sz="3000" dirty="0">
                <a:latin typeface="Times New Roman" panose="02020603050405020304" pitchFamily="18" charset="0"/>
                <a:cs typeface="Times New Roman" panose="02020603050405020304" pitchFamily="18" charset="0"/>
              </a:rPr>
              <a:t> chơi, </a:t>
            </a:r>
            <a:r>
              <a:rPr lang="vi-VN" sz="3000" dirty="0" err="1">
                <a:latin typeface="Times New Roman" panose="02020603050405020304" pitchFamily="18" charset="0"/>
                <a:cs typeface="Times New Roman" panose="02020603050405020304" pitchFamily="18" charset="0"/>
              </a:rPr>
              <a:t>đồ</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gỗ</a:t>
            </a:r>
            <a:r>
              <a:rPr lang="vi-VN" sz="3000" dirty="0">
                <a:latin typeface="Times New Roman" panose="02020603050405020304" pitchFamily="18" charset="0"/>
                <a:cs typeface="Times New Roman" panose="02020603050405020304" pitchFamily="18" charset="0"/>
              </a:rPr>
              <a:t>…</a:t>
            </a:r>
          </a:p>
          <a:p>
            <a:pPr algn="just" fontAlgn="base">
              <a:buFont typeface="Wingdings" panose="05000000000000000000" pitchFamily="2" charset="2"/>
              <a:buChar char="q"/>
            </a:pPr>
            <a:r>
              <a:rPr lang="vi-VN" sz="3000" dirty="0" err="1">
                <a:latin typeface="Times New Roman" panose="02020603050405020304" pitchFamily="18" charset="0"/>
                <a:cs typeface="Times New Roman" panose="02020603050405020304" pitchFamily="18" charset="0"/>
              </a:rPr>
              <a:t>Những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mặt</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được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chở</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bằng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những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tổng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hợp</a:t>
            </a:r>
            <a:r>
              <a:rPr lang="vi-VN" sz="3000" dirty="0">
                <a:latin typeface="Times New Roman" panose="02020603050405020304" pitchFamily="18" charset="0"/>
                <a:cs typeface="Times New Roman" panose="02020603050405020304" pitchFamily="18" charset="0"/>
              </a:rPr>
              <a:t> thông </a:t>
            </a:r>
            <a:r>
              <a:rPr lang="vi-VN" sz="3000" dirty="0" err="1">
                <a:latin typeface="Times New Roman" panose="02020603050405020304" pitchFamily="18" charset="0"/>
                <a:cs typeface="Times New Roman" panose="02020603050405020304" pitchFamily="18" charset="0"/>
              </a:rPr>
              <a:t>thường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thông </a:t>
            </a:r>
            <a:r>
              <a:rPr lang="vi-VN" sz="3000" dirty="0" err="1">
                <a:latin typeface="Times New Roman" panose="02020603050405020304" pitchFamily="18" charset="0"/>
                <a:cs typeface="Times New Roman" panose="02020603050405020304" pitchFamily="18" charset="0"/>
              </a:rPr>
              <a:t>gió</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hoặc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bảo</a:t>
            </a:r>
            <a:r>
              <a:rPr lang="vi-VN" sz="3000" dirty="0">
                <a:latin typeface="Times New Roman" panose="02020603050405020304" pitchFamily="18" charset="0"/>
                <a:cs typeface="Times New Roman" panose="02020603050405020304" pitchFamily="18" charset="0"/>
              </a:rPr>
              <a:t> ôn….</a:t>
            </a:r>
            <a:r>
              <a:rPr lang="vi-VN" sz="3000" dirty="0" err="1">
                <a:latin typeface="Times New Roman" panose="02020603050405020304" pitchFamily="18" charset="0"/>
                <a:cs typeface="Times New Roman" panose="02020603050405020304" pitchFamily="18" charset="0"/>
              </a:rPr>
              <a:t>tuỳ</a:t>
            </a:r>
            <a:r>
              <a:rPr lang="vi-VN" sz="3000" dirty="0">
                <a:latin typeface="Times New Roman" panose="02020603050405020304" pitchFamily="18" charset="0"/>
                <a:cs typeface="Times New Roman" panose="02020603050405020304" pitchFamily="18" charset="0"/>
              </a:rPr>
              <a:t> theo yêu </a:t>
            </a:r>
            <a:r>
              <a:rPr lang="vi-VN" sz="3000" dirty="0" err="1">
                <a:latin typeface="Times New Roman" panose="02020603050405020304" pitchFamily="18" charset="0"/>
                <a:cs typeface="Times New Roman" panose="02020603050405020304" pitchFamily="18" charset="0"/>
              </a:rPr>
              <a:t>cầu</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cụ</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thể</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của</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đặc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tính</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hóa</a:t>
            </a:r>
            <a:r>
              <a:rPr lang="vi-VN" sz="3000" dirty="0">
                <a:latin typeface="Times New Roman" panose="02020603050405020304" pitchFamily="18" charset="0"/>
                <a:cs typeface="Times New Roman" panose="02020603050405020304" pitchFamily="18" charset="0"/>
              </a:rPr>
              <a:t>.</a:t>
            </a:r>
          </a:p>
        </p:txBody>
      </p:sp>
      <p:sp>
        <p:nvSpPr>
          <p:cNvPr id="4" name="Hộp Văn bản 3"/>
          <p:cNvSpPr txBox="1"/>
          <p:nvPr/>
        </p:nvSpPr>
        <p:spPr>
          <a:xfrm>
            <a:off x="361071" y="686637"/>
            <a:ext cx="11330354" cy="553998"/>
          </a:xfrm>
          <a:prstGeom prst="rect">
            <a:avLst/>
          </a:prstGeom>
          <a:noFill/>
        </p:spPr>
        <p:txBody>
          <a:bodyPr wrap="square" rtlCol="0">
            <a:spAutoFit/>
          </a:bodyPr>
          <a:lstStyle/>
          <a:p>
            <a:r>
              <a:rPr lang="en-US" sz="3000" dirty="0">
                <a:solidFill>
                  <a:schemeClr val="accent5">
                    <a:lumMod val="75000"/>
                  </a:schemeClr>
                </a:solidFill>
                <a:latin typeface="Times New Roman" panose="02020603050405020304" pitchFamily="18" charset="0"/>
                <a:cs typeface="Times New Roman" panose="02020603050405020304" pitchFamily="18" charset="0"/>
              </a:rPr>
              <a:t>3.1.1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Đầu</a:t>
            </a:r>
            <a:r>
              <a:rPr lang="vi-VN" sz="3000" b="1" dirty="0">
                <a:solidFill>
                  <a:schemeClr val="accent5">
                    <a:lumMod val="75000"/>
                  </a:schemeClr>
                </a:solidFill>
                <a:latin typeface="Times New Roman" panose="02020603050405020304" pitchFamily="18" charset="0"/>
                <a:cs typeface="Times New Roman" panose="02020603050405020304" pitchFamily="18" charset="0"/>
              </a:rPr>
              <a:t> tiên ta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cần</a:t>
            </a:r>
            <a:r>
              <a:rPr lang="vi-VN" sz="3000" b="1" dirty="0">
                <a:solidFill>
                  <a:schemeClr val="accent5">
                    <a:lumMod val="75000"/>
                  </a:schemeClr>
                </a:solidFill>
                <a:latin typeface="Times New Roman" panose="02020603050405020304" pitchFamily="18" charset="0"/>
                <a:cs typeface="Times New Roman" panose="02020603050405020304" pitchFamily="18" charset="0"/>
              </a:rPr>
              <a:t> căn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cứ</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vào</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đặc</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điểm</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của</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hàng</a:t>
            </a:r>
            <a:r>
              <a:rPr lang="vi-VN" sz="3000" b="1" dirty="0">
                <a:solidFill>
                  <a:schemeClr val="accent5">
                    <a:lumMod val="75000"/>
                  </a:schemeClr>
                </a:solidFill>
                <a:latin typeface="Times New Roman" panose="02020603050405020304" pitchFamily="18" charset="0"/>
                <a:cs typeface="Times New Roman" panose="02020603050405020304" pitchFamily="18" charset="0"/>
              </a:rPr>
              <a:t>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hóa</a:t>
            </a:r>
            <a:r>
              <a:rPr lang="vi-VN" sz="3000" b="1" dirty="0">
                <a:solidFill>
                  <a:schemeClr val="accent5">
                    <a:lumMod val="75000"/>
                  </a:schemeClr>
                </a:solidFill>
                <a:latin typeface="Times New Roman" panose="02020603050405020304" pitchFamily="18" charset="0"/>
                <a:cs typeface="Times New Roman" panose="02020603050405020304" pitchFamily="18" charset="0"/>
              </a:rPr>
              <a:t> chuyên </a:t>
            </a:r>
            <a:r>
              <a:rPr lang="vi-VN" sz="3000" b="1" dirty="0" err="1">
                <a:solidFill>
                  <a:schemeClr val="accent5">
                    <a:lumMod val="75000"/>
                  </a:schemeClr>
                </a:solidFill>
                <a:latin typeface="Times New Roman" panose="02020603050405020304" pitchFamily="18" charset="0"/>
                <a:cs typeface="Times New Roman" panose="02020603050405020304" pitchFamily="18" charset="0"/>
              </a:rPr>
              <a:t>chở</a:t>
            </a:r>
            <a:endParaRPr lang="vi-VN" sz="30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5" name="Hình ảnh 4"/>
          <p:cNvPicPr>
            <a:picLocks noChangeAspect="1"/>
          </p:cNvPicPr>
          <p:nvPr/>
        </p:nvPicPr>
        <p:blipFill>
          <a:blip r:embed="rId2"/>
          <a:stretch>
            <a:fillRect/>
          </a:stretch>
        </p:blipFill>
        <p:spPr>
          <a:xfrm>
            <a:off x="10044332" y="4751779"/>
            <a:ext cx="1956582" cy="1997401"/>
          </a:xfrm>
          <a:prstGeom prst="rect">
            <a:avLst/>
          </a:prstGeom>
        </p:spPr>
      </p:pic>
      <p:pic>
        <p:nvPicPr>
          <p:cNvPr id="6" name="Hình ảnh 5"/>
          <p:cNvPicPr>
            <a:picLocks noChangeAspect="1"/>
          </p:cNvPicPr>
          <p:nvPr/>
        </p:nvPicPr>
        <p:blipFill>
          <a:blip r:embed="rId3"/>
          <a:stretch>
            <a:fillRect/>
          </a:stretch>
        </p:blipFill>
        <p:spPr>
          <a:xfrm>
            <a:off x="7594795" y="4751779"/>
            <a:ext cx="2209800" cy="2209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789549" y="559533"/>
            <a:ext cx="10612902" cy="2704172"/>
          </a:xfrm>
        </p:spPr>
        <p:txBody>
          <a:bodyPr>
            <a:normAutofit fontScale="25000" lnSpcReduction="20000"/>
          </a:bodyPr>
          <a:lstStyle/>
          <a:p>
            <a:pPr marL="0" indent="0" algn="just" fontAlgn="base">
              <a:buNone/>
            </a:pPr>
            <a:r>
              <a:rPr lang="vi-VN" sz="12000" b="1" dirty="0" err="1">
                <a:latin typeface="Times New Roman" panose="02020603050405020304" pitchFamily="18" charset="0"/>
                <a:cs typeface="Times New Roman" panose="02020603050405020304" pitchFamily="18" charset="0"/>
              </a:rPr>
              <a:t>Nhóm</a:t>
            </a:r>
            <a:r>
              <a:rPr lang="vi-VN" sz="12000" b="1" dirty="0">
                <a:latin typeface="Times New Roman" panose="02020603050405020304" pitchFamily="18" charset="0"/>
                <a:cs typeface="Times New Roman" panose="02020603050405020304" pitchFamily="18" charset="0"/>
              </a:rPr>
              <a:t> 2: </a:t>
            </a:r>
            <a:r>
              <a:rPr lang="vi-VN" sz="12000" b="1" dirty="0" err="1">
                <a:latin typeface="Times New Roman" panose="02020603050405020304" pitchFamily="18" charset="0"/>
                <a:cs typeface="Times New Roman" panose="02020603050405020304" pitchFamily="18" charset="0"/>
              </a:rPr>
              <a:t>Các</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loại</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hàng</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phù</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hợp</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với</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điều</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kiện</a:t>
            </a:r>
            <a:r>
              <a:rPr lang="vi-VN" sz="12000" b="1" dirty="0">
                <a:latin typeface="Times New Roman" panose="02020603050405020304" pitchFamily="18" charset="0"/>
                <a:cs typeface="Times New Roman" panose="02020603050405020304" pitchFamily="18" charset="0"/>
              </a:rPr>
              <a:t> chuyên </a:t>
            </a:r>
            <a:r>
              <a:rPr lang="vi-VN" sz="12000" b="1" dirty="0" err="1">
                <a:latin typeface="Times New Roman" panose="02020603050405020304" pitchFamily="18" charset="0"/>
                <a:cs typeface="Times New Roman" panose="02020603050405020304" pitchFamily="18" charset="0"/>
              </a:rPr>
              <a:t>chở</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bằng</a:t>
            </a:r>
            <a:r>
              <a:rPr lang="vi-VN" sz="12000" b="1" dirty="0">
                <a:latin typeface="Times New Roman" panose="02020603050405020304" pitchFamily="18" charset="0"/>
                <a:cs typeface="Times New Roman" panose="02020603050405020304" pitchFamily="18" charset="0"/>
              </a:rPr>
              <a:t> </a:t>
            </a:r>
            <a:r>
              <a:rPr lang="vi-VN" sz="12000" b="1" dirty="0" err="1">
                <a:latin typeface="Times New Roman" panose="02020603050405020304" pitchFamily="18" charset="0"/>
                <a:cs typeface="Times New Roman" panose="02020603050405020304" pitchFamily="18" charset="0"/>
              </a:rPr>
              <a:t>container</a:t>
            </a:r>
            <a:endParaRPr lang="vi-VN" sz="12000" dirty="0">
              <a:latin typeface="Times New Roman" panose="02020603050405020304" pitchFamily="18" charset="0"/>
              <a:cs typeface="Times New Roman" panose="02020603050405020304" pitchFamily="18" charset="0"/>
            </a:endParaRPr>
          </a:p>
          <a:p>
            <a:pPr marL="0" indent="0" algn="just" fontAlgn="base">
              <a:lnSpc>
                <a:spcPct val="120000"/>
              </a:lnSpc>
              <a:buNone/>
            </a:pPr>
            <a:r>
              <a:rPr lang="vi-VN" sz="12000" dirty="0">
                <a:latin typeface="Times New Roman" panose="02020603050405020304" pitchFamily="18" charset="0"/>
                <a:cs typeface="Times New Roman" panose="02020603050405020304" pitchFamily="18" charset="0"/>
              </a:rPr>
              <a:t>Bao </a:t>
            </a:r>
            <a:r>
              <a:rPr lang="vi-VN" sz="12000" dirty="0" err="1">
                <a:latin typeface="Times New Roman" panose="02020603050405020304" pitchFamily="18" charset="0"/>
                <a:cs typeface="Times New Roman" panose="02020603050405020304" pitchFamily="18" charset="0"/>
              </a:rPr>
              <a:t>gồm</a:t>
            </a:r>
            <a:r>
              <a:rPr lang="vi-VN" sz="12000" dirty="0">
                <a:latin typeface="Times New Roman" panose="02020603050405020304" pitchFamily="18" charset="0"/>
                <a:cs typeface="Times New Roman" panose="02020603050405020304" pitchFamily="18" charset="0"/>
              </a:rPr>
              <a:t>: Than, </a:t>
            </a:r>
            <a:r>
              <a:rPr lang="vi-VN" sz="12000" dirty="0" err="1">
                <a:latin typeface="Times New Roman" panose="02020603050405020304" pitchFamily="18" charset="0"/>
                <a:cs typeface="Times New Roman" panose="02020603050405020304" pitchFamily="18" charset="0"/>
              </a:rPr>
              <a:t>quặng</a:t>
            </a:r>
            <a:r>
              <a:rPr lang="vi-VN" sz="12000" dirty="0">
                <a:latin typeface="Times New Roman" panose="02020603050405020304" pitchFamily="18" charset="0"/>
                <a:cs typeface="Times New Roman" panose="02020603050405020304" pitchFamily="18" charset="0"/>
              </a:rPr>
              <a:t>, cao lanh… </a:t>
            </a:r>
            <a:r>
              <a:rPr lang="vi-VN" sz="12000" dirty="0" err="1">
                <a:latin typeface="Times New Roman" panose="02020603050405020304" pitchFamily="18" charset="0"/>
                <a:cs typeface="Times New Roman" panose="02020603050405020304" pitchFamily="18" charset="0"/>
              </a:rPr>
              <a:t>tức</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là</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những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mặt</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hàng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có</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giá</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trị</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thấp</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và</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số</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lượng</a:t>
            </a:r>
            <a:r>
              <a:rPr lang="vi-VN" sz="12000" dirty="0">
                <a:latin typeface="Times New Roman" panose="02020603050405020304" pitchFamily="18" charset="0"/>
                <a:cs typeface="Times New Roman" panose="02020603050405020304" pitchFamily="18" charset="0"/>
              </a:rPr>
              <a:t> buôn </a:t>
            </a:r>
            <a:r>
              <a:rPr lang="vi-VN" sz="12000" dirty="0" err="1">
                <a:latin typeface="Times New Roman" panose="02020603050405020304" pitchFamily="18" charset="0"/>
                <a:cs typeface="Times New Roman" panose="02020603050405020304" pitchFamily="18" charset="0"/>
              </a:rPr>
              <a:t>bán</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lớn</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Những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mặt</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hàng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này</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về</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tính</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chất</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tự</a:t>
            </a:r>
            <a:r>
              <a:rPr lang="vi-VN" sz="12000" dirty="0">
                <a:latin typeface="Times New Roman" panose="02020603050405020304" pitchFamily="18" charset="0"/>
                <a:cs typeface="Times New Roman" panose="02020603050405020304" pitchFamily="18" charset="0"/>
              </a:rPr>
              <a:t> nhiên </a:t>
            </a:r>
            <a:r>
              <a:rPr lang="vi-VN" sz="12000" dirty="0" err="1">
                <a:latin typeface="Times New Roman" panose="02020603050405020304" pitchFamily="18" charset="0"/>
                <a:cs typeface="Times New Roman" panose="02020603050405020304" pitchFamily="18" charset="0"/>
              </a:rPr>
              <a:t>cũng</a:t>
            </a:r>
            <a:r>
              <a:rPr lang="vi-VN" sz="12000" dirty="0">
                <a:latin typeface="Times New Roman" panose="02020603050405020304" pitchFamily="18" charset="0"/>
                <a:cs typeface="Times New Roman" panose="02020603050405020304" pitchFamily="18" charset="0"/>
              </a:rPr>
              <a:t> như </a:t>
            </a:r>
            <a:r>
              <a:rPr lang="vi-VN" sz="12000" dirty="0" err="1">
                <a:latin typeface="Times New Roman" panose="02020603050405020304" pitchFamily="18" charset="0"/>
                <a:cs typeface="Times New Roman" panose="02020603050405020304" pitchFamily="18" charset="0"/>
              </a:rPr>
              <a:t>kỹ</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thuật</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hoàn</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toàn</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phù</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hợp</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với</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việc</a:t>
            </a:r>
            <a:r>
              <a:rPr lang="vi-VN" sz="12000" dirty="0">
                <a:latin typeface="Times New Roman" panose="02020603050405020304" pitchFamily="18" charset="0"/>
                <a:cs typeface="Times New Roman" panose="02020603050405020304" pitchFamily="18" charset="0"/>
              </a:rPr>
              <a:t> chuyên </a:t>
            </a:r>
            <a:r>
              <a:rPr lang="vi-VN" sz="12000" dirty="0" err="1">
                <a:latin typeface="Times New Roman" panose="02020603050405020304" pitchFamily="18" charset="0"/>
                <a:cs typeface="Times New Roman" panose="02020603050405020304" pitchFamily="18" charset="0"/>
              </a:rPr>
              <a:t>chở</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bằng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container</a:t>
            </a:r>
            <a:r>
              <a:rPr lang="vi-VN" sz="12000" dirty="0">
                <a:latin typeface="Times New Roman" panose="02020603050405020304" pitchFamily="18" charset="0"/>
                <a:cs typeface="Times New Roman" panose="02020603050405020304" pitchFamily="18" charset="0"/>
              </a:rPr>
              <a:t> nhưng </a:t>
            </a:r>
            <a:r>
              <a:rPr lang="vi-VN" sz="12000" dirty="0" err="1">
                <a:latin typeface="Times New Roman" panose="02020603050405020304" pitchFamily="18" charset="0"/>
                <a:cs typeface="Times New Roman" panose="02020603050405020304" pitchFamily="18" charset="0"/>
              </a:rPr>
              <a:t>về</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mặt</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hiệu</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quả</a:t>
            </a:r>
            <a:r>
              <a:rPr lang="vi-VN" sz="12000" dirty="0">
                <a:latin typeface="Times New Roman" panose="02020603050405020304" pitchFamily="18" charset="0"/>
                <a:cs typeface="Times New Roman" panose="02020603050405020304" pitchFamily="18" charset="0"/>
              </a:rPr>
              <a:t> kinh </a:t>
            </a:r>
            <a:r>
              <a:rPr lang="vi-VN" sz="12000" dirty="0" err="1">
                <a:latin typeface="Times New Roman" panose="02020603050405020304" pitchFamily="18" charset="0"/>
                <a:cs typeface="Times New Roman" panose="02020603050405020304" pitchFamily="18" charset="0"/>
              </a:rPr>
              <a:t>tế</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lại</a:t>
            </a:r>
            <a:r>
              <a:rPr lang="vi-VN" sz="12000" dirty="0">
                <a:latin typeface="Times New Roman" panose="02020603050405020304" pitchFamily="18" charset="0"/>
                <a:cs typeface="Times New Roman" panose="02020603050405020304" pitchFamily="18" charset="0"/>
              </a:rPr>
              <a:t> không </a:t>
            </a:r>
            <a:r>
              <a:rPr lang="vi-VN" sz="12000" dirty="0" err="1">
                <a:latin typeface="Times New Roman" panose="02020603050405020304" pitchFamily="18" charset="0"/>
                <a:cs typeface="Times New Roman" panose="02020603050405020304" pitchFamily="18" charset="0"/>
              </a:rPr>
              <a:t>phù</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hợp</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tỷ</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lệ</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giữa</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cước</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và</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giá</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trị</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của</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hàng</a:t>
            </a:r>
            <a:r>
              <a:rPr lang="vi-VN" sz="12000" dirty="0">
                <a:latin typeface="Times New Roman" panose="02020603050405020304" pitchFamily="18" charset="0"/>
                <a:cs typeface="Times New Roman" panose="02020603050405020304" pitchFamily="18" charset="0"/>
              </a:rPr>
              <a:t> </a:t>
            </a:r>
            <a:r>
              <a:rPr lang="vi-VN" sz="12000" dirty="0" err="1">
                <a:latin typeface="Times New Roman" panose="02020603050405020304" pitchFamily="18" charset="0"/>
                <a:cs typeface="Times New Roman" panose="02020603050405020304" pitchFamily="18" charset="0"/>
              </a:rPr>
              <a:t>hóa</a:t>
            </a:r>
            <a:r>
              <a:rPr lang="vi-VN" sz="12000" dirty="0">
                <a:latin typeface="Times New Roman" panose="02020603050405020304" pitchFamily="18" charset="0"/>
                <a:cs typeface="Times New Roman" panose="02020603050405020304" pitchFamily="18" charset="0"/>
              </a:rPr>
              <a:t>.)</a:t>
            </a:r>
          </a:p>
          <a:p>
            <a:endParaRPr lang="vi-VN" dirty="0"/>
          </a:p>
        </p:txBody>
      </p:sp>
      <p:pic>
        <p:nvPicPr>
          <p:cNvPr id="4" name="Hình ảnh 3"/>
          <p:cNvPicPr>
            <a:picLocks noChangeAspect="1"/>
          </p:cNvPicPr>
          <p:nvPr/>
        </p:nvPicPr>
        <p:blipFill>
          <a:blip r:embed="rId2"/>
          <a:stretch>
            <a:fillRect/>
          </a:stretch>
        </p:blipFill>
        <p:spPr>
          <a:xfrm>
            <a:off x="7087223" y="3770142"/>
            <a:ext cx="5104777" cy="3087858"/>
          </a:xfrm>
          <a:prstGeom prst="rect">
            <a:avLst/>
          </a:prstGeom>
        </p:spPr>
      </p:pic>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402100" y="461059"/>
            <a:ext cx="11485099" cy="4351338"/>
          </a:xfrm>
        </p:spPr>
        <p:txBody>
          <a:bodyPr/>
          <a:lstStyle/>
          <a:p>
            <a:pPr marL="0" indent="0" algn="just" fontAlgn="base">
              <a:buNone/>
            </a:pPr>
            <a:r>
              <a:rPr lang="vi-VN" sz="3000" b="1" dirty="0" err="1">
                <a:latin typeface="Times New Roman" panose="02020603050405020304" pitchFamily="18" charset="0"/>
                <a:cs typeface="Times New Roman" panose="02020603050405020304" pitchFamily="18" charset="0"/>
              </a:rPr>
              <a:t>Nhóm</a:t>
            </a:r>
            <a:r>
              <a:rPr lang="vi-VN" sz="3000" b="1" dirty="0">
                <a:latin typeface="Times New Roman" panose="02020603050405020304" pitchFamily="18" charset="0"/>
                <a:cs typeface="Times New Roman" panose="02020603050405020304" pitchFamily="18" charset="0"/>
              </a:rPr>
              <a:t> 3: </a:t>
            </a:r>
            <a:r>
              <a:rPr lang="vi-VN" sz="3000" b="1" dirty="0" err="1">
                <a:latin typeface="Times New Roman" panose="02020603050405020304" pitchFamily="18" charset="0"/>
                <a:cs typeface="Times New Roman" panose="02020603050405020304" pitchFamily="18" charset="0"/>
              </a:rPr>
              <a:t>Các</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loại</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hàng</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này</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có</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tính</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chất</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lý</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hóa</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đặc</a:t>
            </a:r>
            <a:r>
              <a:rPr lang="vi-VN" sz="3000" b="1" dirty="0">
                <a:latin typeface="Times New Roman" panose="02020603050405020304" pitchFamily="18" charset="0"/>
                <a:cs typeface="Times New Roman" panose="02020603050405020304" pitchFamily="18" charset="0"/>
              </a:rPr>
              <a:t> </a:t>
            </a:r>
            <a:r>
              <a:rPr lang="vi-VN" sz="3000" b="1" dirty="0" err="1">
                <a:latin typeface="Times New Roman" panose="02020603050405020304" pitchFamily="18" charset="0"/>
                <a:cs typeface="Times New Roman" panose="02020603050405020304" pitchFamily="18" charset="0"/>
              </a:rPr>
              <a:t>biệt</a:t>
            </a:r>
            <a:endParaRPr lang="vi-VN" sz="3000" dirty="0">
              <a:latin typeface="Times New Roman" panose="02020603050405020304" pitchFamily="18" charset="0"/>
              <a:cs typeface="Times New Roman" panose="02020603050405020304" pitchFamily="18" charset="0"/>
            </a:endParaRPr>
          </a:p>
          <a:p>
            <a:pPr marL="0" indent="0" algn="just" fontAlgn="base">
              <a:buNone/>
            </a:pPr>
            <a:r>
              <a:rPr lang="vi-VN" sz="3000" dirty="0">
                <a:latin typeface="Times New Roman" panose="02020603050405020304" pitchFamily="18" charset="0"/>
                <a:cs typeface="Times New Roman" panose="02020603050405020304" pitchFamily="18" charset="0"/>
              </a:rPr>
              <a:t>Bao </a:t>
            </a:r>
            <a:r>
              <a:rPr lang="vi-VN" sz="3000" dirty="0" err="1">
                <a:latin typeface="Times New Roman" panose="02020603050405020304" pitchFamily="18" charset="0"/>
                <a:cs typeface="Times New Roman" panose="02020603050405020304" pitchFamily="18" charset="0"/>
              </a:rPr>
              <a:t>gồm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dễ</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hỏng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đông </a:t>
            </a:r>
            <a:r>
              <a:rPr lang="vi-VN" sz="3000" dirty="0" err="1">
                <a:latin typeface="Times New Roman" panose="02020603050405020304" pitchFamily="18" charset="0"/>
                <a:cs typeface="Times New Roman" panose="02020603050405020304" pitchFamily="18" charset="0"/>
              </a:rPr>
              <a:t>lạnh</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súc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vật</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sống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siêu </a:t>
            </a:r>
            <a:r>
              <a:rPr lang="vi-VN" sz="3000" dirty="0" err="1">
                <a:latin typeface="Times New Roman" panose="02020603050405020304" pitchFamily="18" charset="0"/>
                <a:cs typeface="Times New Roman" panose="02020603050405020304" pitchFamily="18" charset="0"/>
              </a:rPr>
              <a:t>nặng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nguy </a:t>
            </a:r>
            <a:r>
              <a:rPr lang="vi-VN" sz="3000" dirty="0" err="1">
                <a:latin typeface="Times New Roman" panose="02020603050405020304" pitchFamily="18" charset="0"/>
                <a:cs typeface="Times New Roman" panose="02020603050405020304" pitchFamily="18" charset="0"/>
              </a:rPr>
              <a:t>hiểm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độc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hại</a:t>
            </a:r>
            <a:r>
              <a:rPr lang="vi-VN" sz="3000" dirty="0">
                <a:latin typeface="Times New Roman" panose="02020603050405020304" pitchFamily="18" charset="0"/>
                <a:cs typeface="Times New Roman" panose="02020603050405020304" pitchFamily="18" charset="0"/>
              </a:rPr>
              <a:t>….</a:t>
            </a:r>
            <a:r>
              <a:rPr lang="vi-VN" sz="3000" dirty="0" err="1">
                <a:latin typeface="Times New Roman" panose="02020603050405020304" pitchFamily="18" charset="0"/>
                <a:cs typeface="Times New Roman" panose="02020603050405020304" pitchFamily="18" charset="0"/>
              </a:rPr>
              <a:t>Những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mặt</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này</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phải</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đóng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bằng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chuyên </a:t>
            </a:r>
            <a:r>
              <a:rPr lang="vi-VN" sz="3000" dirty="0" err="1">
                <a:latin typeface="Times New Roman" panose="02020603050405020304" pitchFamily="18" charset="0"/>
                <a:cs typeface="Times New Roman" panose="02020603050405020304" pitchFamily="18" charset="0"/>
              </a:rPr>
              <a:t>dụng</a:t>
            </a:r>
            <a:r>
              <a:rPr lang="vi-VN" sz="3000" dirty="0">
                <a:latin typeface="Times New Roman" panose="02020603050405020304" pitchFamily="18" charset="0"/>
                <a:cs typeface="Times New Roman" panose="02020603050405020304" pitchFamily="18" charset="0"/>
              </a:rPr>
              <a:t> như: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bảo</a:t>
            </a:r>
            <a:r>
              <a:rPr lang="vi-VN" sz="3000" dirty="0">
                <a:latin typeface="Times New Roman" panose="02020603050405020304" pitchFamily="18" charset="0"/>
                <a:cs typeface="Times New Roman" panose="02020603050405020304" pitchFamily="18" charset="0"/>
              </a:rPr>
              <a:t> ôn,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thông </a:t>
            </a:r>
            <a:r>
              <a:rPr lang="vi-VN" sz="3000" dirty="0" err="1">
                <a:latin typeface="Times New Roman" panose="02020603050405020304" pitchFamily="18" charset="0"/>
                <a:cs typeface="Times New Roman" panose="02020603050405020304" pitchFamily="18" charset="0"/>
              </a:rPr>
              <a:t>gió</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phẳng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container</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chở</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súc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vật</a:t>
            </a:r>
            <a:r>
              <a:rPr lang="vi-VN" sz="3000" dirty="0">
                <a:latin typeface="Times New Roman" panose="02020603050405020304" pitchFamily="18" charset="0"/>
                <a:cs typeface="Times New Roman" panose="02020603050405020304" pitchFamily="18" charset="0"/>
              </a:rPr>
              <a:t>….</a:t>
            </a:r>
          </a:p>
          <a:p>
            <a:endParaRPr lang="vi-VN" dirty="0"/>
          </a:p>
        </p:txBody>
      </p:sp>
      <p:pic>
        <p:nvPicPr>
          <p:cNvPr id="4" name="Hình ảnh 3"/>
          <p:cNvPicPr>
            <a:picLocks noChangeAspect="1"/>
          </p:cNvPicPr>
          <p:nvPr/>
        </p:nvPicPr>
        <p:blipFill>
          <a:blip r:embed="rId2"/>
          <a:stretch>
            <a:fillRect/>
          </a:stretch>
        </p:blipFill>
        <p:spPr>
          <a:xfrm>
            <a:off x="7076049" y="3746554"/>
            <a:ext cx="5115951" cy="3111445"/>
          </a:xfrm>
          <a:prstGeom prst="rect">
            <a:avLst/>
          </a:prstGeom>
        </p:spPr>
      </p:pic>
      <p:pic>
        <p:nvPicPr>
          <p:cNvPr id="5" name="Hình ảnh 4"/>
          <p:cNvPicPr>
            <a:picLocks noChangeAspect="1"/>
          </p:cNvPicPr>
          <p:nvPr/>
        </p:nvPicPr>
        <p:blipFill>
          <a:blip r:embed="rId3"/>
          <a:stretch>
            <a:fillRect/>
          </a:stretch>
        </p:blipFill>
        <p:spPr>
          <a:xfrm>
            <a:off x="1742049" y="3746553"/>
            <a:ext cx="5334000" cy="311144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838199" y="436099"/>
            <a:ext cx="11091203" cy="1645920"/>
          </a:xfrm>
        </p:spPr>
        <p:txBody>
          <a:bodyPr/>
          <a:lstStyle/>
          <a:p>
            <a:pPr marL="0" indent="0" algn="just">
              <a:buNone/>
            </a:pPr>
            <a:r>
              <a:rPr lang="vi-VN" b="1" dirty="0" err="1">
                <a:latin typeface="Times New Roman" panose="02020603050405020304" pitchFamily="18" charset="0"/>
                <a:cs typeface="Times New Roman" panose="02020603050405020304" pitchFamily="18" charset="0"/>
              </a:rPr>
              <a:t>Nhóm</a:t>
            </a:r>
            <a:r>
              <a:rPr lang="vi-VN" b="1" dirty="0">
                <a:latin typeface="Times New Roman" panose="02020603050405020304" pitchFamily="18" charset="0"/>
                <a:cs typeface="Times New Roman" panose="02020603050405020304" pitchFamily="18" charset="0"/>
              </a:rPr>
              <a:t> 4: </a:t>
            </a:r>
            <a:r>
              <a:rPr lang="vi-VN" b="1" dirty="0" err="1">
                <a:latin typeface="Times New Roman" panose="02020603050405020304" pitchFamily="18" charset="0"/>
                <a:cs typeface="Times New Roman" panose="02020603050405020304" pitchFamily="18" charset="0"/>
              </a:rPr>
              <a:t>Các</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loại</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hàng</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phù</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hợp</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với</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vận</a:t>
            </a:r>
            <a:r>
              <a:rPr lang="vi-VN" b="1" dirty="0">
                <a:latin typeface="Times New Roman" panose="02020603050405020304" pitchFamily="18" charset="0"/>
                <a:cs typeface="Times New Roman" panose="02020603050405020304" pitchFamily="18" charset="0"/>
              </a:rPr>
              <a:t> chuyên </a:t>
            </a:r>
            <a:r>
              <a:rPr lang="vi-VN" b="1" dirty="0" err="1">
                <a:latin typeface="Times New Roman" panose="02020603050405020304" pitchFamily="18" charset="0"/>
                <a:cs typeface="Times New Roman" panose="02020603050405020304" pitchFamily="18" charset="0"/>
              </a:rPr>
              <a:t>chở</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bằng</a:t>
            </a:r>
            <a:r>
              <a:rPr lang="vi-VN" b="1" dirty="0">
                <a:latin typeface="Times New Roman" panose="02020603050405020304" pitchFamily="18" charset="0"/>
                <a:cs typeface="Times New Roman" panose="02020603050405020304" pitchFamily="18" charset="0"/>
              </a:rPr>
              <a:t> </a:t>
            </a:r>
            <a:r>
              <a:rPr lang="vi-VN" b="1" dirty="0" err="1">
                <a:latin typeface="Times New Roman" panose="02020603050405020304" pitchFamily="18" charset="0"/>
                <a:cs typeface="Times New Roman" panose="02020603050405020304" pitchFamily="18" charset="0"/>
              </a:rPr>
              <a:t>container</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sắt</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hộp</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phế</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thải</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sắt</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cuộn</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hàng</a:t>
            </a:r>
            <a:r>
              <a:rPr lang="vi-VN" dirty="0">
                <a:latin typeface="Times New Roman" panose="02020603050405020304" pitchFamily="18" charset="0"/>
                <a:cs typeface="Times New Roman" panose="02020603050405020304" pitchFamily="18" charset="0"/>
              </a:rPr>
              <a:t> siêu </a:t>
            </a:r>
            <a:r>
              <a:rPr lang="vi-VN" dirty="0" err="1">
                <a:latin typeface="Times New Roman" panose="02020603050405020304" pitchFamily="18" charset="0"/>
                <a:cs typeface="Times New Roman" panose="02020603050405020304" pitchFamily="18" charset="0"/>
              </a:rPr>
              <a:t>trường</a:t>
            </a:r>
            <a:r>
              <a:rPr lang="vi-VN" dirty="0">
                <a:latin typeface="Times New Roman" panose="02020603050405020304" pitchFamily="18" charset="0"/>
                <a:cs typeface="Times New Roman" panose="02020603050405020304" pitchFamily="18" charset="0"/>
              </a:rPr>
              <a:t>, siêu </a:t>
            </a:r>
            <a:r>
              <a:rPr lang="vi-VN" dirty="0" err="1">
                <a:latin typeface="Times New Roman" panose="02020603050405020304" pitchFamily="18" charset="0"/>
                <a:cs typeface="Times New Roman" panose="02020603050405020304" pitchFamily="18" charset="0"/>
              </a:rPr>
              <a:t>trọng</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ôtô</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tải</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hạng</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nặng</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các</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chất</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phóng</a:t>
            </a:r>
            <a:r>
              <a:rPr lang="vi-VN" dirty="0">
                <a:latin typeface="Times New Roman" panose="02020603050405020304" pitchFamily="18" charset="0"/>
                <a:cs typeface="Times New Roman" panose="02020603050405020304" pitchFamily="18" charset="0"/>
              </a:rPr>
              <a:t> </a:t>
            </a:r>
            <a:r>
              <a:rPr lang="vi-VN" dirty="0" err="1">
                <a:latin typeface="Times New Roman" panose="02020603050405020304" pitchFamily="18" charset="0"/>
                <a:cs typeface="Times New Roman" panose="02020603050405020304" pitchFamily="18" charset="0"/>
              </a:rPr>
              <a:t>xạ</a:t>
            </a:r>
            <a:r>
              <a:rPr lang="vi-VN" dirty="0">
                <a:latin typeface="Times New Roman" panose="02020603050405020304" pitchFamily="18" charset="0"/>
                <a:cs typeface="Times New Roman" panose="02020603050405020304" pitchFamily="18" charset="0"/>
              </a:rPr>
              <a:t>,…</a:t>
            </a:r>
          </a:p>
          <a:p>
            <a:endParaRPr lang="vi-VN" dirty="0"/>
          </a:p>
        </p:txBody>
      </p:sp>
      <p:pic>
        <p:nvPicPr>
          <p:cNvPr id="5" name="Hình ảnh 4"/>
          <p:cNvPicPr>
            <a:picLocks noChangeAspect="1"/>
          </p:cNvPicPr>
          <p:nvPr/>
        </p:nvPicPr>
        <p:blipFill>
          <a:blip r:embed="rId2"/>
          <a:stretch>
            <a:fillRect/>
          </a:stretch>
        </p:blipFill>
        <p:spPr>
          <a:xfrm>
            <a:off x="6001002" y="2710704"/>
            <a:ext cx="6190998" cy="4130556"/>
          </a:xfrm>
          <a:prstGeom prst="rect">
            <a:avLst/>
          </a:prstGeom>
        </p:spPr>
      </p:pic>
      <p:pic>
        <p:nvPicPr>
          <p:cNvPr id="6" name="Hình ảnh 5"/>
          <p:cNvPicPr>
            <a:picLocks noChangeAspect="1"/>
          </p:cNvPicPr>
          <p:nvPr/>
        </p:nvPicPr>
        <p:blipFill>
          <a:blip r:embed="rId3"/>
          <a:stretch>
            <a:fillRect/>
          </a:stretch>
        </p:blipFill>
        <p:spPr>
          <a:xfrm>
            <a:off x="0" y="2710703"/>
            <a:ext cx="6001002" cy="41305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p:cNvSpPr>
            <a:spLocks noGrp="1"/>
          </p:cNvSpPr>
          <p:nvPr>
            <p:ph type="title"/>
          </p:nvPr>
        </p:nvSpPr>
        <p:spPr>
          <a:xfrm>
            <a:off x="838200" y="294787"/>
            <a:ext cx="10809849" cy="1325563"/>
          </a:xfrm>
        </p:spPr>
        <p:txBody>
          <a:bodyPr>
            <a:normAutofit fontScale="90000"/>
          </a:bodyPr>
          <a:lstStyle/>
          <a:p>
            <a:r>
              <a:rPr lang="vi-VN" dirty="0">
                <a:solidFill>
                  <a:schemeClr val="accent5">
                    <a:lumMod val="75000"/>
                  </a:schemeClr>
                </a:solidFill>
              </a:rPr>
              <a:t>3.1.2 </a:t>
            </a:r>
            <a:r>
              <a:rPr lang="vi-VN" b="1" dirty="0" err="1">
                <a:solidFill>
                  <a:schemeClr val="accent5">
                    <a:lumMod val="75000"/>
                  </a:schemeClr>
                </a:solidFill>
              </a:rPr>
              <a:t>cần</a:t>
            </a:r>
            <a:r>
              <a:rPr lang="vi-VN" b="1" dirty="0">
                <a:solidFill>
                  <a:schemeClr val="accent5">
                    <a:lumMod val="75000"/>
                  </a:schemeClr>
                </a:solidFill>
              </a:rPr>
              <a:t> </a:t>
            </a:r>
            <a:r>
              <a:rPr lang="vi-VN" b="1" dirty="0" err="1">
                <a:solidFill>
                  <a:schemeClr val="accent5">
                    <a:lumMod val="75000"/>
                  </a:schemeClr>
                </a:solidFill>
              </a:rPr>
              <a:t>xác</a:t>
            </a:r>
            <a:r>
              <a:rPr lang="vi-VN" b="1" dirty="0">
                <a:solidFill>
                  <a:schemeClr val="accent5">
                    <a:lumMod val="75000"/>
                  </a:schemeClr>
                </a:solidFill>
              </a:rPr>
              <a:t> </a:t>
            </a:r>
            <a:r>
              <a:rPr lang="vi-VN" b="1" dirty="0" err="1">
                <a:solidFill>
                  <a:schemeClr val="accent5">
                    <a:lumMod val="75000"/>
                  </a:schemeClr>
                </a:solidFill>
              </a:rPr>
              <a:t>định</a:t>
            </a:r>
            <a:r>
              <a:rPr lang="vi-VN" b="1" dirty="0">
                <a:solidFill>
                  <a:schemeClr val="accent5">
                    <a:lumMod val="75000"/>
                  </a:schemeClr>
                </a:solidFill>
              </a:rPr>
              <a:t> </a:t>
            </a:r>
            <a:r>
              <a:rPr lang="vi-VN" b="1" dirty="0" err="1">
                <a:solidFill>
                  <a:schemeClr val="accent5">
                    <a:lumMod val="75000"/>
                  </a:schemeClr>
                </a:solidFill>
              </a:rPr>
              <a:t>và</a:t>
            </a:r>
            <a:r>
              <a:rPr lang="vi-VN" b="1" dirty="0">
                <a:solidFill>
                  <a:schemeClr val="accent5">
                    <a:lumMod val="75000"/>
                  </a:schemeClr>
                </a:solidFill>
              </a:rPr>
              <a:t> </a:t>
            </a:r>
            <a:r>
              <a:rPr lang="vi-VN" b="1" dirty="0" err="1">
                <a:solidFill>
                  <a:schemeClr val="accent5">
                    <a:lumMod val="75000"/>
                  </a:schemeClr>
                </a:solidFill>
              </a:rPr>
              <a:t>kiểm</a:t>
            </a:r>
            <a:r>
              <a:rPr lang="vi-VN" b="1" dirty="0">
                <a:solidFill>
                  <a:schemeClr val="accent5">
                    <a:lumMod val="75000"/>
                  </a:schemeClr>
                </a:solidFill>
              </a:rPr>
              <a:t> tra </a:t>
            </a:r>
            <a:r>
              <a:rPr lang="vi-VN" b="1" dirty="0" err="1">
                <a:solidFill>
                  <a:schemeClr val="accent5">
                    <a:lumMod val="75000"/>
                  </a:schemeClr>
                </a:solidFill>
              </a:rPr>
              <a:t>các</a:t>
            </a:r>
            <a:r>
              <a:rPr lang="vi-VN" b="1" dirty="0">
                <a:solidFill>
                  <a:schemeClr val="accent5">
                    <a:lumMod val="75000"/>
                  </a:schemeClr>
                </a:solidFill>
              </a:rPr>
              <a:t> </a:t>
            </a:r>
            <a:r>
              <a:rPr lang="vi-VN" b="1" dirty="0" err="1">
                <a:solidFill>
                  <a:schemeClr val="accent5">
                    <a:lumMod val="75000"/>
                  </a:schemeClr>
                </a:solidFill>
              </a:rPr>
              <a:t>loại</a:t>
            </a:r>
            <a:r>
              <a:rPr lang="vi-VN" b="1" dirty="0">
                <a:solidFill>
                  <a:schemeClr val="accent5">
                    <a:lumMod val="75000"/>
                  </a:schemeClr>
                </a:solidFill>
              </a:rPr>
              <a:t>, </a:t>
            </a:r>
            <a:r>
              <a:rPr lang="vi-VN" b="1" dirty="0" err="1">
                <a:solidFill>
                  <a:schemeClr val="accent5">
                    <a:lumMod val="75000"/>
                  </a:schemeClr>
                </a:solidFill>
              </a:rPr>
              <a:t>kiểu</a:t>
            </a:r>
            <a:r>
              <a:rPr lang="vi-VN" b="1" dirty="0">
                <a:solidFill>
                  <a:schemeClr val="accent5">
                    <a:lumMod val="75000"/>
                  </a:schemeClr>
                </a:solidFill>
              </a:rPr>
              <a:t> </a:t>
            </a:r>
            <a:r>
              <a:rPr lang="vi-VN" b="1" dirty="0" err="1">
                <a:solidFill>
                  <a:schemeClr val="accent5">
                    <a:lumMod val="75000"/>
                  </a:schemeClr>
                </a:solidFill>
              </a:rPr>
              <a:t>container</a:t>
            </a:r>
            <a:r>
              <a:rPr lang="vi-VN" b="1" dirty="0">
                <a:solidFill>
                  <a:schemeClr val="accent5">
                    <a:lumMod val="75000"/>
                  </a:schemeClr>
                </a:solidFill>
              </a:rPr>
              <a:t> khi </a:t>
            </a:r>
            <a:r>
              <a:rPr lang="vi-VN" b="1" dirty="0" err="1">
                <a:solidFill>
                  <a:schemeClr val="accent5">
                    <a:lumMod val="75000"/>
                  </a:schemeClr>
                </a:solidFill>
              </a:rPr>
              <a:t>sử</a:t>
            </a:r>
            <a:r>
              <a:rPr lang="vi-VN" b="1" dirty="0">
                <a:solidFill>
                  <a:schemeClr val="accent5">
                    <a:lumMod val="75000"/>
                  </a:schemeClr>
                </a:solidFill>
              </a:rPr>
              <a:t> </a:t>
            </a:r>
            <a:r>
              <a:rPr lang="vi-VN" b="1" dirty="0" err="1">
                <a:solidFill>
                  <a:schemeClr val="accent5">
                    <a:lumMod val="75000"/>
                  </a:schemeClr>
                </a:solidFill>
              </a:rPr>
              <a:t>dụng</a:t>
            </a:r>
            <a:r>
              <a:rPr lang="vi-VN" dirty="0"/>
              <a:t/>
            </a:r>
            <a:br>
              <a:rPr lang="vi-VN" dirty="0"/>
            </a:br>
            <a:endParaRPr lang="vi-VN" dirty="0"/>
          </a:p>
        </p:txBody>
      </p:sp>
      <p:sp>
        <p:nvSpPr>
          <p:cNvPr id="3" name="Chỗ dành sẵn cho Nội dung 2"/>
          <p:cNvSpPr>
            <a:spLocks noGrp="1"/>
          </p:cNvSpPr>
          <p:nvPr>
            <p:ph idx="1"/>
          </p:nvPr>
        </p:nvSpPr>
        <p:spPr>
          <a:xfrm>
            <a:off x="838200" y="1620350"/>
            <a:ext cx="11161542" cy="3922321"/>
          </a:xfrm>
        </p:spPr>
        <p:txBody>
          <a:bodyPr>
            <a:normAutofit lnSpcReduction="10000"/>
          </a:bodyPr>
          <a:lstStyle/>
          <a:p>
            <a:pPr marL="0" indent="0">
              <a:buNone/>
            </a:pPr>
            <a:r>
              <a:rPr lang="vi-VN" sz="3000" dirty="0" err="1">
                <a:latin typeface="+mj-lt"/>
              </a:rPr>
              <a:t>Việc</a:t>
            </a:r>
            <a:r>
              <a:rPr lang="vi-VN" sz="3000" dirty="0">
                <a:latin typeface="+mj-lt"/>
              </a:rPr>
              <a:t> </a:t>
            </a:r>
            <a:r>
              <a:rPr lang="vi-VN" sz="3000" dirty="0" err="1">
                <a:latin typeface="+mj-lt"/>
              </a:rPr>
              <a:t>kiểm</a:t>
            </a:r>
            <a:r>
              <a:rPr lang="vi-VN" sz="3000" dirty="0">
                <a:latin typeface="+mj-lt"/>
              </a:rPr>
              <a:t> tra </a:t>
            </a:r>
            <a:r>
              <a:rPr lang="vi-VN" sz="3000" dirty="0" err="1">
                <a:latin typeface="+mj-lt"/>
              </a:rPr>
              <a:t>cần</a:t>
            </a:r>
            <a:r>
              <a:rPr lang="vi-VN" sz="3000" dirty="0">
                <a:latin typeface="+mj-lt"/>
              </a:rPr>
              <a:t> </a:t>
            </a:r>
            <a:r>
              <a:rPr lang="vi-VN" sz="3000" dirty="0" err="1">
                <a:latin typeface="+mj-lt"/>
              </a:rPr>
              <a:t>được</a:t>
            </a:r>
            <a:r>
              <a:rPr lang="vi-VN" sz="3000" dirty="0">
                <a:latin typeface="+mj-lt"/>
              </a:rPr>
              <a:t> </a:t>
            </a:r>
            <a:r>
              <a:rPr lang="vi-VN" sz="3000" dirty="0" err="1">
                <a:latin typeface="+mj-lt"/>
              </a:rPr>
              <a:t>tiến</a:t>
            </a:r>
            <a:r>
              <a:rPr lang="vi-VN" sz="3000" dirty="0">
                <a:latin typeface="+mj-lt"/>
              </a:rPr>
              <a:t> </a:t>
            </a:r>
            <a:r>
              <a:rPr lang="vi-VN" sz="3000" dirty="0" err="1">
                <a:latin typeface="+mj-lt"/>
              </a:rPr>
              <a:t>hành</a:t>
            </a:r>
            <a:r>
              <a:rPr lang="vi-VN" sz="3000" dirty="0">
                <a:latin typeface="+mj-lt"/>
              </a:rPr>
              <a:t> ngay </a:t>
            </a:r>
            <a:r>
              <a:rPr lang="vi-VN" sz="3000" dirty="0" err="1">
                <a:latin typeface="+mj-lt"/>
              </a:rPr>
              <a:t>lúc</a:t>
            </a:r>
            <a:r>
              <a:rPr lang="vi-VN" sz="3000" dirty="0">
                <a:latin typeface="+mj-lt"/>
              </a:rPr>
              <a:t> </a:t>
            </a:r>
            <a:r>
              <a:rPr lang="vi-VN" sz="3000" dirty="0" err="1">
                <a:latin typeface="+mj-lt"/>
              </a:rPr>
              <a:t>người</a:t>
            </a:r>
            <a:r>
              <a:rPr lang="vi-VN" sz="3000" dirty="0">
                <a:latin typeface="+mj-lt"/>
              </a:rPr>
              <a:t> </a:t>
            </a:r>
            <a:r>
              <a:rPr lang="vi-VN" sz="3000" dirty="0" err="1">
                <a:latin typeface="+mj-lt"/>
              </a:rPr>
              <a:t>điều</a:t>
            </a:r>
            <a:r>
              <a:rPr lang="vi-VN" sz="3000" dirty="0">
                <a:latin typeface="+mj-lt"/>
              </a:rPr>
              <a:t> </a:t>
            </a:r>
            <a:r>
              <a:rPr lang="vi-VN" sz="3000" dirty="0" err="1">
                <a:latin typeface="+mj-lt"/>
              </a:rPr>
              <a:t>hành</a:t>
            </a:r>
            <a:r>
              <a:rPr lang="vi-VN" sz="3000" dirty="0">
                <a:latin typeface="+mj-lt"/>
              </a:rPr>
              <a:t> chuyên </a:t>
            </a:r>
            <a:r>
              <a:rPr lang="vi-VN" sz="3000" dirty="0" err="1">
                <a:latin typeface="+mj-lt"/>
              </a:rPr>
              <a:t>chở</a:t>
            </a:r>
            <a:r>
              <a:rPr lang="vi-VN" sz="3000" dirty="0">
                <a:latin typeface="+mj-lt"/>
              </a:rPr>
              <a:t> giao </a:t>
            </a:r>
            <a:r>
              <a:rPr lang="vi-VN" sz="3000" dirty="0" err="1">
                <a:latin typeface="+mj-lt"/>
              </a:rPr>
              <a:t>container</a:t>
            </a:r>
            <a:r>
              <a:rPr lang="vi-VN" sz="3000" dirty="0">
                <a:latin typeface="+mj-lt"/>
              </a:rPr>
              <a:t>. Khi </a:t>
            </a:r>
            <a:r>
              <a:rPr lang="vi-VN" sz="3000" dirty="0" err="1">
                <a:latin typeface="+mj-lt"/>
              </a:rPr>
              <a:t>phát</a:t>
            </a:r>
            <a:r>
              <a:rPr lang="vi-VN" sz="3000" dirty="0">
                <a:latin typeface="+mj-lt"/>
              </a:rPr>
              <a:t> </a:t>
            </a:r>
            <a:r>
              <a:rPr lang="vi-VN" sz="3000" dirty="0" err="1">
                <a:latin typeface="+mj-lt"/>
              </a:rPr>
              <a:t>hiện</a:t>
            </a:r>
            <a:r>
              <a:rPr lang="vi-VN" sz="3000" dirty="0">
                <a:latin typeface="+mj-lt"/>
              </a:rPr>
              <a:t> </a:t>
            </a:r>
            <a:r>
              <a:rPr lang="vi-VN" sz="3000" dirty="0" err="1">
                <a:latin typeface="+mj-lt"/>
              </a:rPr>
              <a:t>container</a:t>
            </a:r>
            <a:r>
              <a:rPr lang="vi-VN" sz="3000" dirty="0">
                <a:latin typeface="+mj-lt"/>
              </a:rPr>
              <a:t> không </a:t>
            </a:r>
            <a:r>
              <a:rPr lang="vi-VN" sz="3000" dirty="0" err="1">
                <a:latin typeface="+mj-lt"/>
              </a:rPr>
              <a:t>đạt</a:t>
            </a:r>
            <a:r>
              <a:rPr lang="vi-VN" sz="3000" dirty="0">
                <a:latin typeface="+mj-lt"/>
              </a:rPr>
              <a:t> </a:t>
            </a:r>
            <a:r>
              <a:rPr lang="vi-VN" sz="3000" dirty="0" err="1">
                <a:latin typeface="+mj-lt"/>
              </a:rPr>
              <a:t>các</a:t>
            </a:r>
            <a:r>
              <a:rPr lang="vi-VN" sz="3000" dirty="0">
                <a:latin typeface="+mj-lt"/>
              </a:rPr>
              <a:t> tiêu </a:t>
            </a:r>
            <a:r>
              <a:rPr lang="vi-VN" sz="3000" dirty="0" err="1">
                <a:latin typeface="+mj-lt"/>
              </a:rPr>
              <a:t>chuẩn</a:t>
            </a:r>
            <a:r>
              <a:rPr lang="vi-VN" sz="3000" dirty="0">
                <a:latin typeface="+mj-lt"/>
              </a:rPr>
              <a:t> </a:t>
            </a:r>
            <a:r>
              <a:rPr lang="vi-VN" sz="3000" dirty="0" err="1">
                <a:latin typeface="+mj-lt"/>
              </a:rPr>
              <a:t>kỹ</a:t>
            </a:r>
            <a:r>
              <a:rPr lang="vi-VN" sz="3000" dirty="0">
                <a:latin typeface="+mj-lt"/>
              </a:rPr>
              <a:t> </a:t>
            </a:r>
            <a:r>
              <a:rPr lang="vi-VN" sz="3000" dirty="0" err="1">
                <a:latin typeface="+mj-lt"/>
              </a:rPr>
              <a:t>thuật</a:t>
            </a:r>
            <a:r>
              <a:rPr lang="vi-VN" sz="3000" dirty="0">
                <a:latin typeface="+mj-lt"/>
              </a:rPr>
              <a:t> quy </a:t>
            </a:r>
            <a:r>
              <a:rPr lang="vi-VN" sz="3000" dirty="0" err="1">
                <a:latin typeface="+mj-lt"/>
              </a:rPr>
              <a:t>định</a:t>
            </a:r>
            <a:r>
              <a:rPr lang="vi-VN" sz="3000" dirty="0">
                <a:latin typeface="+mj-lt"/>
              </a:rPr>
              <a:t> </a:t>
            </a:r>
            <a:r>
              <a:rPr lang="vi-VN" sz="3000" dirty="0" err="1">
                <a:latin typeface="+mj-lt"/>
              </a:rPr>
              <a:t>phải</a:t>
            </a:r>
            <a:r>
              <a:rPr lang="vi-VN" sz="3000" dirty="0">
                <a:latin typeface="+mj-lt"/>
              </a:rPr>
              <a:t> thông </a:t>
            </a:r>
            <a:r>
              <a:rPr lang="vi-VN" sz="3000" dirty="0" err="1">
                <a:latin typeface="+mj-lt"/>
              </a:rPr>
              <a:t>báo</a:t>
            </a:r>
            <a:r>
              <a:rPr lang="vi-VN" sz="3000" dirty="0">
                <a:latin typeface="+mj-lt"/>
              </a:rPr>
              <a:t> ngay cho </a:t>
            </a:r>
            <a:r>
              <a:rPr lang="vi-VN" sz="3000" dirty="0" err="1">
                <a:latin typeface="+mj-lt"/>
              </a:rPr>
              <a:t>người</a:t>
            </a:r>
            <a:r>
              <a:rPr lang="vi-VN" sz="3000" dirty="0">
                <a:latin typeface="+mj-lt"/>
              </a:rPr>
              <a:t> </a:t>
            </a:r>
            <a:r>
              <a:rPr lang="vi-VN" sz="3000" dirty="0" err="1">
                <a:latin typeface="+mj-lt"/>
              </a:rPr>
              <a:t>điều</a:t>
            </a:r>
            <a:r>
              <a:rPr lang="vi-VN" sz="3000" dirty="0">
                <a:latin typeface="+mj-lt"/>
              </a:rPr>
              <a:t> </a:t>
            </a:r>
            <a:r>
              <a:rPr lang="vi-VN" sz="3000" dirty="0" err="1">
                <a:latin typeface="+mj-lt"/>
              </a:rPr>
              <a:t>hành</a:t>
            </a:r>
            <a:r>
              <a:rPr lang="vi-VN" sz="3000" dirty="0">
                <a:latin typeface="+mj-lt"/>
              </a:rPr>
              <a:t> chuyên </a:t>
            </a:r>
            <a:r>
              <a:rPr lang="vi-VN" sz="3000" dirty="0" err="1">
                <a:latin typeface="+mj-lt"/>
              </a:rPr>
              <a:t>chở</a:t>
            </a:r>
            <a:r>
              <a:rPr lang="vi-VN" sz="3000" dirty="0">
                <a:latin typeface="+mj-lt"/>
              </a:rPr>
              <a:t>, </a:t>
            </a:r>
            <a:r>
              <a:rPr lang="vi-VN" sz="3000" dirty="0" err="1">
                <a:latin typeface="+mj-lt"/>
              </a:rPr>
              <a:t>tuyệt</a:t>
            </a:r>
            <a:r>
              <a:rPr lang="vi-VN" sz="3000" dirty="0">
                <a:latin typeface="+mj-lt"/>
              </a:rPr>
              <a:t> </a:t>
            </a:r>
            <a:r>
              <a:rPr lang="vi-VN" sz="3000" dirty="0" err="1">
                <a:latin typeface="+mj-lt"/>
              </a:rPr>
              <a:t>đối</a:t>
            </a:r>
            <a:r>
              <a:rPr lang="vi-VN" sz="3000" dirty="0">
                <a:latin typeface="+mj-lt"/>
              </a:rPr>
              <a:t> không </a:t>
            </a:r>
            <a:r>
              <a:rPr lang="vi-VN" sz="3000" dirty="0" err="1">
                <a:latin typeface="+mj-lt"/>
              </a:rPr>
              <a:t>chấp</a:t>
            </a:r>
            <a:r>
              <a:rPr lang="vi-VN" sz="3000" dirty="0">
                <a:latin typeface="+mj-lt"/>
              </a:rPr>
              <a:t> </a:t>
            </a:r>
            <a:r>
              <a:rPr lang="vi-VN" sz="3000" dirty="0" err="1">
                <a:latin typeface="+mj-lt"/>
              </a:rPr>
              <a:t>nhận</a:t>
            </a:r>
            <a:r>
              <a:rPr lang="vi-VN" sz="3000" dirty="0">
                <a:latin typeface="+mj-lt"/>
              </a:rPr>
              <a:t>, </a:t>
            </a:r>
            <a:r>
              <a:rPr lang="vi-VN" sz="3000" dirty="0" err="1">
                <a:latin typeface="+mj-lt"/>
              </a:rPr>
              <a:t>hoặc</a:t>
            </a:r>
            <a:r>
              <a:rPr lang="vi-VN" sz="3000" dirty="0">
                <a:latin typeface="+mj-lt"/>
              </a:rPr>
              <a:t> yêu </a:t>
            </a:r>
            <a:r>
              <a:rPr lang="vi-VN" sz="3000" dirty="0" err="1">
                <a:latin typeface="+mj-lt"/>
              </a:rPr>
              <a:t>cầu</a:t>
            </a:r>
            <a:r>
              <a:rPr lang="vi-VN" sz="3000" dirty="0">
                <a:latin typeface="+mj-lt"/>
              </a:rPr>
              <a:t> </a:t>
            </a:r>
            <a:r>
              <a:rPr lang="vi-VN" sz="3000" dirty="0" err="1">
                <a:latin typeface="+mj-lt"/>
              </a:rPr>
              <a:t>hoàn</a:t>
            </a:r>
            <a:r>
              <a:rPr lang="vi-VN" sz="3000" dirty="0">
                <a:latin typeface="+mj-lt"/>
              </a:rPr>
              <a:t> </a:t>
            </a:r>
            <a:r>
              <a:rPr lang="vi-VN" sz="3000" dirty="0" err="1">
                <a:latin typeface="+mj-lt"/>
              </a:rPr>
              <a:t>chỉnh</a:t>
            </a:r>
            <a:r>
              <a:rPr lang="vi-VN" sz="3000" dirty="0">
                <a:latin typeface="+mj-lt"/>
              </a:rPr>
              <a:t> hay thay </a:t>
            </a:r>
            <a:r>
              <a:rPr lang="vi-VN" sz="3000" dirty="0" err="1">
                <a:latin typeface="+mj-lt"/>
              </a:rPr>
              <a:t>đổi</a:t>
            </a:r>
            <a:r>
              <a:rPr lang="vi-VN" sz="3000" dirty="0">
                <a:latin typeface="+mj-lt"/>
              </a:rPr>
              <a:t> </a:t>
            </a:r>
            <a:r>
              <a:rPr lang="vi-VN" sz="3000" dirty="0" err="1">
                <a:latin typeface="+mj-lt"/>
              </a:rPr>
              <a:t>container</a:t>
            </a:r>
            <a:r>
              <a:rPr lang="vi-VN" sz="3000" dirty="0">
                <a:latin typeface="+mj-lt"/>
              </a:rPr>
              <a:t> </a:t>
            </a:r>
            <a:r>
              <a:rPr lang="vi-VN" sz="3000" dirty="0" err="1">
                <a:latin typeface="+mj-lt"/>
              </a:rPr>
              <a:t>khác</a:t>
            </a:r>
            <a:r>
              <a:rPr lang="vi-VN" sz="3000" dirty="0">
                <a:latin typeface="+mj-lt"/>
              </a:rPr>
              <a:t>. </a:t>
            </a:r>
            <a:r>
              <a:rPr lang="vi-VN" sz="3000" dirty="0" err="1">
                <a:latin typeface="+mj-lt"/>
              </a:rPr>
              <a:t>Nếu</a:t>
            </a:r>
            <a:r>
              <a:rPr lang="vi-VN" sz="3000" dirty="0">
                <a:latin typeface="+mj-lt"/>
              </a:rPr>
              <a:t> </a:t>
            </a:r>
            <a:r>
              <a:rPr lang="vi-VN" sz="3000" dirty="0" err="1">
                <a:latin typeface="+mj-lt"/>
              </a:rPr>
              <a:t>kiểm</a:t>
            </a:r>
            <a:r>
              <a:rPr lang="vi-VN" sz="3000" dirty="0">
                <a:latin typeface="+mj-lt"/>
              </a:rPr>
              <a:t> tra </a:t>
            </a:r>
            <a:r>
              <a:rPr lang="vi-VN" sz="3000" dirty="0" err="1">
                <a:latin typeface="+mj-lt"/>
              </a:rPr>
              <a:t>thiếu</a:t>
            </a:r>
            <a:r>
              <a:rPr lang="vi-VN" sz="3000" dirty="0">
                <a:latin typeface="+mj-lt"/>
              </a:rPr>
              <a:t> chu </a:t>
            </a:r>
            <a:r>
              <a:rPr lang="vi-VN" sz="3000" dirty="0" err="1">
                <a:latin typeface="+mj-lt"/>
              </a:rPr>
              <a:t>đáo</a:t>
            </a:r>
            <a:r>
              <a:rPr lang="vi-VN" sz="3000" dirty="0">
                <a:latin typeface="+mj-lt"/>
              </a:rPr>
              <a:t>, </a:t>
            </a:r>
            <a:r>
              <a:rPr lang="vi-VN" sz="3000" dirty="0" err="1">
                <a:latin typeface="+mj-lt"/>
              </a:rPr>
              <a:t>tiếp</a:t>
            </a:r>
            <a:r>
              <a:rPr lang="vi-VN" sz="3000" dirty="0">
                <a:latin typeface="+mj-lt"/>
              </a:rPr>
              <a:t> </a:t>
            </a:r>
            <a:r>
              <a:rPr lang="vi-VN" sz="3000" dirty="0" err="1">
                <a:latin typeface="+mj-lt"/>
              </a:rPr>
              <a:t>nhận</a:t>
            </a:r>
            <a:r>
              <a:rPr lang="vi-VN" sz="3000" dirty="0">
                <a:latin typeface="+mj-lt"/>
              </a:rPr>
              <a:t> </a:t>
            </a:r>
            <a:r>
              <a:rPr lang="vi-VN" sz="3000" dirty="0" err="1">
                <a:latin typeface="+mj-lt"/>
              </a:rPr>
              <a:t>container</a:t>
            </a:r>
            <a:r>
              <a:rPr lang="vi-VN" sz="3000" dirty="0">
                <a:latin typeface="+mj-lt"/>
              </a:rPr>
              <a:t> không </a:t>
            </a:r>
            <a:r>
              <a:rPr lang="vi-VN" sz="3000" dirty="0" err="1">
                <a:latin typeface="+mj-lt"/>
              </a:rPr>
              <a:t>đạt</a:t>
            </a:r>
            <a:r>
              <a:rPr lang="vi-VN" sz="3000" dirty="0">
                <a:latin typeface="+mj-lt"/>
              </a:rPr>
              <a:t> yêu </a:t>
            </a:r>
            <a:r>
              <a:rPr lang="vi-VN" sz="3000" dirty="0" err="1">
                <a:latin typeface="+mj-lt"/>
              </a:rPr>
              <a:t>cầu</a:t>
            </a:r>
            <a:r>
              <a:rPr lang="vi-VN" sz="3000" dirty="0">
                <a:latin typeface="+mj-lt"/>
              </a:rPr>
              <a:t> </a:t>
            </a:r>
            <a:r>
              <a:rPr lang="vi-VN" sz="3000" dirty="0" err="1">
                <a:latin typeface="+mj-lt"/>
              </a:rPr>
              <a:t>kỹ</a:t>
            </a:r>
            <a:r>
              <a:rPr lang="vi-VN" sz="3000" dirty="0">
                <a:latin typeface="+mj-lt"/>
              </a:rPr>
              <a:t> </a:t>
            </a:r>
            <a:r>
              <a:rPr lang="vi-VN" sz="3000" dirty="0" err="1">
                <a:latin typeface="+mj-lt"/>
              </a:rPr>
              <a:t>thuật</a:t>
            </a:r>
            <a:r>
              <a:rPr lang="vi-VN" sz="3000" dirty="0">
                <a:latin typeface="+mj-lt"/>
              </a:rPr>
              <a:t>, trong </a:t>
            </a:r>
            <a:r>
              <a:rPr lang="vi-VN" sz="3000" dirty="0" err="1">
                <a:latin typeface="+mj-lt"/>
              </a:rPr>
              <a:t>quá</a:t>
            </a:r>
            <a:r>
              <a:rPr lang="vi-VN" sz="3000" dirty="0">
                <a:latin typeface="+mj-lt"/>
              </a:rPr>
              <a:t> </a:t>
            </a:r>
            <a:r>
              <a:rPr lang="vi-VN" sz="3000" dirty="0" err="1">
                <a:latin typeface="+mj-lt"/>
              </a:rPr>
              <a:t>trình</a:t>
            </a:r>
            <a:r>
              <a:rPr lang="vi-VN" sz="3000" dirty="0">
                <a:latin typeface="+mj-lt"/>
              </a:rPr>
              <a:t> chuyên </a:t>
            </a:r>
            <a:r>
              <a:rPr lang="vi-VN" sz="3000" dirty="0" err="1">
                <a:latin typeface="+mj-lt"/>
              </a:rPr>
              <a:t>chở</a:t>
            </a:r>
            <a:r>
              <a:rPr lang="vi-VN" sz="3000" dirty="0">
                <a:latin typeface="+mj-lt"/>
              </a:rPr>
              <a:t> </a:t>
            </a:r>
            <a:r>
              <a:rPr lang="vi-VN" sz="3000" dirty="0" err="1">
                <a:latin typeface="+mj-lt"/>
              </a:rPr>
              <a:t>có</a:t>
            </a:r>
            <a:r>
              <a:rPr lang="vi-VN" sz="3000" dirty="0">
                <a:latin typeface="+mj-lt"/>
              </a:rPr>
              <a:t> </a:t>
            </a:r>
            <a:r>
              <a:rPr lang="vi-VN" sz="3000" dirty="0" err="1">
                <a:latin typeface="+mj-lt"/>
              </a:rPr>
              <a:t>tổn</a:t>
            </a:r>
            <a:r>
              <a:rPr lang="vi-VN" sz="3000" dirty="0">
                <a:latin typeface="+mj-lt"/>
              </a:rPr>
              <a:t> </a:t>
            </a:r>
            <a:r>
              <a:rPr lang="vi-VN" sz="3000" dirty="0" err="1">
                <a:latin typeface="+mj-lt"/>
              </a:rPr>
              <a:t>thất</a:t>
            </a:r>
            <a:r>
              <a:rPr lang="vi-VN" sz="3000" dirty="0">
                <a:latin typeface="+mj-lt"/>
              </a:rPr>
              <a:t> </a:t>
            </a:r>
            <a:r>
              <a:rPr lang="vi-VN" sz="3000" dirty="0" err="1">
                <a:latin typeface="+mj-lt"/>
              </a:rPr>
              <a:t>xảy</a:t>
            </a:r>
            <a:r>
              <a:rPr lang="vi-VN" sz="3000" dirty="0">
                <a:latin typeface="+mj-lt"/>
              </a:rPr>
              <a:t> ra do </a:t>
            </a:r>
            <a:r>
              <a:rPr lang="vi-VN" sz="3000" dirty="0" err="1">
                <a:latin typeface="+mj-lt"/>
              </a:rPr>
              <a:t>khiếm</a:t>
            </a:r>
            <a:r>
              <a:rPr lang="vi-VN" sz="3000" dirty="0">
                <a:latin typeface="+mj-lt"/>
              </a:rPr>
              <a:t> </a:t>
            </a:r>
            <a:r>
              <a:rPr lang="vi-VN" sz="3000" dirty="0" err="1">
                <a:latin typeface="+mj-lt"/>
              </a:rPr>
              <a:t>khuyết</a:t>
            </a:r>
            <a:r>
              <a:rPr lang="vi-VN" sz="3000" dirty="0">
                <a:latin typeface="+mj-lt"/>
              </a:rPr>
              <a:t> </a:t>
            </a:r>
            <a:r>
              <a:rPr lang="vi-VN" sz="3000" dirty="0" err="1">
                <a:latin typeface="+mj-lt"/>
              </a:rPr>
              <a:t>của</a:t>
            </a:r>
            <a:r>
              <a:rPr lang="vi-VN" sz="3000" dirty="0">
                <a:latin typeface="+mj-lt"/>
              </a:rPr>
              <a:t> </a:t>
            </a:r>
            <a:r>
              <a:rPr lang="vi-VN" sz="3000" dirty="0" err="1">
                <a:latin typeface="+mj-lt"/>
              </a:rPr>
              <a:t>container</a:t>
            </a:r>
            <a:r>
              <a:rPr lang="vi-VN" sz="3000" dirty="0">
                <a:latin typeface="+mj-lt"/>
              </a:rPr>
              <a:t>, </a:t>
            </a:r>
            <a:r>
              <a:rPr lang="vi-VN" sz="3000" dirty="0" err="1">
                <a:latin typeface="+mj-lt"/>
              </a:rPr>
              <a:t>người</a:t>
            </a:r>
            <a:r>
              <a:rPr lang="vi-VN" sz="3000" dirty="0">
                <a:latin typeface="+mj-lt"/>
              </a:rPr>
              <a:t> </a:t>
            </a:r>
            <a:r>
              <a:rPr lang="vi-VN" sz="3000" dirty="0" err="1">
                <a:latin typeface="+mj-lt"/>
              </a:rPr>
              <a:t>gửi</a:t>
            </a:r>
            <a:r>
              <a:rPr lang="vi-VN" sz="3000" dirty="0">
                <a:latin typeface="+mj-lt"/>
              </a:rPr>
              <a:t> </a:t>
            </a:r>
            <a:r>
              <a:rPr lang="vi-VN" sz="3000" dirty="0" err="1">
                <a:latin typeface="+mj-lt"/>
              </a:rPr>
              <a:t>hàng</a:t>
            </a:r>
            <a:r>
              <a:rPr lang="vi-VN" sz="3000" dirty="0">
                <a:latin typeface="+mj-lt"/>
              </a:rPr>
              <a:t> </a:t>
            </a:r>
            <a:r>
              <a:rPr lang="vi-VN" sz="3000" dirty="0" err="1">
                <a:latin typeface="+mj-lt"/>
              </a:rPr>
              <a:t>phải</a:t>
            </a:r>
            <a:r>
              <a:rPr lang="vi-VN" sz="3000" dirty="0">
                <a:latin typeface="+mj-lt"/>
              </a:rPr>
              <a:t> </a:t>
            </a:r>
            <a:r>
              <a:rPr lang="vi-VN" sz="3000" dirty="0" err="1">
                <a:latin typeface="+mj-lt"/>
              </a:rPr>
              <a:t>tự</a:t>
            </a:r>
            <a:r>
              <a:rPr lang="vi-VN" sz="3000" dirty="0">
                <a:latin typeface="+mj-lt"/>
              </a:rPr>
              <a:t> </a:t>
            </a:r>
            <a:r>
              <a:rPr lang="vi-VN" sz="3000" dirty="0" err="1">
                <a:latin typeface="+mj-lt"/>
              </a:rPr>
              <a:t>gánh</a:t>
            </a:r>
            <a:r>
              <a:rPr lang="vi-VN" sz="3000" dirty="0">
                <a:latin typeface="+mj-lt"/>
              </a:rPr>
              <a:t> </a:t>
            </a:r>
            <a:r>
              <a:rPr lang="vi-VN" sz="3000" dirty="0" err="1">
                <a:latin typeface="+mj-lt"/>
              </a:rPr>
              <a:t>chịu</a:t>
            </a:r>
            <a:r>
              <a:rPr lang="vi-VN" sz="3000" dirty="0">
                <a:latin typeface="+mj-lt"/>
              </a:rPr>
              <a:t> </a:t>
            </a:r>
            <a:r>
              <a:rPr lang="vi-VN" sz="3000" dirty="0" err="1">
                <a:latin typeface="+mj-lt"/>
              </a:rPr>
              <a:t>mọi</a:t>
            </a:r>
            <a:r>
              <a:rPr lang="vi-VN" sz="3000" dirty="0">
                <a:latin typeface="+mj-lt"/>
              </a:rPr>
              <a:t> </a:t>
            </a:r>
            <a:r>
              <a:rPr lang="vi-VN" sz="3000" dirty="0" err="1">
                <a:latin typeface="+mj-lt"/>
              </a:rPr>
              <a:t>hậu</a:t>
            </a:r>
            <a:r>
              <a:rPr lang="vi-VN" sz="3000" dirty="0">
                <a:latin typeface="+mj-lt"/>
              </a:rPr>
              <a:t> </a:t>
            </a:r>
            <a:r>
              <a:rPr lang="vi-VN" sz="3000" dirty="0" err="1">
                <a:latin typeface="+mj-lt"/>
              </a:rPr>
              <a:t>quả</a:t>
            </a:r>
            <a:r>
              <a:rPr lang="vi-VN" sz="3000" dirty="0">
                <a:latin typeface="+mj-lt"/>
              </a:rPr>
              <a:t> </a:t>
            </a:r>
            <a:r>
              <a:rPr lang="vi-VN" sz="3000" dirty="0" err="1">
                <a:latin typeface="+mj-lt"/>
              </a:rPr>
              <a:t>phát</a:t>
            </a:r>
            <a:r>
              <a:rPr lang="vi-VN" sz="3000" dirty="0">
                <a:latin typeface="+mj-lt"/>
              </a:rPr>
              <a:t> sinh.</a:t>
            </a:r>
          </a:p>
        </p:txBody>
      </p:sp>
      <p:pic>
        <p:nvPicPr>
          <p:cNvPr id="4" name="Hình ảnh 3"/>
          <p:cNvPicPr>
            <a:picLocks noChangeAspect="1"/>
          </p:cNvPicPr>
          <p:nvPr/>
        </p:nvPicPr>
        <p:blipFill>
          <a:blip r:embed="rId2">
            <a:alphaModFix amt="20000"/>
          </a:blip>
          <a:stretch>
            <a:fillRect/>
          </a:stretch>
        </p:blipFill>
        <p:spPr>
          <a:xfrm>
            <a:off x="6850967" y="3581510"/>
            <a:ext cx="5341034" cy="3230001"/>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98474" y="182880"/>
            <a:ext cx="12093525" cy="6499274"/>
          </a:xfrm>
        </p:spPr>
        <p:txBody>
          <a:bodyPr>
            <a:normAutofit/>
          </a:bodyPr>
          <a:lstStyle/>
          <a:p>
            <a:pPr algn="just" fontAlgn="base">
              <a:buFont typeface="Wingdings" panose="05000000000000000000" pitchFamily="2" charset="2"/>
              <a:buChar char="q"/>
            </a:pPr>
            <a:r>
              <a:rPr lang="vi-VN" sz="3000" b="1" dirty="0" err="1">
                <a:latin typeface="+mj-lt"/>
              </a:rPr>
              <a:t>Kiểm</a:t>
            </a:r>
            <a:r>
              <a:rPr lang="vi-VN" sz="3000" b="1" dirty="0">
                <a:latin typeface="+mj-lt"/>
              </a:rPr>
              <a:t> tra bên </a:t>
            </a:r>
            <a:r>
              <a:rPr lang="vi-VN" sz="3000" b="1" dirty="0" err="1">
                <a:latin typeface="+mj-lt"/>
              </a:rPr>
              <a:t>ngoài</a:t>
            </a:r>
            <a:r>
              <a:rPr lang="vi-VN" sz="3000" b="1" dirty="0">
                <a:latin typeface="+mj-lt"/>
              </a:rPr>
              <a:t> </a:t>
            </a:r>
            <a:r>
              <a:rPr lang="vi-VN" sz="3000" b="1" dirty="0" err="1">
                <a:latin typeface="+mj-lt"/>
              </a:rPr>
              <a:t>container</a:t>
            </a:r>
            <a:r>
              <a:rPr lang="vi-VN" sz="3000" b="1" dirty="0">
                <a:latin typeface="+mj-lt"/>
              </a:rPr>
              <a:t>.</a:t>
            </a:r>
            <a:endParaRPr lang="vi-VN" sz="3000" dirty="0">
              <a:latin typeface="+mj-lt"/>
            </a:endParaRPr>
          </a:p>
          <a:p>
            <a:pPr marL="0" indent="0" algn="just" fontAlgn="base">
              <a:buNone/>
            </a:pPr>
            <a:r>
              <a:rPr lang="vi-VN" sz="3000" dirty="0">
                <a:latin typeface="+mj-lt"/>
              </a:rPr>
              <a:t>Quan </a:t>
            </a:r>
            <a:r>
              <a:rPr lang="vi-VN" sz="3000" dirty="0" err="1">
                <a:latin typeface="+mj-lt"/>
              </a:rPr>
              <a:t>sát</a:t>
            </a:r>
            <a:r>
              <a:rPr lang="vi-VN" sz="3000" dirty="0">
                <a:latin typeface="+mj-lt"/>
              </a:rPr>
              <a:t> </a:t>
            </a:r>
            <a:r>
              <a:rPr lang="vi-VN" sz="3000" dirty="0" err="1">
                <a:latin typeface="+mj-lt"/>
              </a:rPr>
              <a:t>và</a:t>
            </a:r>
            <a:r>
              <a:rPr lang="vi-VN" sz="3000" dirty="0">
                <a:latin typeface="+mj-lt"/>
              </a:rPr>
              <a:t> </a:t>
            </a:r>
            <a:r>
              <a:rPr lang="vi-VN" sz="3000" dirty="0" err="1">
                <a:latin typeface="+mj-lt"/>
              </a:rPr>
              <a:t>phát</a:t>
            </a:r>
            <a:r>
              <a:rPr lang="vi-VN" sz="3000" dirty="0">
                <a:latin typeface="+mj-lt"/>
              </a:rPr>
              <a:t> </a:t>
            </a:r>
            <a:r>
              <a:rPr lang="vi-VN" sz="3000" dirty="0" err="1">
                <a:latin typeface="+mj-lt"/>
              </a:rPr>
              <a:t>hiện</a:t>
            </a:r>
            <a:r>
              <a:rPr lang="vi-VN" sz="3000" dirty="0">
                <a:latin typeface="+mj-lt"/>
              </a:rPr>
              <a:t> </a:t>
            </a:r>
            <a:r>
              <a:rPr lang="vi-VN" sz="3000" dirty="0" err="1">
                <a:latin typeface="+mj-lt"/>
              </a:rPr>
              <a:t>các</a:t>
            </a:r>
            <a:r>
              <a:rPr lang="vi-VN" sz="3000" dirty="0">
                <a:latin typeface="+mj-lt"/>
              </a:rPr>
              <a:t> </a:t>
            </a:r>
            <a:r>
              <a:rPr lang="vi-VN" sz="3000" dirty="0" err="1">
                <a:latin typeface="+mj-lt"/>
              </a:rPr>
              <a:t>dấu</a:t>
            </a:r>
            <a:r>
              <a:rPr lang="vi-VN" sz="3000" dirty="0">
                <a:latin typeface="+mj-lt"/>
              </a:rPr>
              <a:t> </a:t>
            </a:r>
            <a:r>
              <a:rPr lang="vi-VN" sz="3000" dirty="0" err="1">
                <a:latin typeface="+mj-lt"/>
              </a:rPr>
              <a:t>vết</a:t>
            </a:r>
            <a:r>
              <a:rPr lang="vi-VN" sz="3000" dirty="0">
                <a:latin typeface="+mj-lt"/>
              </a:rPr>
              <a:t> </a:t>
            </a:r>
            <a:r>
              <a:rPr lang="vi-VN" sz="3000" dirty="0" err="1">
                <a:latin typeface="+mj-lt"/>
              </a:rPr>
              <a:t>cào</a:t>
            </a:r>
            <a:r>
              <a:rPr lang="vi-VN" sz="3000" dirty="0">
                <a:latin typeface="+mj-lt"/>
              </a:rPr>
              <a:t> </a:t>
            </a:r>
            <a:r>
              <a:rPr lang="vi-VN" sz="3000" dirty="0" err="1">
                <a:latin typeface="+mj-lt"/>
              </a:rPr>
              <a:t>xước</a:t>
            </a:r>
            <a:r>
              <a:rPr lang="vi-VN" sz="3000" dirty="0">
                <a:latin typeface="+mj-lt"/>
              </a:rPr>
              <a:t>, hư </a:t>
            </a:r>
            <a:r>
              <a:rPr lang="vi-VN" sz="3000" dirty="0" err="1">
                <a:latin typeface="+mj-lt"/>
              </a:rPr>
              <a:t>hỏng</a:t>
            </a:r>
            <a:r>
              <a:rPr lang="vi-VN" sz="3000" dirty="0">
                <a:latin typeface="+mj-lt"/>
              </a:rPr>
              <a:t>, khe </a:t>
            </a:r>
            <a:r>
              <a:rPr lang="vi-VN" sz="3000" dirty="0" err="1">
                <a:latin typeface="+mj-lt"/>
              </a:rPr>
              <a:t>nứt</a:t>
            </a:r>
            <a:r>
              <a:rPr lang="vi-VN" sz="3000" dirty="0">
                <a:latin typeface="+mj-lt"/>
              </a:rPr>
              <a:t>, </a:t>
            </a:r>
            <a:r>
              <a:rPr lang="vi-VN" sz="3000" dirty="0" err="1">
                <a:latin typeface="+mj-lt"/>
              </a:rPr>
              <a:t>lỗ</a:t>
            </a:r>
            <a:r>
              <a:rPr lang="vi-VN" sz="3000" dirty="0">
                <a:latin typeface="+mj-lt"/>
              </a:rPr>
              <a:t> </a:t>
            </a:r>
            <a:r>
              <a:rPr lang="vi-VN" sz="3000" dirty="0" err="1">
                <a:latin typeface="+mj-lt"/>
              </a:rPr>
              <a:t>thủng</a:t>
            </a:r>
            <a:r>
              <a:rPr lang="vi-VN" sz="3000" dirty="0">
                <a:latin typeface="+mj-lt"/>
              </a:rPr>
              <a:t>, </a:t>
            </a:r>
            <a:r>
              <a:rPr lang="vi-VN" sz="3000" dirty="0" err="1">
                <a:latin typeface="+mj-lt"/>
              </a:rPr>
              <a:t>biến</a:t>
            </a:r>
            <a:r>
              <a:rPr lang="vi-VN" sz="3000" dirty="0">
                <a:latin typeface="+mj-lt"/>
              </a:rPr>
              <a:t> </a:t>
            </a:r>
            <a:r>
              <a:rPr lang="vi-VN" sz="3000" dirty="0" err="1">
                <a:latin typeface="+mj-lt"/>
              </a:rPr>
              <a:t>dạng</a:t>
            </a:r>
            <a:r>
              <a:rPr lang="vi-VN" sz="3000" dirty="0">
                <a:latin typeface="+mj-lt"/>
              </a:rPr>
              <a:t> </a:t>
            </a:r>
            <a:r>
              <a:rPr lang="vi-VN" sz="3000" dirty="0" err="1">
                <a:latin typeface="+mj-lt"/>
              </a:rPr>
              <a:t>méo</a:t>
            </a:r>
            <a:r>
              <a:rPr lang="vi-VN" sz="3000" dirty="0">
                <a:latin typeface="+mj-lt"/>
              </a:rPr>
              <a:t> </a:t>
            </a:r>
            <a:r>
              <a:rPr lang="vi-VN" sz="3000" dirty="0" err="1">
                <a:latin typeface="+mj-lt"/>
              </a:rPr>
              <a:t>mó</a:t>
            </a:r>
            <a:r>
              <a:rPr lang="vi-VN" sz="3000" dirty="0">
                <a:latin typeface="+mj-lt"/>
              </a:rPr>
              <a:t> do va </a:t>
            </a:r>
            <a:r>
              <a:rPr lang="vi-VN" sz="3000" dirty="0" err="1">
                <a:latin typeface="+mj-lt"/>
              </a:rPr>
              <a:t>đập</a:t>
            </a:r>
            <a:r>
              <a:rPr lang="vi-VN" sz="3000" dirty="0">
                <a:latin typeface="+mj-lt"/>
              </a:rPr>
              <a:t>….</a:t>
            </a:r>
            <a:r>
              <a:rPr lang="vi-VN" sz="3000" dirty="0" err="1">
                <a:latin typeface="+mj-lt"/>
              </a:rPr>
              <a:t>Phải</a:t>
            </a:r>
            <a:r>
              <a:rPr lang="vi-VN" sz="3000" dirty="0">
                <a:latin typeface="+mj-lt"/>
              </a:rPr>
              <a:t> </a:t>
            </a:r>
            <a:r>
              <a:rPr lang="vi-VN" sz="3000" dirty="0" err="1">
                <a:latin typeface="+mj-lt"/>
              </a:rPr>
              <a:t>kiểm</a:t>
            </a:r>
            <a:r>
              <a:rPr lang="vi-VN" sz="3000" dirty="0">
                <a:latin typeface="+mj-lt"/>
              </a:rPr>
              <a:t> tra </a:t>
            </a:r>
            <a:r>
              <a:rPr lang="vi-VN" sz="3000" dirty="0" err="1">
                <a:latin typeface="+mj-lt"/>
              </a:rPr>
              <a:t>phần</a:t>
            </a:r>
            <a:r>
              <a:rPr lang="vi-VN" sz="3000" dirty="0">
                <a:latin typeface="+mj-lt"/>
              </a:rPr>
              <a:t> </a:t>
            </a:r>
            <a:r>
              <a:rPr lang="vi-VN" sz="3000" dirty="0" err="1">
                <a:latin typeface="+mj-lt"/>
              </a:rPr>
              <a:t>mái</a:t>
            </a:r>
            <a:r>
              <a:rPr lang="vi-VN" sz="3000" dirty="0">
                <a:latin typeface="+mj-lt"/>
              </a:rPr>
              <a:t>, </a:t>
            </a:r>
            <a:r>
              <a:rPr lang="vi-VN" sz="3000" dirty="0" err="1">
                <a:latin typeface="+mj-lt"/>
              </a:rPr>
              <a:t>các</a:t>
            </a:r>
            <a:r>
              <a:rPr lang="vi-VN" sz="3000" dirty="0">
                <a:latin typeface="+mj-lt"/>
              </a:rPr>
              <a:t> </a:t>
            </a:r>
            <a:r>
              <a:rPr lang="vi-VN" sz="3000" dirty="0" err="1">
                <a:latin typeface="+mj-lt"/>
              </a:rPr>
              <a:t>nóc</a:t>
            </a:r>
            <a:r>
              <a:rPr lang="vi-VN" sz="3000" dirty="0">
                <a:latin typeface="+mj-lt"/>
              </a:rPr>
              <a:t> </a:t>
            </a:r>
            <a:r>
              <a:rPr lang="vi-VN" sz="3000" dirty="0" err="1">
                <a:latin typeface="+mj-lt"/>
              </a:rPr>
              <a:t>lắp</a:t>
            </a:r>
            <a:r>
              <a:rPr lang="vi-VN" sz="3000" dirty="0">
                <a:latin typeface="+mj-lt"/>
              </a:rPr>
              <a:t> </a:t>
            </a:r>
            <a:r>
              <a:rPr lang="vi-VN" sz="3000" dirty="0" err="1">
                <a:latin typeface="+mj-lt"/>
              </a:rPr>
              <a:t>ghép</a:t>
            </a:r>
            <a:r>
              <a:rPr lang="vi-VN" sz="3000" dirty="0">
                <a:latin typeface="+mj-lt"/>
              </a:rPr>
              <a:t> </a:t>
            </a:r>
            <a:r>
              <a:rPr lang="vi-VN" sz="3000" dirty="0" err="1">
                <a:latin typeface="+mj-lt"/>
              </a:rPr>
              <a:t>của</a:t>
            </a:r>
            <a:r>
              <a:rPr lang="vi-VN" sz="3000" dirty="0">
                <a:latin typeface="+mj-lt"/>
              </a:rPr>
              <a:t> </a:t>
            </a:r>
            <a:r>
              <a:rPr lang="vi-VN" sz="3000" dirty="0" err="1">
                <a:latin typeface="+mj-lt"/>
              </a:rPr>
              <a:t>container</a:t>
            </a:r>
            <a:r>
              <a:rPr lang="vi-VN" sz="3000" dirty="0">
                <a:latin typeface="+mj-lt"/>
              </a:rPr>
              <a:t> </a:t>
            </a:r>
            <a:r>
              <a:rPr lang="vi-VN" sz="3000" dirty="0" err="1">
                <a:latin typeface="+mj-lt"/>
              </a:rPr>
              <a:t>vì</a:t>
            </a:r>
            <a:r>
              <a:rPr lang="vi-VN" sz="3000" dirty="0">
                <a:latin typeface="+mj-lt"/>
              </a:rPr>
              <a:t> đây </a:t>
            </a:r>
            <a:r>
              <a:rPr lang="vi-VN" sz="3000" dirty="0" err="1">
                <a:latin typeface="+mj-lt"/>
              </a:rPr>
              <a:t>là</a:t>
            </a:r>
            <a:r>
              <a:rPr lang="vi-VN" sz="3000" dirty="0">
                <a:latin typeface="+mj-lt"/>
              </a:rPr>
              <a:t> </a:t>
            </a:r>
            <a:r>
              <a:rPr lang="vi-VN" sz="3000" dirty="0" err="1">
                <a:latin typeface="+mj-lt"/>
              </a:rPr>
              <a:t>chỗ</a:t>
            </a:r>
            <a:r>
              <a:rPr lang="vi-VN" sz="3000" dirty="0">
                <a:latin typeface="+mj-lt"/>
              </a:rPr>
              <a:t> </a:t>
            </a:r>
            <a:r>
              <a:rPr lang="vi-VN" sz="3000" dirty="0" err="1">
                <a:latin typeface="+mj-lt"/>
              </a:rPr>
              <a:t>thường</a:t>
            </a:r>
            <a:r>
              <a:rPr lang="vi-VN" sz="3000" dirty="0">
                <a:latin typeface="+mj-lt"/>
              </a:rPr>
              <a:t> </a:t>
            </a:r>
            <a:r>
              <a:rPr lang="vi-VN" sz="3000" dirty="0" err="1">
                <a:latin typeface="+mj-lt"/>
              </a:rPr>
              <a:t>bị</a:t>
            </a:r>
            <a:r>
              <a:rPr lang="vi-VN" sz="3000" dirty="0">
                <a:latin typeface="+mj-lt"/>
              </a:rPr>
              <a:t> </a:t>
            </a:r>
            <a:r>
              <a:rPr lang="vi-VN" sz="3000" dirty="0" err="1">
                <a:latin typeface="+mj-lt"/>
              </a:rPr>
              <a:t>bỏ</a:t>
            </a:r>
            <a:r>
              <a:rPr lang="vi-VN" sz="3000" dirty="0">
                <a:latin typeface="+mj-lt"/>
              </a:rPr>
              <a:t> </a:t>
            </a:r>
            <a:r>
              <a:rPr lang="vi-VN" sz="3000" dirty="0" err="1">
                <a:latin typeface="+mj-lt"/>
              </a:rPr>
              <a:t>sót</a:t>
            </a:r>
            <a:r>
              <a:rPr lang="vi-VN" sz="3000" dirty="0">
                <a:latin typeface="+mj-lt"/>
              </a:rPr>
              <a:t> nhưng </a:t>
            </a:r>
            <a:r>
              <a:rPr lang="vi-VN" sz="3000" dirty="0" err="1">
                <a:latin typeface="+mj-lt"/>
              </a:rPr>
              <a:t>lại</a:t>
            </a:r>
            <a:r>
              <a:rPr lang="vi-VN" sz="3000" dirty="0">
                <a:latin typeface="+mj-lt"/>
              </a:rPr>
              <a:t> </a:t>
            </a:r>
            <a:r>
              <a:rPr lang="vi-VN" sz="3000" dirty="0" err="1">
                <a:latin typeface="+mj-lt"/>
              </a:rPr>
              <a:t>là</a:t>
            </a:r>
            <a:r>
              <a:rPr lang="vi-VN" sz="3000" dirty="0">
                <a:latin typeface="+mj-lt"/>
              </a:rPr>
              <a:t> cơ </a:t>
            </a:r>
            <a:r>
              <a:rPr lang="vi-VN" sz="3000" dirty="0" err="1">
                <a:latin typeface="+mj-lt"/>
              </a:rPr>
              <a:t>cấu</a:t>
            </a:r>
            <a:r>
              <a:rPr lang="vi-VN" sz="3000" dirty="0">
                <a:latin typeface="+mj-lt"/>
              </a:rPr>
              <a:t> </a:t>
            </a:r>
            <a:r>
              <a:rPr lang="vi-VN" sz="3000" dirty="0" err="1">
                <a:latin typeface="+mj-lt"/>
              </a:rPr>
              <a:t>trọng</a:t>
            </a:r>
            <a:r>
              <a:rPr lang="vi-VN" sz="3000" dirty="0">
                <a:latin typeface="+mj-lt"/>
              </a:rPr>
              <a:t> </a:t>
            </a:r>
            <a:r>
              <a:rPr lang="vi-VN" sz="3000" dirty="0" err="1">
                <a:latin typeface="+mj-lt"/>
              </a:rPr>
              <a:t>yếu</a:t>
            </a:r>
            <a:r>
              <a:rPr lang="vi-VN" sz="3000" dirty="0">
                <a:latin typeface="+mj-lt"/>
              </a:rPr>
              <a:t> </a:t>
            </a:r>
            <a:r>
              <a:rPr lang="vi-VN" sz="3000" dirty="0" err="1">
                <a:latin typeface="+mj-lt"/>
              </a:rPr>
              <a:t>của</a:t>
            </a:r>
            <a:r>
              <a:rPr lang="vi-VN" sz="3000" dirty="0">
                <a:latin typeface="+mj-lt"/>
              </a:rPr>
              <a:t> </a:t>
            </a:r>
            <a:r>
              <a:rPr lang="vi-VN" sz="3000" dirty="0" err="1">
                <a:latin typeface="+mj-lt"/>
              </a:rPr>
              <a:t>container</a:t>
            </a:r>
            <a:r>
              <a:rPr lang="vi-VN" sz="3000" dirty="0">
                <a:latin typeface="+mj-lt"/>
              </a:rPr>
              <a:t> liên quan </a:t>
            </a:r>
            <a:r>
              <a:rPr lang="vi-VN" sz="3000" dirty="0" err="1">
                <a:latin typeface="+mj-lt"/>
              </a:rPr>
              <a:t>tới</a:t>
            </a:r>
            <a:r>
              <a:rPr lang="vi-VN" sz="3000" dirty="0">
                <a:latin typeface="+mj-lt"/>
              </a:rPr>
              <a:t> an </a:t>
            </a:r>
            <a:r>
              <a:rPr lang="vi-VN" sz="3000" dirty="0" err="1">
                <a:latin typeface="+mj-lt"/>
              </a:rPr>
              <a:t>toàn</a:t>
            </a:r>
            <a:r>
              <a:rPr lang="vi-VN" sz="3000" dirty="0">
                <a:latin typeface="+mj-lt"/>
              </a:rPr>
              <a:t> chuyên </a:t>
            </a:r>
            <a:r>
              <a:rPr lang="vi-VN" sz="3000" dirty="0" err="1">
                <a:latin typeface="+mj-lt"/>
              </a:rPr>
              <a:t>chở</a:t>
            </a:r>
            <a:r>
              <a:rPr lang="vi-VN" sz="3000" dirty="0">
                <a:latin typeface="+mj-lt"/>
              </a:rPr>
              <a:t>.</a:t>
            </a:r>
          </a:p>
          <a:p>
            <a:pPr algn="just" fontAlgn="base">
              <a:buFont typeface="Wingdings" panose="05000000000000000000" pitchFamily="2" charset="2"/>
              <a:buChar char="q"/>
            </a:pPr>
            <a:r>
              <a:rPr lang="vi-VN" sz="3000" b="1" dirty="0" err="1">
                <a:latin typeface="+mj-lt"/>
              </a:rPr>
              <a:t>Kiểm</a:t>
            </a:r>
            <a:r>
              <a:rPr lang="vi-VN" sz="3000" b="1" dirty="0">
                <a:latin typeface="+mj-lt"/>
              </a:rPr>
              <a:t> tra bên trong </a:t>
            </a:r>
            <a:r>
              <a:rPr lang="vi-VN" sz="3000" b="1" dirty="0" err="1">
                <a:latin typeface="+mj-lt"/>
              </a:rPr>
              <a:t>container</a:t>
            </a:r>
            <a:endParaRPr lang="vi-VN" sz="3000" dirty="0">
              <a:latin typeface="+mj-lt"/>
            </a:endParaRPr>
          </a:p>
          <a:p>
            <a:pPr marL="0" indent="0" algn="just" fontAlgn="base">
              <a:buNone/>
            </a:pPr>
            <a:r>
              <a:rPr lang="vi-VN" sz="3000" dirty="0" err="1">
                <a:latin typeface="+mj-lt"/>
              </a:rPr>
              <a:t>Kiểm</a:t>
            </a:r>
            <a:r>
              <a:rPr lang="vi-VN" sz="3000" dirty="0">
                <a:latin typeface="+mj-lt"/>
              </a:rPr>
              <a:t> tra </a:t>
            </a:r>
            <a:r>
              <a:rPr lang="vi-VN" sz="3000" dirty="0" err="1">
                <a:latin typeface="+mj-lt"/>
              </a:rPr>
              <a:t>độ</a:t>
            </a:r>
            <a:r>
              <a:rPr lang="vi-VN" sz="3000" dirty="0">
                <a:latin typeface="+mj-lt"/>
              </a:rPr>
              <a:t> </a:t>
            </a:r>
            <a:r>
              <a:rPr lang="vi-VN" sz="3000" dirty="0" err="1">
                <a:latin typeface="+mj-lt"/>
              </a:rPr>
              <a:t>kín</a:t>
            </a:r>
            <a:r>
              <a:rPr lang="vi-VN" sz="3000" dirty="0">
                <a:latin typeface="+mj-lt"/>
              </a:rPr>
              <a:t> </a:t>
            </a:r>
            <a:r>
              <a:rPr lang="vi-VN" sz="3000" dirty="0" err="1">
                <a:latin typeface="+mj-lt"/>
              </a:rPr>
              <a:t>nước</a:t>
            </a:r>
            <a:r>
              <a:rPr lang="vi-VN" sz="3000" dirty="0">
                <a:latin typeface="+mj-lt"/>
              </a:rPr>
              <a:t> </a:t>
            </a:r>
            <a:r>
              <a:rPr lang="vi-VN" sz="3000" dirty="0" err="1">
                <a:latin typeface="+mj-lt"/>
              </a:rPr>
              <a:t>bằng</a:t>
            </a:r>
            <a:r>
              <a:rPr lang="vi-VN" sz="3000" dirty="0">
                <a:latin typeface="+mj-lt"/>
              </a:rPr>
              <a:t> </a:t>
            </a:r>
            <a:r>
              <a:rPr lang="vi-VN" sz="3000" dirty="0" err="1">
                <a:latin typeface="+mj-lt"/>
              </a:rPr>
              <a:t>cách</a:t>
            </a:r>
            <a:r>
              <a:rPr lang="vi-VN" sz="3000" dirty="0">
                <a:latin typeface="+mj-lt"/>
              </a:rPr>
              <a:t> </a:t>
            </a:r>
            <a:r>
              <a:rPr lang="vi-VN" sz="3000" dirty="0" err="1">
                <a:latin typeface="+mj-lt"/>
              </a:rPr>
              <a:t>khép</a:t>
            </a:r>
            <a:r>
              <a:rPr lang="vi-VN" sz="3000" dirty="0">
                <a:latin typeface="+mj-lt"/>
              </a:rPr>
              <a:t> </a:t>
            </a:r>
            <a:r>
              <a:rPr lang="vi-VN" sz="3000" dirty="0" err="1">
                <a:latin typeface="+mj-lt"/>
              </a:rPr>
              <a:t>kín</a:t>
            </a:r>
            <a:r>
              <a:rPr lang="vi-VN" sz="3000" dirty="0">
                <a:latin typeface="+mj-lt"/>
              </a:rPr>
              <a:t> </a:t>
            </a:r>
            <a:r>
              <a:rPr lang="vi-VN" sz="3000" dirty="0" err="1">
                <a:latin typeface="+mj-lt"/>
              </a:rPr>
              <a:t>cửa</a:t>
            </a:r>
            <a:r>
              <a:rPr lang="vi-VN" sz="3000" dirty="0">
                <a:latin typeface="+mj-lt"/>
              </a:rPr>
              <a:t> </a:t>
            </a:r>
            <a:r>
              <a:rPr lang="vi-VN" sz="3000" dirty="0" err="1">
                <a:latin typeface="+mj-lt"/>
              </a:rPr>
              <a:t>từ</a:t>
            </a:r>
            <a:r>
              <a:rPr lang="vi-VN" sz="3000" dirty="0">
                <a:latin typeface="+mj-lt"/>
              </a:rPr>
              <a:t> bên trong quan </a:t>
            </a:r>
            <a:r>
              <a:rPr lang="vi-VN" sz="3000" dirty="0" err="1">
                <a:latin typeface="+mj-lt"/>
              </a:rPr>
              <a:t>sát</a:t>
            </a:r>
            <a:r>
              <a:rPr lang="vi-VN" sz="3000" dirty="0">
                <a:latin typeface="+mj-lt"/>
              </a:rPr>
              <a:t> </a:t>
            </a:r>
            <a:r>
              <a:rPr lang="vi-VN" sz="3000" dirty="0" err="1">
                <a:latin typeface="+mj-lt"/>
              </a:rPr>
              <a:t>các</a:t>
            </a:r>
            <a:r>
              <a:rPr lang="vi-VN" sz="3000" dirty="0">
                <a:latin typeface="+mj-lt"/>
              </a:rPr>
              <a:t> tia </a:t>
            </a:r>
            <a:r>
              <a:rPr lang="vi-VN" sz="3000" dirty="0" err="1">
                <a:latin typeface="+mj-lt"/>
              </a:rPr>
              <a:t>sáng</a:t>
            </a:r>
            <a:r>
              <a:rPr lang="vi-VN" sz="3000" dirty="0">
                <a:latin typeface="+mj-lt"/>
              </a:rPr>
              <a:t> </a:t>
            </a:r>
            <a:r>
              <a:rPr lang="vi-VN" sz="3000" dirty="0" err="1">
                <a:latin typeface="+mj-lt"/>
              </a:rPr>
              <a:t>lọt</a:t>
            </a:r>
            <a:r>
              <a:rPr lang="vi-VN" sz="3000" dirty="0">
                <a:latin typeface="+mj-lt"/>
              </a:rPr>
              <a:t> qua </a:t>
            </a:r>
            <a:r>
              <a:rPr lang="vi-VN" sz="3000" dirty="0" err="1">
                <a:latin typeface="+mj-lt"/>
              </a:rPr>
              <a:t>để</a:t>
            </a:r>
            <a:r>
              <a:rPr lang="vi-VN" sz="3000" dirty="0">
                <a:latin typeface="+mj-lt"/>
              </a:rPr>
              <a:t> </a:t>
            </a:r>
            <a:r>
              <a:rPr lang="vi-VN" sz="3000" dirty="0" err="1">
                <a:latin typeface="+mj-lt"/>
              </a:rPr>
              <a:t>phát</a:t>
            </a:r>
            <a:r>
              <a:rPr lang="vi-VN" sz="3000" dirty="0">
                <a:latin typeface="+mj-lt"/>
              </a:rPr>
              <a:t> </a:t>
            </a:r>
            <a:r>
              <a:rPr lang="vi-VN" sz="3000" dirty="0" err="1">
                <a:latin typeface="+mj-lt"/>
              </a:rPr>
              <a:t>hiện</a:t>
            </a:r>
            <a:r>
              <a:rPr lang="vi-VN" sz="3000" dirty="0">
                <a:latin typeface="+mj-lt"/>
              </a:rPr>
              <a:t> </a:t>
            </a:r>
            <a:r>
              <a:rPr lang="vi-VN" sz="3000" dirty="0" err="1">
                <a:latin typeface="+mj-lt"/>
              </a:rPr>
              <a:t>lỗ</a:t>
            </a:r>
            <a:r>
              <a:rPr lang="vi-VN" sz="3000" dirty="0">
                <a:latin typeface="+mj-lt"/>
              </a:rPr>
              <a:t> </a:t>
            </a:r>
            <a:r>
              <a:rPr lang="vi-VN" sz="3000" dirty="0" err="1">
                <a:latin typeface="+mj-lt"/>
              </a:rPr>
              <a:t>thủng</a:t>
            </a:r>
            <a:r>
              <a:rPr lang="vi-VN" sz="3000" dirty="0">
                <a:latin typeface="+mj-lt"/>
              </a:rPr>
              <a:t> </a:t>
            </a:r>
            <a:r>
              <a:rPr lang="vi-VN" sz="3000" dirty="0" err="1">
                <a:latin typeface="+mj-lt"/>
              </a:rPr>
              <a:t>hoặc</a:t>
            </a:r>
            <a:r>
              <a:rPr lang="vi-VN" sz="3000" dirty="0">
                <a:latin typeface="+mj-lt"/>
              </a:rPr>
              <a:t> khe </a:t>
            </a:r>
            <a:r>
              <a:rPr lang="vi-VN" sz="3000" dirty="0" err="1">
                <a:latin typeface="+mj-lt"/>
              </a:rPr>
              <a:t>nứt</a:t>
            </a:r>
            <a:r>
              <a:rPr lang="vi-VN" sz="3000" dirty="0">
                <a:latin typeface="+mj-lt"/>
              </a:rPr>
              <a:t>. </a:t>
            </a:r>
            <a:r>
              <a:rPr lang="vi-VN" sz="3000" dirty="0" err="1">
                <a:latin typeface="+mj-lt"/>
              </a:rPr>
              <a:t>Kiểm</a:t>
            </a:r>
            <a:r>
              <a:rPr lang="vi-VN" sz="3000" dirty="0">
                <a:latin typeface="+mj-lt"/>
              </a:rPr>
              <a:t> tra </a:t>
            </a:r>
            <a:r>
              <a:rPr lang="vi-VN" sz="3000" dirty="0" err="1">
                <a:latin typeface="+mj-lt"/>
              </a:rPr>
              <a:t>các</a:t>
            </a:r>
            <a:r>
              <a:rPr lang="vi-VN" sz="3000" dirty="0">
                <a:latin typeface="+mj-lt"/>
              </a:rPr>
              <a:t> đinh </a:t>
            </a:r>
            <a:r>
              <a:rPr lang="vi-VN" sz="3000" dirty="0" err="1">
                <a:latin typeface="+mj-lt"/>
              </a:rPr>
              <a:t>tán</a:t>
            </a:r>
            <a:r>
              <a:rPr lang="vi-VN" sz="3000" dirty="0">
                <a:latin typeface="+mj-lt"/>
              </a:rPr>
              <a:t>, </a:t>
            </a:r>
            <a:r>
              <a:rPr lang="vi-VN" sz="3000" dirty="0" err="1">
                <a:latin typeface="+mj-lt"/>
              </a:rPr>
              <a:t>rivê</a:t>
            </a:r>
            <a:r>
              <a:rPr lang="vi-VN" sz="3000" dirty="0">
                <a:latin typeface="+mj-lt"/>
              </a:rPr>
              <a:t> xem </a:t>
            </a:r>
            <a:r>
              <a:rPr lang="vi-VN" sz="3000" dirty="0" err="1">
                <a:latin typeface="+mj-lt"/>
              </a:rPr>
              <a:t>có</a:t>
            </a:r>
            <a:r>
              <a:rPr lang="vi-VN" sz="3000" dirty="0">
                <a:latin typeface="+mj-lt"/>
              </a:rPr>
              <a:t> </a:t>
            </a:r>
            <a:r>
              <a:rPr lang="vi-VN" sz="3000" dirty="0" err="1">
                <a:latin typeface="+mj-lt"/>
              </a:rPr>
              <a:t>bị</a:t>
            </a:r>
            <a:r>
              <a:rPr lang="vi-VN" sz="3000" dirty="0">
                <a:latin typeface="+mj-lt"/>
              </a:rPr>
              <a:t> hư </a:t>
            </a:r>
            <a:r>
              <a:rPr lang="vi-VN" sz="3000" dirty="0" err="1">
                <a:latin typeface="+mj-lt"/>
              </a:rPr>
              <a:t>hỏng</a:t>
            </a:r>
            <a:r>
              <a:rPr lang="vi-VN" sz="3000" dirty="0">
                <a:latin typeface="+mj-lt"/>
              </a:rPr>
              <a:t> hay nhô lên không. </a:t>
            </a:r>
            <a:r>
              <a:rPr lang="vi-VN" sz="3000" dirty="0" err="1">
                <a:latin typeface="+mj-lt"/>
              </a:rPr>
              <a:t>Kiểm</a:t>
            </a:r>
            <a:r>
              <a:rPr lang="vi-VN" sz="3000" dirty="0">
                <a:latin typeface="+mj-lt"/>
              </a:rPr>
              <a:t> tra </a:t>
            </a:r>
            <a:r>
              <a:rPr lang="vi-VN" sz="3000" dirty="0" err="1">
                <a:latin typeface="+mj-lt"/>
              </a:rPr>
              <a:t>tấm</a:t>
            </a:r>
            <a:r>
              <a:rPr lang="vi-VN" sz="3000" dirty="0">
                <a:latin typeface="+mj-lt"/>
              </a:rPr>
              <a:t> </a:t>
            </a:r>
            <a:r>
              <a:rPr lang="vi-VN" sz="3000" dirty="0" err="1">
                <a:latin typeface="+mj-lt"/>
              </a:rPr>
              <a:t>bọc</a:t>
            </a:r>
            <a:r>
              <a:rPr lang="vi-VN" sz="3000" dirty="0">
                <a:latin typeface="+mj-lt"/>
              </a:rPr>
              <a:t> </a:t>
            </a:r>
            <a:r>
              <a:rPr lang="vi-VN" sz="3000" dirty="0" err="1">
                <a:latin typeface="+mj-lt"/>
              </a:rPr>
              <a:t>phủ</a:t>
            </a:r>
            <a:r>
              <a:rPr lang="vi-VN" sz="3000" dirty="0">
                <a:latin typeface="+mj-lt"/>
              </a:rPr>
              <a:t> </a:t>
            </a:r>
            <a:r>
              <a:rPr lang="vi-VN" sz="3000" dirty="0" err="1">
                <a:latin typeface="+mj-lt"/>
              </a:rPr>
              <a:t>hoặc</a:t>
            </a:r>
            <a:r>
              <a:rPr lang="vi-VN" sz="3000" dirty="0">
                <a:latin typeface="+mj-lt"/>
              </a:rPr>
              <a:t> </a:t>
            </a:r>
            <a:r>
              <a:rPr lang="vi-VN" sz="3000" dirty="0" err="1">
                <a:latin typeface="+mj-lt"/>
              </a:rPr>
              <a:t>các</a:t>
            </a:r>
            <a:r>
              <a:rPr lang="vi-VN" sz="3000" dirty="0">
                <a:latin typeface="+mj-lt"/>
              </a:rPr>
              <a:t> trang </a:t>
            </a:r>
            <a:r>
              <a:rPr lang="vi-VN" sz="3000" dirty="0" err="1">
                <a:latin typeface="+mj-lt"/>
              </a:rPr>
              <a:t>thiết</a:t>
            </a:r>
            <a:r>
              <a:rPr lang="vi-VN" sz="3000" dirty="0">
                <a:latin typeface="+mj-lt"/>
              </a:rPr>
              <a:t> </a:t>
            </a:r>
            <a:r>
              <a:rPr lang="vi-VN" sz="3000" dirty="0" err="1">
                <a:latin typeface="+mj-lt"/>
              </a:rPr>
              <a:t>bị</a:t>
            </a:r>
            <a:r>
              <a:rPr lang="vi-VN" sz="3000" dirty="0">
                <a:latin typeface="+mj-lt"/>
              </a:rPr>
              <a:t> </a:t>
            </a:r>
            <a:r>
              <a:rPr lang="vi-VN" sz="3000" dirty="0" err="1">
                <a:latin typeface="+mj-lt"/>
              </a:rPr>
              <a:t>khác</a:t>
            </a:r>
            <a:r>
              <a:rPr lang="vi-VN" sz="3000" dirty="0">
                <a:latin typeface="+mj-lt"/>
              </a:rPr>
              <a:t> như </a:t>
            </a:r>
            <a:r>
              <a:rPr lang="vi-VN" sz="3000" dirty="0" err="1">
                <a:latin typeface="+mj-lt"/>
              </a:rPr>
              <a:t>lỗ</a:t>
            </a:r>
            <a:r>
              <a:rPr lang="vi-VN" sz="3000" dirty="0">
                <a:latin typeface="+mj-lt"/>
              </a:rPr>
              <a:t> thông </a:t>
            </a:r>
            <a:r>
              <a:rPr lang="vi-VN" sz="3000" dirty="0" err="1">
                <a:latin typeface="+mj-lt"/>
              </a:rPr>
              <a:t>gió</a:t>
            </a:r>
            <a:r>
              <a:rPr lang="vi-VN" sz="3000" dirty="0">
                <a:latin typeface="+mj-lt"/>
              </a:rPr>
              <a:t>, </a:t>
            </a:r>
            <a:r>
              <a:rPr lang="vi-VN" sz="3000" dirty="0" err="1">
                <a:latin typeface="+mj-lt"/>
              </a:rPr>
              <a:t>ống</a:t>
            </a:r>
            <a:r>
              <a:rPr lang="vi-VN" sz="3000" dirty="0">
                <a:latin typeface="+mj-lt"/>
              </a:rPr>
              <a:t> </a:t>
            </a:r>
            <a:r>
              <a:rPr lang="vi-VN" sz="3000" dirty="0" err="1">
                <a:latin typeface="+mj-lt"/>
              </a:rPr>
              <a:t>dẫn</a:t>
            </a:r>
            <a:r>
              <a:rPr lang="vi-VN" sz="3000" dirty="0">
                <a:latin typeface="+mj-lt"/>
              </a:rPr>
              <a:t> hơi </a:t>
            </a:r>
            <a:r>
              <a:rPr lang="vi-VN" sz="3000" dirty="0" err="1">
                <a:latin typeface="+mj-lt"/>
              </a:rPr>
              <a:t>lạnh</a:t>
            </a:r>
            <a:r>
              <a:rPr lang="vi-VN" sz="3000" dirty="0">
                <a:latin typeface="+mj-lt"/>
              </a:rPr>
              <a:t>….</a:t>
            </a:r>
          </a:p>
          <a:p>
            <a:endParaRPr lang="vi-VN" dirty="0"/>
          </a:p>
        </p:txBody>
      </p:sp>
      <p:pic>
        <p:nvPicPr>
          <p:cNvPr id="5" name="Hình ảnh 4"/>
          <p:cNvPicPr>
            <a:picLocks noChangeAspect="1"/>
          </p:cNvPicPr>
          <p:nvPr/>
        </p:nvPicPr>
        <p:blipFill>
          <a:blip r:embed="rId2"/>
          <a:stretch>
            <a:fillRect/>
          </a:stretch>
        </p:blipFill>
        <p:spPr>
          <a:xfrm>
            <a:off x="2653591" y="5121372"/>
            <a:ext cx="3114675" cy="1466850"/>
          </a:xfrm>
          <a:prstGeom prst="rect">
            <a:avLst/>
          </a:prstGeom>
        </p:spPr>
      </p:pic>
      <p:pic>
        <p:nvPicPr>
          <p:cNvPr id="6" name="Hình ảnh 5"/>
          <p:cNvPicPr>
            <a:picLocks noChangeAspect="1"/>
          </p:cNvPicPr>
          <p:nvPr/>
        </p:nvPicPr>
        <p:blipFill>
          <a:blip r:embed="rId3"/>
          <a:stretch>
            <a:fillRect/>
          </a:stretch>
        </p:blipFill>
        <p:spPr>
          <a:xfrm>
            <a:off x="9077325" y="4851595"/>
            <a:ext cx="3114675" cy="20064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par>
                          <p:cTn id="23" fill="hold">
                            <p:stCondLst>
                              <p:cond delay="500"/>
                            </p:stCondLst>
                            <p:childTnLst>
                              <p:par>
                                <p:cTn id="24" presetID="16" presetClass="entr" presetSubtype="2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262011" y="264112"/>
            <a:ext cx="11667977" cy="4251179"/>
          </a:xfrm>
        </p:spPr>
        <p:txBody>
          <a:bodyPr>
            <a:normAutofit fontScale="92500" lnSpcReduction="10000"/>
          </a:bodyPr>
          <a:lstStyle/>
          <a:p>
            <a:pPr algn="just" fontAlgn="base">
              <a:buFont typeface="Wingdings" panose="05000000000000000000" pitchFamily="2" charset="2"/>
              <a:buChar char="q"/>
            </a:pPr>
            <a:r>
              <a:rPr lang="vi-VN" sz="3000" b="1" dirty="0" err="1">
                <a:latin typeface="+mj-lt"/>
              </a:rPr>
              <a:t>Kiểm</a:t>
            </a:r>
            <a:r>
              <a:rPr lang="vi-VN" sz="3000" b="1" dirty="0">
                <a:latin typeface="+mj-lt"/>
              </a:rPr>
              <a:t> tra </a:t>
            </a:r>
            <a:r>
              <a:rPr lang="vi-VN" sz="3000" b="1" dirty="0" err="1">
                <a:latin typeface="+mj-lt"/>
              </a:rPr>
              <a:t>cửa</a:t>
            </a:r>
            <a:r>
              <a:rPr lang="vi-VN" sz="3000" b="1" dirty="0">
                <a:latin typeface="+mj-lt"/>
              </a:rPr>
              <a:t> </a:t>
            </a:r>
            <a:r>
              <a:rPr lang="vi-VN" sz="3000" b="1" dirty="0" err="1">
                <a:latin typeface="+mj-lt"/>
              </a:rPr>
              <a:t>container</a:t>
            </a:r>
            <a:r>
              <a:rPr lang="vi-VN" sz="3000" b="1" dirty="0">
                <a:latin typeface="+mj-lt"/>
              </a:rPr>
              <a:t>.</a:t>
            </a:r>
            <a:endParaRPr lang="vi-VN" sz="3000" dirty="0">
              <a:latin typeface="+mj-lt"/>
            </a:endParaRPr>
          </a:p>
          <a:p>
            <a:pPr marL="0" indent="0" algn="just" fontAlgn="base">
              <a:buNone/>
            </a:pPr>
            <a:r>
              <a:rPr lang="vi-VN" sz="3000" dirty="0" err="1">
                <a:latin typeface="+mj-lt"/>
              </a:rPr>
              <a:t>Tình</a:t>
            </a:r>
            <a:r>
              <a:rPr lang="vi-VN" sz="3000" dirty="0">
                <a:latin typeface="+mj-lt"/>
              </a:rPr>
              <a:t> </a:t>
            </a:r>
            <a:r>
              <a:rPr lang="vi-VN" sz="3000" dirty="0" err="1">
                <a:latin typeface="+mj-lt"/>
              </a:rPr>
              <a:t>hình</a:t>
            </a:r>
            <a:r>
              <a:rPr lang="vi-VN" sz="3000" dirty="0">
                <a:latin typeface="+mj-lt"/>
              </a:rPr>
              <a:t> </a:t>
            </a:r>
            <a:r>
              <a:rPr lang="vi-VN" sz="3000" dirty="0" err="1">
                <a:latin typeface="+mj-lt"/>
              </a:rPr>
              <a:t>hoạt</a:t>
            </a:r>
            <a:r>
              <a:rPr lang="vi-VN" sz="3000" dirty="0">
                <a:latin typeface="+mj-lt"/>
              </a:rPr>
              <a:t> </a:t>
            </a:r>
            <a:r>
              <a:rPr lang="vi-VN" sz="3000" dirty="0" err="1">
                <a:latin typeface="+mj-lt"/>
              </a:rPr>
              <a:t>động</a:t>
            </a:r>
            <a:r>
              <a:rPr lang="vi-VN" sz="3000" dirty="0">
                <a:latin typeface="+mj-lt"/>
              </a:rPr>
              <a:t> khi </a:t>
            </a:r>
            <a:r>
              <a:rPr lang="vi-VN" sz="3000" dirty="0" err="1">
                <a:latin typeface="+mj-lt"/>
              </a:rPr>
              <a:t>đóng</a:t>
            </a:r>
            <a:r>
              <a:rPr lang="vi-VN" sz="3000" dirty="0">
                <a:latin typeface="+mj-lt"/>
              </a:rPr>
              <a:t> </a:t>
            </a:r>
            <a:r>
              <a:rPr lang="vi-VN" sz="3000" dirty="0" err="1">
                <a:latin typeface="+mj-lt"/>
              </a:rPr>
              <a:t>mở</a:t>
            </a:r>
            <a:r>
              <a:rPr lang="vi-VN" sz="3000" dirty="0">
                <a:latin typeface="+mj-lt"/>
              </a:rPr>
              <a:t> </a:t>
            </a:r>
            <a:r>
              <a:rPr lang="vi-VN" sz="3000" dirty="0" err="1">
                <a:latin typeface="+mj-lt"/>
              </a:rPr>
              <a:t>cánh</a:t>
            </a:r>
            <a:r>
              <a:rPr lang="vi-VN" sz="3000" dirty="0">
                <a:latin typeface="+mj-lt"/>
              </a:rPr>
              <a:t> </a:t>
            </a:r>
            <a:r>
              <a:rPr lang="vi-VN" sz="3000" dirty="0" err="1">
                <a:latin typeface="+mj-lt"/>
              </a:rPr>
              <a:t>cửa</a:t>
            </a:r>
            <a:r>
              <a:rPr lang="vi-VN" sz="3000" dirty="0">
                <a:latin typeface="+mj-lt"/>
              </a:rPr>
              <a:t> </a:t>
            </a:r>
            <a:r>
              <a:rPr lang="vi-VN" sz="3000" dirty="0" err="1">
                <a:latin typeface="+mj-lt"/>
              </a:rPr>
              <a:t>và</a:t>
            </a:r>
            <a:r>
              <a:rPr lang="vi-VN" sz="3000" dirty="0">
                <a:latin typeface="+mj-lt"/>
              </a:rPr>
              <a:t> </a:t>
            </a:r>
            <a:r>
              <a:rPr lang="vi-VN" sz="3000" dirty="0" err="1">
                <a:latin typeface="+mj-lt"/>
              </a:rPr>
              <a:t>chốt</a:t>
            </a:r>
            <a:r>
              <a:rPr lang="vi-VN" sz="3000" dirty="0">
                <a:latin typeface="+mj-lt"/>
              </a:rPr>
              <a:t> </a:t>
            </a:r>
            <a:r>
              <a:rPr lang="vi-VN" sz="3000" dirty="0" err="1">
                <a:latin typeface="+mj-lt"/>
              </a:rPr>
              <a:t>đệm</a:t>
            </a:r>
            <a:r>
              <a:rPr lang="vi-VN" sz="3000" dirty="0">
                <a:latin typeface="+mj-lt"/>
              </a:rPr>
              <a:t> </a:t>
            </a:r>
            <a:r>
              <a:rPr lang="vi-VN" sz="3000" dirty="0" err="1">
                <a:latin typeface="+mj-lt"/>
              </a:rPr>
              <a:t>cửa</a:t>
            </a:r>
            <a:r>
              <a:rPr lang="vi-VN" sz="3000" dirty="0">
                <a:latin typeface="+mj-lt"/>
              </a:rPr>
              <a:t>, </a:t>
            </a:r>
            <a:r>
              <a:rPr lang="vi-VN" sz="3000" dirty="0" err="1">
                <a:latin typeface="+mj-lt"/>
              </a:rPr>
              <a:t>bảo</a:t>
            </a:r>
            <a:r>
              <a:rPr lang="vi-VN" sz="3000" dirty="0">
                <a:latin typeface="+mj-lt"/>
              </a:rPr>
              <a:t> </a:t>
            </a:r>
            <a:r>
              <a:rPr lang="vi-VN" sz="3000" dirty="0" err="1">
                <a:latin typeface="+mj-lt"/>
              </a:rPr>
              <a:t>đảm</a:t>
            </a:r>
            <a:r>
              <a:rPr lang="vi-VN" sz="3000" dirty="0">
                <a:latin typeface="+mj-lt"/>
              </a:rPr>
              <a:t> </a:t>
            </a:r>
            <a:r>
              <a:rPr lang="vi-VN" sz="3000" dirty="0" err="1">
                <a:latin typeface="+mj-lt"/>
              </a:rPr>
              <a:t>cửa</a:t>
            </a:r>
            <a:r>
              <a:rPr lang="vi-VN" sz="3000" dirty="0">
                <a:latin typeface="+mj-lt"/>
              </a:rPr>
              <a:t> </a:t>
            </a:r>
            <a:r>
              <a:rPr lang="vi-VN" sz="3000" dirty="0" err="1">
                <a:latin typeface="+mj-lt"/>
              </a:rPr>
              <a:t>đóng</a:t>
            </a:r>
            <a:r>
              <a:rPr lang="vi-VN" sz="3000" dirty="0">
                <a:latin typeface="+mj-lt"/>
              </a:rPr>
              <a:t> </a:t>
            </a:r>
            <a:r>
              <a:rPr lang="vi-VN" sz="3000" dirty="0" err="1">
                <a:latin typeface="+mj-lt"/>
              </a:rPr>
              <a:t>mở</a:t>
            </a:r>
            <a:r>
              <a:rPr lang="vi-VN" sz="3000" dirty="0">
                <a:latin typeface="+mj-lt"/>
              </a:rPr>
              <a:t> an </a:t>
            </a:r>
            <a:r>
              <a:rPr lang="vi-VN" sz="3000" dirty="0" err="1">
                <a:latin typeface="+mj-lt"/>
              </a:rPr>
              <a:t>toàn</a:t>
            </a:r>
            <a:r>
              <a:rPr lang="vi-VN" sz="3000" dirty="0">
                <a:latin typeface="+mj-lt"/>
              </a:rPr>
              <a:t>, niêm phong </a:t>
            </a:r>
            <a:r>
              <a:rPr lang="vi-VN" sz="3000" dirty="0" err="1">
                <a:latin typeface="+mj-lt"/>
              </a:rPr>
              <a:t>chắc</a:t>
            </a:r>
            <a:r>
              <a:rPr lang="vi-VN" sz="3000" dirty="0">
                <a:latin typeface="+mj-lt"/>
              </a:rPr>
              <a:t> </a:t>
            </a:r>
            <a:r>
              <a:rPr lang="vi-VN" sz="3000" dirty="0" err="1">
                <a:latin typeface="+mj-lt"/>
              </a:rPr>
              <a:t>chắn</a:t>
            </a:r>
            <a:r>
              <a:rPr lang="vi-VN" sz="3000" dirty="0">
                <a:latin typeface="+mj-lt"/>
              </a:rPr>
              <a:t> </a:t>
            </a:r>
            <a:r>
              <a:rPr lang="vi-VN" sz="3000" dirty="0" err="1">
                <a:latin typeface="+mj-lt"/>
              </a:rPr>
              <a:t>và</a:t>
            </a:r>
            <a:r>
              <a:rPr lang="vi-VN" sz="3000" dirty="0">
                <a:latin typeface="+mj-lt"/>
              </a:rPr>
              <a:t> </a:t>
            </a:r>
            <a:r>
              <a:rPr lang="vi-VN" sz="3000" dirty="0" err="1">
                <a:latin typeface="+mj-lt"/>
              </a:rPr>
              <a:t>kín</a:t>
            </a:r>
            <a:r>
              <a:rPr lang="vi-VN" sz="3000" dirty="0">
                <a:latin typeface="+mj-lt"/>
              </a:rPr>
              <a:t> không </a:t>
            </a:r>
            <a:r>
              <a:rPr lang="vi-VN" sz="3000" dirty="0" err="1">
                <a:latin typeface="+mj-lt"/>
              </a:rPr>
              <a:t>để</a:t>
            </a:r>
            <a:r>
              <a:rPr lang="vi-VN" sz="3000" dirty="0">
                <a:latin typeface="+mj-lt"/>
              </a:rPr>
              <a:t> </a:t>
            </a:r>
            <a:r>
              <a:rPr lang="vi-VN" sz="3000" dirty="0" err="1">
                <a:latin typeface="+mj-lt"/>
              </a:rPr>
              <a:t>nước</a:t>
            </a:r>
            <a:r>
              <a:rPr lang="vi-VN" sz="3000" dirty="0">
                <a:latin typeface="+mj-lt"/>
              </a:rPr>
              <a:t> xâm </a:t>
            </a:r>
            <a:r>
              <a:rPr lang="vi-VN" sz="3000" dirty="0" err="1">
                <a:latin typeface="+mj-lt"/>
              </a:rPr>
              <a:t>nhập</a:t>
            </a:r>
            <a:r>
              <a:rPr lang="vi-VN" sz="3000" dirty="0">
                <a:latin typeface="+mj-lt"/>
              </a:rPr>
              <a:t> </a:t>
            </a:r>
            <a:r>
              <a:rPr lang="vi-VN" sz="3000" dirty="0" err="1">
                <a:latin typeface="+mj-lt"/>
              </a:rPr>
              <a:t>vào</a:t>
            </a:r>
            <a:r>
              <a:rPr lang="vi-VN" sz="3000" dirty="0">
                <a:latin typeface="+mj-lt"/>
              </a:rPr>
              <a:t>.</a:t>
            </a:r>
          </a:p>
          <a:p>
            <a:pPr algn="just" fontAlgn="base">
              <a:buFont typeface="Wingdings" panose="05000000000000000000" pitchFamily="2" charset="2"/>
              <a:buChar char="q"/>
            </a:pPr>
            <a:r>
              <a:rPr lang="vi-VN" sz="3000" b="1" dirty="0" err="1">
                <a:latin typeface="+mj-lt"/>
              </a:rPr>
              <a:t>Kiểm</a:t>
            </a:r>
            <a:r>
              <a:rPr lang="vi-VN" sz="3000" b="1" dirty="0">
                <a:latin typeface="+mj-lt"/>
              </a:rPr>
              <a:t> tra </a:t>
            </a:r>
            <a:r>
              <a:rPr lang="vi-VN" sz="3000" b="1" dirty="0" err="1">
                <a:latin typeface="+mj-lt"/>
              </a:rPr>
              <a:t>tình</a:t>
            </a:r>
            <a:r>
              <a:rPr lang="vi-VN" sz="3000" b="1" dirty="0">
                <a:latin typeface="+mj-lt"/>
              </a:rPr>
              <a:t> </a:t>
            </a:r>
            <a:r>
              <a:rPr lang="vi-VN" sz="3000" b="1" dirty="0" err="1">
                <a:latin typeface="+mj-lt"/>
              </a:rPr>
              <a:t>trạng</a:t>
            </a:r>
            <a:r>
              <a:rPr lang="vi-VN" sz="3000" b="1" dirty="0">
                <a:latin typeface="+mj-lt"/>
              </a:rPr>
              <a:t> </a:t>
            </a:r>
            <a:r>
              <a:rPr lang="vi-VN" sz="3000" b="1" dirty="0" err="1">
                <a:latin typeface="+mj-lt"/>
              </a:rPr>
              <a:t>vệ</a:t>
            </a:r>
            <a:r>
              <a:rPr lang="vi-VN" sz="3000" b="1" dirty="0">
                <a:latin typeface="+mj-lt"/>
              </a:rPr>
              <a:t> sinh </a:t>
            </a:r>
            <a:r>
              <a:rPr lang="vi-VN" sz="3000" b="1" dirty="0" err="1">
                <a:latin typeface="+mj-lt"/>
              </a:rPr>
              <a:t>container</a:t>
            </a:r>
            <a:r>
              <a:rPr lang="vi-VN" sz="3000" b="1" dirty="0">
                <a:latin typeface="+mj-lt"/>
              </a:rPr>
              <a:t>.</a:t>
            </a:r>
            <a:endParaRPr lang="vi-VN" sz="3000" dirty="0">
              <a:latin typeface="+mj-lt"/>
            </a:endParaRPr>
          </a:p>
          <a:p>
            <a:pPr marL="0" indent="0" algn="just" fontAlgn="base">
              <a:buNone/>
            </a:pPr>
            <a:r>
              <a:rPr lang="vi-VN" sz="3000" dirty="0" err="1">
                <a:latin typeface="+mj-lt"/>
              </a:rPr>
              <a:t>Container</a:t>
            </a:r>
            <a:r>
              <a:rPr lang="vi-VN" sz="3000" dirty="0">
                <a:latin typeface="+mj-lt"/>
              </a:rPr>
              <a:t> </a:t>
            </a:r>
            <a:r>
              <a:rPr lang="vi-VN" sz="3000" dirty="0" err="1">
                <a:latin typeface="+mj-lt"/>
              </a:rPr>
              <a:t>phải</a:t>
            </a:r>
            <a:r>
              <a:rPr lang="vi-VN" sz="3000" dirty="0">
                <a:latin typeface="+mj-lt"/>
              </a:rPr>
              <a:t> </a:t>
            </a:r>
            <a:r>
              <a:rPr lang="vi-VN" sz="3000" dirty="0" err="1">
                <a:latin typeface="+mj-lt"/>
              </a:rPr>
              <a:t>được</a:t>
            </a:r>
            <a:r>
              <a:rPr lang="vi-VN" sz="3000" dirty="0">
                <a:latin typeface="+mj-lt"/>
              </a:rPr>
              <a:t> don </a:t>
            </a:r>
            <a:r>
              <a:rPr lang="vi-VN" sz="3000" dirty="0" err="1">
                <a:latin typeface="+mj-lt"/>
              </a:rPr>
              <a:t>vệ</a:t>
            </a:r>
            <a:r>
              <a:rPr lang="vi-VN" sz="3000" dirty="0">
                <a:latin typeface="+mj-lt"/>
              </a:rPr>
              <a:t> sinh </a:t>
            </a:r>
            <a:r>
              <a:rPr lang="vi-VN" sz="3000" dirty="0" err="1">
                <a:latin typeface="+mj-lt"/>
              </a:rPr>
              <a:t>tốt</a:t>
            </a:r>
            <a:r>
              <a:rPr lang="vi-VN" sz="3000" dirty="0">
                <a:latin typeface="+mj-lt"/>
              </a:rPr>
              <a:t>, khô </a:t>
            </a:r>
            <a:r>
              <a:rPr lang="vi-VN" sz="3000" dirty="0" err="1">
                <a:latin typeface="+mj-lt"/>
              </a:rPr>
              <a:t>ráo</a:t>
            </a:r>
            <a:r>
              <a:rPr lang="vi-VN" sz="3000" dirty="0">
                <a:latin typeface="+mj-lt"/>
              </a:rPr>
              <a:t>, không </a:t>
            </a:r>
            <a:r>
              <a:rPr lang="vi-VN" sz="3000" dirty="0" err="1">
                <a:latin typeface="+mj-lt"/>
              </a:rPr>
              <a:t>bị</a:t>
            </a:r>
            <a:r>
              <a:rPr lang="vi-VN" sz="3000" dirty="0">
                <a:latin typeface="+mj-lt"/>
              </a:rPr>
              <a:t> </a:t>
            </a:r>
            <a:r>
              <a:rPr lang="vi-VN" sz="3000" dirty="0" err="1">
                <a:latin typeface="+mj-lt"/>
              </a:rPr>
              <a:t>mùi</a:t>
            </a:r>
            <a:r>
              <a:rPr lang="vi-VN" sz="3000" dirty="0">
                <a:latin typeface="+mj-lt"/>
              </a:rPr>
              <a:t> hôi hay dây </a:t>
            </a:r>
            <a:r>
              <a:rPr lang="vi-VN" sz="3000" dirty="0" err="1">
                <a:latin typeface="+mj-lt"/>
              </a:rPr>
              <a:t>bẩn</a:t>
            </a:r>
            <a:r>
              <a:rPr lang="vi-VN" sz="3000" dirty="0">
                <a:latin typeface="+mj-lt"/>
              </a:rPr>
              <a:t>.</a:t>
            </a:r>
          </a:p>
          <a:p>
            <a:pPr marL="0" indent="0" algn="just" fontAlgn="base">
              <a:buNone/>
            </a:pPr>
            <a:r>
              <a:rPr lang="vi-VN" sz="3000" dirty="0" err="1">
                <a:latin typeface="+mj-lt"/>
              </a:rPr>
              <a:t>Ðóng</a:t>
            </a:r>
            <a:r>
              <a:rPr lang="vi-VN" sz="3000" dirty="0">
                <a:latin typeface="+mj-lt"/>
              </a:rPr>
              <a:t> </a:t>
            </a:r>
            <a:r>
              <a:rPr lang="vi-VN" sz="3000" dirty="0" err="1">
                <a:latin typeface="+mj-lt"/>
              </a:rPr>
              <a:t>hàng</a:t>
            </a:r>
            <a:r>
              <a:rPr lang="vi-VN" sz="3000" dirty="0">
                <a:latin typeface="+mj-lt"/>
              </a:rPr>
              <a:t> </a:t>
            </a:r>
            <a:r>
              <a:rPr lang="vi-VN" sz="3000" dirty="0" err="1">
                <a:latin typeface="+mj-lt"/>
              </a:rPr>
              <a:t>vào</a:t>
            </a:r>
            <a:r>
              <a:rPr lang="vi-VN" sz="3000" dirty="0">
                <a:latin typeface="+mj-lt"/>
              </a:rPr>
              <a:t> </a:t>
            </a:r>
            <a:r>
              <a:rPr lang="vi-VN" sz="3000" dirty="0" err="1">
                <a:latin typeface="+mj-lt"/>
              </a:rPr>
              <a:t>container</a:t>
            </a:r>
            <a:r>
              <a:rPr lang="vi-VN" sz="3000" dirty="0">
                <a:latin typeface="+mj-lt"/>
              </a:rPr>
              <a:t> không </a:t>
            </a:r>
            <a:r>
              <a:rPr lang="vi-VN" sz="3000" dirty="0" err="1">
                <a:latin typeface="+mj-lt"/>
              </a:rPr>
              <a:t>đạt</a:t>
            </a:r>
            <a:r>
              <a:rPr lang="vi-VN" sz="3000" dirty="0">
                <a:latin typeface="+mj-lt"/>
              </a:rPr>
              <a:t> tiêu </a:t>
            </a:r>
            <a:r>
              <a:rPr lang="vi-VN" sz="3000" dirty="0" err="1">
                <a:latin typeface="+mj-lt"/>
              </a:rPr>
              <a:t>chuẩn</a:t>
            </a:r>
            <a:r>
              <a:rPr lang="vi-VN" sz="3000" dirty="0">
                <a:latin typeface="+mj-lt"/>
              </a:rPr>
              <a:t> </a:t>
            </a:r>
            <a:r>
              <a:rPr lang="vi-VN" sz="3000" dirty="0" err="1">
                <a:latin typeface="+mj-lt"/>
              </a:rPr>
              <a:t>vệ</a:t>
            </a:r>
            <a:r>
              <a:rPr lang="vi-VN" sz="3000" dirty="0">
                <a:latin typeface="+mj-lt"/>
              </a:rPr>
              <a:t> sinh </a:t>
            </a:r>
            <a:r>
              <a:rPr lang="vi-VN" sz="3000" dirty="0" err="1">
                <a:latin typeface="+mj-lt"/>
              </a:rPr>
              <a:t>sẽ</a:t>
            </a:r>
            <a:r>
              <a:rPr lang="vi-VN" sz="3000" dirty="0">
                <a:latin typeface="+mj-lt"/>
              </a:rPr>
              <a:t> gây </a:t>
            </a:r>
            <a:r>
              <a:rPr lang="vi-VN" sz="3000" dirty="0" err="1">
                <a:latin typeface="+mj-lt"/>
              </a:rPr>
              <a:t>tổn</a:t>
            </a:r>
            <a:r>
              <a:rPr lang="vi-VN" sz="3000" dirty="0">
                <a:latin typeface="+mj-lt"/>
              </a:rPr>
              <a:t> </a:t>
            </a:r>
            <a:r>
              <a:rPr lang="vi-VN" sz="3000" dirty="0" err="1">
                <a:latin typeface="+mj-lt"/>
              </a:rPr>
              <a:t>thất</a:t>
            </a:r>
            <a:r>
              <a:rPr lang="vi-VN" sz="3000" dirty="0">
                <a:latin typeface="+mj-lt"/>
              </a:rPr>
              <a:t> cho </a:t>
            </a:r>
            <a:r>
              <a:rPr lang="vi-VN" sz="3000" dirty="0" err="1">
                <a:latin typeface="+mj-lt"/>
              </a:rPr>
              <a:t>hàng</a:t>
            </a:r>
            <a:r>
              <a:rPr lang="vi-VN" sz="3000" dirty="0">
                <a:latin typeface="+mj-lt"/>
              </a:rPr>
              <a:t> </a:t>
            </a:r>
            <a:r>
              <a:rPr lang="vi-VN" sz="3000" dirty="0" err="1">
                <a:latin typeface="+mj-lt"/>
              </a:rPr>
              <a:t>hóa</a:t>
            </a:r>
            <a:r>
              <a:rPr lang="vi-VN" sz="3000" dirty="0">
                <a:latin typeface="+mj-lt"/>
              </a:rPr>
              <a:t> </a:t>
            </a:r>
            <a:r>
              <a:rPr lang="vi-VN" sz="3000" dirty="0" err="1">
                <a:latin typeface="+mj-lt"/>
              </a:rPr>
              <a:t>đồng</a:t>
            </a:r>
            <a:r>
              <a:rPr lang="vi-VN" sz="3000" dirty="0">
                <a:latin typeface="+mj-lt"/>
              </a:rPr>
              <a:t> </a:t>
            </a:r>
            <a:r>
              <a:rPr lang="vi-VN" sz="3000" dirty="0" err="1">
                <a:latin typeface="+mj-lt"/>
              </a:rPr>
              <a:t>thời</a:t>
            </a:r>
            <a:r>
              <a:rPr lang="vi-VN" sz="3000" dirty="0">
                <a:latin typeface="+mj-lt"/>
              </a:rPr>
              <a:t> </a:t>
            </a:r>
            <a:r>
              <a:rPr lang="vi-VN" sz="3000" dirty="0" err="1">
                <a:latin typeface="+mj-lt"/>
              </a:rPr>
              <a:t>dễ</a:t>
            </a:r>
            <a:r>
              <a:rPr lang="vi-VN" sz="3000" dirty="0">
                <a:latin typeface="+mj-lt"/>
              </a:rPr>
              <a:t> </a:t>
            </a:r>
            <a:r>
              <a:rPr lang="vi-VN" sz="3000" dirty="0" err="1">
                <a:latin typeface="+mj-lt"/>
              </a:rPr>
              <a:t>bị</a:t>
            </a:r>
            <a:r>
              <a:rPr lang="vi-VN" sz="3000" dirty="0">
                <a:latin typeface="+mj-lt"/>
              </a:rPr>
              <a:t> </a:t>
            </a:r>
            <a:r>
              <a:rPr lang="vi-VN" sz="3000" dirty="0" err="1">
                <a:latin typeface="+mj-lt"/>
              </a:rPr>
              <a:t>từ</a:t>
            </a:r>
            <a:r>
              <a:rPr lang="vi-VN" sz="3000" dirty="0">
                <a:latin typeface="+mj-lt"/>
              </a:rPr>
              <a:t> </a:t>
            </a:r>
            <a:r>
              <a:rPr lang="vi-VN" sz="3000" dirty="0" err="1">
                <a:latin typeface="+mj-lt"/>
              </a:rPr>
              <a:t>chối</a:t>
            </a:r>
            <a:r>
              <a:rPr lang="vi-VN" sz="3000" dirty="0">
                <a:latin typeface="+mj-lt"/>
              </a:rPr>
              <a:t> khi cơ quan y </a:t>
            </a:r>
            <a:r>
              <a:rPr lang="vi-VN" sz="3000" dirty="0" err="1">
                <a:latin typeface="+mj-lt"/>
              </a:rPr>
              <a:t>tế</a:t>
            </a:r>
            <a:r>
              <a:rPr lang="vi-VN" sz="3000" dirty="0">
                <a:latin typeface="+mj-lt"/>
              </a:rPr>
              <a:t> </a:t>
            </a:r>
            <a:r>
              <a:rPr lang="vi-VN" sz="3000" dirty="0" err="1">
                <a:latin typeface="+mj-lt"/>
              </a:rPr>
              <a:t>nước</a:t>
            </a:r>
            <a:r>
              <a:rPr lang="vi-VN" sz="3000" dirty="0">
                <a:latin typeface="+mj-lt"/>
              </a:rPr>
              <a:t> </a:t>
            </a:r>
            <a:r>
              <a:rPr lang="vi-VN" sz="3000" dirty="0" err="1">
                <a:latin typeface="+mj-lt"/>
              </a:rPr>
              <a:t>gửi</a:t>
            </a:r>
            <a:r>
              <a:rPr lang="vi-VN" sz="3000" dirty="0">
                <a:latin typeface="+mj-lt"/>
              </a:rPr>
              <a:t> </a:t>
            </a:r>
            <a:r>
              <a:rPr lang="vi-VN" sz="3000" dirty="0" err="1">
                <a:latin typeface="+mj-lt"/>
              </a:rPr>
              <a:t>hàng</a:t>
            </a:r>
            <a:r>
              <a:rPr lang="vi-VN" sz="3000" dirty="0">
                <a:latin typeface="+mj-lt"/>
              </a:rPr>
              <a:t> </a:t>
            </a:r>
            <a:r>
              <a:rPr lang="vi-VN" sz="3000" dirty="0" err="1">
                <a:latin typeface="+mj-lt"/>
              </a:rPr>
              <a:t>kiểm</a:t>
            </a:r>
            <a:r>
              <a:rPr lang="vi-VN" sz="3000" dirty="0">
                <a:latin typeface="+mj-lt"/>
              </a:rPr>
              <a:t> tra </a:t>
            </a:r>
            <a:r>
              <a:rPr lang="vi-VN" sz="3000" dirty="0" err="1">
                <a:latin typeface="+mj-lt"/>
              </a:rPr>
              <a:t>phát</a:t>
            </a:r>
            <a:r>
              <a:rPr lang="vi-VN" sz="3000" dirty="0">
                <a:latin typeface="+mj-lt"/>
              </a:rPr>
              <a:t> </a:t>
            </a:r>
            <a:r>
              <a:rPr lang="vi-VN" sz="3000" dirty="0" err="1">
                <a:latin typeface="+mj-lt"/>
              </a:rPr>
              <a:t>hiện</a:t>
            </a:r>
            <a:r>
              <a:rPr lang="vi-VN" sz="3000" dirty="0">
                <a:latin typeface="+mj-lt"/>
              </a:rPr>
              <a:t>.</a:t>
            </a:r>
          </a:p>
          <a:p>
            <a:endParaRPr lang="vi-VN"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500"/>
                                        <p:tgtEl>
                                          <p:spTgt spid="3">
                                            <p:txEl>
                                              <p:pRg st="3" end="3"/>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arn(inVertical)">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309489" y="323557"/>
            <a:ext cx="11619914" cy="5853406"/>
          </a:xfrm>
        </p:spPr>
        <p:txBody>
          <a:bodyPr>
            <a:normAutofit fontScale="92500" lnSpcReduction="10000"/>
          </a:bodyPr>
          <a:lstStyle/>
          <a:p>
            <a:pPr fontAlgn="base">
              <a:buFont typeface="Wingdings" panose="05000000000000000000" pitchFamily="2" charset="2"/>
              <a:buChar char="q"/>
            </a:pPr>
            <a:r>
              <a:rPr lang="vi-VN" b="1" dirty="0" err="1">
                <a:latin typeface="+mj-lt"/>
              </a:rPr>
              <a:t>Kiểm</a:t>
            </a:r>
            <a:r>
              <a:rPr lang="vi-VN" b="1" dirty="0">
                <a:latin typeface="+mj-lt"/>
              </a:rPr>
              <a:t> tra </a:t>
            </a:r>
            <a:r>
              <a:rPr lang="vi-VN" b="1" dirty="0" err="1">
                <a:latin typeface="+mj-lt"/>
              </a:rPr>
              <a:t>các</a:t>
            </a:r>
            <a:r>
              <a:rPr lang="vi-VN" b="1" dirty="0">
                <a:latin typeface="+mj-lt"/>
              </a:rPr>
              <a:t> thông </a:t>
            </a:r>
            <a:r>
              <a:rPr lang="vi-VN" b="1" dirty="0" err="1">
                <a:latin typeface="+mj-lt"/>
              </a:rPr>
              <a:t>số</a:t>
            </a:r>
            <a:r>
              <a:rPr lang="vi-VN" b="1" dirty="0">
                <a:latin typeface="+mj-lt"/>
              </a:rPr>
              <a:t> </a:t>
            </a:r>
            <a:r>
              <a:rPr lang="vi-VN" b="1" dirty="0" err="1">
                <a:latin typeface="+mj-lt"/>
              </a:rPr>
              <a:t>kỹ</a:t>
            </a:r>
            <a:r>
              <a:rPr lang="vi-VN" b="1" dirty="0">
                <a:latin typeface="+mj-lt"/>
              </a:rPr>
              <a:t> </a:t>
            </a:r>
            <a:r>
              <a:rPr lang="vi-VN" b="1" dirty="0" err="1">
                <a:latin typeface="+mj-lt"/>
              </a:rPr>
              <a:t>thuật</a:t>
            </a:r>
            <a:r>
              <a:rPr lang="vi-VN" b="1" dirty="0">
                <a:latin typeface="+mj-lt"/>
              </a:rPr>
              <a:t> </a:t>
            </a:r>
            <a:r>
              <a:rPr lang="vi-VN" b="1" dirty="0" err="1">
                <a:latin typeface="+mj-lt"/>
              </a:rPr>
              <a:t>của</a:t>
            </a:r>
            <a:r>
              <a:rPr lang="vi-VN" b="1" dirty="0">
                <a:latin typeface="+mj-lt"/>
              </a:rPr>
              <a:t> </a:t>
            </a:r>
            <a:r>
              <a:rPr lang="vi-VN" b="1" dirty="0" err="1">
                <a:latin typeface="+mj-lt"/>
              </a:rPr>
              <a:t>container</a:t>
            </a:r>
            <a:endParaRPr lang="vi-VN" dirty="0">
              <a:latin typeface="+mj-lt"/>
            </a:endParaRPr>
          </a:p>
          <a:p>
            <a:pPr marL="0" indent="0" fontAlgn="base">
              <a:buNone/>
            </a:pPr>
            <a:r>
              <a:rPr lang="vi-VN" dirty="0" err="1">
                <a:latin typeface="+mj-lt"/>
              </a:rPr>
              <a:t>Các</a:t>
            </a:r>
            <a:r>
              <a:rPr lang="vi-VN" dirty="0">
                <a:latin typeface="+mj-lt"/>
              </a:rPr>
              <a:t> thông </a:t>
            </a:r>
            <a:r>
              <a:rPr lang="vi-VN" dirty="0" err="1">
                <a:latin typeface="+mj-lt"/>
              </a:rPr>
              <a:t>số</a:t>
            </a:r>
            <a:r>
              <a:rPr lang="vi-VN" dirty="0">
                <a:latin typeface="+mj-lt"/>
              </a:rPr>
              <a:t> </a:t>
            </a:r>
            <a:r>
              <a:rPr lang="vi-VN" dirty="0" err="1">
                <a:latin typeface="+mj-lt"/>
              </a:rPr>
              <a:t>kỹ</a:t>
            </a:r>
            <a:r>
              <a:rPr lang="vi-VN" dirty="0">
                <a:latin typeface="+mj-lt"/>
              </a:rPr>
              <a:t> </a:t>
            </a:r>
            <a:r>
              <a:rPr lang="vi-VN" dirty="0" err="1">
                <a:latin typeface="+mj-lt"/>
              </a:rPr>
              <a:t>thuật</a:t>
            </a:r>
            <a:r>
              <a:rPr lang="vi-VN" dirty="0">
                <a:latin typeface="+mj-lt"/>
              </a:rPr>
              <a:t> </a:t>
            </a:r>
            <a:r>
              <a:rPr lang="vi-VN" dirty="0" err="1">
                <a:latin typeface="+mj-lt"/>
              </a:rPr>
              <a:t>của</a:t>
            </a:r>
            <a:r>
              <a:rPr lang="vi-VN" dirty="0">
                <a:latin typeface="+mj-lt"/>
              </a:rPr>
              <a:t> </a:t>
            </a:r>
            <a:r>
              <a:rPr lang="vi-VN" dirty="0" err="1">
                <a:latin typeface="+mj-lt"/>
              </a:rPr>
              <a:t>container</a:t>
            </a:r>
            <a:r>
              <a:rPr lang="vi-VN" dirty="0">
                <a:latin typeface="+mj-lt"/>
              </a:rPr>
              <a:t> </a:t>
            </a:r>
            <a:r>
              <a:rPr lang="vi-VN" dirty="0" err="1">
                <a:latin typeface="+mj-lt"/>
              </a:rPr>
              <a:t>được</a:t>
            </a:r>
            <a:r>
              <a:rPr lang="vi-VN" dirty="0">
                <a:latin typeface="+mj-lt"/>
              </a:rPr>
              <a:t> ghi trên </a:t>
            </a:r>
            <a:r>
              <a:rPr lang="vi-VN" dirty="0" err="1">
                <a:latin typeface="+mj-lt"/>
              </a:rPr>
              <a:t>vỏ</a:t>
            </a:r>
            <a:r>
              <a:rPr lang="vi-VN" dirty="0">
                <a:latin typeface="+mj-lt"/>
              </a:rPr>
              <a:t> </a:t>
            </a:r>
            <a:r>
              <a:rPr lang="vi-VN" dirty="0" err="1">
                <a:latin typeface="+mj-lt"/>
              </a:rPr>
              <a:t>hoặc</a:t>
            </a:r>
            <a:r>
              <a:rPr lang="vi-VN" dirty="0">
                <a:latin typeface="+mj-lt"/>
              </a:rPr>
              <a:t> trên </a:t>
            </a:r>
            <a:r>
              <a:rPr lang="vi-VN" dirty="0" err="1">
                <a:latin typeface="+mj-lt"/>
              </a:rPr>
              <a:t>biển</a:t>
            </a:r>
            <a:r>
              <a:rPr lang="vi-VN" dirty="0">
                <a:latin typeface="+mj-lt"/>
              </a:rPr>
              <a:t> </a:t>
            </a:r>
            <a:r>
              <a:rPr lang="vi-VN" dirty="0" err="1">
                <a:latin typeface="+mj-lt"/>
              </a:rPr>
              <a:t>chứng</a:t>
            </a:r>
            <a:r>
              <a:rPr lang="vi-VN" dirty="0">
                <a:latin typeface="+mj-lt"/>
              </a:rPr>
              <a:t> </a:t>
            </a:r>
            <a:r>
              <a:rPr lang="vi-VN" dirty="0" err="1">
                <a:latin typeface="+mj-lt"/>
              </a:rPr>
              <a:t>nhận</a:t>
            </a:r>
            <a:r>
              <a:rPr lang="vi-VN" dirty="0">
                <a:latin typeface="+mj-lt"/>
              </a:rPr>
              <a:t> an </a:t>
            </a:r>
            <a:r>
              <a:rPr lang="vi-VN" dirty="0" err="1">
                <a:latin typeface="+mj-lt"/>
              </a:rPr>
              <a:t>toàn</a:t>
            </a:r>
            <a:r>
              <a:rPr lang="vi-VN" dirty="0">
                <a:latin typeface="+mj-lt"/>
              </a:rPr>
              <a:t>. Thông </a:t>
            </a:r>
            <a:r>
              <a:rPr lang="vi-VN" dirty="0" err="1">
                <a:latin typeface="+mj-lt"/>
              </a:rPr>
              <a:t>số</a:t>
            </a:r>
            <a:r>
              <a:rPr lang="vi-VN" dirty="0">
                <a:latin typeface="+mj-lt"/>
              </a:rPr>
              <a:t> </a:t>
            </a:r>
            <a:r>
              <a:rPr lang="vi-VN" dirty="0" err="1">
                <a:latin typeface="+mj-lt"/>
              </a:rPr>
              <a:t>kỹ</a:t>
            </a:r>
            <a:r>
              <a:rPr lang="vi-VN" dirty="0">
                <a:latin typeface="+mj-lt"/>
              </a:rPr>
              <a:t> </a:t>
            </a:r>
            <a:r>
              <a:rPr lang="vi-VN" dirty="0" err="1">
                <a:latin typeface="+mj-lt"/>
              </a:rPr>
              <a:t>thuật</a:t>
            </a:r>
            <a:r>
              <a:rPr lang="vi-VN" dirty="0">
                <a:latin typeface="+mj-lt"/>
              </a:rPr>
              <a:t> </a:t>
            </a:r>
            <a:r>
              <a:rPr lang="vi-VN" dirty="0" err="1">
                <a:latin typeface="+mj-lt"/>
              </a:rPr>
              <a:t>của</a:t>
            </a:r>
            <a:r>
              <a:rPr lang="vi-VN" dirty="0">
                <a:latin typeface="+mj-lt"/>
              </a:rPr>
              <a:t> </a:t>
            </a:r>
            <a:r>
              <a:rPr lang="vi-VN" dirty="0" err="1">
                <a:latin typeface="+mj-lt"/>
              </a:rPr>
              <a:t>container</a:t>
            </a:r>
            <a:r>
              <a:rPr lang="vi-VN" dirty="0">
                <a:latin typeface="+mj-lt"/>
              </a:rPr>
              <a:t> bao </a:t>
            </a:r>
            <a:r>
              <a:rPr lang="vi-VN" dirty="0" err="1">
                <a:latin typeface="+mj-lt"/>
              </a:rPr>
              <a:t>gồm</a:t>
            </a:r>
            <a:r>
              <a:rPr lang="vi-VN" dirty="0">
                <a:latin typeface="+mj-lt"/>
              </a:rPr>
              <a:t>:</a:t>
            </a:r>
          </a:p>
          <a:p>
            <a:pPr lvl="1" fontAlgn="base">
              <a:buFont typeface="Wingdings" panose="05000000000000000000" pitchFamily="2" charset="2"/>
              <a:buChar char="v"/>
            </a:pP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tối</a:t>
            </a:r>
            <a:r>
              <a:rPr lang="vi-VN" sz="2800" dirty="0">
                <a:latin typeface="+mj-lt"/>
              </a:rPr>
              <a:t> đa hay </a:t>
            </a:r>
            <a:r>
              <a:rPr lang="vi-VN" sz="2800" dirty="0" err="1">
                <a:latin typeface="+mj-lt"/>
              </a:rPr>
              <a:t>trọng</a:t>
            </a:r>
            <a:r>
              <a:rPr lang="vi-VN" sz="2800" dirty="0">
                <a:latin typeface="+mj-lt"/>
              </a:rPr>
              <a:t> </a:t>
            </a:r>
            <a:r>
              <a:rPr lang="vi-VN" sz="2800" dirty="0" err="1">
                <a:latin typeface="+mj-lt"/>
              </a:rPr>
              <a:t>tải</a:t>
            </a:r>
            <a:r>
              <a:rPr lang="vi-VN" sz="2800" dirty="0">
                <a:latin typeface="+mj-lt"/>
              </a:rPr>
              <a:t> </a:t>
            </a:r>
            <a:r>
              <a:rPr lang="vi-VN" sz="2800" dirty="0" err="1">
                <a:latin typeface="+mj-lt"/>
              </a:rPr>
              <a:t>toàn</a:t>
            </a:r>
            <a:r>
              <a:rPr lang="vi-VN" sz="2800" dirty="0">
                <a:latin typeface="+mj-lt"/>
              </a:rPr>
              <a:t> </a:t>
            </a:r>
            <a:r>
              <a:rPr lang="vi-VN" sz="2800" dirty="0" err="1">
                <a:latin typeface="+mj-lt"/>
              </a:rPr>
              <a:t>phần</a:t>
            </a:r>
            <a:r>
              <a:rPr lang="vi-VN" sz="2800" dirty="0">
                <a:latin typeface="+mj-lt"/>
              </a:rPr>
              <a:t> </a:t>
            </a:r>
            <a:r>
              <a:rPr lang="vi-VN" sz="2800" dirty="0" err="1">
                <a:latin typeface="+mj-lt"/>
              </a:rPr>
              <a:t>của</a:t>
            </a:r>
            <a:r>
              <a:rPr lang="vi-VN" sz="2800" dirty="0">
                <a:latin typeface="+mj-lt"/>
              </a:rPr>
              <a:t> </a:t>
            </a:r>
            <a:r>
              <a:rPr lang="vi-VN" sz="2800" dirty="0" err="1">
                <a:latin typeface="+mj-lt"/>
              </a:rPr>
              <a:t>container</a:t>
            </a:r>
            <a:r>
              <a:rPr lang="vi-VN" sz="2800" dirty="0">
                <a:latin typeface="+mj-lt"/>
              </a:rPr>
              <a:t> (</a:t>
            </a:r>
            <a:r>
              <a:rPr lang="vi-VN" sz="2800" b="1" i="1" dirty="0" err="1">
                <a:latin typeface="+mj-lt"/>
              </a:rPr>
              <a:t>Maximum</a:t>
            </a:r>
            <a:r>
              <a:rPr lang="vi-VN" sz="2800" b="1" i="1" dirty="0">
                <a:latin typeface="+mj-lt"/>
              </a:rPr>
              <a:t> </a:t>
            </a:r>
            <a:r>
              <a:rPr lang="vi-VN" sz="2800" b="1" i="1" dirty="0" err="1">
                <a:latin typeface="+mj-lt"/>
              </a:rPr>
              <a:t>Gross</a:t>
            </a:r>
            <a:r>
              <a:rPr lang="vi-VN" sz="2800" b="1" i="1" dirty="0">
                <a:latin typeface="+mj-lt"/>
              </a:rPr>
              <a:t> </a:t>
            </a:r>
            <a:r>
              <a:rPr lang="vi-VN" sz="2800" b="1" i="1" dirty="0" err="1">
                <a:latin typeface="+mj-lt"/>
              </a:rPr>
              <a:t>Weight</a:t>
            </a:r>
            <a:r>
              <a:rPr lang="vi-VN" sz="2800" dirty="0">
                <a:latin typeface="+mj-lt"/>
              </a:rPr>
              <a:t>) khi </a:t>
            </a:r>
            <a:r>
              <a:rPr lang="vi-VN" sz="2800" dirty="0" err="1">
                <a:latin typeface="+mj-lt"/>
              </a:rPr>
              <a:t>container</a:t>
            </a:r>
            <a:r>
              <a:rPr lang="vi-VN" sz="2800" dirty="0">
                <a:latin typeface="+mj-lt"/>
              </a:rPr>
              <a:t> </a:t>
            </a:r>
            <a:r>
              <a:rPr lang="vi-VN" sz="2800" dirty="0" err="1">
                <a:latin typeface="+mj-lt"/>
              </a:rPr>
              <a:t>chứa</a:t>
            </a:r>
            <a:r>
              <a:rPr lang="vi-VN" sz="2800" dirty="0">
                <a:latin typeface="+mj-lt"/>
              </a:rPr>
              <a:t> </a:t>
            </a:r>
            <a:r>
              <a:rPr lang="vi-VN" sz="2800" dirty="0" err="1">
                <a:latin typeface="+mj-lt"/>
              </a:rPr>
              <a:t>đầy</a:t>
            </a:r>
            <a:r>
              <a:rPr lang="vi-VN" sz="2800" dirty="0">
                <a:latin typeface="+mj-lt"/>
              </a:rPr>
              <a:t> </a:t>
            </a:r>
            <a:r>
              <a:rPr lang="vi-VN" sz="2800" dirty="0" err="1">
                <a:latin typeface="+mj-lt"/>
              </a:rPr>
              <a:t>hàng</a:t>
            </a:r>
            <a:r>
              <a:rPr lang="vi-VN" sz="2800" dirty="0">
                <a:latin typeface="+mj-lt"/>
              </a:rPr>
              <a:t> </a:t>
            </a:r>
            <a:r>
              <a:rPr lang="vi-VN" sz="2800" dirty="0" err="1">
                <a:latin typeface="+mj-lt"/>
              </a:rPr>
              <a:t>đến</a:t>
            </a:r>
            <a:r>
              <a:rPr lang="vi-VN" sz="2800" dirty="0">
                <a:latin typeface="+mj-lt"/>
              </a:rPr>
              <a:t> </a:t>
            </a:r>
            <a:r>
              <a:rPr lang="vi-VN" sz="2800" dirty="0" err="1">
                <a:latin typeface="+mj-lt"/>
              </a:rPr>
              <a:t>giới</a:t>
            </a:r>
            <a:r>
              <a:rPr lang="vi-VN" sz="2800" dirty="0">
                <a:latin typeface="+mj-lt"/>
              </a:rPr>
              <a:t> </a:t>
            </a:r>
            <a:r>
              <a:rPr lang="vi-VN" sz="2800" dirty="0" err="1">
                <a:latin typeface="+mj-lt"/>
              </a:rPr>
              <a:t>hạn</a:t>
            </a:r>
            <a:r>
              <a:rPr lang="vi-VN" sz="2800" dirty="0">
                <a:latin typeface="+mj-lt"/>
              </a:rPr>
              <a:t> an </a:t>
            </a:r>
            <a:r>
              <a:rPr lang="vi-VN" sz="2800" dirty="0" err="1">
                <a:latin typeface="+mj-lt"/>
              </a:rPr>
              <a:t>toàn</a:t>
            </a:r>
            <a:r>
              <a:rPr lang="vi-VN" sz="2800" dirty="0">
                <a:latin typeface="+mj-lt"/>
              </a:rPr>
              <a:t> cho </a:t>
            </a:r>
            <a:r>
              <a:rPr lang="vi-VN" sz="2800" dirty="0" err="1">
                <a:latin typeface="+mj-lt"/>
              </a:rPr>
              <a:t>phép</a:t>
            </a:r>
            <a:r>
              <a:rPr lang="vi-VN" sz="2800" dirty="0">
                <a:latin typeface="+mj-lt"/>
              </a:rPr>
              <a:t>. </a:t>
            </a:r>
            <a:r>
              <a:rPr lang="vi-VN" sz="2800" dirty="0" err="1">
                <a:latin typeface="+mj-lt"/>
              </a:rPr>
              <a:t>Nó</a:t>
            </a:r>
            <a:r>
              <a:rPr lang="vi-VN" sz="2800" dirty="0">
                <a:latin typeface="+mj-lt"/>
              </a:rPr>
              <a:t> bao </a:t>
            </a:r>
            <a:r>
              <a:rPr lang="vi-VN" sz="2800" dirty="0" err="1">
                <a:latin typeface="+mj-lt"/>
              </a:rPr>
              <a:t>gồm</a:t>
            </a:r>
            <a:r>
              <a:rPr lang="vi-VN" sz="2800" dirty="0">
                <a:latin typeface="+mj-lt"/>
              </a:rPr>
              <a:t> </a:t>
            </a: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tối</a:t>
            </a:r>
            <a:r>
              <a:rPr lang="vi-VN" sz="2800" dirty="0">
                <a:latin typeface="+mj-lt"/>
              </a:rPr>
              <a:t> đa cho </a:t>
            </a:r>
            <a:r>
              <a:rPr lang="vi-VN" sz="2800" dirty="0" err="1">
                <a:latin typeface="+mj-lt"/>
              </a:rPr>
              <a:t>phép</a:t>
            </a:r>
            <a:r>
              <a:rPr lang="vi-VN" sz="2800" dirty="0">
                <a:latin typeface="+mj-lt"/>
              </a:rPr>
              <a:t> </a:t>
            </a:r>
            <a:r>
              <a:rPr lang="vi-VN" sz="2800" dirty="0" err="1">
                <a:latin typeface="+mj-lt"/>
              </a:rPr>
              <a:t>cộng</a:t>
            </a:r>
            <a:r>
              <a:rPr lang="vi-VN" sz="2800" dirty="0">
                <a:latin typeface="+mj-lt"/>
              </a:rPr>
              <a:t> </a:t>
            </a:r>
            <a:r>
              <a:rPr lang="vi-VN" sz="2800" dirty="0" err="1">
                <a:latin typeface="+mj-lt"/>
              </a:rPr>
              <a:t>với</a:t>
            </a:r>
            <a:r>
              <a:rPr lang="vi-VN" sz="2800" dirty="0">
                <a:latin typeface="+mj-lt"/>
              </a:rPr>
              <a:t> </a:t>
            </a: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vỏ</a:t>
            </a:r>
            <a:r>
              <a:rPr lang="vi-VN" sz="2800" dirty="0">
                <a:latin typeface="+mj-lt"/>
              </a:rPr>
              <a:t> </a:t>
            </a:r>
            <a:r>
              <a:rPr lang="vi-VN" sz="2800" dirty="0" err="1">
                <a:latin typeface="+mj-lt"/>
              </a:rPr>
              <a:t>container</a:t>
            </a:r>
            <a:r>
              <a:rPr lang="vi-VN" sz="2800" dirty="0">
                <a:latin typeface="+mj-lt"/>
              </a:rPr>
              <a:t>.</a:t>
            </a:r>
          </a:p>
          <a:p>
            <a:pPr lvl="1" fontAlgn="base">
              <a:buFont typeface="Wingdings" panose="05000000000000000000" pitchFamily="2" charset="2"/>
              <a:buChar char="v"/>
            </a:pPr>
            <a:r>
              <a:rPr lang="vi-VN" sz="2800" dirty="0" err="1">
                <a:latin typeface="+mj-lt"/>
              </a:rPr>
              <a:t>Trọng</a:t>
            </a:r>
            <a:r>
              <a:rPr lang="vi-VN" sz="2800" dirty="0">
                <a:latin typeface="+mj-lt"/>
              </a:rPr>
              <a:t> </a:t>
            </a:r>
            <a:r>
              <a:rPr lang="vi-VN" sz="2800" dirty="0" err="1">
                <a:latin typeface="+mj-lt"/>
              </a:rPr>
              <a:t>tải</a:t>
            </a:r>
            <a:r>
              <a:rPr lang="vi-VN" sz="2800" dirty="0">
                <a:latin typeface="+mj-lt"/>
              </a:rPr>
              <a:t> </a:t>
            </a:r>
            <a:r>
              <a:rPr lang="vi-VN" sz="2800" dirty="0" err="1">
                <a:latin typeface="+mj-lt"/>
              </a:rPr>
              <a:t>tịnh</a:t>
            </a:r>
            <a:r>
              <a:rPr lang="vi-VN" sz="2800" dirty="0">
                <a:latin typeface="+mj-lt"/>
              </a:rPr>
              <a:t> </a:t>
            </a:r>
            <a:r>
              <a:rPr lang="vi-VN" sz="2800" dirty="0" err="1">
                <a:latin typeface="+mj-lt"/>
              </a:rPr>
              <a:t>của</a:t>
            </a:r>
            <a:r>
              <a:rPr lang="vi-VN" sz="2800" dirty="0">
                <a:latin typeface="+mj-lt"/>
              </a:rPr>
              <a:t> </a:t>
            </a:r>
            <a:r>
              <a:rPr lang="vi-VN" sz="2800" dirty="0" err="1">
                <a:latin typeface="+mj-lt"/>
              </a:rPr>
              <a:t>container</a:t>
            </a:r>
            <a:r>
              <a:rPr lang="vi-VN" sz="2800" dirty="0">
                <a:latin typeface="+mj-lt"/>
              </a:rPr>
              <a:t> (</a:t>
            </a:r>
            <a:r>
              <a:rPr lang="vi-VN" sz="2800" b="1" i="1" dirty="0" err="1">
                <a:latin typeface="+mj-lt"/>
              </a:rPr>
              <a:t>Maximum</a:t>
            </a:r>
            <a:r>
              <a:rPr lang="vi-VN" sz="2800" b="1" i="1" dirty="0">
                <a:latin typeface="+mj-lt"/>
              </a:rPr>
              <a:t> </a:t>
            </a:r>
            <a:r>
              <a:rPr lang="vi-VN" sz="2800" b="1" i="1" dirty="0" err="1">
                <a:latin typeface="+mj-lt"/>
              </a:rPr>
              <a:t>Payload</a:t>
            </a:r>
            <a:r>
              <a:rPr lang="vi-VN" sz="2800" dirty="0">
                <a:latin typeface="+mj-lt"/>
              </a:rPr>
              <a:t>) </a:t>
            </a:r>
            <a:r>
              <a:rPr lang="vi-VN" sz="2800" dirty="0" err="1">
                <a:latin typeface="+mj-lt"/>
              </a:rPr>
              <a:t>là</a:t>
            </a:r>
            <a:r>
              <a:rPr lang="vi-VN" sz="2800" dirty="0">
                <a:latin typeface="+mj-lt"/>
              </a:rPr>
              <a:t> </a:t>
            </a: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hàng</a:t>
            </a:r>
            <a:r>
              <a:rPr lang="vi-VN" sz="2800" dirty="0">
                <a:latin typeface="+mj-lt"/>
              </a:rPr>
              <a:t> </a:t>
            </a:r>
            <a:r>
              <a:rPr lang="vi-VN" sz="2800" dirty="0" err="1">
                <a:latin typeface="+mj-lt"/>
              </a:rPr>
              <a:t>hóa</a:t>
            </a:r>
            <a:r>
              <a:rPr lang="vi-VN" sz="2800" dirty="0">
                <a:latin typeface="+mj-lt"/>
              </a:rPr>
              <a:t> </a:t>
            </a:r>
            <a:r>
              <a:rPr lang="vi-VN" sz="2800" dirty="0" err="1">
                <a:latin typeface="+mj-lt"/>
              </a:rPr>
              <a:t>tới</a:t>
            </a:r>
            <a:r>
              <a:rPr lang="vi-VN" sz="2800" dirty="0">
                <a:latin typeface="+mj-lt"/>
              </a:rPr>
              <a:t> </a:t>
            </a:r>
            <a:r>
              <a:rPr lang="vi-VN" sz="2800" dirty="0" err="1">
                <a:latin typeface="+mj-lt"/>
              </a:rPr>
              <a:t>mức</a:t>
            </a:r>
            <a:r>
              <a:rPr lang="vi-VN" sz="2800" dirty="0">
                <a:latin typeface="+mj-lt"/>
              </a:rPr>
              <a:t> </a:t>
            </a:r>
            <a:r>
              <a:rPr lang="vi-VN" sz="2800" dirty="0" err="1">
                <a:latin typeface="+mj-lt"/>
              </a:rPr>
              <a:t>tối</a:t>
            </a:r>
            <a:r>
              <a:rPr lang="vi-VN" sz="2800" dirty="0">
                <a:latin typeface="+mj-lt"/>
              </a:rPr>
              <a:t> đa cho </a:t>
            </a:r>
            <a:r>
              <a:rPr lang="vi-VN" sz="2800" dirty="0" err="1">
                <a:latin typeface="+mj-lt"/>
              </a:rPr>
              <a:t>phép</a:t>
            </a:r>
            <a:r>
              <a:rPr lang="vi-VN" sz="2800" dirty="0">
                <a:latin typeface="+mj-lt"/>
              </a:rPr>
              <a:t> trong </a:t>
            </a:r>
            <a:r>
              <a:rPr lang="vi-VN" sz="2800" dirty="0" err="1">
                <a:latin typeface="+mj-lt"/>
              </a:rPr>
              <a:t>container</a:t>
            </a:r>
            <a:r>
              <a:rPr lang="vi-VN" sz="2800" dirty="0">
                <a:latin typeface="+mj-lt"/>
              </a:rPr>
              <a:t>. </a:t>
            </a:r>
            <a:r>
              <a:rPr lang="vi-VN" sz="2800" dirty="0" err="1">
                <a:latin typeface="+mj-lt"/>
              </a:rPr>
              <a:t>Nó</a:t>
            </a:r>
            <a:r>
              <a:rPr lang="vi-VN" sz="2800" dirty="0">
                <a:latin typeface="+mj-lt"/>
              </a:rPr>
              <a:t> bao </a:t>
            </a:r>
            <a:r>
              <a:rPr lang="vi-VN" sz="2800" dirty="0" err="1">
                <a:latin typeface="+mj-lt"/>
              </a:rPr>
              <a:t>gồm</a:t>
            </a:r>
            <a:r>
              <a:rPr lang="vi-VN" sz="2800" dirty="0">
                <a:latin typeface="+mj-lt"/>
              </a:rPr>
              <a:t>: </a:t>
            </a: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hàng</a:t>
            </a:r>
            <a:r>
              <a:rPr lang="vi-VN" sz="2800" dirty="0">
                <a:latin typeface="+mj-lt"/>
              </a:rPr>
              <a:t> </a:t>
            </a:r>
            <a:r>
              <a:rPr lang="vi-VN" sz="2800" dirty="0" err="1">
                <a:latin typeface="+mj-lt"/>
              </a:rPr>
              <a:t>hóa</a:t>
            </a:r>
            <a:r>
              <a:rPr lang="vi-VN" sz="2800" dirty="0">
                <a:latin typeface="+mj-lt"/>
              </a:rPr>
              <a:t>, bao </a:t>
            </a:r>
            <a:r>
              <a:rPr lang="vi-VN" sz="2800" dirty="0" err="1">
                <a:latin typeface="+mj-lt"/>
              </a:rPr>
              <a:t>bì</a:t>
            </a:r>
            <a:r>
              <a:rPr lang="vi-VN" sz="2800" dirty="0">
                <a:latin typeface="+mj-lt"/>
              </a:rPr>
              <a:t>, </a:t>
            </a:r>
            <a:r>
              <a:rPr lang="vi-VN" sz="2800" dirty="0" err="1">
                <a:latin typeface="+mj-lt"/>
              </a:rPr>
              <a:t>palet</a:t>
            </a:r>
            <a:r>
              <a:rPr lang="vi-VN" sz="2800" dirty="0">
                <a:latin typeface="+mj-lt"/>
              </a:rPr>
              <a:t>, </a:t>
            </a:r>
            <a:r>
              <a:rPr lang="vi-VN" sz="2800" dirty="0" err="1">
                <a:latin typeface="+mj-lt"/>
              </a:rPr>
              <a:t>các</a:t>
            </a:r>
            <a:r>
              <a:rPr lang="vi-VN" sz="2800" dirty="0">
                <a:latin typeface="+mj-lt"/>
              </a:rPr>
              <a:t> </a:t>
            </a:r>
            <a:r>
              <a:rPr lang="vi-VN" sz="2800" dirty="0" err="1">
                <a:latin typeface="+mj-lt"/>
              </a:rPr>
              <a:t>vật</a:t>
            </a:r>
            <a:r>
              <a:rPr lang="vi-VN" sz="2800" dirty="0">
                <a:latin typeface="+mj-lt"/>
              </a:rPr>
              <a:t> </a:t>
            </a:r>
            <a:r>
              <a:rPr lang="vi-VN" sz="2800" dirty="0" err="1">
                <a:latin typeface="+mj-lt"/>
              </a:rPr>
              <a:t>liệu</a:t>
            </a:r>
            <a:r>
              <a:rPr lang="vi-VN" sz="2800" dirty="0">
                <a:latin typeface="+mj-lt"/>
              </a:rPr>
              <a:t> </a:t>
            </a:r>
            <a:r>
              <a:rPr lang="vi-VN" sz="2800" dirty="0" err="1">
                <a:latin typeface="+mj-lt"/>
              </a:rPr>
              <a:t>dùng</a:t>
            </a:r>
            <a:r>
              <a:rPr lang="vi-VN" sz="2800" dirty="0">
                <a:latin typeface="+mj-lt"/>
              </a:rPr>
              <a:t> </a:t>
            </a:r>
            <a:r>
              <a:rPr lang="vi-VN" sz="2800" dirty="0" err="1">
                <a:latin typeface="+mj-lt"/>
              </a:rPr>
              <a:t>để</a:t>
            </a:r>
            <a:r>
              <a:rPr lang="vi-VN" sz="2800" dirty="0">
                <a:latin typeface="+mj-lt"/>
              </a:rPr>
              <a:t> </a:t>
            </a:r>
            <a:r>
              <a:rPr lang="vi-VN" sz="2800" dirty="0" err="1">
                <a:latin typeface="+mj-lt"/>
              </a:rPr>
              <a:t>chèn</a:t>
            </a:r>
            <a:r>
              <a:rPr lang="vi-VN" sz="2800" dirty="0">
                <a:latin typeface="+mj-lt"/>
              </a:rPr>
              <a:t> </a:t>
            </a:r>
            <a:r>
              <a:rPr lang="vi-VN" sz="2800" dirty="0" err="1">
                <a:latin typeface="+mj-lt"/>
              </a:rPr>
              <a:t>lót</a:t>
            </a:r>
            <a:r>
              <a:rPr lang="vi-VN" sz="2800" dirty="0">
                <a:latin typeface="+mj-lt"/>
              </a:rPr>
              <a:t>, </a:t>
            </a:r>
            <a:r>
              <a:rPr lang="vi-VN" sz="2800" dirty="0" err="1">
                <a:latin typeface="+mj-lt"/>
              </a:rPr>
              <a:t>chống</a:t>
            </a:r>
            <a:r>
              <a:rPr lang="vi-VN" sz="2800" dirty="0">
                <a:latin typeface="+mj-lt"/>
              </a:rPr>
              <a:t> </a:t>
            </a:r>
            <a:r>
              <a:rPr lang="vi-VN" sz="2800" dirty="0" err="1">
                <a:latin typeface="+mj-lt"/>
              </a:rPr>
              <a:t>đỡ</a:t>
            </a:r>
            <a:r>
              <a:rPr lang="vi-VN" sz="2800" dirty="0">
                <a:latin typeface="+mj-lt"/>
              </a:rPr>
              <a:t> </a:t>
            </a:r>
            <a:r>
              <a:rPr lang="vi-VN" sz="2800" dirty="0" err="1">
                <a:latin typeface="+mj-lt"/>
              </a:rPr>
              <a:t>hàng</a:t>
            </a:r>
            <a:r>
              <a:rPr lang="vi-VN" sz="2800" dirty="0">
                <a:latin typeface="+mj-lt"/>
              </a:rPr>
              <a:t> trong </a:t>
            </a:r>
            <a:r>
              <a:rPr lang="vi-VN" sz="2800" dirty="0" err="1">
                <a:latin typeface="+mj-lt"/>
              </a:rPr>
              <a:t>container</a:t>
            </a:r>
            <a:r>
              <a:rPr lang="vi-VN" sz="2800" dirty="0">
                <a:latin typeface="+mj-lt"/>
              </a:rPr>
              <a:t>.</a:t>
            </a:r>
          </a:p>
          <a:p>
            <a:pPr lvl="1" fontAlgn="base">
              <a:buFont typeface="Wingdings" panose="05000000000000000000" pitchFamily="2" charset="2"/>
              <a:buChar char="v"/>
            </a:pPr>
            <a:r>
              <a:rPr lang="vi-VN" sz="2800" dirty="0" err="1">
                <a:latin typeface="+mj-lt"/>
              </a:rPr>
              <a:t>Trọng</a:t>
            </a:r>
            <a:r>
              <a:rPr lang="vi-VN" sz="2800" dirty="0">
                <a:latin typeface="+mj-lt"/>
              </a:rPr>
              <a:t> </a:t>
            </a:r>
            <a:r>
              <a:rPr lang="vi-VN" sz="2800" dirty="0" err="1">
                <a:latin typeface="+mj-lt"/>
              </a:rPr>
              <a:t>lượng</a:t>
            </a:r>
            <a:r>
              <a:rPr lang="vi-VN" sz="2800" dirty="0">
                <a:latin typeface="+mj-lt"/>
              </a:rPr>
              <a:t> </a:t>
            </a:r>
            <a:r>
              <a:rPr lang="vi-VN" sz="2800" dirty="0" err="1">
                <a:latin typeface="+mj-lt"/>
              </a:rPr>
              <a:t>vỏ</a:t>
            </a:r>
            <a:r>
              <a:rPr lang="vi-VN" sz="2800" dirty="0">
                <a:latin typeface="+mj-lt"/>
              </a:rPr>
              <a:t> </a:t>
            </a:r>
            <a:r>
              <a:rPr lang="vi-VN" sz="2800" dirty="0" err="1">
                <a:latin typeface="+mj-lt"/>
              </a:rPr>
              <a:t>container</a:t>
            </a:r>
            <a:r>
              <a:rPr lang="vi-VN" sz="2800" dirty="0">
                <a:latin typeface="+mj-lt"/>
              </a:rPr>
              <a:t> (</a:t>
            </a:r>
            <a:r>
              <a:rPr lang="vi-VN" sz="2800" b="1" i="1" dirty="0" err="1">
                <a:latin typeface="+mj-lt"/>
              </a:rPr>
              <a:t>Tare</a:t>
            </a:r>
            <a:r>
              <a:rPr lang="vi-VN" sz="2800" b="1" i="1" dirty="0">
                <a:latin typeface="+mj-lt"/>
              </a:rPr>
              <a:t> </a:t>
            </a:r>
            <a:r>
              <a:rPr lang="vi-VN" sz="2800" b="1" i="1" dirty="0" err="1">
                <a:latin typeface="+mj-lt"/>
              </a:rPr>
              <a:t>Weight</a:t>
            </a:r>
            <a:r>
              <a:rPr lang="vi-VN" sz="2800" dirty="0">
                <a:latin typeface="+mj-lt"/>
              </a:rPr>
              <a:t>) </a:t>
            </a:r>
            <a:r>
              <a:rPr lang="vi-VN" sz="2800" dirty="0" err="1">
                <a:latin typeface="+mj-lt"/>
              </a:rPr>
              <a:t>phụ</a:t>
            </a:r>
            <a:r>
              <a:rPr lang="vi-VN" sz="2800" dirty="0">
                <a:latin typeface="+mj-lt"/>
              </a:rPr>
              <a:t> </a:t>
            </a:r>
            <a:r>
              <a:rPr lang="vi-VN" sz="2800" dirty="0" err="1">
                <a:latin typeface="+mj-lt"/>
              </a:rPr>
              <a:t>thuộc</a:t>
            </a:r>
            <a:r>
              <a:rPr lang="vi-VN" sz="2800" dirty="0">
                <a:latin typeface="+mj-lt"/>
              </a:rPr>
              <a:t> </a:t>
            </a:r>
            <a:r>
              <a:rPr lang="vi-VN" sz="2800" dirty="0" err="1">
                <a:latin typeface="+mj-lt"/>
              </a:rPr>
              <a:t>vào</a:t>
            </a:r>
            <a:r>
              <a:rPr lang="vi-VN" sz="2800" dirty="0">
                <a:latin typeface="+mj-lt"/>
              </a:rPr>
              <a:t> </a:t>
            </a:r>
            <a:r>
              <a:rPr lang="vi-VN" sz="2800" dirty="0" err="1">
                <a:latin typeface="+mj-lt"/>
              </a:rPr>
              <a:t>vật</a:t>
            </a:r>
            <a:r>
              <a:rPr lang="vi-VN" sz="2800" dirty="0">
                <a:latin typeface="+mj-lt"/>
              </a:rPr>
              <a:t> </a:t>
            </a:r>
            <a:r>
              <a:rPr lang="vi-VN" sz="2800" dirty="0" err="1">
                <a:latin typeface="+mj-lt"/>
              </a:rPr>
              <a:t>liệu</a:t>
            </a:r>
            <a:r>
              <a:rPr lang="vi-VN" sz="2800" dirty="0">
                <a:latin typeface="+mj-lt"/>
              </a:rPr>
              <a:t> </a:t>
            </a:r>
            <a:r>
              <a:rPr lang="vi-VN" sz="2800" dirty="0" err="1">
                <a:latin typeface="+mj-lt"/>
              </a:rPr>
              <a:t>dùng</a:t>
            </a:r>
            <a:r>
              <a:rPr lang="vi-VN" sz="2800" dirty="0">
                <a:latin typeface="+mj-lt"/>
              </a:rPr>
              <a:t> </a:t>
            </a:r>
            <a:r>
              <a:rPr lang="vi-VN" sz="2800" dirty="0" err="1">
                <a:latin typeface="+mj-lt"/>
              </a:rPr>
              <a:t>để</a:t>
            </a:r>
            <a:r>
              <a:rPr lang="vi-VN" sz="2800" dirty="0">
                <a:latin typeface="+mj-lt"/>
              </a:rPr>
              <a:t> </a:t>
            </a:r>
            <a:r>
              <a:rPr lang="vi-VN" sz="2800" dirty="0" err="1">
                <a:latin typeface="+mj-lt"/>
              </a:rPr>
              <a:t>chế</a:t>
            </a:r>
            <a:r>
              <a:rPr lang="vi-VN" sz="2800" dirty="0">
                <a:latin typeface="+mj-lt"/>
              </a:rPr>
              <a:t> </a:t>
            </a:r>
            <a:r>
              <a:rPr lang="vi-VN" sz="2800" dirty="0" err="1">
                <a:latin typeface="+mj-lt"/>
              </a:rPr>
              <a:t>tạo</a:t>
            </a:r>
            <a:r>
              <a:rPr lang="vi-VN" sz="2800" dirty="0">
                <a:latin typeface="+mj-lt"/>
              </a:rPr>
              <a:t> </a:t>
            </a:r>
            <a:r>
              <a:rPr lang="vi-VN" sz="2800" dirty="0" err="1">
                <a:latin typeface="+mj-lt"/>
              </a:rPr>
              <a:t>container</a:t>
            </a:r>
            <a:r>
              <a:rPr lang="vi-VN" sz="2800" dirty="0">
                <a:latin typeface="+mj-lt"/>
              </a:rPr>
              <a:t>.</a:t>
            </a:r>
          </a:p>
          <a:p>
            <a:pPr lvl="1" fontAlgn="base">
              <a:buFont typeface="Wingdings" panose="05000000000000000000" pitchFamily="2" charset="2"/>
              <a:buChar char="v"/>
            </a:pPr>
            <a:r>
              <a:rPr lang="vi-VN" sz="2800" dirty="0">
                <a:latin typeface="+mj-lt"/>
              </a:rPr>
              <a:t>Dung </a:t>
            </a:r>
            <a:r>
              <a:rPr lang="vi-VN" sz="2800" dirty="0" err="1">
                <a:latin typeface="+mj-lt"/>
              </a:rPr>
              <a:t>tích</a:t>
            </a:r>
            <a:r>
              <a:rPr lang="vi-VN" sz="2800" dirty="0">
                <a:latin typeface="+mj-lt"/>
              </a:rPr>
              <a:t> </a:t>
            </a:r>
            <a:r>
              <a:rPr lang="vi-VN" sz="2800" dirty="0" err="1">
                <a:latin typeface="+mj-lt"/>
              </a:rPr>
              <a:t>container</a:t>
            </a:r>
            <a:r>
              <a:rPr lang="vi-VN" sz="2800" dirty="0">
                <a:latin typeface="+mj-lt"/>
              </a:rPr>
              <a:t> (</a:t>
            </a:r>
            <a:r>
              <a:rPr lang="vi-VN" sz="2800" b="1" i="1" dirty="0" err="1">
                <a:latin typeface="+mj-lt"/>
              </a:rPr>
              <a:t>Container</a:t>
            </a:r>
            <a:r>
              <a:rPr lang="vi-VN" sz="2800" b="1" i="1" dirty="0">
                <a:latin typeface="+mj-lt"/>
              </a:rPr>
              <a:t> </a:t>
            </a:r>
            <a:r>
              <a:rPr lang="vi-VN" sz="2800" b="1" i="1" dirty="0" err="1">
                <a:latin typeface="+mj-lt"/>
              </a:rPr>
              <a:t>internal</a:t>
            </a:r>
            <a:r>
              <a:rPr lang="vi-VN" sz="2800" b="1" i="1" dirty="0">
                <a:latin typeface="+mj-lt"/>
              </a:rPr>
              <a:t> </a:t>
            </a:r>
            <a:r>
              <a:rPr lang="vi-VN" sz="2800" b="1" i="1" dirty="0" err="1">
                <a:latin typeface="+mj-lt"/>
              </a:rPr>
              <a:t>capacity</a:t>
            </a:r>
            <a:r>
              <a:rPr lang="vi-VN" sz="2800" dirty="0">
                <a:latin typeface="+mj-lt"/>
              </a:rPr>
              <a:t>) </a:t>
            </a:r>
            <a:r>
              <a:rPr lang="vi-VN" sz="2800" dirty="0" err="1">
                <a:latin typeface="+mj-lt"/>
              </a:rPr>
              <a:t>tức</a:t>
            </a:r>
            <a:r>
              <a:rPr lang="vi-VN" sz="2800" dirty="0">
                <a:latin typeface="+mj-lt"/>
              </a:rPr>
              <a:t> </a:t>
            </a:r>
            <a:r>
              <a:rPr lang="vi-VN" sz="2800" dirty="0" err="1">
                <a:latin typeface="+mj-lt"/>
              </a:rPr>
              <a:t>là</a:t>
            </a:r>
            <a:r>
              <a:rPr lang="vi-VN" sz="2800" dirty="0">
                <a:latin typeface="+mj-lt"/>
              </a:rPr>
              <a:t> </a:t>
            </a:r>
            <a:r>
              <a:rPr lang="vi-VN" sz="2800" dirty="0" err="1">
                <a:latin typeface="+mj-lt"/>
              </a:rPr>
              <a:t>sức</a:t>
            </a:r>
            <a:r>
              <a:rPr lang="vi-VN" sz="2800" dirty="0">
                <a:latin typeface="+mj-lt"/>
              </a:rPr>
              <a:t> </a:t>
            </a:r>
            <a:r>
              <a:rPr lang="vi-VN" sz="2800" dirty="0" err="1">
                <a:latin typeface="+mj-lt"/>
              </a:rPr>
              <a:t>chứa</a:t>
            </a:r>
            <a:r>
              <a:rPr lang="vi-VN" sz="2800" dirty="0">
                <a:latin typeface="+mj-lt"/>
              </a:rPr>
              <a:t> </a:t>
            </a:r>
            <a:r>
              <a:rPr lang="vi-VN" sz="2800" dirty="0" err="1">
                <a:latin typeface="+mj-lt"/>
              </a:rPr>
              <a:t>hàng</a:t>
            </a:r>
            <a:r>
              <a:rPr lang="vi-VN" sz="2800" dirty="0">
                <a:latin typeface="+mj-lt"/>
              </a:rPr>
              <a:t> </a:t>
            </a:r>
            <a:r>
              <a:rPr lang="vi-VN" sz="2800" dirty="0" err="1">
                <a:latin typeface="+mj-lt"/>
              </a:rPr>
              <a:t>tối</a:t>
            </a:r>
            <a:r>
              <a:rPr lang="vi-VN" sz="2800" dirty="0">
                <a:latin typeface="+mj-lt"/>
              </a:rPr>
              <a:t> đa </a:t>
            </a:r>
            <a:r>
              <a:rPr lang="vi-VN" sz="2800" dirty="0" err="1">
                <a:latin typeface="+mj-lt"/>
              </a:rPr>
              <a:t>của</a:t>
            </a:r>
            <a:r>
              <a:rPr lang="vi-VN" sz="2800" dirty="0">
                <a:latin typeface="+mj-lt"/>
              </a:rPr>
              <a:t> </a:t>
            </a:r>
            <a:r>
              <a:rPr lang="vi-VN" sz="2800" dirty="0" err="1">
                <a:latin typeface="+mj-lt"/>
              </a:rPr>
              <a:t>container</a:t>
            </a:r>
            <a:r>
              <a:rPr lang="vi-VN" sz="2800" dirty="0">
                <a:latin typeface="+mj-lt"/>
              </a:rPr>
              <a:t>.</a:t>
            </a:r>
          </a:p>
          <a:p>
            <a:endParaRPr lang="vi-VN" dirty="0"/>
          </a:p>
        </p:txBody>
      </p: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BC83406-629D-47D7-A855-872BA7162906}"/>
              </a:ext>
            </a:extLst>
          </p:cNvPr>
          <p:cNvPicPr>
            <a:picLocks noGrp="1" noChangeAspect="1"/>
          </p:cNvPicPr>
          <p:nvPr>
            <p:ph sz="quarter" idx="1"/>
          </p:nvPr>
        </p:nvPicPr>
        <p:blipFill>
          <a:blip r:embed="rId2"/>
          <a:stretch>
            <a:fillRect/>
          </a:stretch>
        </p:blipFill>
        <p:spPr>
          <a:xfrm>
            <a:off x="1219200" y="274638"/>
            <a:ext cx="7833451" cy="5676414"/>
          </a:xfrm>
          <a:prstGeom prst="rect">
            <a:avLst/>
          </a:prstGeom>
        </p:spPr>
      </p:pic>
    </p:spTree>
    <p:extLst>
      <p:ext uri="{BB962C8B-B14F-4D97-AF65-F5344CB8AC3E}">
        <p14:creationId xmlns:p14="http://schemas.microsoft.com/office/powerpoint/2010/main" val="438440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ình ảnh 4"/>
          <p:cNvPicPr>
            <a:picLocks noChangeAspect="1"/>
          </p:cNvPicPr>
          <p:nvPr/>
        </p:nvPicPr>
        <p:blipFill>
          <a:blip r:embed="rId2"/>
          <a:stretch>
            <a:fillRect/>
          </a:stretch>
        </p:blipFill>
        <p:spPr>
          <a:xfrm>
            <a:off x="0" y="0"/>
            <a:ext cx="12192000" cy="6858000"/>
          </a:xfrm>
          <a:prstGeom prst="rect">
            <a:avLst/>
          </a:prstGeom>
        </p:spPr>
      </p:pic>
      <p:pic>
        <p:nvPicPr>
          <p:cNvPr id="4" name="Hình ảnh 3"/>
          <p:cNvPicPr>
            <a:picLocks noChangeAspect="1"/>
          </p:cNvPicPr>
          <p:nvPr/>
        </p:nvPicPr>
        <p:blipFill>
          <a:blip r:embed="rId3"/>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p:cNvSpPr>
            <a:spLocks noGrp="1"/>
          </p:cNvSpPr>
          <p:nvPr>
            <p:ph type="title"/>
          </p:nvPr>
        </p:nvSpPr>
        <p:spPr>
          <a:xfrm>
            <a:off x="1" y="175847"/>
            <a:ext cx="12191999" cy="1325563"/>
          </a:xfrm>
        </p:spPr>
        <p:txBody>
          <a:bodyPr>
            <a:normAutofit fontScale="90000"/>
          </a:bodyPr>
          <a:lstStyle/>
          <a:p>
            <a:r>
              <a:rPr lang="vi-VN" dirty="0">
                <a:solidFill>
                  <a:schemeClr val="accent5">
                    <a:lumMod val="75000"/>
                  </a:schemeClr>
                </a:solidFill>
              </a:rPr>
              <a:t>3.1.3 </a:t>
            </a:r>
            <a:r>
              <a:rPr lang="vi-VN" b="1" dirty="0">
                <a:solidFill>
                  <a:schemeClr val="accent5">
                    <a:lumMod val="75000"/>
                  </a:schemeClr>
                </a:solidFill>
              </a:rPr>
              <a:t>tuân theo </a:t>
            </a:r>
            <a:r>
              <a:rPr lang="vi-VN" b="1" dirty="0" err="1">
                <a:solidFill>
                  <a:schemeClr val="accent5">
                    <a:lumMod val="75000"/>
                  </a:schemeClr>
                </a:solidFill>
              </a:rPr>
              <a:t>những</a:t>
            </a:r>
            <a:r>
              <a:rPr lang="vi-VN" b="1" dirty="0">
                <a:solidFill>
                  <a:schemeClr val="accent5">
                    <a:lumMod val="75000"/>
                  </a:schemeClr>
                </a:solidFill>
              </a:rPr>
              <a:t> yêu </a:t>
            </a:r>
            <a:r>
              <a:rPr lang="vi-VN" b="1" dirty="0" err="1">
                <a:solidFill>
                  <a:schemeClr val="accent5">
                    <a:lumMod val="75000"/>
                  </a:schemeClr>
                </a:solidFill>
              </a:rPr>
              <a:t>cầu</a:t>
            </a:r>
            <a:r>
              <a:rPr lang="vi-VN" b="1" dirty="0">
                <a:solidFill>
                  <a:schemeClr val="accent5">
                    <a:lumMod val="75000"/>
                  </a:schemeClr>
                </a:solidFill>
              </a:rPr>
              <a:t> </a:t>
            </a:r>
            <a:r>
              <a:rPr lang="vi-VN" b="1" dirty="0" err="1">
                <a:solidFill>
                  <a:schemeClr val="accent5">
                    <a:lumMod val="75000"/>
                  </a:schemeClr>
                </a:solidFill>
              </a:rPr>
              <a:t>kỹ</a:t>
            </a:r>
            <a:r>
              <a:rPr lang="vi-VN" b="1" dirty="0">
                <a:solidFill>
                  <a:schemeClr val="accent5">
                    <a:lumMod val="75000"/>
                  </a:schemeClr>
                </a:solidFill>
              </a:rPr>
              <a:t> </a:t>
            </a:r>
            <a:r>
              <a:rPr lang="vi-VN" b="1" dirty="0" err="1">
                <a:solidFill>
                  <a:schemeClr val="accent5">
                    <a:lumMod val="75000"/>
                  </a:schemeClr>
                </a:solidFill>
              </a:rPr>
              <a:t>thuật</a:t>
            </a:r>
            <a:r>
              <a:rPr lang="vi-VN" b="1" dirty="0">
                <a:solidFill>
                  <a:schemeClr val="accent5">
                    <a:lumMod val="75000"/>
                  </a:schemeClr>
                </a:solidFill>
              </a:rPr>
              <a:t> </a:t>
            </a:r>
            <a:r>
              <a:rPr lang="vi-VN" b="1" dirty="0" err="1">
                <a:solidFill>
                  <a:schemeClr val="accent5">
                    <a:lumMod val="75000"/>
                  </a:schemeClr>
                </a:solidFill>
              </a:rPr>
              <a:t>đóng</a:t>
            </a:r>
            <a:r>
              <a:rPr lang="vi-VN" b="1" dirty="0">
                <a:solidFill>
                  <a:schemeClr val="accent5">
                    <a:lumMod val="75000"/>
                  </a:schemeClr>
                </a:solidFill>
              </a:rPr>
              <a:t> </a:t>
            </a:r>
            <a:r>
              <a:rPr lang="vi-VN" b="1" dirty="0" err="1">
                <a:solidFill>
                  <a:schemeClr val="accent5">
                    <a:lumMod val="75000"/>
                  </a:schemeClr>
                </a:solidFill>
              </a:rPr>
              <a:t>hàng</a:t>
            </a:r>
            <a:r>
              <a:rPr lang="vi-VN" b="1" dirty="0">
                <a:solidFill>
                  <a:schemeClr val="accent5">
                    <a:lumMod val="75000"/>
                  </a:schemeClr>
                </a:solidFill>
              </a:rPr>
              <a:t> </a:t>
            </a:r>
            <a:r>
              <a:rPr lang="vi-VN" b="1" dirty="0" err="1">
                <a:solidFill>
                  <a:schemeClr val="accent5">
                    <a:lumMod val="75000"/>
                  </a:schemeClr>
                </a:solidFill>
              </a:rPr>
              <a:t>vào</a:t>
            </a:r>
            <a:r>
              <a:rPr lang="vi-VN" b="1" dirty="0">
                <a:solidFill>
                  <a:schemeClr val="accent5">
                    <a:lumMod val="75000"/>
                  </a:schemeClr>
                </a:solidFill>
              </a:rPr>
              <a:t> </a:t>
            </a:r>
            <a:r>
              <a:rPr lang="vi-VN" b="1" dirty="0" err="1">
                <a:solidFill>
                  <a:schemeClr val="accent5">
                    <a:lumMod val="75000"/>
                  </a:schemeClr>
                </a:solidFill>
              </a:rPr>
              <a:t>container</a:t>
            </a:r>
            <a:r>
              <a:rPr lang="vi-VN" dirty="0"/>
              <a:t/>
            </a:r>
            <a:br>
              <a:rPr lang="vi-VN" dirty="0"/>
            </a:br>
            <a:endParaRPr lang="vi-VN" dirty="0"/>
          </a:p>
        </p:txBody>
      </p:sp>
      <p:sp>
        <p:nvSpPr>
          <p:cNvPr id="6" name="Hộp Văn bản 5"/>
          <p:cNvSpPr txBox="1"/>
          <p:nvPr/>
        </p:nvSpPr>
        <p:spPr>
          <a:xfrm>
            <a:off x="215704" y="1191015"/>
            <a:ext cx="11760591" cy="4475969"/>
          </a:xfrm>
          <a:prstGeom prst="rect">
            <a:avLst/>
          </a:prstGeom>
          <a:noFill/>
        </p:spPr>
        <p:txBody>
          <a:bodyPr wrap="square" rtlCol="0">
            <a:spAutoFit/>
          </a:bodyPr>
          <a:lstStyle/>
          <a:p>
            <a:pPr algn="just" fontAlgn="base">
              <a:lnSpc>
                <a:spcPct val="120000"/>
              </a:lnSpc>
            </a:pPr>
            <a:r>
              <a:rPr lang="vi-VN" sz="3000" b="1" dirty="0">
                <a:latin typeface="+mj-lt"/>
              </a:rPr>
              <a:t>a. Phân </a:t>
            </a:r>
            <a:r>
              <a:rPr lang="vi-VN" sz="3000" b="1" dirty="0" err="1">
                <a:latin typeface="+mj-lt"/>
              </a:rPr>
              <a:t>bố</a:t>
            </a:r>
            <a:r>
              <a:rPr lang="vi-VN" sz="3000" b="1" dirty="0">
                <a:latin typeface="+mj-lt"/>
              </a:rPr>
              <a:t> </a:t>
            </a:r>
            <a:r>
              <a:rPr lang="vi-VN" sz="3000" b="1" dirty="0" err="1">
                <a:latin typeface="+mj-lt"/>
              </a:rPr>
              <a:t>đều</a:t>
            </a:r>
            <a:r>
              <a:rPr lang="vi-VN" sz="3000" b="1" dirty="0">
                <a:latin typeface="+mj-lt"/>
              </a:rPr>
              <a:t> </a:t>
            </a:r>
            <a:r>
              <a:rPr lang="vi-VN" sz="3000" b="1" dirty="0" err="1">
                <a:latin typeface="+mj-lt"/>
              </a:rPr>
              <a:t>trọng</a:t>
            </a:r>
            <a:r>
              <a:rPr lang="vi-VN" sz="3000" b="1" dirty="0">
                <a:latin typeface="+mj-lt"/>
              </a:rPr>
              <a:t> </a:t>
            </a:r>
            <a:r>
              <a:rPr lang="vi-VN" sz="3000" b="1" dirty="0" err="1">
                <a:latin typeface="+mj-lt"/>
              </a:rPr>
              <a:t>lượng</a:t>
            </a:r>
            <a:r>
              <a:rPr lang="vi-VN" sz="3000" b="1" dirty="0">
                <a:latin typeface="+mj-lt"/>
              </a:rPr>
              <a:t> </a:t>
            </a:r>
            <a:r>
              <a:rPr lang="vi-VN" sz="3000" b="1" dirty="0" err="1">
                <a:latin typeface="+mj-lt"/>
              </a:rPr>
              <a:t>hàng</a:t>
            </a:r>
            <a:r>
              <a:rPr lang="vi-VN" sz="3000" b="1" dirty="0">
                <a:latin typeface="+mj-lt"/>
              </a:rPr>
              <a:t> trên </a:t>
            </a:r>
            <a:r>
              <a:rPr lang="vi-VN" sz="3000" b="1" dirty="0" err="1">
                <a:latin typeface="+mj-lt"/>
              </a:rPr>
              <a:t>mặt</a:t>
            </a:r>
            <a:r>
              <a:rPr lang="vi-VN" sz="3000" b="1" dirty="0">
                <a:latin typeface="+mj-lt"/>
              </a:rPr>
              <a:t> </a:t>
            </a:r>
            <a:r>
              <a:rPr lang="vi-VN" sz="3000" b="1" dirty="0" err="1">
                <a:latin typeface="+mj-lt"/>
              </a:rPr>
              <a:t>sàn</a:t>
            </a:r>
            <a:r>
              <a:rPr lang="vi-VN" sz="3000" b="1" dirty="0">
                <a:latin typeface="+mj-lt"/>
              </a:rPr>
              <a:t> </a:t>
            </a:r>
            <a:r>
              <a:rPr lang="vi-VN" sz="3000" b="1" dirty="0" err="1">
                <a:latin typeface="+mj-lt"/>
              </a:rPr>
              <a:t>container</a:t>
            </a:r>
            <a:endParaRPr lang="vi-VN" sz="3000" dirty="0">
              <a:latin typeface="+mj-lt"/>
            </a:endParaRPr>
          </a:p>
          <a:p>
            <a:pPr algn="just" fontAlgn="base">
              <a:lnSpc>
                <a:spcPct val="120000"/>
              </a:lnSpc>
              <a:buFont typeface="Wingdings" panose="05000000000000000000" pitchFamily="2" charset="2"/>
              <a:buChar char="q"/>
            </a:pPr>
            <a:r>
              <a:rPr lang="vi-VN" sz="3000" dirty="0" err="1">
                <a:latin typeface="+mj-lt"/>
              </a:rPr>
              <a:t>Mục</a:t>
            </a:r>
            <a:r>
              <a:rPr lang="vi-VN" sz="3000" dirty="0">
                <a:latin typeface="+mj-lt"/>
              </a:rPr>
              <a:t> </a:t>
            </a:r>
            <a:r>
              <a:rPr lang="vi-VN" sz="3000" dirty="0" err="1">
                <a:latin typeface="+mj-lt"/>
              </a:rPr>
              <a:t>đích</a:t>
            </a:r>
            <a:r>
              <a:rPr lang="vi-VN" sz="3000" dirty="0">
                <a:latin typeface="+mj-lt"/>
              </a:rPr>
              <a:t> phân </a:t>
            </a:r>
            <a:r>
              <a:rPr lang="vi-VN" sz="3000" dirty="0" err="1">
                <a:latin typeface="+mj-lt"/>
              </a:rPr>
              <a:t>bố</a:t>
            </a:r>
            <a:r>
              <a:rPr lang="vi-VN" sz="3000" dirty="0">
                <a:latin typeface="+mj-lt"/>
              </a:rPr>
              <a:t> </a:t>
            </a:r>
            <a:r>
              <a:rPr lang="vi-VN" sz="3000" dirty="0" err="1">
                <a:latin typeface="+mj-lt"/>
              </a:rPr>
              <a:t>đều</a:t>
            </a:r>
            <a:r>
              <a:rPr lang="vi-VN" sz="3000" dirty="0">
                <a:latin typeface="+mj-lt"/>
              </a:rPr>
              <a:t> </a:t>
            </a:r>
            <a:r>
              <a:rPr lang="vi-VN" sz="3000" dirty="0" err="1">
                <a:latin typeface="+mj-lt"/>
              </a:rPr>
              <a:t>trọng</a:t>
            </a:r>
            <a:r>
              <a:rPr lang="vi-VN" sz="3000" dirty="0">
                <a:latin typeface="+mj-lt"/>
              </a:rPr>
              <a:t> </a:t>
            </a:r>
            <a:r>
              <a:rPr lang="vi-VN" sz="3000" dirty="0" err="1">
                <a:latin typeface="+mj-lt"/>
              </a:rPr>
              <a:t>lượng</a:t>
            </a:r>
            <a:r>
              <a:rPr lang="vi-VN" sz="3000" dirty="0">
                <a:latin typeface="+mj-lt"/>
              </a:rPr>
              <a:t> </a:t>
            </a:r>
            <a:r>
              <a:rPr lang="vi-VN" sz="3000" dirty="0" err="1">
                <a:latin typeface="+mj-lt"/>
              </a:rPr>
              <a:t>hàng</a:t>
            </a:r>
            <a:r>
              <a:rPr lang="vi-VN" sz="3000" dirty="0">
                <a:latin typeface="+mj-lt"/>
              </a:rPr>
              <a:t> trên </a:t>
            </a:r>
            <a:r>
              <a:rPr lang="vi-VN" sz="3000" dirty="0" err="1">
                <a:latin typeface="+mj-lt"/>
              </a:rPr>
              <a:t>mặt</a:t>
            </a:r>
            <a:r>
              <a:rPr lang="vi-VN" sz="3000" dirty="0">
                <a:latin typeface="+mj-lt"/>
              </a:rPr>
              <a:t> </a:t>
            </a:r>
            <a:r>
              <a:rPr lang="vi-VN" sz="3000" dirty="0" err="1">
                <a:latin typeface="+mj-lt"/>
              </a:rPr>
              <a:t>sàn</a:t>
            </a:r>
            <a:r>
              <a:rPr lang="vi-VN" sz="3000" dirty="0">
                <a:latin typeface="+mj-lt"/>
              </a:rPr>
              <a:t> </a:t>
            </a:r>
            <a:r>
              <a:rPr lang="vi-VN" sz="3000" dirty="0" err="1">
                <a:latin typeface="+mj-lt"/>
              </a:rPr>
              <a:t>container</a:t>
            </a:r>
            <a:r>
              <a:rPr lang="vi-VN" sz="3000" dirty="0">
                <a:latin typeface="+mj-lt"/>
              </a:rPr>
              <a:t> </a:t>
            </a:r>
            <a:r>
              <a:rPr lang="vi-VN" sz="3000" dirty="0" err="1">
                <a:latin typeface="+mj-lt"/>
              </a:rPr>
              <a:t>là</a:t>
            </a:r>
            <a:r>
              <a:rPr lang="vi-VN" sz="3000" dirty="0">
                <a:latin typeface="+mj-lt"/>
              </a:rPr>
              <a:t> </a:t>
            </a:r>
            <a:r>
              <a:rPr lang="vi-VN" sz="3000" dirty="0" err="1">
                <a:latin typeface="+mj-lt"/>
              </a:rPr>
              <a:t>để</a:t>
            </a:r>
            <a:r>
              <a:rPr lang="vi-VN" sz="3000" dirty="0">
                <a:latin typeface="+mj-lt"/>
              </a:rPr>
              <a:t> </a:t>
            </a:r>
            <a:r>
              <a:rPr lang="vi-VN" sz="3000" dirty="0" err="1">
                <a:latin typeface="+mj-lt"/>
              </a:rPr>
              <a:t>tránh</a:t>
            </a:r>
            <a:r>
              <a:rPr lang="vi-VN" sz="3000" dirty="0">
                <a:latin typeface="+mj-lt"/>
              </a:rPr>
              <a:t> </a:t>
            </a:r>
            <a:r>
              <a:rPr lang="vi-VN" sz="3000" dirty="0" err="1">
                <a:latin typeface="+mj-lt"/>
              </a:rPr>
              <a:t>trọng</a:t>
            </a:r>
            <a:r>
              <a:rPr lang="vi-VN" sz="3000" dirty="0">
                <a:latin typeface="+mj-lt"/>
              </a:rPr>
              <a:t> </a:t>
            </a:r>
            <a:r>
              <a:rPr lang="vi-VN" sz="3000" dirty="0" err="1">
                <a:latin typeface="+mj-lt"/>
              </a:rPr>
              <a:t>lượng</a:t>
            </a:r>
            <a:r>
              <a:rPr lang="vi-VN" sz="3000" dirty="0">
                <a:latin typeface="+mj-lt"/>
              </a:rPr>
              <a:t> </a:t>
            </a:r>
            <a:r>
              <a:rPr lang="vi-VN" sz="3000" dirty="0" err="1">
                <a:latin typeface="+mj-lt"/>
              </a:rPr>
              <a:t>tập</a:t>
            </a:r>
            <a:r>
              <a:rPr lang="vi-VN" sz="3000" dirty="0">
                <a:latin typeface="+mj-lt"/>
              </a:rPr>
              <a:t> trung ở </a:t>
            </a:r>
            <a:r>
              <a:rPr lang="vi-VN" sz="3000" dirty="0" err="1">
                <a:latin typeface="+mj-lt"/>
              </a:rPr>
              <a:t>một</a:t>
            </a:r>
            <a:r>
              <a:rPr lang="vi-VN" sz="3000" dirty="0">
                <a:latin typeface="+mj-lt"/>
              </a:rPr>
              <a:t> </a:t>
            </a:r>
            <a:r>
              <a:rPr lang="vi-VN" sz="3000" dirty="0" err="1">
                <a:latin typeface="+mj-lt"/>
              </a:rPr>
              <a:t>điểm</a:t>
            </a:r>
            <a:r>
              <a:rPr lang="vi-VN" sz="3000" dirty="0">
                <a:latin typeface="+mj-lt"/>
              </a:rPr>
              <a:t> hay </a:t>
            </a:r>
            <a:r>
              <a:rPr lang="vi-VN" sz="3000" dirty="0" err="1">
                <a:latin typeface="+mj-lt"/>
              </a:rPr>
              <a:t>một</a:t>
            </a:r>
            <a:r>
              <a:rPr lang="vi-VN" sz="3000" dirty="0">
                <a:latin typeface="+mj-lt"/>
              </a:rPr>
              <a:t> nơi </a:t>
            </a:r>
            <a:r>
              <a:rPr lang="vi-VN" sz="3000" dirty="0" err="1">
                <a:latin typeface="+mj-lt"/>
              </a:rPr>
              <a:t>làm</a:t>
            </a:r>
            <a:r>
              <a:rPr lang="vi-VN" sz="3000" dirty="0">
                <a:latin typeface="+mj-lt"/>
              </a:rPr>
              <a:t> cho </a:t>
            </a:r>
            <a:r>
              <a:rPr lang="vi-VN" sz="3000" dirty="0" err="1">
                <a:latin typeface="+mj-lt"/>
              </a:rPr>
              <a:t>mặt</a:t>
            </a:r>
            <a:r>
              <a:rPr lang="vi-VN" sz="3000" dirty="0">
                <a:latin typeface="+mj-lt"/>
              </a:rPr>
              <a:t> </a:t>
            </a:r>
            <a:r>
              <a:rPr lang="vi-VN" sz="3000" dirty="0" err="1">
                <a:latin typeface="+mj-lt"/>
              </a:rPr>
              <a:t>sàn</a:t>
            </a:r>
            <a:r>
              <a:rPr lang="vi-VN" sz="3000" dirty="0">
                <a:latin typeface="+mj-lt"/>
              </a:rPr>
              <a:t> </a:t>
            </a:r>
            <a:r>
              <a:rPr lang="vi-VN" sz="3000" dirty="0" err="1">
                <a:latin typeface="+mj-lt"/>
              </a:rPr>
              <a:t>và</a:t>
            </a:r>
            <a:r>
              <a:rPr lang="vi-VN" sz="3000" dirty="0">
                <a:latin typeface="+mj-lt"/>
              </a:rPr>
              <a:t> </a:t>
            </a:r>
            <a:r>
              <a:rPr lang="vi-VN" sz="3000" dirty="0" err="1">
                <a:latin typeface="+mj-lt"/>
              </a:rPr>
              <a:t>các</a:t>
            </a:r>
            <a:r>
              <a:rPr lang="vi-VN" sz="3000" dirty="0">
                <a:latin typeface="+mj-lt"/>
              </a:rPr>
              <a:t> </a:t>
            </a:r>
            <a:r>
              <a:rPr lang="vi-VN" sz="3000" dirty="0" err="1">
                <a:latin typeface="+mj-lt"/>
              </a:rPr>
              <a:t>dầm</a:t>
            </a:r>
            <a:r>
              <a:rPr lang="vi-VN" sz="3000" dirty="0">
                <a:latin typeface="+mj-lt"/>
              </a:rPr>
              <a:t> ngang </a:t>
            </a:r>
            <a:r>
              <a:rPr lang="vi-VN" sz="3000" dirty="0" err="1">
                <a:latin typeface="+mj-lt"/>
              </a:rPr>
              <a:t>tại</a:t>
            </a:r>
            <a:r>
              <a:rPr lang="vi-VN" sz="3000" dirty="0">
                <a:latin typeface="+mj-lt"/>
              </a:rPr>
              <a:t> nơi </a:t>
            </a:r>
            <a:r>
              <a:rPr lang="vi-VN" sz="3000" dirty="0" err="1">
                <a:latin typeface="+mj-lt"/>
              </a:rPr>
              <a:t>ấy</a:t>
            </a:r>
            <a:r>
              <a:rPr lang="vi-VN" sz="3000" dirty="0">
                <a:latin typeface="+mj-lt"/>
              </a:rPr>
              <a:t> </a:t>
            </a:r>
            <a:r>
              <a:rPr lang="vi-VN" sz="3000" dirty="0" err="1">
                <a:latin typeface="+mj-lt"/>
              </a:rPr>
              <a:t>phải</a:t>
            </a:r>
            <a:r>
              <a:rPr lang="vi-VN" sz="3000" dirty="0">
                <a:latin typeface="+mj-lt"/>
              </a:rPr>
              <a:t> </a:t>
            </a:r>
            <a:r>
              <a:rPr lang="vi-VN" sz="3000" dirty="0" err="1">
                <a:latin typeface="+mj-lt"/>
              </a:rPr>
              <a:t>chịu</a:t>
            </a:r>
            <a:r>
              <a:rPr lang="vi-VN" sz="3000" dirty="0">
                <a:latin typeface="+mj-lt"/>
              </a:rPr>
              <a:t> </a:t>
            </a:r>
            <a:r>
              <a:rPr lang="vi-VN" sz="3000" dirty="0" err="1">
                <a:latin typeface="+mj-lt"/>
              </a:rPr>
              <a:t>tải</a:t>
            </a:r>
            <a:r>
              <a:rPr lang="vi-VN" sz="3000" dirty="0">
                <a:latin typeface="+mj-lt"/>
              </a:rPr>
              <a:t> </a:t>
            </a:r>
            <a:r>
              <a:rPr lang="vi-VN" sz="3000" dirty="0" err="1">
                <a:latin typeface="+mj-lt"/>
              </a:rPr>
              <a:t>quá</a:t>
            </a:r>
            <a:r>
              <a:rPr lang="vi-VN" sz="3000" dirty="0">
                <a:latin typeface="+mj-lt"/>
              </a:rPr>
              <a:t> </a:t>
            </a:r>
            <a:r>
              <a:rPr lang="vi-VN" sz="3000" dirty="0" err="1">
                <a:latin typeface="+mj-lt"/>
              </a:rPr>
              <a:t>mức</a:t>
            </a:r>
            <a:r>
              <a:rPr lang="vi-VN" sz="3000" dirty="0">
                <a:latin typeface="+mj-lt"/>
              </a:rPr>
              <a:t> do </a:t>
            </a:r>
            <a:r>
              <a:rPr lang="vi-VN" sz="3000" dirty="0" err="1">
                <a:latin typeface="+mj-lt"/>
              </a:rPr>
              <a:t>đó</a:t>
            </a:r>
            <a:r>
              <a:rPr lang="vi-VN" sz="3000" dirty="0">
                <a:latin typeface="+mj-lt"/>
              </a:rPr>
              <a:t> </a:t>
            </a:r>
            <a:r>
              <a:rPr lang="vi-VN" sz="3000" dirty="0" err="1">
                <a:latin typeface="+mj-lt"/>
              </a:rPr>
              <a:t>có</a:t>
            </a:r>
            <a:r>
              <a:rPr lang="vi-VN" sz="3000" dirty="0">
                <a:latin typeface="+mj-lt"/>
              </a:rPr>
              <a:t> </a:t>
            </a:r>
            <a:r>
              <a:rPr lang="vi-VN" sz="3000" dirty="0" err="1">
                <a:latin typeface="+mj-lt"/>
              </a:rPr>
              <a:t>thể</a:t>
            </a:r>
            <a:r>
              <a:rPr lang="vi-VN" sz="3000" dirty="0">
                <a:latin typeface="+mj-lt"/>
              </a:rPr>
              <a:t> </a:t>
            </a:r>
            <a:r>
              <a:rPr lang="vi-VN" sz="3000" dirty="0" err="1">
                <a:latin typeface="+mj-lt"/>
              </a:rPr>
              <a:t>bị</a:t>
            </a:r>
            <a:r>
              <a:rPr lang="vi-VN" sz="3000" dirty="0">
                <a:latin typeface="+mj-lt"/>
              </a:rPr>
              <a:t> </a:t>
            </a:r>
            <a:r>
              <a:rPr lang="vi-VN" sz="3000" dirty="0" err="1">
                <a:latin typeface="+mj-lt"/>
              </a:rPr>
              <a:t>nứt</a:t>
            </a:r>
            <a:r>
              <a:rPr lang="vi-VN" sz="3000" dirty="0">
                <a:latin typeface="+mj-lt"/>
              </a:rPr>
              <a:t> </a:t>
            </a:r>
            <a:r>
              <a:rPr lang="vi-VN" sz="3000" dirty="0" err="1">
                <a:latin typeface="+mj-lt"/>
              </a:rPr>
              <a:t>gãy</a:t>
            </a:r>
            <a:r>
              <a:rPr lang="vi-VN" sz="3000" dirty="0">
                <a:latin typeface="+mj-lt"/>
              </a:rPr>
              <a:t> </a:t>
            </a:r>
            <a:r>
              <a:rPr lang="vi-VN" sz="3000" dirty="0" err="1">
                <a:latin typeface="+mj-lt"/>
              </a:rPr>
              <a:t>hoặc</a:t>
            </a:r>
            <a:r>
              <a:rPr lang="vi-VN" sz="3000" dirty="0">
                <a:latin typeface="+mj-lt"/>
              </a:rPr>
              <a:t> cong vênh.</a:t>
            </a:r>
          </a:p>
          <a:p>
            <a:pPr algn="just" fontAlgn="base">
              <a:lnSpc>
                <a:spcPct val="120000"/>
              </a:lnSpc>
              <a:buFont typeface="Wingdings" panose="05000000000000000000" pitchFamily="2" charset="2"/>
              <a:buChar char="q"/>
            </a:pPr>
            <a:r>
              <a:rPr lang="vi-VN" sz="3000" dirty="0" err="1">
                <a:latin typeface="+mj-lt"/>
              </a:rPr>
              <a:t>Để</a:t>
            </a:r>
            <a:r>
              <a:rPr lang="vi-VN" sz="3000" dirty="0">
                <a:latin typeface="+mj-lt"/>
              </a:rPr>
              <a:t> tranh </a:t>
            </a:r>
            <a:r>
              <a:rPr lang="vi-VN" sz="3000" dirty="0" err="1">
                <a:latin typeface="+mj-lt"/>
              </a:rPr>
              <a:t>rủi</a:t>
            </a:r>
            <a:r>
              <a:rPr lang="vi-VN" sz="3000" dirty="0">
                <a:latin typeface="+mj-lt"/>
              </a:rPr>
              <a:t> ro </a:t>
            </a:r>
            <a:r>
              <a:rPr lang="vi-VN" sz="3000" dirty="0" err="1">
                <a:latin typeface="+mj-lt"/>
              </a:rPr>
              <a:t>nói</a:t>
            </a:r>
            <a:r>
              <a:rPr lang="vi-VN" sz="3000" dirty="0">
                <a:latin typeface="+mj-lt"/>
              </a:rPr>
              <a:t> trên </a:t>
            </a:r>
            <a:r>
              <a:rPr lang="vi-VN" sz="3000" dirty="0" err="1">
                <a:latin typeface="+mj-lt"/>
              </a:rPr>
              <a:t>cần</a:t>
            </a:r>
            <a:r>
              <a:rPr lang="vi-VN" sz="3000" dirty="0">
                <a:latin typeface="+mj-lt"/>
              </a:rPr>
              <a:t> </a:t>
            </a:r>
            <a:r>
              <a:rPr lang="vi-VN" sz="3000" dirty="0" err="1">
                <a:latin typeface="+mj-lt"/>
              </a:rPr>
              <a:t>phải</a:t>
            </a:r>
            <a:r>
              <a:rPr lang="vi-VN" sz="3000" dirty="0">
                <a:latin typeface="+mj-lt"/>
              </a:rPr>
              <a:t> </a:t>
            </a:r>
            <a:r>
              <a:rPr lang="vi-VN" sz="3000" dirty="0" err="1">
                <a:latin typeface="+mj-lt"/>
              </a:rPr>
              <a:t>hiểu</a:t>
            </a:r>
            <a:r>
              <a:rPr lang="vi-VN" sz="3000" dirty="0">
                <a:latin typeface="+mj-lt"/>
              </a:rPr>
              <a:t> </a:t>
            </a:r>
            <a:r>
              <a:rPr lang="vi-VN" sz="3000" dirty="0" err="1">
                <a:latin typeface="+mj-lt"/>
              </a:rPr>
              <a:t>biết</a:t>
            </a:r>
            <a:r>
              <a:rPr lang="vi-VN" sz="3000" dirty="0">
                <a:latin typeface="+mj-lt"/>
              </a:rPr>
              <a:t> </a:t>
            </a:r>
            <a:r>
              <a:rPr lang="vi-VN" sz="3000" dirty="0" err="1">
                <a:latin typeface="+mj-lt"/>
              </a:rPr>
              <a:t>chính</a:t>
            </a:r>
            <a:r>
              <a:rPr lang="vi-VN" sz="3000" dirty="0">
                <a:latin typeface="+mj-lt"/>
              </a:rPr>
              <a:t> </a:t>
            </a:r>
            <a:r>
              <a:rPr lang="vi-VN" sz="3000" dirty="0" err="1">
                <a:latin typeface="+mj-lt"/>
              </a:rPr>
              <a:t>xác</a:t>
            </a:r>
            <a:r>
              <a:rPr lang="vi-VN" sz="3000" dirty="0">
                <a:latin typeface="+mj-lt"/>
              </a:rPr>
              <a:t>, </a:t>
            </a:r>
            <a:r>
              <a:rPr lang="vi-VN" sz="3000" dirty="0" err="1">
                <a:latin typeface="+mj-lt"/>
              </a:rPr>
              <a:t>cụ</a:t>
            </a:r>
            <a:r>
              <a:rPr lang="vi-VN" sz="3000" dirty="0">
                <a:latin typeface="+mj-lt"/>
              </a:rPr>
              <a:t> </a:t>
            </a:r>
            <a:r>
              <a:rPr lang="vi-VN" sz="3000" dirty="0" err="1">
                <a:latin typeface="+mj-lt"/>
              </a:rPr>
              <a:t>thể</a:t>
            </a:r>
            <a:r>
              <a:rPr lang="vi-VN" sz="3000" dirty="0">
                <a:latin typeface="+mj-lt"/>
              </a:rPr>
              <a:t> </a:t>
            </a:r>
            <a:r>
              <a:rPr lang="vi-VN" sz="3000" dirty="0" err="1">
                <a:latin typeface="+mj-lt"/>
              </a:rPr>
              <a:t>tình</a:t>
            </a:r>
            <a:r>
              <a:rPr lang="vi-VN" sz="3000" dirty="0">
                <a:latin typeface="+mj-lt"/>
              </a:rPr>
              <a:t> </a:t>
            </a:r>
            <a:r>
              <a:rPr lang="vi-VN" sz="3000" dirty="0" err="1">
                <a:latin typeface="+mj-lt"/>
              </a:rPr>
              <a:t>hình</a:t>
            </a:r>
            <a:r>
              <a:rPr lang="vi-VN" sz="3000" dirty="0">
                <a:latin typeface="+mj-lt"/>
              </a:rPr>
              <a:t> </a:t>
            </a:r>
            <a:r>
              <a:rPr lang="vi-VN" sz="3000" dirty="0" err="1">
                <a:latin typeface="+mj-lt"/>
              </a:rPr>
              <a:t>hàng</a:t>
            </a:r>
            <a:r>
              <a:rPr lang="vi-VN" sz="3000" dirty="0">
                <a:latin typeface="+mj-lt"/>
              </a:rPr>
              <a:t> </a:t>
            </a:r>
            <a:r>
              <a:rPr lang="vi-VN" sz="3000" dirty="0" err="1">
                <a:latin typeface="+mj-lt"/>
              </a:rPr>
              <a:t>hóa</a:t>
            </a:r>
            <a:r>
              <a:rPr lang="vi-VN" sz="3000" dirty="0">
                <a:latin typeface="+mj-lt"/>
              </a:rPr>
              <a:t> </a:t>
            </a:r>
            <a:r>
              <a:rPr lang="vi-VN" sz="3000" dirty="0" err="1">
                <a:latin typeface="+mj-lt"/>
              </a:rPr>
              <a:t>và</a:t>
            </a:r>
            <a:r>
              <a:rPr lang="vi-VN" sz="3000" dirty="0">
                <a:latin typeface="+mj-lt"/>
              </a:rPr>
              <a:t> </a:t>
            </a:r>
            <a:r>
              <a:rPr lang="vi-VN" sz="3000" dirty="0" err="1">
                <a:latin typeface="+mj-lt"/>
              </a:rPr>
              <a:t>trọng</a:t>
            </a:r>
            <a:r>
              <a:rPr lang="vi-VN" sz="3000" dirty="0">
                <a:latin typeface="+mj-lt"/>
              </a:rPr>
              <a:t> </a:t>
            </a:r>
            <a:r>
              <a:rPr lang="vi-VN" sz="3000" dirty="0" err="1">
                <a:latin typeface="+mj-lt"/>
              </a:rPr>
              <a:t>lượng</a:t>
            </a:r>
            <a:r>
              <a:rPr lang="vi-VN" sz="3000" dirty="0">
                <a:latin typeface="+mj-lt"/>
              </a:rPr>
              <a:t>, </a:t>
            </a:r>
            <a:r>
              <a:rPr lang="vi-VN" sz="3000" dirty="0" err="1">
                <a:latin typeface="+mj-lt"/>
              </a:rPr>
              <a:t>có</a:t>
            </a:r>
            <a:r>
              <a:rPr lang="vi-VN" sz="3000" dirty="0">
                <a:latin typeface="+mj-lt"/>
              </a:rPr>
              <a:t> </a:t>
            </a:r>
            <a:r>
              <a:rPr lang="vi-VN" sz="3000" dirty="0" err="1">
                <a:latin typeface="+mj-lt"/>
              </a:rPr>
              <a:t>thể</a:t>
            </a:r>
            <a:r>
              <a:rPr lang="vi-VN" sz="3000" dirty="0">
                <a:latin typeface="+mj-lt"/>
              </a:rPr>
              <a:t> bao </a:t>
            </a:r>
            <a:r>
              <a:rPr lang="vi-VN" sz="3000" dirty="0" err="1">
                <a:latin typeface="+mj-lt"/>
              </a:rPr>
              <a:t>bì</a:t>
            </a:r>
            <a:r>
              <a:rPr lang="vi-VN" sz="3000" dirty="0">
                <a:latin typeface="+mj-lt"/>
              </a:rPr>
              <a:t> </a:t>
            </a:r>
            <a:r>
              <a:rPr lang="vi-VN" sz="3000" dirty="0" err="1">
                <a:latin typeface="+mj-lt"/>
              </a:rPr>
              <a:t>và</a:t>
            </a:r>
            <a:r>
              <a:rPr lang="vi-VN" sz="3000" dirty="0">
                <a:latin typeface="+mj-lt"/>
              </a:rPr>
              <a:t> </a:t>
            </a:r>
            <a:r>
              <a:rPr lang="vi-VN" sz="3000" dirty="0" err="1">
                <a:latin typeface="+mj-lt"/>
              </a:rPr>
              <a:t>đặc</a:t>
            </a:r>
            <a:r>
              <a:rPr lang="vi-VN" sz="3000" dirty="0">
                <a:latin typeface="+mj-lt"/>
              </a:rPr>
              <a:t> </a:t>
            </a:r>
            <a:r>
              <a:rPr lang="vi-VN" sz="3000" dirty="0" err="1">
                <a:latin typeface="+mj-lt"/>
              </a:rPr>
              <a:t>điễm</a:t>
            </a:r>
            <a:r>
              <a:rPr lang="vi-VN" sz="3000" dirty="0">
                <a:latin typeface="+mj-lt"/>
              </a:rPr>
              <a:t> </a:t>
            </a:r>
            <a:r>
              <a:rPr lang="vi-VN" sz="3000" dirty="0" err="1">
                <a:latin typeface="+mj-lt"/>
              </a:rPr>
              <a:t>lý</a:t>
            </a:r>
            <a:r>
              <a:rPr lang="vi-VN" sz="3000" dirty="0">
                <a:latin typeface="+mj-lt"/>
              </a:rPr>
              <a:t> </a:t>
            </a:r>
            <a:r>
              <a:rPr lang="vi-VN" sz="3000" dirty="0" err="1">
                <a:latin typeface="+mj-lt"/>
              </a:rPr>
              <a:t>hóa</a:t>
            </a:r>
            <a:r>
              <a:rPr lang="vi-VN" sz="3000" dirty="0">
                <a:latin typeface="+mj-lt"/>
              </a:rPr>
              <a:t> </a:t>
            </a:r>
            <a:r>
              <a:rPr lang="vi-VN" sz="3000" dirty="0" err="1">
                <a:latin typeface="+mj-lt"/>
              </a:rPr>
              <a:t>để</a:t>
            </a:r>
            <a:r>
              <a:rPr lang="vi-VN" sz="3000" dirty="0">
                <a:latin typeface="+mj-lt"/>
              </a:rPr>
              <a:t> </a:t>
            </a:r>
            <a:r>
              <a:rPr lang="vi-VN" sz="3000" dirty="0" err="1">
                <a:latin typeface="+mj-lt"/>
              </a:rPr>
              <a:t>quyết</a:t>
            </a:r>
            <a:r>
              <a:rPr lang="vi-VN" sz="3000" dirty="0">
                <a:latin typeface="+mj-lt"/>
              </a:rPr>
              <a:t> </a:t>
            </a:r>
            <a:r>
              <a:rPr lang="vi-VN" sz="3000" dirty="0" err="1">
                <a:latin typeface="+mj-lt"/>
              </a:rPr>
              <a:t>định</a:t>
            </a:r>
            <a:r>
              <a:rPr lang="vi-VN" sz="3000" dirty="0">
                <a:latin typeface="+mj-lt"/>
              </a:rPr>
              <a:t> </a:t>
            </a:r>
            <a:r>
              <a:rPr lang="vi-VN" sz="3000" dirty="0" err="1">
                <a:latin typeface="+mj-lt"/>
              </a:rPr>
              <a:t>cách</a:t>
            </a:r>
            <a:r>
              <a:rPr lang="vi-VN" sz="3000" dirty="0">
                <a:latin typeface="+mj-lt"/>
              </a:rPr>
              <a:t> phân </a:t>
            </a:r>
            <a:r>
              <a:rPr lang="vi-VN" sz="3000" dirty="0" err="1">
                <a:latin typeface="+mj-lt"/>
              </a:rPr>
              <a:t>bố</a:t>
            </a:r>
            <a:r>
              <a:rPr lang="vi-VN" sz="3000" dirty="0">
                <a:latin typeface="+mj-lt"/>
              </a:rPr>
              <a:t> </a:t>
            </a:r>
            <a:r>
              <a:rPr lang="vi-VN" sz="3000" dirty="0" err="1">
                <a:latin typeface="+mj-lt"/>
              </a:rPr>
              <a:t>thích</a:t>
            </a:r>
            <a:r>
              <a:rPr lang="vi-VN" sz="3000" dirty="0">
                <a:latin typeface="+mj-lt"/>
              </a:rPr>
              <a:t> </a:t>
            </a:r>
            <a:r>
              <a:rPr lang="vi-VN" sz="3000" dirty="0" err="1">
                <a:latin typeface="+mj-lt"/>
              </a:rPr>
              <a:t>hợp</a:t>
            </a:r>
            <a:r>
              <a:rPr lang="vi-VN" sz="3000" dirty="0">
                <a:latin typeface="+mj-lt"/>
              </a:rPr>
              <a:t>.</a:t>
            </a:r>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arn(inVertic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arn(inVertical)">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0" y="0"/>
            <a:ext cx="12192000" cy="4351338"/>
          </a:xfrm>
        </p:spPr>
        <p:txBody>
          <a:bodyPr>
            <a:normAutofit/>
          </a:bodyPr>
          <a:lstStyle/>
          <a:p>
            <a:pPr algn="just" fontAlgn="base">
              <a:lnSpc>
                <a:spcPct val="120000"/>
              </a:lnSpc>
              <a:buFont typeface="Wingdings" panose="05000000000000000000" pitchFamily="2" charset="2"/>
              <a:buChar char="q"/>
            </a:pPr>
            <a:r>
              <a:rPr lang="vi-VN" dirty="0" err="1"/>
              <a:t>Phải</a:t>
            </a:r>
            <a:r>
              <a:rPr lang="vi-VN" dirty="0"/>
              <a:t> </a:t>
            </a:r>
            <a:r>
              <a:rPr lang="vi-VN" dirty="0" err="1"/>
              <a:t>giữ</a:t>
            </a:r>
            <a:r>
              <a:rPr lang="vi-VN" dirty="0"/>
              <a:t> cho </a:t>
            </a:r>
            <a:r>
              <a:rPr lang="vi-VN" dirty="0" err="1"/>
              <a:t>trọng</a:t>
            </a:r>
            <a:r>
              <a:rPr lang="vi-VN" dirty="0"/>
              <a:t> tâm </a:t>
            </a:r>
            <a:r>
              <a:rPr lang="vi-VN" dirty="0" err="1"/>
              <a:t>container</a:t>
            </a:r>
            <a:r>
              <a:rPr lang="vi-VN" dirty="0"/>
              <a:t> </a:t>
            </a:r>
            <a:r>
              <a:rPr lang="vi-VN" dirty="0" err="1"/>
              <a:t>và</a:t>
            </a:r>
            <a:r>
              <a:rPr lang="vi-VN" dirty="0"/>
              <a:t> </a:t>
            </a:r>
            <a:r>
              <a:rPr lang="vi-VN" dirty="0" err="1"/>
              <a:t>hàng</a:t>
            </a:r>
            <a:r>
              <a:rPr lang="vi-VN" dirty="0"/>
              <a:t> </a:t>
            </a:r>
            <a:r>
              <a:rPr lang="vi-VN" dirty="0" err="1"/>
              <a:t>hóa</a:t>
            </a:r>
            <a:r>
              <a:rPr lang="vi-VN" dirty="0"/>
              <a:t> không </a:t>
            </a:r>
            <a:r>
              <a:rPr lang="vi-VN" dirty="0" err="1"/>
              <a:t>bị</a:t>
            </a:r>
            <a:r>
              <a:rPr lang="vi-VN" dirty="0"/>
              <a:t> </a:t>
            </a:r>
            <a:r>
              <a:rPr lang="vi-VN" dirty="0" err="1"/>
              <a:t>lệch</a:t>
            </a:r>
            <a:r>
              <a:rPr lang="vi-VN" dirty="0"/>
              <a:t>, </a:t>
            </a:r>
            <a:r>
              <a:rPr lang="vi-VN" dirty="0" err="1"/>
              <a:t>nếu</a:t>
            </a:r>
            <a:r>
              <a:rPr lang="vi-VN" dirty="0"/>
              <a:t> không </a:t>
            </a:r>
            <a:r>
              <a:rPr lang="vi-VN" dirty="0" err="1"/>
              <a:t>sẽ</a:t>
            </a:r>
            <a:r>
              <a:rPr lang="vi-VN" dirty="0"/>
              <a:t> </a:t>
            </a:r>
            <a:r>
              <a:rPr lang="vi-VN" dirty="0" err="1"/>
              <a:t>mất</a:t>
            </a:r>
            <a:r>
              <a:rPr lang="vi-VN" dirty="0"/>
              <a:t> cân </a:t>
            </a:r>
            <a:r>
              <a:rPr lang="vi-VN" dirty="0" err="1"/>
              <a:t>bằng</a:t>
            </a:r>
            <a:r>
              <a:rPr lang="vi-VN" dirty="0"/>
              <a:t> trong khi </a:t>
            </a:r>
            <a:r>
              <a:rPr lang="vi-VN" dirty="0" err="1"/>
              <a:t>bốc</a:t>
            </a:r>
            <a:r>
              <a:rPr lang="vi-VN" dirty="0"/>
              <a:t> </a:t>
            </a:r>
            <a:r>
              <a:rPr lang="vi-VN" dirty="0" err="1"/>
              <a:t>dỗ</a:t>
            </a:r>
            <a:r>
              <a:rPr lang="vi-VN" dirty="0"/>
              <a:t> </a:t>
            </a:r>
            <a:r>
              <a:rPr lang="vi-VN" dirty="0" err="1"/>
              <a:t>vận</a:t>
            </a:r>
            <a:r>
              <a:rPr lang="vi-VN" dirty="0"/>
              <a:t> </a:t>
            </a:r>
            <a:r>
              <a:rPr lang="vi-VN" dirty="0" err="1"/>
              <a:t>chuyển</a:t>
            </a:r>
            <a:r>
              <a:rPr lang="vi-VN" dirty="0"/>
              <a:t> </a:t>
            </a:r>
            <a:r>
              <a:rPr lang="vi-VN" dirty="0" err="1"/>
              <a:t>có</a:t>
            </a:r>
            <a:r>
              <a:rPr lang="vi-VN" dirty="0"/>
              <a:t> </a:t>
            </a:r>
            <a:r>
              <a:rPr lang="vi-VN" dirty="0" err="1"/>
              <a:t>thể</a:t>
            </a:r>
            <a:r>
              <a:rPr lang="vi-VN" dirty="0"/>
              <a:t> </a:t>
            </a:r>
            <a:r>
              <a:rPr lang="vi-VN" dirty="0" err="1"/>
              <a:t>làm</a:t>
            </a:r>
            <a:r>
              <a:rPr lang="vi-VN" dirty="0"/>
              <a:t> cho </a:t>
            </a:r>
            <a:r>
              <a:rPr lang="vi-VN" dirty="0" err="1"/>
              <a:t>container</a:t>
            </a:r>
            <a:r>
              <a:rPr lang="vi-VN" dirty="0"/>
              <a:t> </a:t>
            </a:r>
            <a:r>
              <a:rPr lang="vi-VN" dirty="0" err="1"/>
              <a:t>bị</a:t>
            </a:r>
            <a:r>
              <a:rPr lang="vi-VN" dirty="0"/>
              <a:t> </a:t>
            </a:r>
            <a:r>
              <a:rPr lang="vi-VN" dirty="0" err="1"/>
              <a:t>trượt</a:t>
            </a:r>
            <a:r>
              <a:rPr lang="vi-VN" dirty="0"/>
              <a:t> nghiêng, </a:t>
            </a:r>
            <a:r>
              <a:rPr lang="vi-VN" dirty="0" err="1"/>
              <a:t>lật</a:t>
            </a:r>
            <a:r>
              <a:rPr lang="vi-VN" dirty="0"/>
              <a:t> </a:t>
            </a:r>
            <a:r>
              <a:rPr lang="vi-VN" dirty="0" err="1"/>
              <a:t>úp</a:t>
            </a:r>
            <a:r>
              <a:rPr lang="vi-VN" dirty="0"/>
              <a:t> </a:t>
            </a:r>
            <a:r>
              <a:rPr lang="vi-VN" dirty="0" err="1"/>
              <a:t>hoặc</a:t>
            </a:r>
            <a:r>
              <a:rPr lang="vi-VN" dirty="0"/>
              <a:t> rơi </a:t>
            </a:r>
            <a:r>
              <a:rPr lang="vi-VN" dirty="0" err="1"/>
              <a:t>xuống</a:t>
            </a:r>
            <a:r>
              <a:rPr lang="vi-VN" dirty="0"/>
              <a:t>.</a:t>
            </a:r>
          </a:p>
          <a:p>
            <a:pPr algn="just" fontAlgn="base">
              <a:lnSpc>
                <a:spcPct val="120000"/>
              </a:lnSpc>
              <a:buFont typeface="Wingdings" panose="05000000000000000000" pitchFamily="2" charset="2"/>
              <a:buChar char="q"/>
            </a:pPr>
            <a:r>
              <a:rPr lang="vi-VN" dirty="0"/>
              <a:t>Khi </a:t>
            </a:r>
            <a:r>
              <a:rPr lang="vi-VN" dirty="0" err="1"/>
              <a:t>hàng</a:t>
            </a:r>
            <a:r>
              <a:rPr lang="vi-VN" dirty="0"/>
              <a:t> chuyên </a:t>
            </a:r>
            <a:r>
              <a:rPr lang="vi-VN" dirty="0" err="1"/>
              <a:t>chở</a:t>
            </a:r>
            <a:r>
              <a:rPr lang="vi-VN" dirty="0"/>
              <a:t> </a:t>
            </a:r>
            <a:r>
              <a:rPr lang="vi-VN" dirty="0" err="1"/>
              <a:t>là</a:t>
            </a:r>
            <a:r>
              <a:rPr lang="vi-VN" dirty="0"/>
              <a:t> </a:t>
            </a:r>
            <a:r>
              <a:rPr lang="vi-VN" dirty="0" err="1"/>
              <a:t>cỗ</a:t>
            </a:r>
            <a:r>
              <a:rPr lang="vi-VN" dirty="0"/>
              <a:t> </a:t>
            </a:r>
            <a:r>
              <a:rPr lang="vi-VN" dirty="0" err="1"/>
              <a:t>máy</a:t>
            </a:r>
            <a:r>
              <a:rPr lang="vi-VN" dirty="0"/>
              <a:t> </a:t>
            </a:r>
            <a:r>
              <a:rPr lang="vi-VN" dirty="0" err="1"/>
              <a:t>hình</a:t>
            </a:r>
            <a:r>
              <a:rPr lang="vi-VN" dirty="0"/>
              <a:t> </a:t>
            </a:r>
            <a:r>
              <a:rPr lang="vi-VN" dirty="0" err="1"/>
              <a:t>dáng</a:t>
            </a:r>
            <a:r>
              <a:rPr lang="vi-VN" dirty="0"/>
              <a:t> </a:t>
            </a:r>
            <a:r>
              <a:rPr lang="vi-VN" dirty="0" err="1"/>
              <a:t>phức</a:t>
            </a:r>
            <a:r>
              <a:rPr lang="vi-VN" dirty="0"/>
              <a:t> </a:t>
            </a:r>
            <a:r>
              <a:rPr lang="vi-VN" dirty="0" err="1"/>
              <a:t>tạp</a:t>
            </a:r>
            <a:r>
              <a:rPr lang="vi-VN" dirty="0"/>
              <a:t> </a:t>
            </a:r>
            <a:r>
              <a:rPr lang="vi-VN" dirty="0" err="1"/>
              <a:t>khó</a:t>
            </a:r>
            <a:r>
              <a:rPr lang="vi-VN" dirty="0"/>
              <a:t> </a:t>
            </a:r>
            <a:r>
              <a:rPr lang="vi-VN" dirty="0" err="1"/>
              <a:t>xác</a:t>
            </a:r>
            <a:r>
              <a:rPr lang="vi-VN" dirty="0"/>
              <a:t> </a:t>
            </a:r>
            <a:r>
              <a:rPr lang="vi-VN" dirty="0" err="1"/>
              <a:t>định</a:t>
            </a:r>
            <a:r>
              <a:rPr lang="vi-VN" dirty="0"/>
              <a:t> </a:t>
            </a:r>
            <a:r>
              <a:rPr lang="vi-VN" dirty="0" err="1"/>
              <a:t>trọng</a:t>
            </a:r>
            <a:r>
              <a:rPr lang="vi-VN" dirty="0"/>
              <a:t> tâm </a:t>
            </a:r>
            <a:r>
              <a:rPr lang="vi-VN" dirty="0" err="1"/>
              <a:t>thì</a:t>
            </a:r>
            <a:r>
              <a:rPr lang="vi-VN" dirty="0"/>
              <a:t> nên </a:t>
            </a:r>
            <a:r>
              <a:rPr lang="vi-VN" dirty="0" err="1"/>
              <a:t>làm</a:t>
            </a:r>
            <a:r>
              <a:rPr lang="vi-VN" dirty="0"/>
              <a:t> </a:t>
            </a:r>
            <a:r>
              <a:rPr lang="vi-VN" dirty="0" err="1"/>
              <a:t>giá</a:t>
            </a:r>
            <a:r>
              <a:rPr lang="vi-VN" dirty="0"/>
              <a:t> </a:t>
            </a:r>
            <a:r>
              <a:rPr lang="vi-VN" dirty="0" err="1"/>
              <a:t>đỡ</a:t>
            </a:r>
            <a:r>
              <a:rPr lang="vi-VN" dirty="0"/>
              <a:t> </a:t>
            </a:r>
            <a:r>
              <a:rPr lang="vi-VN" dirty="0" err="1"/>
              <a:t>thích</a:t>
            </a:r>
            <a:r>
              <a:rPr lang="vi-VN" dirty="0"/>
              <a:t> </a:t>
            </a:r>
            <a:r>
              <a:rPr lang="vi-VN" dirty="0" err="1"/>
              <a:t>hợp</a:t>
            </a:r>
            <a:r>
              <a:rPr lang="vi-VN" dirty="0"/>
              <a:t>, </a:t>
            </a:r>
            <a:r>
              <a:rPr lang="vi-VN" dirty="0" err="1"/>
              <a:t>có</a:t>
            </a:r>
            <a:r>
              <a:rPr lang="vi-VN" dirty="0"/>
              <a:t> </a:t>
            </a:r>
            <a:r>
              <a:rPr lang="vi-VN" dirty="0" err="1"/>
              <a:t>chèn</a:t>
            </a:r>
            <a:r>
              <a:rPr lang="vi-VN" dirty="0"/>
              <a:t> </a:t>
            </a:r>
            <a:r>
              <a:rPr lang="vi-VN" dirty="0" err="1"/>
              <a:t>đệm</a:t>
            </a:r>
            <a:r>
              <a:rPr lang="vi-VN" dirty="0"/>
              <a:t>, </a:t>
            </a:r>
            <a:r>
              <a:rPr lang="vi-VN" dirty="0" err="1"/>
              <a:t>chằng</a:t>
            </a:r>
            <a:r>
              <a:rPr lang="vi-VN" dirty="0"/>
              <a:t> </a:t>
            </a:r>
            <a:r>
              <a:rPr lang="vi-VN" dirty="0" err="1"/>
              <a:t>buộc</a:t>
            </a:r>
            <a:r>
              <a:rPr lang="vi-VN" dirty="0"/>
              <a:t> </a:t>
            </a:r>
            <a:r>
              <a:rPr lang="vi-VN" dirty="0" err="1"/>
              <a:t>để</a:t>
            </a:r>
            <a:r>
              <a:rPr lang="vi-VN" dirty="0"/>
              <a:t> </a:t>
            </a:r>
            <a:r>
              <a:rPr lang="vi-VN" dirty="0" err="1"/>
              <a:t>cố</a:t>
            </a:r>
            <a:r>
              <a:rPr lang="vi-VN" dirty="0"/>
              <a:t> </a:t>
            </a:r>
            <a:r>
              <a:rPr lang="vi-VN" dirty="0" err="1"/>
              <a:t>định</a:t>
            </a:r>
            <a:r>
              <a:rPr lang="vi-VN" dirty="0"/>
              <a:t> </a:t>
            </a:r>
            <a:r>
              <a:rPr lang="vi-VN" dirty="0" err="1"/>
              <a:t>vị</a:t>
            </a:r>
            <a:r>
              <a:rPr lang="vi-VN" dirty="0"/>
              <a:t> </a:t>
            </a:r>
            <a:r>
              <a:rPr lang="vi-VN" dirty="0" err="1"/>
              <a:t>trí</a:t>
            </a:r>
            <a:r>
              <a:rPr lang="vi-VN" dirty="0"/>
              <a:t>.</a:t>
            </a:r>
          </a:p>
          <a:p>
            <a:pPr algn="just" fontAlgn="base">
              <a:lnSpc>
                <a:spcPct val="120000"/>
              </a:lnSpc>
              <a:buFont typeface="Wingdings" panose="05000000000000000000" pitchFamily="2" charset="2"/>
              <a:buChar char="q"/>
            </a:pPr>
            <a:r>
              <a:rPr lang="vi-VN" dirty="0"/>
              <a:t>Khi </a:t>
            </a:r>
            <a:r>
              <a:rPr lang="vi-VN" dirty="0" err="1"/>
              <a:t>xếp</a:t>
            </a:r>
            <a:r>
              <a:rPr lang="vi-VN" dirty="0"/>
              <a:t> </a:t>
            </a:r>
            <a:r>
              <a:rPr lang="vi-VN" dirty="0" err="1"/>
              <a:t>nhiều</a:t>
            </a:r>
            <a:r>
              <a:rPr lang="vi-VN" dirty="0"/>
              <a:t> </a:t>
            </a:r>
            <a:r>
              <a:rPr lang="vi-VN" dirty="0" err="1"/>
              <a:t>loại</a:t>
            </a:r>
            <a:r>
              <a:rPr lang="vi-VN" dirty="0"/>
              <a:t> </a:t>
            </a:r>
            <a:r>
              <a:rPr lang="vi-VN" dirty="0" err="1"/>
              <a:t>hàng</a:t>
            </a:r>
            <a:r>
              <a:rPr lang="vi-VN" dirty="0"/>
              <a:t> chung </a:t>
            </a:r>
            <a:r>
              <a:rPr lang="vi-VN" dirty="0" err="1"/>
              <a:t>một</a:t>
            </a:r>
            <a:r>
              <a:rPr lang="vi-VN" dirty="0"/>
              <a:t> </a:t>
            </a:r>
            <a:r>
              <a:rPr lang="vi-VN" dirty="0" err="1"/>
              <a:t>container</a:t>
            </a:r>
            <a:r>
              <a:rPr lang="vi-VN" dirty="0"/>
              <a:t>, </a:t>
            </a:r>
            <a:r>
              <a:rPr lang="vi-VN" dirty="0" err="1"/>
              <a:t>phải</a:t>
            </a:r>
            <a:r>
              <a:rPr lang="vi-VN" dirty="0"/>
              <a:t> </a:t>
            </a:r>
            <a:r>
              <a:rPr lang="vi-VN" dirty="0" err="1"/>
              <a:t>xếp</a:t>
            </a:r>
            <a:r>
              <a:rPr lang="vi-VN" dirty="0"/>
              <a:t> </a:t>
            </a:r>
            <a:r>
              <a:rPr lang="vi-VN" dirty="0" err="1"/>
              <a:t>hàng</a:t>
            </a:r>
            <a:r>
              <a:rPr lang="vi-VN" dirty="0"/>
              <a:t> năng bên </a:t>
            </a:r>
            <a:r>
              <a:rPr lang="vi-VN" dirty="0" err="1"/>
              <a:t>dưới</a:t>
            </a:r>
            <a:r>
              <a:rPr lang="vi-VN" dirty="0"/>
              <a:t>, </a:t>
            </a:r>
            <a:r>
              <a:rPr lang="vi-VN" dirty="0" err="1"/>
              <a:t>hàng</a:t>
            </a:r>
            <a:r>
              <a:rPr lang="vi-VN" dirty="0"/>
              <a:t> </a:t>
            </a:r>
            <a:r>
              <a:rPr lang="vi-VN" dirty="0" err="1"/>
              <a:t>nhẹ</a:t>
            </a:r>
            <a:r>
              <a:rPr lang="vi-VN" dirty="0"/>
              <a:t> bên trên </a:t>
            </a:r>
            <a:r>
              <a:rPr lang="vi-VN" dirty="0" err="1"/>
              <a:t>và</a:t>
            </a:r>
            <a:r>
              <a:rPr lang="vi-VN" dirty="0"/>
              <a:t> </a:t>
            </a:r>
            <a:r>
              <a:rPr lang="vi-VN" dirty="0" err="1"/>
              <a:t>nếu</a:t>
            </a:r>
            <a:r>
              <a:rPr lang="vi-VN" dirty="0"/>
              <a:t> </a:t>
            </a:r>
            <a:r>
              <a:rPr lang="vi-VN" dirty="0" err="1"/>
              <a:t>cần</a:t>
            </a:r>
            <a:r>
              <a:rPr lang="vi-VN" dirty="0"/>
              <a:t> </a:t>
            </a:r>
            <a:r>
              <a:rPr lang="vi-VN" dirty="0" err="1"/>
              <a:t>phải</a:t>
            </a:r>
            <a:r>
              <a:rPr lang="vi-VN" dirty="0"/>
              <a:t> </a:t>
            </a:r>
            <a:r>
              <a:rPr lang="vi-VN" dirty="0" err="1"/>
              <a:t>đặt</a:t>
            </a:r>
            <a:r>
              <a:rPr lang="vi-VN" dirty="0"/>
              <a:t> thêm </a:t>
            </a:r>
            <a:r>
              <a:rPr lang="vi-VN" dirty="0" err="1"/>
              <a:t>tấm</a:t>
            </a:r>
            <a:r>
              <a:rPr lang="vi-VN" dirty="0"/>
              <a:t> </a:t>
            </a:r>
            <a:r>
              <a:rPr lang="vi-VN" dirty="0" err="1"/>
              <a:t>đệm</a:t>
            </a:r>
            <a:r>
              <a:rPr lang="vi-VN" dirty="0"/>
              <a:t> </a:t>
            </a:r>
            <a:r>
              <a:rPr lang="vi-VN" dirty="0" err="1"/>
              <a:t>lót</a:t>
            </a:r>
            <a:r>
              <a:rPr lang="vi-VN" dirty="0"/>
              <a:t> </a:t>
            </a:r>
            <a:r>
              <a:rPr lang="vi-VN" dirty="0" err="1"/>
              <a:t>và</a:t>
            </a:r>
            <a:r>
              <a:rPr lang="vi-VN" dirty="0"/>
              <a:t> </a:t>
            </a:r>
            <a:r>
              <a:rPr lang="vi-VN" dirty="0" err="1"/>
              <a:t>chằng</a:t>
            </a:r>
            <a:r>
              <a:rPr lang="vi-VN" dirty="0"/>
              <a:t> </a:t>
            </a:r>
            <a:r>
              <a:rPr lang="vi-VN" dirty="0" err="1"/>
              <a:t>buộc</a:t>
            </a:r>
            <a:r>
              <a:rPr lang="vi-VN" dirty="0"/>
              <a:t> </a:t>
            </a:r>
            <a:r>
              <a:rPr lang="vi-VN" dirty="0" err="1"/>
              <a:t>cẩn</a:t>
            </a:r>
            <a:r>
              <a:rPr lang="vi-VN" dirty="0"/>
              <a:t> </a:t>
            </a:r>
            <a:r>
              <a:rPr lang="vi-VN" dirty="0" err="1"/>
              <a:t>thận</a:t>
            </a:r>
            <a:r>
              <a:rPr lang="vi-VN" dirty="0"/>
              <a:t>.</a:t>
            </a:r>
          </a:p>
          <a:p>
            <a:endParaRPr lang="vi-VN" dirty="0"/>
          </a:p>
        </p:txBody>
      </p:sp>
      <p:pic>
        <p:nvPicPr>
          <p:cNvPr id="5" name="Hình ảnh 4"/>
          <p:cNvPicPr>
            <a:picLocks noChangeAspect="1"/>
          </p:cNvPicPr>
          <p:nvPr/>
        </p:nvPicPr>
        <p:blipFill>
          <a:blip r:embed="rId2"/>
          <a:stretch>
            <a:fillRect/>
          </a:stretch>
        </p:blipFill>
        <p:spPr>
          <a:xfrm>
            <a:off x="6096000" y="3657600"/>
            <a:ext cx="6096000" cy="3200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p:cNvSpPr>
            <a:spLocks noGrp="1" noRot="1" noChangeAspect="1" noMove="1" noResize="1" noEditPoints="1" noAdjustHandles="1" noChangeArrowheads="1" noChangeShapeType="1" noTextEdit="1"/>
          </p:cNvSpPr>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Hình ảnh 4"/>
          <p:cNvPicPr>
            <a:picLocks noChangeAspect="1"/>
          </p:cNvPicPr>
          <p:nvPr/>
        </p:nvPicPr>
        <p:blipFill rotWithShape="1">
          <a:blip r:embed="rId2"/>
          <a:srcRect l="16682" r="12516"/>
          <a:stretch>
            <a:fillRect/>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11"/>
          <p:cNvSpPr>
            <a:spLocks noGrp="1" noRot="1" noChangeAspect="1" noMove="1" noResize="1" noEditPoints="1" noAdjustHandles="1" noChangeArrowheads="1" noChangeShapeType="1" noTextEdit="1"/>
          </p:cNvSpPr>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Chỗ dành sẵn cho Nội dung 2"/>
          <p:cNvSpPr>
            <a:spLocks noGrp="1"/>
          </p:cNvSpPr>
          <p:nvPr>
            <p:ph idx="1"/>
          </p:nvPr>
        </p:nvSpPr>
        <p:spPr>
          <a:xfrm>
            <a:off x="5134708" y="407987"/>
            <a:ext cx="6639950" cy="5811838"/>
          </a:xfrm>
        </p:spPr>
        <p:txBody>
          <a:bodyPr>
            <a:normAutofit fontScale="92500" lnSpcReduction="20000"/>
          </a:bodyPr>
          <a:lstStyle/>
          <a:p>
            <a:pPr marL="0" indent="0" fontAlgn="base">
              <a:buNone/>
            </a:pPr>
            <a:r>
              <a:rPr lang="vi-VN" sz="3000" b="1" dirty="0">
                <a:latin typeface="+mj-lt"/>
              </a:rPr>
              <a:t>b. </a:t>
            </a:r>
            <a:r>
              <a:rPr lang="vi-VN" sz="3000" b="1" dirty="0" err="1">
                <a:latin typeface="+mj-lt"/>
              </a:rPr>
              <a:t>Chèn</a:t>
            </a:r>
            <a:r>
              <a:rPr lang="vi-VN" sz="3000" b="1" dirty="0">
                <a:latin typeface="+mj-lt"/>
              </a:rPr>
              <a:t> </a:t>
            </a:r>
            <a:r>
              <a:rPr lang="vi-VN" sz="3000" b="1" dirty="0" err="1">
                <a:latin typeface="+mj-lt"/>
              </a:rPr>
              <a:t>lót</a:t>
            </a:r>
            <a:r>
              <a:rPr lang="vi-VN" sz="3000" b="1" dirty="0">
                <a:latin typeface="+mj-lt"/>
              </a:rPr>
              <a:t> </a:t>
            </a:r>
            <a:r>
              <a:rPr lang="vi-VN" sz="3000" b="1" dirty="0" err="1">
                <a:latin typeface="+mj-lt"/>
              </a:rPr>
              <a:t>hàng</a:t>
            </a:r>
            <a:r>
              <a:rPr lang="vi-VN" sz="3000" b="1" dirty="0">
                <a:latin typeface="+mj-lt"/>
              </a:rPr>
              <a:t> trong </a:t>
            </a:r>
            <a:r>
              <a:rPr lang="vi-VN" sz="3000" b="1" dirty="0" err="1">
                <a:latin typeface="+mj-lt"/>
              </a:rPr>
              <a:t>container</a:t>
            </a:r>
            <a:endParaRPr lang="vi-VN" sz="3000" dirty="0">
              <a:latin typeface="+mj-lt"/>
            </a:endParaRPr>
          </a:p>
          <a:p>
            <a:pPr fontAlgn="base">
              <a:buFont typeface="Wingdings" panose="05000000000000000000" pitchFamily="2" charset="2"/>
              <a:buChar char="q"/>
            </a:pPr>
            <a:r>
              <a:rPr lang="vi-VN" sz="3000" dirty="0" err="1">
                <a:latin typeface="+mj-lt"/>
              </a:rPr>
              <a:t>Chèn</a:t>
            </a:r>
            <a:r>
              <a:rPr lang="vi-VN" sz="3000" dirty="0">
                <a:latin typeface="+mj-lt"/>
              </a:rPr>
              <a:t> </a:t>
            </a:r>
            <a:r>
              <a:rPr lang="vi-VN" sz="3000" dirty="0" err="1">
                <a:latin typeface="+mj-lt"/>
              </a:rPr>
              <a:t>lót</a:t>
            </a:r>
            <a:r>
              <a:rPr lang="vi-VN" sz="3000" dirty="0">
                <a:latin typeface="+mj-lt"/>
              </a:rPr>
              <a:t> </a:t>
            </a:r>
            <a:r>
              <a:rPr lang="vi-VN" sz="3000" dirty="0" err="1">
                <a:latin typeface="+mj-lt"/>
              </a:rPr>
              <a:t>hàng</a:t>
            </a:r>
            <a:r>
              <a:rPr lang="vi-VN" sz="3000" dirty="0">
                <a:latin typeface="+mj-lt"/>
              </a:rPr>
              <a:t> </a:t>
            </a:r>
            <a:r>
              <a:rPr lang="vi-VN" sz="3000" dirty="0" err="1">
                <a:latin typeface="+mj-lt"/>
              </a:rPr>
              <a:t>là</a:t>
            </a:r>
            <a:r>
              <a:rPr lang="vi-VN" sz="3000" dirty="0">
                <a:latin typeface="+mj-lt"/>
              </a:rPr>
              <a:t> </a:t>
            </a:r>
            <a:r>
              <a:rPr lang="vi-VN" sz="3000" dirty="0" err="1">
                <a:latin typeface="+mj-lt"/>
              </a:rPr>
              <a:t>động</a:t>
            </a:r>
            <a:r>
              <a:rPr lang="vi-VN" sz="3000" dirty="0">
                <a:latin typeface="+mj-lt"/>
              </a:rPr>
              <a:t> </a:t>
            </a:r>
            <a:r>
              <a:rPr lang="vi-VN" sz="3000" dirty="0" err="1">
                <a:latin typeface="+mj-lt"/>
              </a:rPr>
              <a:t>tác</a:t>
            </a:r>
            <a:r>
              <a:rPr lang="vi-VN" sz="3000" dirty="0">
                <a:latin typeface="+mj-lt"/>
              </a:rPr>
              <a:t> không </a:t>
            </a:r>
            <a:r>
              <a:rPr lang="vi-VN" sz="3000" dirty="0" err="1">
                <a:latin typeface="+mj-lt"/>
              </a:rPr>
              <a:t>thể</a:t>
            </a:r>
            <a:r>
              <a:rPr lang="vi-VN" sz="3000" dirty="0">
                <a:latin typeface="+mj-lt"/>
              </a:rPr>
              <a:t> </a:t>
            </a:r>
            <a:r>
              <a:rPr lang="vi-VN" sz="3000" dirty="0" err="1">
                <a:latin typeface="+mj-lt"/>
              </a:rPr>
              <a:t>thiếu</a:t>
            </a:r>
            <a:r>
              <a:rPr lang="vi-VN" sz="3000" dirty="0">
                <a:latin typeface="+mj-lt"/>
              </a:rPr>
              <a:t> </a:t>
            </a:r>
            <a:r>
              <a:rPr lang="vi-VN" sz="3000" dirty="0" err="1">
                <a:latin typeface="+mj-lt"/>
              </a:rPr>
              <a:t>được</a:t>
            </a:r>
            <a:r>
              <a:rPr lang="vi-VN" sz="3000" dirty="0">
                <a:latin typeface="+mj-lt"/>
              </a:rPr>
              <a:t> trong </a:t>
            </a:r>
            <a:r>
              <a:rPr lang="vi-VN" sz="3000" dirty="0" err="1">
                <a:latin typeface="+mj-lt"/>
              </a:rPr>
              <a:t>xếp</a:t>
            </a:r>
            <a:r>
              <a:rPr lang="vi-VN" sz="3000" dirty="0">
                <a:latin typeface="+mj-lt"/>
              </a:rPr>
              <a:t> </a:t>
            </a:r>
            <a:r>
              <a:rPr lang="vi-VN" sz="3000" dirty="0" err="1">
                <a:latin typeface="+mj-lt"/>
              </a:rPr>
              <a:t>hàng</a:t>
            </a:r>
            <a:r>
              <a:rPr lang="vi-VN" sz="3000" dirty="0">
                <a:latin typeface="+mj-lt"/>
              </a:rPr>
              <a:t> </a:t>
            </a:r>
            <a:r>
              <a:rPr lang="vi-VN" sz="3000" dirty="0" err="1">
                <a:latin typeface="+mj-lt"/>
              </a:rPr>
              <a:t>nhằm</a:t>
            </a:r>
            <a:r>
              <a:rPr lang="vi-VN" sz="3000" dirty="0">
                <a:latin typeface="+mj-lt"/>
              </a:rPr>
              <a:t> </a:t>
            </a:r>
            <a:r>
              <a:rPr lang="vi-VN" sz="3000" dirty="0" err="1">
                <a:latin typeface="+mj-lt"/>
              </a:rPr>
              <a:t>mục</a:t>
            </a:r>
            <a:r>
              <a:rPr lang="vi-VN" sz="3000" dirty="0">
                <a:latin typeface="+mj-lt"/>
              </a:rPr>
              <a:t> </a:t>
            </a:r>
            <a:r>
              <a:rPr lang="vi-VN" sz="3000" dirty="0" err="1">
                <a:latin typeface="+mj-lt"/>
              </a:rPr>
              <a:t>đích</a:t>
            </a:r>
            <a:r>
              <a:rPr lang="vi-VN" sz="3000" dirty="0">
                <a:latin typeface="+mj-lt"/>
              </a:rPr>
              <a:t> </a:t>
            </a:r>
            <a:r>
              <a:rPr lang="vi-VN" sz="3000" dirty="0" err="1">
                <a:latin typeface="+mj-lt"/>
              </a:rPr>
              <a:t>tránh</a:t>
            </a:r>
            <a:r>
              <a:rPr lang="vi-VN" sz="3000" dirty="0">
                <a:latin typeface="+mj-lt"/>
              </a:rPr>
              <a:t> cho </a:t>
            </a:r>
            <a:r>
              <a:rPr lang="vi-VN" sz="3000" dirty="0" err="1">
                <a:latin typeface="+mj-lt"/>
              </a:rPr>
              <a:t>hàng</a:t>
            </a:r>
            <a:r>
              <a:rPr lang="vi-VN" sz="3000" dirty="0">
                <a:latin typeface="+mj-lt"/>
              </a:rPr>
              <a:t> </a:t>
            </a:r>
            <a:r>
              <a:rPr lang="vi-VN" sz="3000" dirty="0" err="1">
                <a:latin typeface="+mj-lt"/>
              </a:rPr>
              <a:t>hóa</a:t>
            </a:r>
            <a:r>
              <a:rPr lang="vi-VN" sz="3000" dirty="0">
                <a:latin typeface="+mj-lt"/>
              </a:rPr>
              <a:t> </a:t>
            </a:r>
            <a:r>
              <a:rPr lang="vi-VN" sz="3000" dirty="0" err="1">
                <a:latin typeface="+mj-lt"/>
              </a:rPr>
              <a:t>tiếp</a:t>
            </a:r>
            <a:r>
              <a:rPr lang="vi-VN" sz="3000" dirty="0">
                <a:latin typeface="+mj-lt"/>
              </a:rPr>
              <a:t> </a:t>
            </a:r>
            <a:r>
              <a:rPr lang="vi-VN" sz="3000" dirty="0" err="1">
                <a:latin typeface="+mj-lt"/>
              </a:rPr>
              <a:t>xúc</a:t>
            </a:r>
            <a:r>
              <a:rPr lang="vi-VN" sz="3000" dirty="0">
                <a:latin typeface="+mj-lt"/>
              </a:rPr>
              <a:t> va </a:t>
            </a:r>
            <a:r>
              <a:rPr lang="vi-VN" sz="3000" dirty="0" err="1">
                <a:latin typeface="+mj-lt"/>
              </a:rPr>
              <a:t>chạm</a:t>
            </a:r>
            <a:r>
              <a:rPr lang="vi-VN" sz="3000" dirty="0">
                <a:latin typeface="+mj-lt"/>
              </a:rPr>
              <a:t> gây hư </a:t>
            </a:r>
            <a:r>
              <a:rPr lang="vi-VN" sz="3000" dirty="0" err="1">
                <a:latin typeface="+mj-lt"/>
              </a:rPr>
              <a:t>hại</a:t>
            </a:r>
            <a:r>
              <a:rPr lang="vi-VN" sz="3000" dirty="0">
                <a:latin typeface="+mj-lt"/>
              </a:rPr>
              <a:t> cho nhau </a:t>
            </a:r>
            <a:r>
              <a:rPr lang="vi-VN" sz="3000" dirty="0" err="1">
                <a:latin typeface="+mj-lt"/>
              </a:rPr>
              <a:t>và</a:t>
            </a:r>
            <a:r>
              <a:rPr lang="vi-VN" sz="3000" dirty="0">
                <a:latin typeface="+mj-lt"/>
              </a:rPr>
              <a:t> hư </a:t>
            </a:r>
            <a:r>
              <a:rPr lang="vi-VN" sz="3000" dirty="0" err="1">
                <a:latin typeface="+mj-lt"/>
              </a:rPr>
              <a:t>hại</a:t>
            </a:r>
            <a:r>
              <a:rPr lang="vi-VN" sz="3000" dirty="0">
                <a:latin typeface="+mj-lt"/>
              </a:rPr>
              <a:t> cho </a:t>
            </a:r>
            <a:r>
              <a:rPr lang="vi-VN" sz="3000" dirty="0" err="1">
                <a:latin typeface="+mj-lt"/>
              </a:rPr>
              <a:t>container</a:t>
            </a:r>
            <a:r>
              <a:rPr lang="vi-VN" sz="3000" dirty="0">
                <a:latin typeface="+mj-lt"/>
              </a:rPr>
              <a:t>. </a:t>
            </a:r>
            <a:r>
              <a:rPr lang="vi-VN" sz="3000" dirty="0" err="1">
                <a:latin typeface="+mj-lt"/>
              </a:rPr>
              <a:t>Chèn</a:t>
            </a:r>
            <a:r>
              <a:rPr lang="vi-VN" sz="3000" dirty="0">
                <a:latin typeface="+mj-lt"/>
              </a:rPr>
              <a:t> </a:t>
            </a:r>
            <a:r>
              <a:rPr lang="vi-VN" sz="3000" dirty="0" err="1">
                <a:latin typeface="+mj-lt"/>
              </a:rPr>
              <a:t>lót</a:t>
            </a:r>
            <a:r>
              <a:rPr lang="vi-VN" sz="3000" dirty="0">
                <a:latin typeface="+mj-lt"/>
              </a:rPr>
              <a:t> </a:t>
            </a:r>
            <a:r>
              <a:rPr lang="vi-VN" sz="3000" dirty="0" err="1">
                <a:latin typeface="+mj-lt"/>
              </a:rPr>
              <a:t>hàng</a:t>
            </a:r>
            <a:r>
              <a:rPr lang="vi-VN" sz="3000" dirty="0">
                <a:latin typeface="+mj-lt"/>
              </a:rPr>
              <a:t> </a:t>
            </a:r>
            <a:r>
              <a:rPr lang="vi-VN" sz="3000" dirty="0" err="1">
                <a:latin typeface="+mj-lt"/>
              </a:rPr>
              <a:t>tốt</a:t>
            </a:r>
            <a:r>
              <a:rPr lang="vi-VN" sz="3000" dirty="0">
                <a:latin typeface="+mj-lt"/>
              </a:rPr>
              <a:t> </a:t>
            </a:r>
            <a:r>
              <a:rPr lang="vi-VN" sz="3000" dirty="0" err="1">
                <a:latin typeface="+mj-lt"/>
              </a:rPr>
              <a:t>chẳng</a:t>
            </a:r>
            <a:r>
              <a:rPr lang="vi-VN" sz="3000" dirty="0">
                <a:latin typeface="+mj-lt"/>
              </a:rPr>
              <a:t> </a:t>
            </a:r>
            <a:r>
              <a:rPr lang="vi-VN" sz="3000" dirty="0" err="1">
                <a:latin typeface="+mj-lt"/>
              </a:rPr>
              <a:t>những</a:t>
            </a:r>
            <a:r>
              <a:rPr lang="vi-VN" sz="3000" dirty="0">
                <a:latin typeface="+mj-lt"/>
              </a:rPr>
              <a:t> </a:t>
            </a:r>
            <a:r>
              <a:rPr lang="vi-VN" sz="3000" dirty="0" err="1">
                <a:latin typeface="+mj-lt"/>
              </a:rPr>
              <a:t>đảm</a:t>
            </a:r>
            <a:r>
              <a:rPr lang="vi-VN" sz="3000" dirty="0">
                <a:latin typeface="+mj-lt"/>
              </a:rPr>
              <a:t> </a:t>
            </a:r>
            <a:r>
              <a:rPr lang="vi-VN" sz="3000" dirty="0" err="1">
                <a:latin typeface="+mj-lt"/>
              </a:rPr>
              <a:t>bảo</a:t>
            </a:r>
            <a:r>
              <a:rPr lang="vi-VN" sz="3000" dirty="0">
                <a:latin typeface="+mj-lt"/>
              </a:rPr>
              <a:t> an </a:t>
            </a:r>
            <a:r>
              <a:rPr lang="vi-VN" sz="3000" dirty="0" err="1">
                <a:latin typeface="+mj-lt"/>
              </a:rPr>
              <a:t>toàn</a:t>
            </a:r>
            <a:r>
              <a:rPr lang="vi-VN" sz="3000" dirty="0">
                <a:latin typeface="+mj-lt"/>
              </a:rPr>
              <a:t> </a:t>
            </a:r>
            <a:r>
              <a:rPr lang="vi-VN" sz="3000" dirty="0" err="1">
                <a:latin typeface="+mj-lt"/>
              </a:rPr>
              <a:t>mà</a:t>
            </a:r>
            <a:r>
              <a:rPr lang="vi-VN" sz="3000" dirty="0">
                <a:latin typeface="+mj-lt"/>
              </a:rPr>
              <a:t> </a:t>
            </a:r>
            <a:r>
              <a:rPr lang="vi-VN" sz="3000" dirty="0" err="1">
                <a:latin typeface="+mj-lt"/>
              </a:rPr>
              <a:t>còn</a:t>
            </a:r>
            <a:r>
              <a:rPr lang="vi-VN" sz="3000" dirty="0">
                <a:latin typeface="+mj-lt"/>
              </a:rPr>
              <a:t> </a:t>
            </a:r>
            <a:r>
              <a:rPr lang="vi-VN" sz="3000" dirty="0" err="1">
                <a:latin typeface="+mj-lt"/>
              </a:rPr>
              <a:t>tạo</a:t>
            </a:r>
            <a:r>
              <a:rPr lang="vi-VN" sz="3000" dirty="0">
                <a:latin typeface="+mj-lt"/>
              </a:rPr>
              <a:t> </a:t>
            </a:r>
            <a:r>
              <a:rPr lang="vi-VN" sz="3000" dirty="0" err="1">
                <a:latin typeface="+mj-lt"/>
              </a:rPr>
              <a:t>điều</a:t>
            </a:r>
            <a:r>
              <a:rPr lang="vi-VN" sz="3000" dirty="0">
                <a:latin typeface="+mj-lt"/>
              </a:rPr>
              <a:t> </a:t>
            </a:r>
            <a:r>
              <a:rPr lang="vi-VN" sz="3000" dirty="0" err="1">
                <a:latin typeface="+mj-lt"/>
              </a:rPr>
              <a:t>kiện</a:t>
            </a:r>
            <a:r>
              <a:rPr lang="vi-VN" sz="3000" dirty="0">
                <a:latin typeface="+mj-lt"/>
              </a:rPr>
              <a:t> </a:t>
            </a:r>
            <a:r>
              <a:rPr lang="vi-VN" sz="3000" dirty="0" err="1">
                <a:latin typeface="+mj-lt"/>
              </a:rPr>
              <a:t>xếp</a:t>
            </a:r>
            <a:r>
              <a:rPr lang="vi-VN" sz="3000" dirty="0">
                <a:latin typeface="+mj-lt"/>
              </a:rPr>
              <a:t> </a:t>
            </a:r>
            <a:r>
              <a:rPr lang="vi-VN" sz="3000" dirty="0" err="1">
                <a:latin typeface="+mj-lt"/>
              </a:rPr>
              <a:t>hàng</a:t>
            </a:r>
            <a:r>
              <a:rPr lang="vi-VN" sz="3000" dirty="0">
                <a:latin typeface="+mj-lt"/>
              </a:rPr>
              <a:t> </a:t>
            </a:r>
            <a:r>
              <a:rPr lang="vi-VN" sz="3000" dirty="0" err="1">
                <a:latin typeface="+mj-lt"/>
              </a:rPr>
              <a:t>thành</a:t>
            </a:r>
            <a:r>
              <a:rPr lang="vi-VN" sz="3000" dirty="0">
                <a:latin typeface="+mj-lt"/>
              </a:rPr>
              <a:t> </a:t>
            </a:r>
            <a:r>
              <a:rPr lang="vi-VN" sz="3000" dirty="0" err="1">
                <a:latin typeface="+mj-lt"/>
              </a:rPr>
              <a:t>chồng</a:t>
            </a:r>
            <a:r>
              <a:rPr lang="vi-VN" sz="3000" dirty="0">
                <a:latin typeface="+mj-lt"/>
              </a:rPr>
              <a:t> lên nhau (</a:t>
            </a:r>
            <a:r>
              <a:rPr lang="vi-VN" sz="3000" dirty="0" err="1">
                <a:latin typeface="+mj-lt"/>
              </a:rPr>
              <a:t>đặc</a:t>
            </a:r>
            <a:r>
              <a:rPr lang="vi-VN" sz="3000" dirty="0">
                <a:latin typeface="+mj-lt"/>
              </a:rPr>
              <a:t> </a:t>
            </a:r>
            <a:r>
              <a:rPr lang="vi-VN" sz="3000" dirty="0" err="1">
                <a:latin typeface="+mj-lt"/>
              </a:rPr>
              <a:t>biệt</a:t>
            </a:r>
            <a:r>
              <a:rPr lang="vi-VN" sz="3000" dirty="0">
                <a:latin typeface="+mj-lt"/>
              </a:rPr>
              <a:t> </a:t>
            </a:r>
            <a:r>
              <a:rPr lang="vi-VN" sz="3000" dirty="0" err="1">
                <a:latin typeface="+mj-lt"/>
              </a:rPr>
              <a:t>là</a:t>
            </a:r>
            <a:r>
              <a:rPr lang="vi-VN" sz="3000" dirty="0">
                <a:latin typeface="+mj-lt"/>
              </a:rPr>
              <a:t> </a:t>
            </a:r>
            <a:r>
              <a:rPr lang="vi-VN" sz="3000" dirty="0" err="1">
                <a:latin typeface="+mj-lt"/>
              </a:rPr>
              <a:t>hàng</a:t>
            </a:r>
            <a:r>
              <a:rPr lang="vi-VN" sz="3000" dirty="0">
                <a:latin typeface="+mj-lt"/>
              </a:rPr>
              <a:t> </a:t>
            </a:r>
            <a:r>
              <a:rPr lang="vi-VN" sz="3000" dirty="0" err="1">
                <a:latin typeface="+mj-lt"/>
              </a:rPr>
              <a:t>mỏng</a:t>
            </a:r>
            <a:r>
              <a:rPr lang="vi-VN" sz="3000" dirty="0">
                <a:latin typeface="+mj-lt"/>
              </a:rPr>
              <a:t> </a:t>
            </a:r>
            <a:r>
              <a:rPr lang="vi-VN" sz="3000" dirty="0" err="1">
                <a:latin typeface="+mj-lt"/>
              </a:rPr>
              <a:t>mảnh</a:t>
            </a:r>
            <a:r>
              <a:rPr lang="vi-VN" sz="3000" dirty="0">
                <a:latin typeface="+mj-lt"/>
              </a:rPr>
              <a:t> </a:t>
            </a:r>
            <a:r>
              <a:rPr lang="vi-VN" sz="3000" dirty="0" err="1">
                <a:latin typeface="+mj-lt"/>
              </a:rPr>
              <a:t>dễ</a:t>
            </a:r>
            <a:r>
              <a:rPr lang="vi-VN" sz="3000" dirty="0">
                <a:latin typeface="+mj-lt"/>
              </a:rPr>
              <a:t> </a:t>
            </a:r>
            <a:r>
              <a:rPr lang="vi-VN" sz="3000" dirty="0" err="1">
                <a:latin typeface="+mj-lt"/>
              </a:rPr>
              <a:t>vỡ</a:t>
            </a:r>
            <a:r>
              <a:rPr lang="vi-VN" sz="3000" dirty="0">
                <a:latin typeface="+mj-lt"/>
              </a:rPr>
              <a:t> </a:t>
            </a:r>
            <a:r>
              <a:rPr lang="vi-VN" sz="3000" dirty="0" err="1">
                <a:latin typeface="+mj-lt"/>
              </a:rPr>
              <a:t>hoặc</a:t>
            </a:r>
            <a:r>
              <a:rPr lang="vi-VN" sz="3000" dirty="0">
                <a:latin typeface="+mj-lt"/>
              </a:rPr>
              <a:t> </a:t>
            </a:r>
            <a:r>
              <a:rPr lang="vi-VN" sz="3000" dirty="0" err="1">
                <a:latin typeface="+mj-lt"/>
              </a:rPr>
              <a:t>đường</a:t>
            </a:r>
            <a:r>
              <a:rPr lang="vi-VN" sz="3000" dirty="0">
                <a:latin typeface="+mj-lt"/>
              </a:rPr>
              <a:t> </a:t>
            </a:r>
            <a:r>
              <a:rPr lang="vi-VN" sz="3000" dirty="0" err="1">
                <a:latin typeface="+mj-lt"/>
              </a:rPr>
              <a:t>tròn</a:t>
            </a:r>
            <a:r>
              <a:rPr lang="vi-VN" sz="3000" dirty="0">
                <a:latin typeface="+mj-lt"/>
              </a:rPr>
              <a:t>) </a:t>
            </a:r>
            <a:r>
              <a:rPr lang="vi-VN" sz="3000" dirty="0" err="1">
                <a:latin typeface="+mj-lt"/>
              </a:rPr>
              <a:t>làm</a:t>
            </a:r>
            <a:r>
              <a:rPr lang="vi-VN" sz="3000" dirty="0">
                <a:latin typeface="+mj-lt"/>
              </a:rPr>
              <a:t> tăng thêm </a:t>
            </a:r>
            <a:r>
              <a:rPr lang="vi-VN" sz="3000" dirty="0" err="1">
                <a:latin typeface="+mj-lt"/>
              </a:rPr>
              <a:t>lợi</a:t>
            </a:r>
            <a:r>
              <a:rPr lang="vi-VN" sz="3000" dirty="0">
                <a:latin typeface="+mj-lt"/>
              </a:rPr>
              <a:t> </a:t>
            </a:r>
            <a:r>
              <a:rPr lang="vi-VN" sz="3000" dirty="0" err="1">
                <a:latin typeface="+mj-lt"/>
              </a:rPr>
              <a:t>ích</a:t>
            </a:r>
            <a:r>
              <a:rPr lang="vi-VN" sz="3000" dirty="0">
                <a:latin typeface="+mj-lt"/>
              </a:rPr>
              <a:t> kinh </a:t>
            </a:r>
            <a:r>
              <a:rPr lang="vi-VN" sz="3000" dirty="0" err="1">
                <a:latin typeface="+mj-lt"/>
              </a:rPr>
              <a:t>tế</a:t>
            </a:r>
            <a:r>
              <a:rPr lang="vi-VN" sz="3000" dirty="0">
                <a:latin typeface="+mj-lt"/>
              </a:rPr>
              <a:t>.</a:t>
            </a:r>
          </a:p>
          <a:p>
            <a:pPr fontAlgn="base">
              <a:buFont typeface="Wingdings" panose="05000000000000000000" pitchFamily="2" charset="2"/>
              <a:buChar char="q"/>
            </a:pPr>
            <a:r>
              <a:rPr lang="vi-VN" sz="3000" dirty="0" err="1">
                <a:latin typeface="+mj-lt"/>
              </a:rPr>
              <a:t>Vật</a:t>
            </a:r>
            <a:r>
              <a:rPr lang="vi-VN" sz="3000" dirty="0">
                <a:latin typeface="+mj-lt"/>
              </a:rPr>
              <a:t> </a:t>
            </a:r>
            <a:r>
              <a:rPr lang="vi-VN" sz="3000" dirty="0" err="1">
                <a:latin typeface="+mj-lt"/>
              </a:rPr>
              <a:t>liệu</a:t>
            </a:r>
            <a:r>
              <a:rPr lang="vi-VN" sz="3000" dirty="0">
                <a:latin typeface="+mj-lt"/>
              </a:rPr>
              <a:t> </a:t>
            </a:r>
            <a:r>
              <a:rPr lang="vi-VN" sz="3000" dirty="0" err="1">
                <a:latin typeface="+mj-lt"/>
              </a:rPr>
              <a:t>chèn</a:t>
            </a:r>
            <a:r>
              <a:rPr lang="vi-VN" sz="3000" dirty="0">
                <a:latin typeface="+mj-lt"/>
              </a:rPr>
              <a:t> </a:t>
            </a:r>
            <a:r>
              <a:rPr lang="vi-VN" sz="3000" dirty="0" err="1">
                <a:latin typeface="+mj-lt"/>
              </a:rPr>
              <a:t>lót</a:t>
            </a:r>
            <a:r>
              <a:rPr lang="vi-VN" sz="3000" dirty="0">
                <a:latin typeface="+mj-lt"/>
              </a:rPr>
              <a:t> </a:t>
            </a:r>
            <a:r>
              <a:rPr lang="vi-VN" sz="3000" dirty="0" err="1">
                <a:latin typeface="+mj-lt"/>
              </a:rPr>
              <a:t>phải</a:t>
            </a:r>
            <a:r>
              <a:rPr lang="vi-VN" sz="3000" dirty="0">
                <a:latin typeface="+mj-lt"/>
              </a:rPr>
              <a:t> </a:t>
            </a:r>
            <a:r>
              <a:rPr lang="vi-VN" sz="3000" dirty="0" err="1">
                <a:latin typeface="+mj-lt"/>
              </a:rPr>
              <a:t>đảm</a:t>
            </a:r>
            <a:r>
              <a:rPr lang="vi-VN" sz="3000" dirty="0">
                <a:latin typeface="+mj-lt"/>
              </a:rPr>
              <a:t> </a:t>
            </a:r>
            <a:r>
              <a:rPr lang="vi-VN" sz="3000" dirty="0" err="1">
                <a:latin typeface="+mj-lt"/>
              </a:rPr>
              <a:t>bảo</a:t>
            </a:r>
            <a:r>
              <a:rPr lang="vi-VN" sz="3000" dirty="0">
                <a:latin typeface="+mj-lt"/>
              </a:rPr>
              <a:t> </a:t>
            </a:r>
            <a:r>
              <a:rPr lang="vi-VN" sz="3000" dirty="0" err="1">
                <a:latin typeface="+mj-lt"/>
              </a:rPr>
              <a:t>vệ</a:t>
            </a:r>
            <a:r>
              <a:rPr lang="vi-VN" sz="3000" dirty="0">
                <a:latin typeface="+mj-lt"/>
              </a:rPr>
              <a:t> sinh, không </a:t>
            </a:r>
            <a:r>
              <a:rPr lang="vi-VN" sz="3000" dirty="0" err="1">
                <a:latin typeface="+mj-lt"/>
              </a:rPr>
              <a:t>tạo</a:t>
            </a:r>
            <a:r>
              <a:rPr lang="vi-VN" sz="3000" dirty="0">
                <a:latin typeface="+mj-lt"/>
              </a:rPr>
              <a:t> môi </a:t>
            </a:r>
            <a:r>
              <a:rPr lang="vi-VN" sz="3000" dirty="0" err="1">
                <a:latin typeface="+mj-lt"/>
              </a:rPr>
              <a:t>trường</a:t>
            </a:r>
            <a:r>
              <a:rPr lang="vi-VN" sz="3000" dirty="0">
                <a:latin typeface="+mj-lt"/>
              </a:rPr>
              <a:t> cho côn </a:t>
            </a:r>
            <a:r>
              <a:rPr lang="vi-VN" sz="3000" dirty="0" err="1">
                <a:latin typeface="+mj-lt"/>
              </a:rPr>
              <a:t>trùng</a:t>
            </a:r>
            <a:r>
              <a:rPr lang="vi-VN" sz="3000" dirty="0">
                <a:latin typeface="+mj-lt"/>
              </a:rPr>
              <a:t> sinh sôi, gây </a:t>
            </a:r>
            <a:r>
              <a:rPr lang="vi-VN" sz="3000" dirty="0" err="1">
                <a:latin typeface="+mj-lt"/>
              </a:rPr>
              <a:t>hại</a:t>
            </a:r>
            <a:r>
              <a:rPr lang="vi-VN" sz="3000" dirty="0">
                <a:latin typeface="+mj-lt"/>
              </a:rPr>
              <a:t> </a:t>
            </a:r>
            <a:r>
              <a:rPr lang="vi-VN" sz="3000" dirty="0" err="1">
                <a:latin typeface="+mj-lt"/>
              </a:rPr>
              <a:t>và</a:t>
            </a:r>
            <a:r>
              <a:rPr lang="vi-VN" sz="3000" dirty="0">
                <a:latin typeface="+mj-lt"/>
              </a:rPr>
              <a:t> </a:t>
            </a:r>
            <a:r>
              <a:rPr lang="vi-VN" sz="3000" dirty="0" err="1">
                <a:latin typeface="+mj-lt"/>
              </a:rPr>
              <a:t>cũng</a:t>
            </a:r>
            <a:r>
              <a:rPr lang="vi-VN" sz="3000" dirty="0">
                <a:latin typeface="+mj-lt"/>
              </a:rPr>
              <a:t> </a:t>
            </a:r>
            <a:r>
              <a:rPr lang="vi-VN" sz="3000" dirty="0" err="1">
                <a:latin typeface="+mj-lt"/>
              </a:rPr>
              <a:t>cần</a:t>
            </a:r>
            <a:r>
              <a:rPr lang="vi-VN" sz="3000" dirty="0">
                <a:latin typeface="+mj-lt"/>
              </a:rPr>
              <a:t> </a:t>
            </a:r>
            <a:r>
              <a:rPr lang="vi-VN" sz="3000" dirty="0" err="1">
                <a:latin typeface="+mj-lt"/>
              </a:rPr>
              <a:t>chú</a:t>
            </a:r>
            <a:r>
              <a:rPr lang="vi-VN" sz="3000" dirty="0">
                <a:latin typeface="+mj-lt"/>
              </a:rPr>
              <a:t> ý xem </a:t>
            </a:r>
            <a:r>
              <a:rPr lang="vi-VN" sz="3000" dirty="0" err="1">
                <a:latin typeface="+mj-lt"/>
              </a:rPr>
              <a:t>nước</a:t>
            </a:r>
            <a:r>
              <a:rPr lang="vi-VN" sz="3000" dirty="0">
                <a:latin typeface="+mj-lt"/>
              </a:rPr>
              <a:t> </a:t>
            </a:r>
            <a:r>
              <a:rPr lang="vi-VN" sz="3000" dirty="0" err="1">
                <a:latin typeface="+mj-lt"/>
              </a:rPr>
              <a:t>nhập</a:t>
            </a:r>
            <a:r>
              <a:rPr lang="vi-VN" sz="3000" dirty="0">
                <a:latin typeface="+mj-lt"/>
              </a:rPr>
              <a:t> </a:t>
            </a:r>
            <a:r>
              <a:rPr lang="vi-VN" sz="3000" dirty="0" err="1">
                <a:latin typeface="+mj-lt"/>
              </a:rPr>
              <a:t>khẩu</a:t>
            </a:r>
            <a:r>
              <a:rPr lang="vi-VN" sz="3000" dirty="0">
                <a:latin typeface="+mj-lt"/>
              </a:rPr>
              <a:t> </a:t>
            </a:r>
            <a:r>
              <a:rPr lang="vi-VN" sz="3000" dirty="0" err="1">
                <a:latin typeface="+mj-lt"/>
              </a:rPr>
              <a:t>có</a:t>
            </a:r>
            <a:r>
              <a:rPr lang="vi-VN" sz="3000" dirty="0">
                <a:latin typeface="+mj-lt"/>
              </a:rPr>
              <a:t> quy </a:t>
            </a:r>
            <a:r>
              <a:rPr lang="vi-VN" sz="3000" dirty="0" err="1">
                <a:latin typeface="+mj-lt"/>
              </a:rPr>
              <a:t>định</a:t>
            </a:r>
            <a:r>
              <a:rPr lang="vi-VN" sz="3000" dirty="0">
                <a:latin typeface="+mj-lt"/>
              </a:rPr>
              <a:t> </a:t>
            </a:r>
            <a:r>
              <a:rPr lang="vi-VN" sz="3000" dirty="0" err="1">
                <a:latin typeface="+mj-lt"/>
              </a:rPr>
              <a:t>sử</a:t>
            </a:r>
            <a:r>
              <a:rPr lang="vi-VN" sz="3000" dirty="0">
                <a:latin typeface="+mj-lt"/>
              </a:rPr>
              <a:t> </a:t>
            </a:r>
            <a:r>
              <a:rPr lang="vi-VN" sz="3000" dirty="0" err="1">
                <a:latin typeface="+mj-lt"/>
              </a:rPr>
              <a:t>dụng</a:t>
            </a:r>
            <a:r>
              <a:rPr lang="vi-VN" sz="3000" dirty="0">
                <a:latin typeface="+mj-lt"/>
              </a:rPr>
              <a:t> </a:t>
            </a:r>
            <a:r>
              <a:rPr lang="vi-VN" sz="3000" dirty="0" err="1">
                <a:latin typeface="+mj-lt"/>
              </a:rPr>
              <a:t>vật</a:t>
            </a:r>
            <a:r>
              <a:rPr lang="vi-VN" sz="3000" dirty="0">
                <a:latin typeface="+mj-lt"/>
              </a:rPr>
              <a:t> </a:t>
            </a:r>
            <a:r>
              <a:rPr lang="vi-VN" sz="3000" dirty="0" err="1">
                <a:latin typeface="+mj-lt"/>
              </a:rPr>
              <a:t>liệu</a:t>
            </a:r>
            <a:r>
              <a:rPr lang="vi-VN" sz="3000" dirty="0">
                <a:latin typeface="+mj-lt"/>
              </a:rPr>
              <a:t> </a:t>
            </a:r>
            <a:r>
              <a:rPr lang="vi-VN" sz="3000" dirty="0" err="1">
                <a:latin typeface="+mj-lt"/>
              </a:rPr>
              <a:t>chèn</a:t>
            </a:r>
            <a:r>
              <a:rPr lang="vi-VN" sz="3000" dirty="0">
                <a:latin typeface="+mj-lt"/>
              </a:rPr>
              <a:t> </a:t>
            </a:r>
            <a:r>
              <a:rPr lang="vi-VN" sz="3000" dirty="0" err="1">
                <a:latin typeface="+mj-lt"/>
              </a:rPr>
              <a:t>lót</a:t>
            </a:r>
            <a:r>
              <a:rPr lang="vi-VN" sz="3000" dirty="0">
                <a:latin typeface="+mj-lt"/>
              </a:rPr>
              <a:t> như </a:t>
            </a:r>
            <a:r>
              <a:rPr lang="vi-VN" sz="3000" dirty="0" err="1">
                <a:latin typeface="+mj-lt"/>
              </a:rPr>
              <a:t>thế</a:t>
            </a:r>
            <a:r>
              <a:rPr lang="vi-VN" sz="3000" dirty="0">
                <a:latin typeface="+mj-lt"/>
              </a:rPr>
              <a:t> </a:t>
            </a:r>
            <a:r>
              <a:rPr lang="vi-VN" sz="3000" dirty="0" err="1">
                <a:latin typeface="+mj-lt"/>
              </a:rPr>
              <a:t>nào</a:t>
            </a:r>
            <a:r>
              <a:rPr lang="vi-VN" sz="3000" dirty="0">
                <a:latin typeface="+mj-lt"/>
              </a:rPr>
              <a:t>.</a:t>
            </a:r>
          </a:p>
          <a:p>
            <a:endParaRPr lang="vi-VN" sz="22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p:cNvSpPr>
            <a:spLocks noGrp="1" noRot="1" noChangeAspect="1" noMove="1" noResize="1" noEditPoints="1" noAdjustHandles="1" noChangeArrowheads="1" noChangeShapeType="1" noTextEdit="1"/>
          </p:cNvSpPr>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p:cNvGrpSpPr>
            <a:grpSpLocks noGrp="1" noUngrp="1" noRot="1" noChangeAspect="1" noMove="1" noResize="1"/>
          </p:cNvGrpSpPr>
          <p:nvPr/>
        </p:nvGrpSpPr>
        <p:grpSpPr>
          <a:xfrm>
            <a:off x="-417513" y="0"/>
            <a:ext cx="12584114" cy="6853238"/>
            <a:chOff x="-417513" y="0"/>
            <a:chExt cx="12584114" cy="6853238"/>
          </a:xfrm>
        </p:grpSpPr>
        <p:sp>
          <p:nvSpPr>
            <p:cNvPr id="25" name="Freeform 5"/>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6" name="Freeform 6"/>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7" name="Freeform 7"/>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8" name="Freeform 8"/>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29" name="Freeform 9"/>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0" name="Freeform 10"/>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1" name="Freeform 11"/>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2" name="Freeform 12"/>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3" name="Freeform 13"/>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4" name="Freeform 14"/>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5" name="Freeform 15"/>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6" name="Freeform 16"/>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7" name="Freeform 17"/>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8" name="Freeform 18"/>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9" name="Freeform 19"/>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0" name="Freeform 20"/>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1" name="Freeform 21"/>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2" name="Freeform 22"/>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3" name="Freeform 23"/>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4" name="Freeform 24"/>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45" name="Freeform 25"/>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grpSp>
      <p:sp>
        <p:nvSpPr>
          <p:cNvPr id="47" name="Rectangle 46"/>
          <p:cNvSpPr>
            <a:spLocks noGrp="1" noRot="1" noChangeAspect="1" noMove="1" noResize="1" noEditPoints="1" noAdjustHandles="1" noChangeArrowheads="1" noChangeShapeType="1" noTextEdit="1"/>
          </p:cNvSpPr>
          <p:nvPr/>
        </p:nvSpPr>
        <p:spPr>
          <a:xfrm>
            <a:off x="937030" y="2250281"/>
            <a:ext cx="4959318" cy="3678237"/>
          </a:xfrm>
          <a:prstGeom prst="rect">
            <a:avLst/>
          </a:prstGeom>
          <a:solidFill>
            <a:schemeClr val="bg1"/>
          </a:solidFill>
          <a:ln w="19050">
            <a:solidFill>
              <a:srgbClr val="E6BB76"/>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hỗ dành sẵn cho Nội dung 2"/>
          <p:cNvSpPr>
            <a:spLocks noGrp="1"/>
          </p:cNvSpPr>
          <p:nvPr>
            <p:ph idx="1"/>
          </p:nvPr>
        </p:nvSpPr>
        <p:spPr>
          <a:xfrm>
            <a:off x="4983164" y="266699"/>
            <a:ext cx="7102474" cy="6577013"/>
          </a:xfrm>
        </p:spPr>
        <p:txBody>
          <a:bodyPr anchor="ctr">
            <a:normAutofit fontScale="47500" lnSpcReduction="20000"/>
          </a:bodyPr>
          <a:lstStyle/>
          <a:p>
            <a:pPr marL="0" indent="0" fontAlgn="base">
              <a:buClr>
                <a:srgbClr val="E6BB76"/>
              </a:buClr>
              <a:buNone/>
            </a:pPr>
            <a:r>
              <a:rPr lang="vi-VN" sz="4900" b="1" dirty="0">
                <a:latin typeface="+mj-lt"/>
              </a:rPr>
              <a:t>c. Gia </a:t>
            </a:r>
            <a:r>
              <a:rPr lang="vi-VN" sz="4900" b="1" dirty="0" err="1">
                <a:latin typeface="+mj-lt"/>
              </a:rPr>
              <a:t>cố</a:t>
            </a:r>
            <a:r>
              <a:rPr lang="vi-VN" sz="4900" b="1" dirty="0">
                <a:latin typeface="+mj-lt"/>
              </a:rPr>
              <a:t> </a:t>
            </a:r>
            <a:r>
              <a:rPr lang="vi-VN" sz="4900" b="1" dirty="0" err="1">
                <a:latin typeface="+mj-lt"/>
              </a:rPr>
              <a:t>hàng</a:t>
            </a:r>
            <a:r>
              <a:rPr lang="vi-VN" sz="4900" b="1" dirty="0">
                <a:latin typeface="+mj-lt"/>
              </a:rPr>
              <a:t> trong </a:t>
            </a:r>
            <a:r>
              <a:rPr lang="vi-VN" sz="4900" b="1" dirty="0" err="1">
                <a:latin typeface="+mj-lt"/>
              </a:rPr>
              <a:t>container</a:t>
            </a:r>
            <a:endParaRPr lang="vi-VN" sz="4900" dirty="0">
              <a:latin typeface="+mj-lt"/>
            </a:endParaRPr>
          </a:p>
          <a:p>
            <a:pPr algn="just" fontAlgn="base">
              <a:lnSpc>
                <a:spcPct val="120000"/>
              </a:lnSpc>
              <a:buClr>
                <a:srgbClr val="E6BB76"/>
              </a:buClr>
              <a:buFont typeface="Wingdings" panose="05000000000000000000" pitchFamily="2" charset="2"/>
              <a:buChar char="q"/>
            </a:pPr>
            <a:r>
              <a:rPr lang="vi-VN" sz="4900" dirty="0">
                <a:latin typeface="+mj-lt"/>
              </a:rPr>
              <a:t>Gia </a:t>
            </a:r>
            <a:r>
              <a:rPr lang="vi-VN" sz="4900" dirty="0" err="1">
                <a:latin typeface="+mj-lt"/>
              </a:rPr>
              <a:t>cố</a:t>
            </a:r>
            <a:r>
              <a:rPr lang="vi-VN" sz="4900" dirty="0">
                <a:latin typeface="+mj-lt"/>
              </a:rPr>
              <a:t> </a:t>
            </a:r>
            <a:r>
              <a:rPr lang="vi-VN" sz="4900" dirty="0" err="1">
                <a:latin typeface="+mj-lt"/>
              </a:rPr>
              <a:t>hàng</a:t>
            </a:r>
            <a:r>
              <a:rPr lang="vi-VN" sz="4900" dirty="0">
                <a:latin typeface="+mj-lt"/>
              </a:rPr>
              <a:t> </a:t>
            </a:r>
            <a:r>
              <a:rPr lang="vi-VN" sz="4900" dirty="0" err="1">
                <a:latin typeface="+mj-lt"/>
              </a:rPr>
              <a:t>là</a:t>
            </a:r>
            <a:r>
              <a:rPr lang="vi-VN" sz="4900" dirty="0">
                <a:latin typeface="+mj-lt"/>
              </a:rPr>
              <a:t> </a:t>
            </a:r>
            <a:r>
              <a:rPr lang="vi-VN" sz="4900" dirty="0" err="1">
                <a:latin typeface="+mj-lt"/>
              </a:rPr>
              <a:t>biện</a:t>
            </a:r>
            <a:r>
              <a:rPr lang="vi-VN" sz="4900" dirty="0">
                <a:latin typeface="+mj-lt"/>
              </a:rPr>
              <a:t> </a:t>
            </a:r>
            <a:r>
              <a:rPr lang="vi-VN" sz="4900" dirty="0" err="1">
                <a:latin typeface="+mj-lt"/>
              </a:rPr>
              <a:t>pháp</a:t>
            </a:r>
            <a:r>
              <a:rPr lang="vi-VN" sz="4900" dirty="0">
                <a:latin typeface="+mj-lt"/>
              </a:rPr>
              <a:t> </a:t>
            </a:r>
            <a:r>
              <a:rPr lang="vi-VN" sz="4900" dirty="0" err="1">
                <a:latin typeface="+mj-lt"/>
              </a:rPr>
              <a:t>phổ</a:t>
            </a:r>
            <a:r>
              <a:rPr lang="vi-VN" sz="4900" dirty="0">
                <a:latin typeface="+mj-lt"/>
              </a:rPr>
              <a:t> </a:t>
            </a:r>
            <a:r>
              <a:rPr lang="vi-VN" sz="4900" dirty="0" err="1">
                <a:latin typeface="+mj-lt"/>
              </a:rPr>
              <a:t>biến</a:t>
            </a:r>
            <a:r>
              <a:rPr lang="vi-VN" sz="4900" dirty="0">
                <a:latin typeface="+mj-lt"/>
              </a:rPr>
              <a:t> </a:t>
            </a:r>
            <a:r>
              <a:rPr lang="vi-VN" sz="4900" dirty="0" err="1">
                <a:latin typeface="+mj-lt"/>
              </a:rPr>
              <a:t>được</a:t>
            </a:r>
            <a:r>
              <a:rPr lang="vi-VN" sz="4900" dirty="0">
                <a:latin typeface="+mj-lt"/>
              </a:rPr>
              <a:t> </a:t>
            </a:r>
            <a:r>
              <a:rPr lang="vi-VN" sz="4900" dirty="0" err="1">
                <a:latin typeface="+mj-lt"/>
              </a:rPr>
              <a:t>áp</a:t>
            </a:r>
            <a:r>
              <a:rPr lang="vi-VN" sz="4900" dirty="0">
                <a:latin typeface="+mj-lt"/>
              </a:rPr>
              <a:t> </a:t>
            </a:r>
            <a:r>
              <a:rPr lang="vi-VN" sz="4900" dirty="0" err="1">
                <a:latin typeface="+mj-lt"/>
              </a:rPr>
              <a:t>dụng</a:t>
            </a:r>
            <a:r>
              <a:rPr lang="vi-VN" sz="4900" dirty="0">
                <a:latin typeface="+mj-lt"/>
              </a:rPr>
              <a:t> </a:t>
            </a:r>
            <a:r>
              <a:rPr lang="vi-VN" sz="4900" dirty="0" err="1">
                <a:latin typeface="+mj-lt"/>
              </a:rPr>
              <a:t>để</a:t>
            </a:r>
            <a:r>
              <a:rPr lang="vi-VN" sz="4900" dirty="0">
                <a:latin typeface="+mj-lt"/>
              </a:rPr>
              <a:t> </a:t>
            </a:r>
            <a:r>
              <a:rPr lang="vi-VN" sz="4900" dirty="0" err="1">
                <a:latin typeface="+mj-lt"/>
              </a:rPr>
              <a:t>lấp</a:t>
            </a:r>
            <a:r>
              <a:rPr lang="vi-VN" sz="4900" dirty="0">
                <a:latin typeface="+mj-lt"/>
              </a:rPr>
              <a:t> </a:t>
            </a:r>
            <a:r>
              <a:rPr lang="vi-VN" sz="4900" dirty="0" err="1">
                <a:latin typeface="+mj-lt"/>
              </a:rPr>
              <a:t>khoảng</a:t>
            </a:r>
            <a:r>
              <a:rPr lang="vi-VN" sz="4900" dirty="0">
                <a:latin typeface="+mj-lt"/>
              </a:rPr>
              <a:t> </a:t>
            </a:r>
            <a:r>
              <a:rPr lang="vi-VN" sz="4900" dirty="0" err="1">
                <a:latin typeface="+mj-lt"/>
              </a:rPr>
              <a:t>trống</a:t>
            </a:r>
            <a:r>
              <a:rPr lang="vi-VN" sz="4900" dirty="0">
                <a:latin typeface="+mj-lt"/>
              </a:rPr>
              <a:t> </a:t>
            </a:r>
            <a:r>
              <a:rPr lang="vi-VN" sz="4900" dirty="0" err="1">
                <a:latin typeface="+mj-lt"/>
              </a:rPr>
              <a:t>giữa</a:t>
            </a:r>
            <a:r>
              <a:rPr lang="vi-VN" sz="4900" dirty="0">
                <a:latin typeface="+mj-lt"/>
              </a:rPr>
              <a:t> </a:t>
            </a:r>
            <a:r>
              <a:rPr lang="vi-VN" sz="4900" dirty="0" err="1">
                <a:latin typeface="+mj-lt"/>
              </a:rPr>
              <a:t>các</a:t>
            </a:r>
            <a:r>
              <a:rPr lang="vi-VN" sz="4900" dirty="0">
                <a:latin typeface="+mj-lt"/>
              </a:rPr>
              <a:t> </a:t>
            </a:r>
            <a:r>
              <a:rPr lang="vi-VN" sz="4900" dirty="0" err="1">
                <a:latin typeface="+mj-lt"/>
              </a:rPr>
              <a:t>kiện</a:t>
            </a:r>
            <a:r>
              <a:rPr lang="vi-VN" sz="4900" dirty="0">
                <a:latin typeface="+mj-lt"/>
              </a:rPr>
              <a:t> </a:t>
            </a:r>
            <a:r>
              <a:rPr lang="vi-VN" sz="4900" dirty="0" err="1">
                <a:latin typeface="+mj-lt"/>
              </a:rPr>
              <a:t>hàng</a:t>
            </a:r>
            <a:r>
              <a:rPr lang="vi-VN" sz="4900" dirty="0">
                <a:latin typeface="+mj-lt"/>
              </a:rPr>
              <a:t>, </a:t>
            </a:r>
            <a:r>
              <a:rPr lang="vi-VN" sz="4900" dirty="0" err="1">
                <a:latin typeface="+mj-lt"/>
              </a:rPr>
              <a:t>giữa</a:t>
            </a:r>
            <a:r>
              <a:rPr lang="vi-VN" sz="4900" dirty="0">
                <a:latin typeface="+mj-lt"/>
              </a:rPr>
              <a:t> </a:t>
            </a:r>
            <a:r>
              <a:rPr lang="vi-VN" sz="4900" dirty="0" err="1">
                <a:latin typeface="+mj-lt"/>
              </a:rPr>
              <a:t>hàng</a:t>
            </a:r>
            <a:r>
              <a:rPr lang="vi-VN" sz="4900" dirty="0">
                <a:latin typeface="+mj-lt"/>
              </a:rPr>
              <a:t> </a:t>
            </a:r>
            <a:r>
              <a:rPr lang="vi-VN" sz="4900" dirty="0" err="1">
                <a:latin typeface="+mj-lt"/>
              </a:rPr>
              <a:t>và</a:t>
            </a:r>
            <a:r>
              <a:rPr lang="vi-VN" sz="4900" dirty="0">
                <a:latin typeface="+mj-lt"/>
              </a:rPr>
              <a:t> </a:t>
            </a:r>
            <a:r>
              <a:rPr lang="vi-VN" sz="4900" dirty="0" err="1">
                <a:latin typeface="+mj-lt"/>
              </a:rPr>
              <a:t>vách</a:t>
            </a:r>
            <a:r>
              <a:rPr lang="vi-VN" sz="4900" dirty="0">
                <a:latin typeface="+mj-lt"/>
              </a:rPr>
              <a:t> </a:t>
            </a:r>
            <a:r>
              <a:rPr lang="vi-VN" sz="4900" dirty="0" err="1">
                <a:latin typeface="+mj-lt"/>
              </a:rPr>
              <a:t>nhằm</a:t>
            </a:r>
            <a:r>
              <a:rPr lang="vi-VN" sz="4900" dirty="0">
                <a:latin typeface="+mj-lt"/>
              </a:rPr>
              <a:t> </a:t>
            </a:r>
            <a:r>
              <a:rPr lang="vi-VN" sz="4900" dirty="0" err="1">
                <a:latin typeface="+mj-lt"/>
              </a:rPr>
              <a:t>phòng</a:t>
            </a:r>
            <a:r>
              <a:rPr lang="vi-VN" sz="4900" dirty="0">
                <a:latin typeface="+mj-lt"/>
              </a:rPr>
              <a:t> </a:t>
            </a:r>
            <a:r>
              <a:rPr lang="vi-VN" sz="4900" dirty="0" err="1">
                <a:latin typeface="+mj-lt"/>
              </a:rPr>
              <a:t>tránh</a:t>
            </a:r>
            <a:r>
              <a:rPr lang="vi-VN" sz="4900" dirty="0">
                <a:latin typeface="+mj-lt"/>
              </a:rPr>
              <a:t> </a:t>
            </a:r>
            <a:r>
              <a:rPr lang="vi-VN" sz="4900" dirty="0" err="1">
                <a:latin typeface="+mj-lt"/>
              </a:rPr>
              <a:t>hàng</a:t>
            </a:r>
            <a:r>
              <a:rPr lang="vi-VN" sz="4900" dirty="0">
                <a:latin typeface="+mj-lt"/>
              </a:rPr>
              <a:t> </a:t>
            </a:r>
            <a:r>
              <a:rPr lang="vi-VN" sz="4900" dirty="0" err="1">
                <a:latin typeface="+mj-lt"/>
              </a:rPr>
              <a:t>hóa</a:t>
            </a:r>
            <a:r>
              <a:rPr lang="vi-VN" sz="4900" dirty="0">
                <a:latin typeface="+mj-lt"/>
              </a:rPr>
              <a:t> xê </a:t>
            </a:r>
            <a:r>
              <a:rPr lang="vi-VN" sz="4900" dirty="0" err="1">
                <a:latin typeface="+mj-lt"/>
              </a:rPr>
              <a:t>dịch</a:t>
            </a:r>
            <a:r>
              <a:rPr lang="vi-VN" sz="4900" dirty="0">
                <a:latin typeface="+mj-lt"/>
              </a:rPr>
              <a:t>, va </a:t>
            </a:r>
            <a:r>
              <a:rPr lang="vi-VN" sz="4900" dirty="0" err="1">
                <a:latin typeface="+mj-lt"/>
              </a:rPr>
              <a:t>chạm</a:t>
            </a:r>
            <a:r>
              <a:rPr lang="vi-VN" sz="4900" dirty="0">
                <a:latin typeface="+mj-lt"/>
              </a:rPr>
              <a:t> trong </a:t>
            </a:r>
            <a:r>
              <a:rPr lang="vi-VN" sz="4900" dirty="0" err="1">
                <a:latin typeface="+mj-lt"/>
              </a:rPr>
              <a:t>quá</a:t>
            </a:r>
            <a:r>
              <a:rPr lang="vi-VN" sz="4900" dirty="0">
                <a:latin typeface="+mj-lt"/>
              </a:rPr>
              <a:t> </a:t>
            </a:r>
            <a:r>
              <a:rPr lang="vi-VN" sz="4900" dirty="0" err="1">
                <a:latin typeface="+mj-lt"/>
              </a:rPr>
              <a:t>trình</a:t>
            </a:r>
            <a:r>
              <a:rPr lang="vi-VN" sz="4900" dirty="0">
                <a:latin typeface="+mj-lt"/>
              </a:rPr>
              <a:t> </a:t>
            </a:r>
            <a:r>
              <a:rPr lang="vi-VN" sz="4900" dirty="0" err="1">
                <a:latin typeface="+mj-lt"/>
              </a:rPr>
              <a:t>vận</a:t>
            </a:r>
            <a:r>
              <a:rPr lang="vi-VN" sz="4900" dirty="0">
                <a:latin typeface="+mj-lt"/>
              </a:rPr>
              <a:t> </a:t>
            </a:r>
            <a:r>
              <a:rPr lang="vi-VN" sz="4900" dirty="0" err="1">
                <a:latin typeface="+mj-lt"/>
              </a:rPr>
              <a:t>chuyển</a:t>
            </a:r>
            <a:r>
              <a:rPr lang="vi-VN" sz="4900" dirty="0">
                <a:latin typeface="+mj-lt"/>
              </a:rPr>
              <a:t>, </a:t>
            </a:r>
            <a:r>
              <a:rPr lang="vi-VN" sz="4900" dirty="0" err="1">
                <a:latin typeface="+mj-lt"/>
              </a:rPr>
              <a:t>bốc</a:t>
            </a:r>
            <a:r>
              <a:rPr lang="vi-VN" sz="4900" dirty="0">
                <a:latin typeface="+mj-lt"/>
              </a:rPr>
              <a:t> </a:t>
            </a:r>
            <a:r>
              <a:rPr lang="vi-VN" sz="4900" dirty="0" err="1">
                <a:latin typeface="+mj-lt"/>
              </a:rPr>
              <a:t>dỡ</a:t>
            </a:r>
            <a:r>
              <a:rPr lang="vi-VN" sz="4900" dirty="0">
                <a:latin typeface="+mj-lt"/>
              </a:rPr>
              <a:t>. </a:t>
            </a:r>
            <a:r>
              <a:rPr lang="vi-VN" sz="4900" dirty="0" err="1">
                <a:latin typeface="+mj-lt"/>
              </a:rPr>
              <a:t>Có</a:t>
            </a:r>
            <a:r>
              <a:rPr lang="vi-VN" sz="4900" dirty="0">
                <a:latin typeface="+mj-lt"/>
              </a:rPr>
              <a:t> </a:t>
            </a:r>
            <a:r>
              <a:rPr lang="vi-VN" sz="4900" dirty="0" err="1">
                <a:latin typeface="+mj-lt"/>
              </a:rPr>
              <a:t>nhiều</a:t>
            </a:r>
            <a:r>
              <a:rPr lang="vi-VN" sz="4900" dirty="0">
                <a:latin typeface="+mj-lt"/>
              </a:rPr>
              <a:t> </a:t>
            </a:r>
            <a:r>
              <a:rPr lang="vi-VN" sz="4900" dirty="0" err="1">
                <a:latin typeface="+mj-lt"/>
              </a:rPr>
              <a:t>cách</a:t>
            </a:r>
            <a:r>
              <a:rPr lang="vi-VN" sz="4900" dirty="0">
                <a:latin typeface="+mj-lt"/>
              </a:rPr>
              <a:t> gia </a:t>
            </a:r>
            <a:r>
              <a:rPr lang="vi-VN" sz="4900" dirty="0" err="1">
                <a:latin typeface="+mj-lt"/>
              </a:rPr>
              <a:t>cố</a:t>
            </a:r>
            <a:r>
              <a:rPr lang="vi-VN" sz="4900" dirty="0">
                <a:latin typeface="+mj-lt"/>
              </a:rPr>
              <a:t> </a:t>
            </a:r>
            <a:r>
              <a:rPr lang="vi-VN" sz="4900" dirty="0" err="1">
                <a:latin typeface="+mj-lt"/>
              </a:rPr>
              <a:t>hàng</a:t>
            </a:r>
            <a:r>
              <a:rPr lang="vi-VN" sz="4900" dirty="0">
                <a:latin typeface="+mj-lt"/>
              </a:rPr>
              <a:t> như sau: </a:t>
            </a:r>
            <a:r>
              <a:rPr lang="vi-VN" sz="4900" dirty="0" err="1">
                <a:latin typeface="+mj-lt"/>
              </a:rPr>
              <a:t>dùng</a:t>
            </a:r>
            <a:r>
              <a:rPr lang="vi-VN" sz="4900" dirty="0">
                <a:latin typeface="+mj-lt"/>
              </a:rPr>
              <a:t> </a:t>
            </a:r>
            <a:r>
              <a:rPr lang="vi-VN" sz="4900" dirty="0" err="1">
                <a:latin typeface="+mj-lt"/>
              </a:rPr>
              <a:t>trụ</a:t>
            </a:r>
            <a:r>
              <a:rPr lang="vi-VN" sz="4900" dirty="0">
                <a:latin typeface="+mj-lt"/>
              </a:rPr>
              <a:t> </a:t>
            </a:r>
            <a:r>
              <a:rPr lang="vi-VN" sz="4900" dirty="0" err="1">
                <a:latin typeface="+mj-lt"/>
              </a:rPr>
              <a:t>gỗ</a:t>
            </a:r>
            <a:r>
              <a:rPr lang="vi-VN" sz="4900" dirty="0">
                <a:latin typeface="+mj-lt"/>
              </a:rPr>
              <a:t> </a:t>
            </a:r>
            <a:r>
              <a:rPr lang="vi-VN" sz="4900" dirty="0" err="1">
                <a:latin typeface="+mj-lt"/>
              </a:rPr>
              <a:t>chống</a:t>
            </a:r>
            <a:r>
              <a:rPr lang="vi-VN" sz="4900" dirty="0">
                <a:latin typeface="+mj-lt"/>
              </a:rPr>
              <a:t> </a:t>
            </a:r>
            <a:r>
              <a:rPr lang="vi-VN" sz="4900" dirty="0" err="1">
                <a:latin typeface="+mj-lt"/>
              </a:rPr>
              <a:t>đỡ</a:t>
            </a:r>
            <a:r>
              <a:rPr lang="vi-VN" sz="4900" dirty="0">
                <a:latin typeface="+mj-lt"/>
              </a:rPr>
              <a:t>; </a:t>
            </a:r>
            <a:r>
              <a:rPr lang="vi-VN" sz="4900" dirty="0" err="1">
                <a:latin typeface="+mj-lt"/>
              </a:rPr>
              <a:t>dùng</a:t>
            </a:r>
            <a:r>
              <a:rPr lang="vi-VN" sz="4900" dirty="0">
                <a:latin typeface="+mj-lt"/>
              </a:rPr>
              <a:t> </a:t>
            </a:r>
            <a:r>
              <a:rPr lang="vi-VN" sz="4900" dirty="0" err="1">
                <a:latin typeface="+mj-lt"/>
              </a:rPr>
              <a:t>giá</a:t>
            </a:r>
            <a:r>
              <a:rPr lang="vi-VN" sz="4900" dirty="0">
                <a:latin typeface="+mj-lt"/>
              </a:rPr>
              <a:t> </a:t>
            </a:r>
            <a:r>
              <a:rPr lang="vi-VN" sz="4900" dirty="0" err="1">
                <a:latin typeface="+mj-lt"/>
              </a:rPr>
              <a:t>gỗ</a:t>
            </a:r>
            <a:r>
              <a:rPr lang="vi-VN" sz="4900" dirty="0">
                <a:latin typeface="+mj-lt"/>
              </a:rPr>
              <a:t>, </a:t>
            </a:r>
            <a:r>
              <a:rPr lang="vi-VN" sz="4900" dirty="0" err="1">
                <a:latin typeface="+mj-lt"/>
              </a:rPr>
              <a:t>chốt</a:t>
            </a:r>
            <a:r>
              <a:rPr lang="vi-VN" sz="4900" dirty="0">
                <a:latin typeface="+mj-lt"/>
              </a:rPr>
              <a:t> nêm, </a:t>
            </a:r>
            <a:r>
              <a:rPr lang="vi-VN" sz="4900" dirty="0" err="1">
                <a:latin typeface="+mj-lt"/>
              </a:rPr>
              <a:t>tấm</a:t>
            </a:r>
            <a:r>
              <a:rPr lang="vi-VN" sz="4900" dirty="0">
                <a:latin typeface="+mj-lt"/>
              </a:rPr>
              <a:t> </a:t>
            </a:r>
            <a:r>
              <a:rPr lang="vi-VN" sz="4900" dirty="0" err="1">
                <a:latin typeface="+mj-lt"/>
              </a:rPr>
              <a:t>đệm</a:t>
            </a:r>
            <a:r>
              <a:rPr lang="vi-VN" sz="4900" dirty="0">
                <a:latin typeface="+mj-lt"/>
              </a:rPr>
              <a:t> </a:t>
            </a:r>
            <a:r>
              <a:rPr lang="vi-VN" sz="4900" dirty="0" err="1">
                <a:latin typeface="+mj-lt"/>
              </a:rPr>
              <a:t>hoặc</a:t>
            </a:r>
            <a:r>
              <a:rPr lang="vi-VN" sz="4900" dirty="0">
                <a:latin typeface="+mj-lt"/>
              </a:rPr>
              <a:t> </a:t>
            </a:r>
            <a:r>
              <a:rPr lang="vi-VN" sz="4900" dirty="0" err="1">
                <a:latin typeface="+mj-lt"/>
              </a:rPr>
              <a:t>dùng</a:t>
            </a:r>
            <a:r>
              <a:rPr lang="vi-VN" sz="4900" dirty="0">
                <a:latin typeface="+mj-lt"/>
              </a:rPr>
              <a:t> dây </a:t>
            </a:r>
            <a:r>
              <a:rPr lang="vi-VN" sz="4900" dirty="0" err="1">
                <a:latin typeface="+mj-lt"/>
              </a:rPr>
              <a:t>thừng</a:t>
            </a:r>
            <a:r>
              <a:rPr lang="vi-VN" sz="4900" dirty="0">
                <a:latin typeface="+mj-lt"/>
              </a:rPr>
              <a:t>, dây </a:t>
            </a:r>
            <a:r>
              <a:rPr lang="vi-VN" sz="4900" dirty="0" err="1">
                <a:latin typeface="+mj-lt"/>
              </a:rPr>
              <a:t>xích</a:t>
            </a:r>
            <a:r>
              <a:rPr lang="vi-VN" sz="4900" dirty="0">
                <a:latin typeface="+mj-lt"/>
              </a:rPr>
              <a:t>, đai </a:t>
            </a:r>
            <a:r>
              <a:rPr lang="vi-VN" sz="4900" dirty="0" err="1">
                <a:latin typeface="+mj-lt"/>
              </a:rPr>
              <a:t>nẹp</a:t>
            </a:r>
            <a:r>
              <a:rPr lang="vi-VN" sz="4900" dirty="0">
                <a:latin typeface="+mj-lt"/>
              </a:rPr>
              <a:t> </a:t>
            </a:r>
            <a:r>
              <a:rPr lang="vi-VN" sz="4900" dirty="0" err="1">
                <a:latin typeface="+mj-lt"/>
              </a:rPr>
              <a:t>hoặc</a:t>
            </a:r>
            <a:r>
              <a:rPr lang="vi-VN" sz="4900" dirty="0">
                <a:latin typeface="+mj-lt"/>
              </a:rPr>
              <a:t> </a:t>
            </a:r>
            <a:r>
              <a:rPr lang="vi-VN" sz="4900" dirty="0" err="1">
                <a:latin typeface="+mj-lt"/>
              </a:rPr>
              <a:t>lưới</a:t>
            </a:r>
            <a:r>
              <a:rPr lang="vi-VN" sz="4900" dirty="0">
                <a:latin typeface="+mj-lt"/>
              </a:rPr>
              <a:t> </a:t>
            </a:r>
            <a:r>
              <a:rPr lang="vi-VN" sz="4900" dirty="0" err="1">
                <a:latin typeface="+mj-lt"/>
              </a:rPr>
              <a:t>để</a:t>
            </a:r>
            <a:r>
              <a:rPr lang="vi-VN" sz="4900" dirty="0">
                <a:latin typeface="+mj-lt"/>
              </a:rPr>
              <a:t> </a:t>
            </a:r>
            <a:r>
              <a:rPr lang="vi-VN" sz="4900" dirty="0" err="1">
                <a:latin typeface="+mj-lt"/>
              </a:rPr>
              <a:t>buộc</a:t>
            </a:r>
            <a:r>
              <a:rPr lang="vi-VN" sz="4900" dirty="0">
                <a:latin typeface="+mj-lt"/>
              </a:rPr>
              <a:t> </a:t>
            </a:r>
            <a:r>
              <a:rPr lang="vi-VN" sz="4900" dirty="0" err="1">
                <a:latin typeface="+mj-lt"/>
              </a:rPr>
              <a:t>giữ</a:t>
            </a:r>
            <a:r>
              <a:rPr lang="vi-VN" sz="4900" dirty="0">
                <a:latin typeface="+mj-lt"/>
              </a:rPr>
              <a:t>.</a:t>
            </a:r>
          </a:p>
          <a:p>
            <a:pPr algn="just" fontAlgn="base">
              <a:lnSpc>
                <a:spcPct val="120000"/>
              </a:lnSpc>
              <a:buClr>
                <a:srgbClr val="E6BB76"/>
              </a:buClr>
              <a:buFont typeface="Wingdings" panose="05000000000000000000" pitchFamily="2" charset="2"/>
              <a:buChar char="q"/>
            </a:pPr>
            <a:r>
              <a:rPr lang="vi-VN" sz="4900" dirty="0" err="1">
                <a:latin typeface="+mj-lt"/>
              </a:rPr>
              <a:t>Cần</a:t>
            </a:r>
            <a:r>
              <a:rPr lang="vi-VN" sz="4900" dirty="0">
                <a:latin typeface="+mj-lt"/>
              </a:rPr>
              <a:t> </a:t>
            </a:r>
            <a:r>
              <a:rPr lang="vi-VN" sz="4900" dirty="0" err="1">
                <a:latin typeface="+mj-lt"/>
              </a:rPr>
              <a:t>phải</a:t>
            </a:r>
            <a:r>
              <a:rPr lang="vi-VN" sz="4900" dirty="0">
                <a:latin typeface="+mj-lt"/>
              </a:rPr>
              <a:t> gia </a:t>
            </a:r>
            <a:r>
              <a:rPr lang="vi-VN" sz="4900" dirty="0" err="1">
                <a:latin typeface="+mj-lt"/>
              </a:rPr>
              <a:t>cố</a:t>
            </a:r>
            <a:r>
              <a:rPr lang="vi-VN" sz="4900" dirty="0">
                <a:latin typeface="+mj-lt"/>
              </a:rPr>
              <a:t> </a:t>
            </a:r>
            <a:r>
              <a:rPr lang="vi-VN" sz="4900" dirty="0" err="1">
                <a:latin typeface="+mj-lt"/>
              </a:rPr>
              <a:t>hàng</a:t>
            </a:r>
            <a:r>
              <a:rPr lang="vi-VN" sz="4900" dirty="0">
                <a:latin typeface="+mj-lt"/>
              </a:rPr>
              <a:t> </a:t>
            </a:r>
            <a:r>
              <a:rPr lang="vi-VN" sz="4900" dirty="0" err="1">
                <a:latin typeface="+mj-lt"/>
              </a:rPr>
              <a:t>chắc</a:t>
            </a:r>
            <a:r>
              <a:rPr lang="vi-VN" sz="4900" dirty="0">
                <a:latin typeface="+mj-lt"/>
              </a:rPr>
              <a:t> </a:t>
            </a:r>
            <a:r>
              <a:rPr lang="vi-VN" sz="4900" dirty="0" err="1">
                <a:latin typeface="+mj-lt"/>
              </a:rPr>
              <a:t>chắn</a:t>
            </a:r>
            <a:r>
              <a:rPr lang="vi-VN" sz="4900" dirty="0">
                <a:latin typeface="+mj-lt"/>
              </a:rPr>
              <a:t>, kiên </a:t>
            </a:r>
            <a:r>
              <a:rPr lang="vi-VN" sz="4900" dirty="0" err="1">
                <a:latin typeface="+mj-lt"/>
              </a:rPr>
              <a:t>cố</a:t>
            </a:r>
            <a:r>
              <a:rPr lang="vi-VN" sz="4900" dirty="0">
                <a:latin typeface="+mj-lt"/>
              </a:rPr>
              <a:t> nhưng không nên </a:t>
            </a:r>
            <a:r>
              <a:rPr lang="vi-VN" sz="4900" dirty="0" err="1">
                <a:latin typeface="+mj-lt"/>
              </a:rPr>
              <a:t>chằng</a:t>
            </a:r>
            <a:r>
              <a:rPr lang="vi-VN" sz="4900" dirty="0">
                <a:latin typeface="+mj-lt"/>
              </a:rPr>
              <a:t> </a:t>
            </a:r>
            <a:r>
              <a:rPr lang="vi-VN" sz="4900" dirty="0" err="1">
                <a:latin typeface="+mj-lt"/>
              </a:rPr>
              <a:t>buộc</a:t>
            </a:r>
            <a:r>
              <a:rPr lang="vi-VN" sz="4900" dirty="0">
                <a:latin typeface="+mj-lt"/>
              </a:rPr>
              <a:t> </a:t>
            </a:r>
            <a:r>
              <a:rPr lang="vi-VN" sz="4900" dirty="0" err="1">
                <a:latin typeface="+mj-lt"/>
              </a:rPr>
              <a:t>quá</a:t>
            </a:r>
            <a:r>
              <a:rPr lang="vi-VN" sz="4900" dirty="0">
                <a:latin typeface="+mj-lt"/>
              </a:rPr>
              <a:t> căng </a:t>
            </a:r>
            <a:r>
              <a:rPr lang="vi-VN" sz="4900" dirty="0" err="1">
                <a:latin typeface="+mj-lt"/>
              </a:rPr>
              <a:t>làm</a:t>
            </a:r>
            <a:r>
              <a:rPr lang="vi-VN" sz="4900" dirty="0">
                <a:latin typeface="+mj-lt"/>
              </a:rPr>
              <a:t> tăng </a:t>
            </a:r>
            <a:r>
              <a:rPr lang="vi-VN" sz="4900" dirty="0" err="1">
                <a:latin typeface="+mj-lt"/>
              </a:rPr>
              <a:t>áp</a:t>
            </a:r>
            <a:r>
              <a:rPr lang="vi-VN" sz="4900" dirty="0">
                <a:latin typeface="+mj-lt"/>
              </a:rPr>
              <a:t> </a:t>
            </a:r>
            <a:r>
              <a:rPr lang="vi-VN" sz="4900" dirty="0" err="1">
                <a:latin typeface="+mj-lt"/>
              </a:rPr>
              <a:t>lực</a:t>
            </a:r>
            <a:r>
              <a:rPr lang="vi-VN" sz="4900" dirty="0">
                <a:latin typeface="+mj-lt"/>
              </a:rPr>
              <a:t> </a:t>
            </a:r>
            <a:r>
              <a:rPr lang="vi-VN" sz="4900" dirty="0" err="1">
                <a:latin typeface="+mj-lt"/>
              </a:rPr>
              <a:t>lớn</a:t>
            </a:r>
            <a:r>
              <a:rPr lang="vi-VN" sz="4900" dirty="0">
                <a:latin typeface="+mj-lt"/>
              </a:rPr>
              <a:t> lên </a:t>
            </a:r>
            <a:r>
              <a:rPr lang="vi-VN" sz="4900" dirty="0" err="1">
                <a:latin typeface="+mj-lt"/>
              </a:rPr>
              <a:t>các</a:t>
            </a:r>
            <a:r>
              <a:rPr lang="vi-VN" sz="4900" dirty="0">
                <a:latin typeface="+mj-lt"/>
              </a:rPr>
              <a:t> </a:t>
            </a:r>
            <a:r>
              <a:rPr lang="vi-VN" sz="4900" dirty="0" err="1">
                <a:latin typeface="+mj-lt"/>
              </a:rPr>
              <a:t>điểm</a:t>
            </a:r>
            <a:r>
              <a:rPr lang="vi-VN" sz="4900" dirty="0">
                <a:latin typeface="+mj-lt"/>
              </a:rPr>
              <a:t> </a:t>
            </a:r>
            <a:r>
              <a:rPr lang="vi-VN" sz="4900" dirty="0" err="1">
                <a:latin typeface="+mj-lt"/>
              </a:rPr>
              <a:t>tựa</a:t>
            </a:r>
            <a:r>
              <a:rPr lang="vi-VN" sz="4900" dirty="0">
                <a:latin typeface="+mj-lt"/>
              </a:rPr>
              <a:t> tương </a:t>
            </a:r>
            <a:r>
              <a:rPr lang="vi-VN" sz="4900" dirty="0" err="1">
                <a:latin typeface="+mj-lt"/>
              </a:rPr>
              <a:t>đối</a:t>
            </a:r>
            <a:r>
              <a:rPr lang="vi-VN" sz="4900" dirty="0">
                <a:latin typeface="+mj-lt"/>
              </a:rPr>
              <a:t> </a:t>
            </a:r>
            <a:r>
              <a:rPr lang="vi-VN" sz="4900" dirty="0" err="1">
                <a:latin typeface="+mj-lt"/>
              </a:rPr>
              <a:t>yếu</a:t>
            </a:r>
            <a:r>
              <a:rPr lang="vi-VN" sz="4900" dirty="0">
                <a:latin typeface="+mj-lt"/>
              </a:rPr>
              <a:t> </a:t>
            </a:r>
            <a:r>
              <a:rPr lang="vi-VN" sz="4900" dirty="0" err="1">
                <a:latin typeface="+mj-lt"/>
              </a:rPr>
              <a:t>của</a:t>
            </a:r>
            <a:r>
              <a:rPr lang="vi-VN" sz="4900" dirty="0">
                <a:latin typeface="+mj-lt"/>
              </a:rPr>
              <a:t> </a:t>
            </a:r>
            <a:r>
              <a:rPr lang="vi-VN" sz="4900" dirty="0" err="1">
                <a:latin typeface="+mj-lt"/>
              </a:rPr>
              <a:t>container</a:t>
            </a:r>
            <a:r>
              <a:rPr lang="vi-VN" sz="4900" dirty="0">
                <a:latin typeface="+mj-lt"/>
              </a:rPr>
              <a:t> như </a:t>
            </a:r>
            <a:r>
              <a:rPr lang="vi-VN" sz="4900" dirty="0" err="1">
                <a:latin typeface="+mj-lt"/>
              </a:rPr>
              <a:t>cửa</a:t>
            </a:r>
            <a:r>
              <a:rPr lang="vi-VN" sz="4900" dirty="0">
                <a:latin typeface="+mj-lt"/>
              </a:rPr>
              <a:t>, </a:t>
            </a:r>
            <a:r>
              <a:rPr lang="vi-VN" sz="4900" dirty="0" err="1">
                <a:latin typeface="+mj-lt"/>
              </a:rPr>
              <a:t>vách</a:t>
            </a:r>
            <a:r>
              <a:rPr lang="vi-VN" sz="4900" dirty="0">
                <a:latin typeface="+mj-lt"/>
              </a:rPr>
              <a:t> </a:t>
            </a:r>
            <a:r>
              <a:rPr lang="vi-VN" sz="4900" dirty="0" err="1">
                <a:latin typeface="+mj-lt"/>
              </a:rPr>
              <a:t>mặt</a:t>
            </a:r>
            <a:r>
              <a:rPr lang="vi-VN" sz="4900" dirty="0">
                <a:latin typeface="+mj-lt"/>
              </a:rPr>
              <a:t> </a:t>
            </a:r>
            <a:r>
              <a:rPr lang="vi-VN" sz="4900" dirty="0" err="1">
                <a:latin typeface="+mj-lt"/>
              </a:rPr>
              <a:t>trước</a:t>
            </a:r>
            <a:r>
              <a:rPr lang="vi-VN" sz="4900" dirty="0">
                <a:latin typeface="+mj-lt"/>
              </a:rPr>
              <a:t>. </a:t>
            </a:r>
            <a:r>
              <a:rPr lang="vi-VN" sz="4900" dirty="0" err="1">
                <a:latin typeface="+mj-lt"/>
              </a:rPr>
              <a:t>Các</a:t>
            </a:r>
            <a:r>
              <a:rPr lang="vi-VN" sz="4900" dirty="0">
                <a:latin typeface="+mj-lt"/>
              </a:rPr>
              <a:t> </a:t>
            </a:r>
            <a:r>
              <a:rPr lang="vi-VN" sz="4900" dirty="0" err="1">
                <a:latin typeface="+mj-lt"/>
              </a:rPr>
              <a:t>cột</a:t>
            </a:r>
            <a:r>
              <a:rPr lang="vi-VN" sz="4900" dirty="0">
                <a:latin typeface="+mj-lt"/>
              </a:rPr>
              <a:t> </a:t>
            </a:r>
            <a:r>
              <a:rPr lang="vi-VN" sz="4900" dirty="0" err="1">
                <a:latin typeface="+mj-lt"/>
              </a:rPr>
              <a:t>hoặc</a:t>
            </a:r>
            <a:r>
              <a:rPr lang="vi-VN" sz="4900" dirty="0">
                <a:latin typeface="+mj-lt"/>
              </a:rPr>
              <a:t> </a:t>
            </a:r>
            <a:r>
              <a:rPr lang="vi-VN" sz="4900" dirty="0" err="1">
                <a:latin typeface="+mj-lt"/>
              </a:rPr>
              <a:t>giá</a:t>
            </a:r>
            <a:r>
              <a:rPr lang="vi-VN" sz="4900" dirty="0">
                <a:latin typeface="+mj-lt"/>
              </a:rPr>
              <a:t> </a:t>
            </a:r>
            <a:r>
              <a:rPr lang="vi-VN" sz="4900" dirty="0" err="1">
                <a:latin typeface="+mj-lt"/>
              </a:rPr>
              <a:t>đỡ</a:t>
            </a:r>
            <a:r>
              <a:rPr lang="vi-VN" sz="4900" dirty="0">
                <a:latin typeface="+mj-lt"/>
              </a:rPr>
              <a:t> nên </a:t>
            </a:r>
            <a:r>
              <a:rPr lang="vi-VN" sz="4900" dirty="0" err="1">
                <a:latin typeface="+mj-lt"/>
              </a:rPr>
              <a:t>bố</a:t>
            </a:r>
            <a:r>
              <a:rPr lang="vi-VN" sz="4900" dirty="0">
                <a:latin typeface="+mj-lt"/>
              </a:rPr>
              <a:t> </a:t>
            </a:r>
            <a:r>
              <a:rPr lang="vi-VN" sz="4900" dirty="0" err="1">
                <a:latin typeface="+mj-lt"/>
              </a:rPr>
              <a:t>trí</a:t>
            </a:r>
            <a:r>
              <a:rPr lang="vi-VN" sz="4900" dirty="0">
                <a:latin typeface="+mj-lt"/>
              </a:rPr>
              <a:t> theo </a:t>
            </a:r>
            <a:r>
              <a:rPr lang="vi-VN" sz="4900" dirty="0" err="1">
                <a:latin typeface="+mj-lt"/>
              </a:rPr>
              <a:t>chiều</a:t>
            </a:r>
            <a:r>
              <a:rPr lang="vi-VN" sz="4900" dirty="0">
                <a:latin typeface="+mj-lt"/>
              </a:rPr>
              <a:t> </a:t>
            </a:r>
            <a:r>
              <a:rPr lang="vi-VN" sz="4900" dirty="0" err="1">
                <a:latin typeface="+mj-lt"/>
              </a:rPr>
              <a:t>dọc</a:t>
            </a:r>
            <a:r>
              <a:rPr lang="vi-VN" sz="4900" dirty="0">
                <a:latin typeface="+mj-lt"/>
              </a:rPr>
              <a:t> </a:t>
            </a:r>
            <a:r>
              <a:rPr lang="vi-VN" sz="4900" dirty="0" err="1">
                <a:latin typeface="+mj-lt"/>
              </a:rPr>
              <a:t>container</a:t>
            </a:r>
            <a:r>
              <a:rPr lang="vi-VN" sz="4900" dirty="0">
                <a:latin typeface="+mj-lt"/>
              </a:rPr>
              <a:t>.</a:t>
            </a:r>
          </a:p>
          <a:p>
            <a:pPr>
              <a:buClr>
                <a:srgbClr val="E6BB76"/>
              </a:buClr>
            </a:pPr>
            <a:endParaRPr lang="vi-VN" sz="1700" dirty="0"/>
          </a:p>
        </p:txBody>
      </p:sp>
      <p:pic>
        <p:nvPicPr>
          <p:cNvPr id="7" name="Hình ảnh 6"/>
          <p:cNvPicPr>
            <a:picLocks noChangeAspect="1"/>
          </p:cNvPicPr>
          <p:nvPr/>
        </p:nvPicPr>
        <p:blipFill>
          <a:blip r:embed="rId2"/>
          <a:stretch>
            <a:fillRect/>
          </a:stretch>
        </p:blipFill>
        <p:spPr>
          <a:xfrm>
            <a:off x="243048" y="2005963"/>
            <a:ext cx="4877223" cy="368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570914" y="278179"/>
            <a:ext cx="10515600" cy="4351338"/>
          </a:xfrm>
        </p:spPr>
        <p:txBody>
          <a:bodyPr>
            <a:normAutofit fontScale="25000" lnSpcReduction="20000"/>
          </a:bodyPr>
          <a:lstStyle/>
          <a:p>
            <a:pPr marL="0" indent="0" fontAlgn="base">
              <a:buNone/>
            </a:pPr>
            <a:r>
              <a:rPr lang="vi-VN" sz="12000" b="1" dirty="0">
                <a:latin typeface="+mj-lt"/>
              </a:rPr>
              <a:t>d. </a:t>
            </a:r>
            <a:r>
              <a:rPr lang="vi-VN" sz="12000" b="1" dirty="0" err="1">
                <a:latin typeface="+mj-lt"/>
              </a:rPr>
              <a:t>Hạn</a:t>
            </a:r>
            <a:r>
              <a:rPr lang="vi-VN" sz="12000" b="1" dirty="0">
                <a:latin typeface="+mj-lt"/>
              </a:rPr>
              <a:t> </a:t>
            </a:r>
            <a:r>
              <a:rPr lang="vi-VN" sz="12000" b="1" dirty="0" err="1">
                <a:latin typeface="+mj-lt"/>
              </a:rPr>
              <a:t>chế</a:t>
            </a:r>
            <a:r>
              <a:rPr lang="vi-VN" sz="12000" b="1" dirty="0">
                <a:latin typeface="+mj-lt"/>
              </a:rPr>
              <a:t> </a:t>
            </a:r>
            <a:r>
              <a:rPr lang="vi-VN" sz="12000" b="1" dirty="0" err="1">
                <a:latin typeface="+mj-lt"/>
              </a:rPr>
              <a:t>và</a:t>
            </a:r>
            <a:r>
              <a:rPr lang="vi-VN" sz="12000" b="1" dirty="0">
                <a:latin typeface="+mj-lt"/>
              </a:rPr>
              <a:t> </a:t>
            </a:r>
            <a:r>
              <a:rPr lang="vi-VN" sz="12000" b="1" dirty="0" err="1">
                <a:latin typeface="+mj-lt"/>
              </a:rPr>
              <a:t>giảm</a:t>
            </a:r>
            <a:r>
              <a:rPr lang="vi-VN" sz="12000" b="1" dirty="0">
                <a:latin typeface="+mj-lt"/>
              </a:rPr>
              <a:t> </a:t>
            </a:r>
            <a:r>
              <a:rPr lang="vi-VN" sz="12000" b="1" dirty="0" err="1">
                <a:latin typeface="+mj-lt"/>
              </a:rPr>
              <a:t>bớt</a:t>
            </a:r>
            <a:r>
              <a:rPr lang="vi-VN" sz="12000" b="1" dirty="0">
                <a:latin typeface="+mj-lt"/>
              </a:rPr>
              <a:t> </a:t>
            </a:r>
            <a:r>
              <a:rPr lang="vi-VN" sz="12000" b="1" dirty="0" err="1">
                <a:latin typeface="+mj-lt"/>
              </a:rPr>
              <a:t>áp</a:t>
            </a:r>
            <a:r>
              <a:rPr lang="vi-VN" sz="12000" b="1" dirty="0">
                <a:latin typeface="+mj-lt"/>
              </a:rPr>
              <a:t> </a:t>
            </a:r>
            <a:r>
              <a:rPr lang="vi-VN" sz="12000" b="1" dirty="0" err="1">
                <a:latin typeface="+mj-lt"/>
              </a:rPr>
              <a:t>lực</a:t>
            </a:r>
            <a:r>
              <a:rPr lang="vi-VN" sz="12000" b="1" dirty="0">
                <a:latin typeface="+mj-lt"/>
              </a:rPr>
              <a:t> </a:t>
            </a:r>
            <a:r>
              <a:rPr lang="vi-VN" sz="12000" b="1" dirty="0" err="1">
                <a:latin typeface="+mj-lt"/>
              </a:rPr>
              <a:t>hoặc</a:t>
            </a:r>
            <a:r>
              <a:rPr lang="vi-VN" sz="12000" b="1" dirty="0">
                <a:latin typeface="+mj-lt"/>
              </a:rPr>
              <a:t> </a:t>
            </a:r>
            <a:r>
              <a:rPr lang="vi-VN" sz="12000" b="1" dirty="0" err="1">
                <a:latin typeface="+mj-lt"/>
              </a:rPr>
              <a:t>chấn</a:t>
            </a:r>
            <a:r>
              <a:rPr lang="vi-VN" sz="12000" b="1" dirty="0">
                <a:latin typeface="+mj-lt"/>
              </a:rPr>
              <a:t> </a:t>
            </a:r>
            <a:r>
              <a:rPr lang="vi-VN" sz="12000" b="1" dirty="0" err="1">
                <a:latin typeface="+mj-lt"/>
              </a:rPr>
              <a:t>động</a:t>
            </a:r>
            <a:endParaRPr lang="vi-VN" sz="12000" dirty="0">
              <a:latin typeface="+mj-lt"/>
            </a:endParaRPr>
          </a:p>
          <a:p>
            <a:pPr marL="0" indent="0" fontAlgn="base">
              <a:buNone/>
            </a:pPr>
            <a:r>
              <a:rPr lang="vi-VN" sz="12000" dirty="0">
                <a:latin typeface="+mj-lt"/>
              </a:rPr>
              <a:t>Trong khi chuyên </a:t>
            </a:r>
            <a:r>
              <a:rPr lang="vi-VN" sz="12000" dirty="0" err="1">
                <a:latin typeface="+mj-lt"/>
              </a:rPr>
              <a:t>chở</a:t>
            </a:r>
            <a:r>
              <a:rPr lang="vi-VN" sz="12000" dirty="0">
                <a:latin typeface="+mj-lt"/>
              </a:rPr>
              <a:t> </a:t>
            </a:r>
            <a:r>
              <a:rPr lang="vi-VN" sz="12000" dirty="0" err="1">
                <a:latin typeface="+mj-lt"/>
              </a:rPr>
              <a:t>và</a:t>
            </a:r>
            <a:r>
              <a:rPr lang="vi-VN" sz="12000" dirty="0">
                <a:latin typeface="+mj-lt"/>
              </a:rPr>
              <a:t> </a:t>
            </a:r>
            <a:r>
              <a:rPr lang="vi-VN" sz="12000" dirty="0" err="1">
                <a:latin typeface="+mj-lt"/>
              </a:rPr>
              <a:t>bốc</a:t>
            </a:r>
            <a:r>
              <a:rPr lang="vi-VN" sz="12000" dirty="0">
                <a:latin typeface="+mj-lt"/>
              </a:rPr>
              <a:t> </a:t>
            </a:r>
            <a:r>
              <a:rPr lang="vi-VN" sz="12000" dirty="0" err="1">
                <a:latin typeface="+mj-lt"/>
              </a:rPr>
              <a:t>dỡ</a:t>
            </a:r>
            <a:r>
              <a:rPr lang="vi-VN" sz="12000" dirty="0">
                <a:latin typeface="+mj-lt"/>
              </a:rPr>
              <a:t> </a:t>
            </a:r>
            <a:r>
              <a:rPr lang="vi-VN" sz="12000" dirty="0" err="1">
                <a:latin typeface="+mj-lt"/>
              </a:rPr>
              <a:t>hàng</a:t>
            </a:r>
            <a:r>
              <a:rPr lang="vi-VN" sz="12000" dirty="0">
                <a:latin typeface="+mj-lt"/>
              </a:rPr>
              <a:t>, </a:t>
            </a:r>
            <a:r>
              <a:rPr lang="vi-VN" sz="12000" dirty="0" err="1">
                <a:latin typeface="+mj-lt"/>
              </a:rPr>
              <a:t>nói</a:t>
            </a:r>
            <a:r>
              <a:rPr lang="vi-VN" sz="12000" dirty="0">
                <a:latin typeface="+mj-lt"/>
              </a:rPr>
              <a:t> chung không </a:t>
            </a:r>
            <a:r>
              <a:rPr lang="vi-VN" sz="12000" dirty="0" err="1">
                <a:latin typeface="+mj-lt"/>
              </a:rPr>
              <a:t>thể</a:t>
            </a:r>
            <a:r>
              <a:rPr lang="vi-VN" sz="12000" dirty="0">
                <a:latin typeface="+mj-lt"/>
              </a:rPr>
              <a:t> </a:t>
            </a:r>
            <a:r>
              <a:rPr lang="vi-VN" sz="12000" dirty="0" err="1">
                <a:latin typeface="+mj-lt"/>
              </a:rPr>
              <a:t>triệt</a:t>
            </a:r>
            <a:r>
              <a:rPr lang="vi-VN" sz="12000" dirty="0">
                <a:latin typeface="+mj-lt"/>
              </a:rPr>
              <a:t> tiêu </a:t>
            </a:r>
            <a:r>
              <a:rPr lang="vi-VN" sz="12000" dirty="0" err="1">
                <a:latin typeface="+mj-lt"/>
              </a:rPr>
              <a:t>được</a:t>
            </a:r>
            <a:r>
              <a:rPr lang="vi-VN" sz="12000" dirty="0">
                <a:latin typeface="+mj-lt"/>
              </a:rPr>
              <a:t> </a:t>
            </a:r>
            <a:r>
              <a:rPr lang="vi-VN" sz="12000" dirty="0" err="1">
                <a:latin typeface="+mj-lt"/>
              </a:rPr>
              <a:t>hết</a:t>
            </a:r>
            <a:r>
              <a:rPr lang="vi-VN" sz="12000" dirty="0">
                <a:latin typeface="+mj-lt"/>
              </a:rPr>
              <a:t> </a:t>
            </a:r>
            <a:r>
              <a:rPr lang="vi-VN" sz="12000" dirty="0" err="1">
                <a:latin typeface="+mj-lt"/>
              </a:rPr>
              <a:t>các</a:t>
            </a:r>
            <a:r>
              <a:rPr lang="vi-VN" sz="12000" dirty="0">
                <a:latin typeface="+mj-lt"/>
              </a:rPr>
              <a:t> xung </a:t>
            </a:r>
            <a:r>
              <a:rPr lang="vi-VN" sz="12000" dirty="0" err="1">
                <a:latin typeface="+mj-lt"/>
              </a:rPr>
              <a:t>đột</a:t>
            </a:r>
            <a:r>
              <a:rPr lang="vi-VN" sz="12000" dirty="0">
                <a:latin typeface="+mj-lt"/>
              </a:rPr>
              <a:t> nhưng </a:t>
            </a:r>
            <a:r>
              <a:rPr lang="vi-VN" sz="12000" dirty="0" err="1">
                <a:latin typeface="+mj-lt"/>
              </a:rPr>
              <a:t>có</a:t>
            </a:r>
            <a:r>
              <a:rPr lang="vi-VN" sz="12000" dirty="0">
                <a:latin typeface="+mj-lt"/>
              </a:rPr>
              <a:t> </a:t>
            </a:r>
            <a:r>
              <a:rPr lang="vi-VN" sz="12000" dirty="0" err="1">
                <a:latin typeface="+mj-lt"/>
              </a:rPr>
              <a:t>thể</a:t>
            </a:r>
            <a:r>
              <a:rPr lang="vi-VN" sz="12000" dirty="0">
                <a:latin typeface="+mj-lt"/>
              </a:rPr>
              <a:t> </a:t>
            </a:r>
            <a:r>
              <a:rPr lang="vi-VN" sz="12000" dirty="0" err="1">
                <a:latin typeface="+mj-lt"/>
              </a:rPr>
              <a:t>dùng</a:t>
            </a:r>
            <a:r>
              <a:rPr lang="vi-VN" sz="12000" dirty="0">
                <a:latin typeface="+mj-lt"/>
              </a:rPr>
              <a:t> </a:t>
            </a:r>
            <a:r>
              <a:rPr lang="vi-VN" sz="12000" dirty="0" err="1">
                <a:latin typeface="+mj-lt"/>
              </a:rPr>
              <a:t>vật</a:t>
            </a:r>
            <a:r>
              <a:rPr lang="vi-VN" sz="12000" dirty="0">
                <a:latin typeface="+mj-lt"/>
              </a:rPr>
              <a:t> </a:t>
            </a:r>
            <a:r>
              <a:rPr lang="vi-VN" sz="12000" dirty="0" err="1">
                <a:latin typeface="+mj-lt"/>
              </a:rPr>
              <a:t>có</a:t>
            </a:r>
            <a:r>
              <a:rPr lang="vi-VN" sz="12000" dirty="0">
                <a:latin typeface="+mj-lt"/>
              </a:rPr>
              <a:t> công </a:t>
            </a:r>
            <a:r>
              <a:rPr lang="vi-VN" sz="12000" dirty="0" err="1">
                <a:latin typeface="+mj-lt"/>
              </a:rPr>
              <a:t>dụng</a:t>
            </a:r>
            <a:r>
              <a:rPr lang="vi-VN" sz="12000" dirty="0">
                <a:latin typeface="+mj-lt"/>
              </a:rPr>
              <a:t> </a:t>
            </a:r>
            <a:r>
              <a:rPr lang="vi-VN" sz="12000" dirty="0" err="1">
                <a:latin typeface="+mj-lt"/>
              </a:rPr>
              <a:t>hạn</a:t>
            </a:r>
            <a:r>
              <a:rPr lang="vi-VN" sz="12000" dirty="0">
                <a:latin typeface="+mj-lt"/>
              </a:rPr>
              <a:t> </a:t>
            </a:r>
            <a:r>
              <a:rPr lang="vi-VN" sz="12000" dirty="0" err="1">
                <a:latin typeface="+mj-lt"/>
              </a:rPr>
              <a:t>chế</a:t>
            </a:r>
            <a:r>
              <a:rPr lang="vi-VN" sz="12000" dirty="0">
                <a:latin typeface="+mj-lt"/>
              </a:rPr>
              <a:t> </a:t>
            </a:r>
            <a:r>
              <a:rPr lang="vi-VN" sz="12000" dirty="0" err="1">
                <a:latin typeface="+mj-lt"/>
              </a:rPr>
              <a:t>và</a:t>
            </a:r>
            <a:r>
              <a:rPr lang="vi-VN" sz="12000" dirty="0">
                <a:latin typeface="+mj-lt"/>
              </a:rPr>
              <a:t> </a:t>
            </a:r>
            <a:r>
              <a:rPr lang="vi-VN" sz="12000" dirty="0" err="1">
                <a:latin typeface="+mj-lt"/>
              </a:rPr>
              <a:t>giảm</a:t>
            </a:r>
            <a:r>
              <a:rPr lang="vi-VN" sz="12000" dirty="0">
                <a:latin typeface="+mj-lt"/>
              </a:rPr>
              <a:t> </a:t>
            </a:r>
            <a:r>
              <a:rPr lang="vi-VN" sz="12000" dirty="0" err="1">
                <a:latin typeface="+mj-lt"/>
              </a:rPr>
              <a:t>bớt</a:t>
            </a:r>
            <a:r>
              <a:rPr lang="vi-VN" sz="12000" dirty="0">
                <a:latin typeface="+mj-lt"/>
              </a:rPr>
              <a:t> </a:t>
            </a:r>
            <a:r>
              <a:rPr lang="vi-VN" sz="12000" dirty="0" err="1">
                <a:latin typeface="+mj-lt"/>
              </a:rPr>
              <a:t>áp</a:t>
            </a:r>
            <a:r>
              <a:rPr lang="vi-VN" sz="12000" dirty="0">
                <a:latin typeface="+mj-lt"/>
              </a:rPr>
              <a:t> </a:t>
            </a:r>
            <a:r>
              <a:rPr lang="vi-VN" sz="12000" dirty="0" err="1">
                <a:latin typeface="+mj-lt"/>
              </a:rPr>
              <a:t>lực</a:t>
            </a:r>
            <a:r>
              <a:rPr lang="vi-VN" sz="12000" dirty="0">
                <a:latin typeface="+mj-lt"/>
              </a:rPr>
              <a:t> </a:t>
            </a:r>
            <a:r>
              <a:rPr lang="vi-VN" sz="12000" dirty="0" err="1">
                <a:latin typeface="+mj-lt"/>
              </a:rPr>
              <a:t>hoặc</a:t>
            </a:r>
            <a:r>
              <a:rPr lang="vi-VN" sz="12000" dirty="0">
                <a:latin typeface="+mj-lt"/>
              </a:rPr>
              <a:t> </a:t>
            </a:r>
            <a:r>
              <a:rPr lang="vi-VN" sz="12000" dirty="0" err="1">
                <a:latin typeface="+mj-lt"/>
              </a:rPr>
              <a:t>chấn</a:t>
            </a:r>
            <a:r>
              <a:rPr lang="vi-VN" sz="12000" dirty="0">
                <a:latin typeface="+mj-lt"/>
              </a:rPr>
              <a:t> </a:t>
            </a:r>
            <a:r>
              <a:rPr lang="vi-VN" sz="12000" dirty="0" err="1">
                <a:latin typeface="+mj-lt"/>
              </a:rPr>
              <a:t>động</a:t>
            </a:r>
            <a:r>
              <a:rPr lang="vi-VN" sz="12000" dirty="0">
                <a:latin typeface="+mj-lt"/>
              </a:rPr>
              <a:t>. </a:t>
            </a:r>
            <a:r>
              <a:rPr lang="vi-VN" sz="12000" dirty="0" err="1">
                <a:latin typeface="+mj-lt"/>
              </a:rPr>
              <a:t>Đó</a:t>
            </a:r>
            <a:r>
              <a:rPr lang="vi-VN" sz="12000" dirty="0">
                <a:latin typeface="+mj-lt"/>
              </a:rPr>
              <a:t> </a:t>
            </a:r>
            <a:r>
              <a:rPr lang="vi-VN" sz="12000" dirty="0" err="1">
                <a:latin typeface="+mj-lt"/>
              </a:rPr>
              <a:t>thường</a:t>
            </a:r>
            <a:r>
              <a:rPr lang="vi-VN" sz="12000" dirty="0">
                <a:latin typeface="+mj-lt"/>
              </a:rPr>
              <a:t> </a:t>
            </a:r>
            <a:r>
              <a:rPr lang="vi-VN" sz="12000" dirty="0" err="1">
                <a:latin typeface="+mj-lt"/>
              </a:rPr>
              <a:t>là</a:t>
            </a:r>
            <a:r>
              <a:rPr lang="vi-VN" sz="12000" dirty="0">
                <a:latin typeface="+mj-lt"/>
              </a:rPr>
              <a:t> </a:t>
            </a:r>
            <a:r>
              <a:rPr lang="vi-VN" sz="12000" dirty="0" err="1">
                <a:latin typeface="+mj-lt"/>
              </a:rPr>
              <a:t>những</a:t>
            </a:r>
            <a:r>
              <a:rPr lang="vi-VN" sz="12000" dirty="0">
                <a:latin typeface="+mj-lt"/>
              </a:rPr>
              <a:t> </a:t>
            </a:r>
            <a:r>
              <a:rPr lang="vi-VN" sz="12000" dirty="0" err="1">
                <a:latin typeface="+mj-lt"/>
              </a:rPr>
              <a:t>vật</a:t>
            </a:r>
            <a:r>
              <a:rPr lang="vi-VN" sz="12000" dirty="0">
                <a:latin typeface="+mj-lt"/>
              </a:rPr>
              <a:t> </a:t>
            </a:r>
            <a:r>
              <a:rPr lang="vi-VN" sz="12000" dirty="0" err="1">
                <a:latin typeface="+mj-lt"/>
              </a:rPr>
              <a:t>liệu</a:t>
            </a:r>
            <a:r>
              <a:rPr lang="vi-VN" sz="12000" dirty="0">
                <a:latin typeface="+mj-lt"/>
              </a:rPr>
              <a:t> </a:t>
            </a:r>
            <a:r>
              <a:rPr lang="vi-VN" sz="12000" dirty="0" err="1">
                <a:latin typeface="+mj-lt"/>
              </a:rPr>
              <a:t>mềm</a:t>
            </a:r>
            <a:r>
              <a:rPr lang="vi-VN" sz="12000" dirty="0">
                <a:latin typeface="+mj-lt"/>
              </a:rPr>
              <a:t> </a:t>
            </a:r>
            <a:r>
              <a:rPr lang="vi-VN" sz="12000" dirty="0" err="1">
                <a:latin typeface="+mj-lt"/>
              </a:rPr>
              <a:t>dẻo</a:t>
            </a:r>
            <a:r>
              <a:rPr lang="vi-VN" sz="12000" dirty="0">
                <a:latin typeface="+mj-lt"/>
              </a:rPr>
              <a:t>, </a:t>
            </a:r>
            <a:r>
              <a:rPr lang="vi-VN" sz="12000" dirty="0" err="1">
                <a:latin typeface="+mj-lt"/>
              </a:rPr>
              <a:t>có</a:t>
            </a:r>
            <a:r>
              <a:rPr lang="vi-VN" sz="12000" dirty="0">
                <a:latin typeface="+mj-lt"/>
              </a:rPr>
              <a:t> </a:t>
            </a:r>
            <a:r>
              <a:rPr lang="vi-VN" sz="12000" dirty="0" err="1">
                <a:latin typeface="+mj-lt"/>
              </a:rPr>
              <a:t>tính</a:t>
            </a:r>
            <a:r>
              <a:rPr lang="vi-VN" sz="12000" dirty="0">
                <a:latin typeface="+mj-lt"/>
              </a:rPr>
              <a:t> </a:t>
            </a:r>
            <a:r>
              <a:rPr lang="vi-VN" sz="12000" dirty="0" err="1">
                <a:latin typeface="+mj-lt"/>
              </a:rPr>
              <a:t>đàn</a:t>
            </a:r>
            <a:r>
              <a:rPr lang="vi-VN" sz="12000" dirty="0">
                <a:latin typeface="+mj-lt"/>
              </a:rPr>
              <a:t> </a:t>
            </a:r>
            <a:r>
              <a:rPr lang="vi-VN" sz="12000" dirty="0" err="1">
                <a:latin typeface="+mj-lt"/>
              </a:rPr>
              <a:t>hội</a:t>
            </a:r>
            <a:r>
              <a:rPr lang="vi-VN" sz="12000" dirty="0">
                <a:latin typeface="+mj-lt"/>
              </a:rPr>
              <a:t> </a:t>
            </a:r>
            <a:r>
              <a:rPr lang="vi-VN" sz="12000" dirty="0" err="1">
                <a:latin typeface="+mj-lt"/>
              </a:rPr>
              <a:t>tốt</a:t>
            </a:r>
            <a:r>
              <a:rPr lang="vi-VN" sz="12000" dirty="0">
                <a:latin typeface="+mj-lt"/>
              </a:rPr>
              <a:t> như </a:t>
            </a:r>
            <a:r>
              <a:rPr lang="vi-VN" sz="12000" dirty="0" err="1">
                <a:latin typeface="+mj-lt"/>
              </a:rPr>
              <a:t>bọt</a:t>
            </a:r>
            <a:r>
              <a:rPr lang="vi-VN" sz="12000" dirty="0">
                <a:latin typeface="+mj-lt"/>
              </a:rPr>
              <a:t> </a:t>
            </a:r>
            <a:r>
              <a:rPr lang="vi-VN" sz="12000" dirty="0" err="1">
                <a:latin typeface="+mj-lt"/>
              </a:rPr>
              <a:t>xốp</a:t>
            </a:r>
            <a:r>
              <a:rPr lang="vi-VN" sz="12000" dirty="0">
                <a:latin typeface="+mj-lt"/>
              </a:rPr>
              <a:t>, </a:t>
            </a:r>
            <a:r>
              <a:rPr lang="vi-VN" sz="12000" dirty="0" err="1">
                <a:latin typeface="+mj-lt"/>
              </a:rPr>
              <a:t>nệm</a:t>
            </a:r>
            <a:r>
              <a:rPr lang="vi-VN" sz="12000" dirty="0">
                <a:latin typeface="+mj-lt"/>
              </a:rPr>
              <a:t> bông, </a:t>
            </a:r>
            <a:r>
              <a:rPr lang="vi-VN" sz="12000" dirty="0" err="1">
                <a:latin typeface="+mj-lt"/>
              </a:rPr>
              <a:t>túi</a:t>
            </a:r>
            <a:r>
              <a:rPr lang="vi-VN" sz="12000" dirty="0">
                <a:latin typeface="+mj-lt"/>
              </a:rPr>
              <a:t> </a:t>
            </a:r>
            <a:r>
              <a:rPr lang="vi-VN" sz="12000" dirty="0" err="1">
                <a:latin typeface="+mj-lt"/>
              </a:rPr>
              <a:t>nhựa</a:t>
            </a:r>
            <a:r>
              <a:rPr lang="vi-VN" sz="12000" dirty="0">
                <a:latin typeface="+mj-lt"/>
              </a:rPr>
              <a:t> </a:t>
            </a:r>
            <a:r>
              <a:rPr lang="vi-VN" sz="12000" dirty="0" err="1">
                <a:latin typeface="+mj-lt"/>
              </a:rPr>
              <a:t>chứa</a:t>
            </a:r>
            <a:r>
              <a:rPr lang="vi-VN" sz="12000" dirty="0">
                <a:latin typeface="+mj-lt"/>
              </a:rPr>
              <a:t> không </a:t>
            </a:r>
            <a:r>
              <a:rPr lang="vi-VN" sz="12000" dirty="0" err="1">
                <a:latin typeface="+mj-lt"/>
              </a:rPr>
              <a:t>khí</a:t>
            </a:r>
            <a:r>
              <a:rPr lang="vi-VN" sz="12000" dirty="0">
                <a:latin typeface="+mj-lt"/>
              </a:rPr>
              <a:t>…</a:t>
            </a:r>
          </a:p>
          <a:p>
            <a:pPr marL="0" indent="0" fontAlgn="base">
              <a:buNone/>
            </a:pPr>
            <a:r>
              <a:rPr lang="vi-VN" sz="12000" b="1" dirty="0">
                <a:latin typeface="+mj-lt"/>
              </a:rPr>
              <a:t>e. </a:t>
            </a:r>
            <a:r>
              <a:rPr lang="vi-VN" sz="12000" b="1" dirty="0" err="1">
                <a:latin typeface="+mj-lt"/>
              </a:rPr>
              <a:t>Chống</a:t>
            </a:r>
            <a:r>
              <a:rPr lang="vi-VN" sz="12000" b="1" dirty="0">
                <a:latin typeface="+mj-lt"/>
              </a:rPr>
              <a:t> </a:t>
            </a:r>
            <a:r>
              <a:rPr lang="vi-VN" sz="12000" b="1" dirty="0" err="1">
                <a:latin typeface="+mj-lt"/>
              </a:rPr>
              <a:t>hiện</a:t>
            </a:r>
            <a:r>
              <a:rPr lang="vi-VN" sz="12000" b="1" dirty="0">
                <a:latin typeface="+mj-lt"/>
              </a:rPr>
              <a:t> </a:t>
            </a:r>
            <a:r>
              <a:rPr lang="vi-VN" sz="12000" b="1" dirty="0" err="1">
                <a:latin typeface="+mj-lt"/>
              </a:rPr>
              <a:t>tượng</a:t>
            </a:r>
            <a:r>
              <a:rPr lang="vi-VN" sz="12000" b="1" dirty="0">
                <a:latin typeface="+mj-lt"/>
              </a:rPr>
              <a:t> </a:t>
            </a:r>
            <a:r>
              <a:rPr lang="vi-VN" sz="12000" b="1" dirty="0" err="1">
                <a:latin typeface="+mj-lt"/>
              </a:rPr>
              <a:t>hàng</a:t>
            </a:r>
            <a:r>
              <a:rPr lang="vi-VN" sz="12000" b="1" dirty="0">
                <a:latin typeface="+mj-lt"/>
              </a:rPr>
              <a:t> </a:t>
            </a:r>
            <a:r>
              <a:rPr lang="vi-VN" sz="12000" b="1" dirty="0" err="1">
                <a:latin typeface="+mj-lt"/>
              </a:rPr>
              <a:t>hóa</a:t>
            </a:r>
            <a:r>
              <a:rPr lang="vi-VN" sz="12000" b="1" dirty="0">
                <a:latin typeface="+mj-lt"/>
              </a:rPr>
              <a:t> </a:t>
            </a:r>
            <a:r>
              <a:rPr lang="vi-VN" sz="12000" b="1" dirty="0" err="1">
                <a:latin typeface="+mj-lt"/>
              </a:rPr>
              <a:t>bị</a:t>
            </a:r>
            <a:r>
              <a:rPr lang="vi-VN" sz="12000" b="1" dirty="0">
                <a:latin typeface="+mj-lt"/>
              </a:rPr>
              <a:t> </a:t>
            </a:r>
            <a:r>
              <a:rPr lang="vi-VN" sz="12000" b="1" dirty="0" err="1">
                <a:latin typeface="+mj-lt"/>
              </a:rPr>
              <a:t>nóng</a:t>
            </a:r>
            <a:r>
              <a:rPr lang="vi-VN" sz="12000" b="1" dirty="0">
                <a:latin typeface="+mj-lt"/>
              </a:rPr>
              <a:t>, </a:t>
            </a:r>
            <a:r>
              <a:rPr lang="vi-VN" sz="12000" b="1" dirty="0" err="1">
                <a:latin typeface="+mj-lt"/>
              </a:rPr>
              <a:t>hấp</a:t>
            </a:r>
            <a:r>
              <a:rPr lang="vi-VN" sz="12000" b="1" dirty="0">
                <a:latin typeface="+mj-lt"/>
              </a:rPr>
              <a:t> hơi</a:t>
            </a:r>
            <a:endParaRPr lang="vi-VN" sz="12000" dirty="0">
              <a:latin typeface="+mj-lt"/>
            </a:endParaRPr>
          </a:p>
          <a:p>
            <a:pPr marL="0" indent="0" fontAlgn="base">
              <a:buNone/>
            </a:pPr>
            <a:r>
              <a:rPr lang="vi-VN" sz="12000" dirty="0" err="1">
                <a:latin typeface="+mj-lt"/>
              </a:rPr>
              <a:t>Vì</a:t>
            </a:r>
            <a:r>
              <a:rPr lang="vi-VN" sz="12000" dirty="0">
                <a:latin typeface="+mj-lt"/>
              </a:rPr>
              <a:t> </a:t>
            </a:r>
            <a:r>
              <a:rPr lang="vi-VN" sz="12000" dirty="0" err="1">
                <a:latin typeface="+mj-lt"/>
              </a:rPr>
              <a:t>hàng</a:t>
            </a:r>
            <a:r>
              <a:rPr lang="vi-VN" sz="12000" dirty="0">
                <a:latin typeface="+mj-lt"/>
              </a:rPr>
              <a:t> </a:t>
            </a:r>
            <a:r>
              <a:rPr lang="vi-VN" sz="12000" dirty="0" err="1">
                <a:latin typeface="+mj-lt"/>
              </a:rPr>
              <a:t>hóa</a:t>
            </a:r>
            <a:r>
              <a:rPr lang="vi-VN" sz="12000" dirty="0">
                <a:latin typeface="+mj-lt"/>
              </a:rPr>
              <a:t> </a:t>
            </a:r>
            <a:r>
              <a:rPr lang="vi-VN" sz="12000" dirty="0" err="1">
                <a:latin typeface="+mj-lt"/>
              </a:rPr>
              <a:t>đóng</a:t>
            </a:r>
            <a:r>
              <a:rPr lang="vi-VN" sz="12000" dirty="0">
                <a:latin typeface="+mj-lt"/>
              </a:rPr>
              <a:t> trong </a:t>
            </a:r>
            <a:r>
              <a:rPr lang="vi-VN" sz="12000" dirty="0" err="1">
                <a:latin typeface="+mj-lt"/>
              </a:rPr>
              <a:t>container</a:t>
            </a:r>
            <a:r>
              <a:rPr lang="vi-VN" sz="12000" dirty="0">
                <a:latin typeface="+mj-lt"/>
              </a:rPr>
              <a:t> </a:t>
            </a:r>
            <a:r>
              <a:rPr lang="vi-VN" sz="12000" dirty="0" err="1">
                <a:latin typeface="+mj-lt"/>
              </a:rPr>
              <a:t>kín</a:t>
            </a:r>
            <a:r>
              <a:rPr lang="vi-VN" sz="12000" dirty="0">
                <a:latin typeface="+mj-lt"/>
              </a:rPr>
              <a:t> không </a:t>
            </a:r>
            <a:r>
              <a:rPr lang="vi-VN" sz="12000" dirty="0" err="1">
                <a:latin typeface="+mj-lt"/>
              </a:rPr>
              <a:t>có</a:t>
            </a:r>
            <a:r>
              <a:rPr lang="vi-VN" sz="12000" dirty="0">
                <a:latin typeface="+mj-lt"/>
              </a:rPr>
              <a:t> </a:t>
            </a:r>
            <a:r>
              <a:rPr lang="vi-VN" sz="12000" dirty="0" err="1">
                <a:latin typeface="+mj-lt"/>
              </a:rPr>
              <a:t>điều</a:t>
            </a:r>
            <a:r>
              <a:rPr lang="vi-VN" sz="12000" dirty="0">
                <a:latin typeface="+mj-lt"/>
              </a:rPr>
              <a:t> </a:t>
            </a:r>
            <a:r>
              <a:rPr lang="vi-VN" sz="12000" dirty="0" err="1">
                <a:latin typeface="+mj-lt"/>
              </a:rPr>
              <a:t>kiện</a:t>
            </a:r>
            <a:r>
              <a:rPr lang="vi-VN" sz="12000" dirty="0">
                <a:latin typeface="+mj-lt"/>
              </a:rPr>
              <a:t> </a:t>
            </a:r>
            <a:r>
              <a:rPr lang="vi-VN" sz="12000" dirty="0" err="1">
                <a:latin typeface="+mj-lt"/>
              </a:rPr>
              <a:t>kiểm</a:t>
            </a:r>
            <a:r>
              <a:rPr lang="vi-VN" sz="12000" dirty="0">
                <a:latin typeface="+mj-lt"/>
              </a:rPr>
              <a:t> tra </a:t>
            </a:r>
            <a:r>
              <a:rPr lang="vi-VN" sz="12000" dirty="0" err="1">
                <a:latin typeface="+mj-lt"/>
              </a:rPr>
              <a:t>nhiệt</a:t>
            </a:r>
            <a:r>
              <a:rPr lang="vi-VN" sz="12000" dirty="0">
                <a:latin typeface="+mj-lt"/>
              </a:rPr>
              <a:t> </a:t>
            </a:r>
            <a:r>
              <a:rPr lang="vi-VN" sz="12000" dirty="0" err="1">
                <a:latin typeface="+mj-lt"/>
              </a:rPr>
              <a:t>độ</a:t>
            </a:r>
            <a:r>
              <a:rPr lang="vi-VN" sz="12000" dirty="0">
                <a:latin typeface="+mj-lt"/>
              </a:rPr>
              <a:t>, </a:t>
            </a:r>
            <a:r>
              <a:rPr lang="vi-VN" sz="12000" dirty="0" err="1">
                <a:latin typeface="+mj-lt"/>
              </a:rPr>
              <a:t>độ</a:t>
            </a:r>
            <a:r>
              <a:rPr lang="vi-VN" sz="12000" dirty="0">
                <a:latin typeface="+mj-lt"/>
              </a:rPr>
              <a:t> </a:t>
            </a:r>
            <a:r>
              <a:rPr lang="vi-VN" sz="12000" dirty="0" err="1">
                <a:latin typeface="+mj-lt"/>
              </a:rPr>
              <a:t>ẩm</a:t>
            </a:r>
            <a:r>
              <a:rPr lang="vi-VN" sz="12000" dirty="0">
                <a:latin typeface="+mj-lt"/>
              </a:rPr>
              <a:t> bên trong. </a:t>
            </a:r>
            <a:r>
              <a:rPr lang="vi-VN" sz="12000" dirty="0" err="1">
                <a:latin typeface="+mj-lt"/>
              </a:rPr>
              <a:t>Hiện</a:t>
            </a:r>
            <a:r>
              <a:rPr lang="vi-VN" sz="12000" dirty="0">
                <a:latin typeface="+mj-lt"/>
              </a:rPr>
              <a:t> </a:t>
            </a:r>
            <a:r>
              <a:rPr lang="vi-VN" sz="12000" dirty="0" err="1">
                <a:latin typeface="+mj-lt"/>
              </a:rPr>
              <a:t>tượng</a:t>
            </a:r>
            <a:r>
              <a:rPr lang="vi-VN" sz="12000" dirty="0">
                <a:latin typeface="+mj-lt"/>
              </a:rPr>
              <a:t> </a:t>
            </a:r>
            <a:r>
              <a:rPr lang="vi-VN" sz="12000" dirty="0" err="1">
                <a:latin typeface="+mj-lt"/>
              </a:rPr>
              <a:t>hấp</a:t>
            </a:r>
            <a:r>
              <a:rPr lang="vi-VN" sz="12000" dirty="0">
                <a:latin typeface="+mj-lt"/>
              </a:rPr>
              <a:t> hơi </a:t>
            </a:r>
            <a:r>
              <a:rPr lang="vi-VN" sz="12000" dirty="0" err="1">
                <a:latin typeface="+mj-lt"/>
              </a:rPr>
              <a:t>xảy</a:t>
            </a:r>
            <a:r>
              <a:rPr lang="vi-VN" sz="12000" dirty="0">
                <a:latin typeface="+mj-lt"/>
              </a:rPr>
              <a:t> ra trên </a:t>
            </a:r>
            <a:r>
              <a:rPr lang="vi-VN" sz="12000" dirty="0" err="1">
                <a:latin typeface="+mj-lt"/>
              </a:rPr>
              <a:t>bờ</a:t>
            </a:r>
            <a:r>
              <a:rPr lang="vi-VN" sz="12000" dirty="0">
                <a:latin typeface="+mj-lt"/>
              </a:rPr>
              <a:t> </a:t>
            </a:r>
            <a:r>
              <a:rPr lang="vi-VN" sz="12000" dirty="0" err="1">
                <a:latin typeface="+mj-lt"/>
              </a:rPr>
              <a:t>mặt</a:t>
            </a:r>
            <a:r>
              <a:rPr lang="vi-VN" sz="12000" dirty="0">
                <a:latin typeface="+mj-lt"/>
              </a:rPr>
              <a:t> </a:t>
            </a:r>
            <a:r>
              <a:rPr lang="vi-VN" sz="12000" dirty="0" err="1">
                <a:latin typeface="+mj-lt"/>
              </a:rPr>
              <a:t>kết</a:t>
            </a:r>
            <a:r>
              <a:rPr lang="vi-VN" sz="12000" dirty="0">
                <a:latin typeface="+mj-lt"/>
              </a:rPr>
              <a:t> </a:t>
            </a:r>
            <a:r>
              <a:rPr lang="vi-VN" sz="12000" dirty="0" err="1">
                <a:latin typeface="+mj-lt"/>
              </a:rPr>
              <a:t>cấu</a:t>
            </a:r>
            <a:r>
              <a:rPr lang="vi-VN" sz="12000" dirty="0">
                <a:latin typeface="+mj-lt"/>
              </a:rPr>
              <a:t> bên trong </a:t>
            </a:r>
            <a:r>
              <a:rPr lang="vi-VN" sz="12000" dirty="0" err="1">
                <a:latin typeface="+mj-lt"/>
              </a:rPr>
              <a:t>container</a:t>
            </a:r>
            <a:r>
              <a:rPr lang="vi-VN" sz="12000" dirty="0">
                <a:latin typeface="+mj-lt"/>
              </a:rPr>
              <a:t> </a:t>
            </a:r>
            <a:r>
              <a:rPr lang="vi-VN" sz="12000" dirty="0" err="1">
                <a:latin typeface="+mj-lt"/>
              </a:rPr>
              <a:t>và</a:t>
            </a:r>
            <a:r>
              <a:rPr lang="vi-VN" sz="12000" dirty="0">
                <a:latin typeface="+mj-lt"/>
              </a:rPr>
              <a:t> </a:t>
            </a:r>
            <a:r>
              <a:rPr lang="vi-VN" sz="12000" dirty="0" err="1">
                <a:latin typeface="+mj-lt"/>
              </a:rPr>
              <a:t>bề</a:t>
            </a:r>
            <a:r>
              <a:rPr lang="vi-VN" sz="12000" dirty="0">
                <a:latin typeface="+mj-lt"/>
              </a:rPr>
              <a:t> </a:t>
            </a:r>
            <a:r>
              <a:rPr lang="vi-VN" sz="12000" dirty="0" err="1">
                <a:latin typeface="+mj-lt"/>
              </a:rPr>
              <a:t>mặt</a:t>
            </a:r>
            <a:r>
              <a:rPr lang="vi-VN" sz="12000" dirty="0">
                <a:latin typeface="+mj-lt"/>
              </a:rPr>
              <a:t> </a:t>
            </a:r>
            <a:r>
              <a:rPr lang="vi-VN" sz="12000" dirty="0" err="1">
                <a:latin typeface="+mj-lt"/>
              </a:rPr>
              <a:t>hàng</a:t>
            </a:r>
            <a:r>
              <a:rPr lang="vi-VN" sz="12000" dirty="0">
                <a:latin typeface="+mj-lt"/>
              </a:rPr>
              <a:t> </a:t>
            </a:r>
            <a:r>
              <a:rPr lang="vi-VN" sz="12000" dirty="0" err="1">
                <a:latin typeface="+mj-lt"/>
              </a:rPr>
              <a:t>hóa</a:t>
            </a:r>
            <a:r>
              <a:rPr lang="vi-VN" sz="12000" dirty="0">
                <a:latin typeface="+mj-lt"/>
              </a:rPr>
              <a:t> </a:t>
            </a:r>
            <a:r>
              <a:rPr lang="vi-VN" sz="12000" dirty="0" err="1">
                <a:latin typeface="+mj-lt"/>
              </a:rPr>
              <a:t>bằng</a:t>
            </a:r>
            <a:r>
              <a:rPr lang="vi-VN" sz="12000" dirty="0">
                <a:latin typeface="+mj-lt"/>
              </a:rPr>
              <a:t> kim </a:t>
            </a:r>
            <a:r>
              <a:rPr lang="vi-VN" sz="12000" dirty="0" err="1">
                <a:latin typeface="+mj-lt"/>
              </a:rPr>
              <a:t>loại</a:t>
            </a:r>
            <a:r>
              <a:rPr lang="vi-VN" sz="12000" dirty="0">
                <a:latin typeface="+mj-lt"/>
              </a:rPr>
              <a:t> </a:t>
            </a:r>
            <a:r>
              <a:rPr lang="vi-VN" sz="12000" dirty="0" err="1">
                <a:latin typeface="+mj-lt"/>
              </a:rPr>
              <a:t>vì</a:t>
            </a:r>
            <a:r>
              <a:rPr lang="vi-VN" sz="12000" dirty="0">
                <a:latin typeface="+mj-lt"/>
              </a:rPr>
              <a:t> đây </a:t>
            </a:r>
            <a:r>
              <a:rPr lang="vi-VN" sz="12000" dirty="0" err="1">
                <a:latin typeface="+mj-lt"/>
              </a:rPr>
              <a:t>là</a:t>
            </a:r>
            <a:r>
              <a:rPr lang="vi-VN" sz="12000" dirty="0">
                <a:latin typeface="+mj-lt"/>
              </a:rPr>
              <a:t> nơi </a:t>
            </a:r>
            <a:r>
              <a:rPr lang="vi-VN" sz="12000" dirty="0" err="1">
                <a:latin typeface="+mj-lt"/>
              </a:rPr>
              <a:t>tiếp</a:t>
            </a:r>
            <a:r>
              <a:rPr lang="vi-VN" sz="12000" dirty="0">
                <a:latin typeface="+mj-lt"/>
              </a:rPr>
              <a:t> </a:t>
            </a:r>
            <a:r>
              <a:rPr lang="vi-VN" sz="12000" dirty="0" err="1">
                <a:latin typeface="+mj-lt"/>
              </a:rPr>
              <a:t>xúc</a:t>
            </a:r>
            <a:r>
              <a:rPr lang="vi-VN" sz="12000" dirty="0">
                <a:latin typeface="+mj-lt"/>
              </a:rPr>
              <a:t> </a:t>
            </a:r>
            <a:r>
              <a:rPr lang="vi-VN" sz="12000" dirty="0" err="1">
                <a:latin typeface="+mj-lt"/>
              </a:rPr>
              <a:t>và</a:t>
            </a:r>
            <a:r>
              <a:rPr lang="vi-VN" sz="12000" dirty="0">
                <a:latin typeface="+mj-lt"/>
              </a:rPr>
              <a:t> </a:t>
            </a:r>
            <a:r>
              <a:rPr lang="vi-VN" sz="12000" dirty="0" err="1">
                <a:latin typeface="+mj-lt"/>
              </a:rPr>
              <a:t>chịu</a:t>
            </a:r>
            <a:r>
              <a:rPr lang="vi-VN" sz="12000" dirty="0">
                <a:latin typeface="+mj-lt"/>
              </a:rPr>
              <a:t> </a:t>
            </a:r>
            <a:r>
              <a:rPr lang="vi-VN" sz="12000" dirty="0" err="1">
                <a:latin typeface="+mj-lt"/>
              </a:rPr>
              <a:t>nhiều</a:t>
            </a:r>
            <a:r>
              <a:rPr lang="vi-VN" sz="12000" dirty="0">
                <a:latin typeface="+mj-lt"/>
              </a:rPr>
              <a:t> </a:t>
            </a:r>
            <a:r>
              <a:rPr lang="vi-VN" sz="12000" dirty="0" err="1">
                <a:latin typeface="+mj-lt"/>
              </a:rPr>
              <a:t>tác</a:t>
            </a:r>
            <a:r>
              <a:rPr lang="vi-VN" sz="12000" dirty="0">
                <a:latin typeface="+mj-lt"/>
              </a:rPr>
              <a:t> </a:t>
            </a:r>
            <a:r>
              <a:rPr lang="vi-VN" sz="12000" dirty="0" err="1">
                <a:latin typeface="+mj-lt"/>
              </a:rPr>
              <a:t>động</a:t>
            </a:r>
            <a:r>
              <a:rPr lang="vi-VN" sz="12000" dirty="0">
                <a:latin typeface="+mj-lt"/>
              </a:rPr>
              <a:t> </a:t>
            </a:r>
            <a:r>
              <a:rPr lang="vi-VN" sz="12000" dirty="0" err="1">
                <a:latin typeface="+mj-lt"/>
              </a:rPr>
              <a:t>của</a:t>
            </a:r>
            <a:r>
              <a:rPr lang="vi-VN" sz="12000" dirty="0">
                <a:latin typeface="+mj-lt"/>
              </a:rPr>
              <a:t> </a:t>
            </a:r>
            <a:r>
              <a:rPr lang="vi-VN" sz="12000" dirty="0" err="1">
                <a:latin typeface="+mj-lt"/>
              </a:rPr>
              <a:t>khí</a:t>
            </a:r>
            <a:r>
              <a:rPr lang="vi-VN" sz="12000" dirty="0">
                <a:latin typeface="+mj-lt"/>
              </a:rPr>
              <a:t> </a:t>
            </a:r>
            <a:r>
              <a:rPr lang="vi-VN" sz="12000" dirty="0" err="1">
                <a:latin typeface="+mj-lt"/>
              </a:rPr>
              <a:t>hậu</a:t>
            </a:r>
            <a:r>
              <a:rPr lang="vi-VN" sz="12000" dirty="0">
                <a:latin typeface="+mj-lt"/>
              </a:rPr>
              <a:t> bên </a:t>
            </a:r>
            <a:r>
              <a:rPr lang="vi-VN" sz="12000" dirty="0" err="1">
                <a:latin typeface="+mj-lt"/>
              </a:rPr>
              <a:t>ngoài</a:t>
            </a:r>
            <a:r>
              <a:rPr lang="vi-VN" sz="12000" dirty="0">
                <a:latin typeface="+mj-lt"/>
              </a:rPr>
              <a:t>. Khi </a:t>
            </a:r>
            <a:r>
              <a:rPr lang="vi-VN" sz="12000" dirty="0" err="1">
                <a:latin typeface="+mj-lt"/>
              </a:rPr>
              <a:t>nhiệt</a:t>
            </a:r>
            <a:r>
              <a:rPr lang="vi-VN" sz="12000" dirty="0">
                <a:latin typeface="+mj-lt"/>
              </a:rPr>
              <a:t> </a:t>
            </a:r>
            <a:r>
              <a:rPr lang="vi-VN" sz="12000" dirty="0" err="1">
                <a:latin typeface="+mj-lt"/>
              </a:rPr>
              <a:t>độ</a:t>
            </a:r>
            <a:r>
              <a:rPr lang="vi-VN" sz="12000" dirty="0">
                <a:latin typeface="+mj-lt"/>
              </a:rPr>
              <a:t> bên </a:t>
            </a:r>
            <a:r>
              <a:rPr lang="vi-VN" sz="12000" dirty="0" err="1">
                <a:latin typeface="+mj-lt"/>
              </a:rPr>
              <a:t>ngoài</a:t>
            </a:r>
            <a:r>
              <a:rPr lang="vi-VN" sz="12000" dirty="0">
                <a:latin typeface="+mj-lt"/>
              </a:rPr>
              <a:t> tăng cao, </a:t>
            </a:r>
            <a:r>
              <a:rPr lang="vi-VN" sz="12000" dirty="0" err="1">
                <a:latin typeface="+mj-lt"/>
              </a:rPr>
              <a:t>nhiệt</a:t>
            </a:r>
            <a:r>
              <a:rPr lang="vi-VN" sz="12000" dirty="0">
                <a:latin typeface="+mj-lt"/>
              </a:rPr>
              <a:t> </a:t>
            </a:r>
            <a:r>
              <a:rPr lang="vi-VN" sz="12000" dirty="0" err="1">
                <a:latin typeface="+mj-lt"/>
              </a:rPr>
              <a:t>độ</a:t>
            </a:r>
            <a:r>
              <a:rPr lang="vi-VN" sz="12000" dirty="0">
                <a:latin typeface="+mj-lt"/>
              </a:rPr>
              <a:t> bên trong </a:t>
            </a:r>
            <a:r>
              <a:rPr lang="vi-VN" sz="12000" dirty="0" err="1">
                <a:latin typeface="+mj-lt"/>
              </a:rPr>
              <a:t>thấp</a:t>
            </a:r>
            <a:r>
              <a:rPr lang="vi-VN" sz="12000" dirty="0">
                <a:latin typeface="+mj-lt"/>
              </a:rPr>
              <a:t> hơn </a:t>
            </a:r>
            <a:r>
              <a:rPr lang="vi-VN" sz="12000" dirty="0" err="1">
                <a:latin typeface="+mj-lt"/>
              </a:rPr>
              <a:t>điểm</a:t>
            </a:r>
            <a:r>
              <a:rPr lang="vi-VN" sz="12000" dirty="0">
                <a:latin typeface="+mj-lt"/>
              </a:rPr>
              <a:t> sương </a:t>
            </a:r>
            <a:r>
              <a:rPr lang="vi-VN" sz="12000" dirty="0" err="1">
                <a:latin typeface="+mj-lt"/>
              </a:rPr>
              <a:t>của</a:t>
            </a:r>
            <a:r>
              <a:rPr lang="vi-VN" sz="12000" dirty="0">
                <a:latin typeface="+mj-lt"/>
              </a:rPr>
              <a:t> không </a:t>
            </a:r>
            <a:r>
              <a:rPr lang="vi-VN" sz="12000" dirty="0" err="1">
                <a:latin typeface="+mj-lt"/>
              </a:rPr>
              <a:t>khí</a:t>
            </a:r>
            <a:r>
              <a:rPr lang="vi-VN" sz="12000" dirty="0">
                <a:latin typeface="+mj-lt"/>
              </a:rPr>
              <a:t> </a:t>
            </a:r>
            <a:r>
              <a:rPr lang="vi-VN" sz="12000" dirty="0" err="1">
                <a:latin typeface="+mj-lt"/>
              </a:rPr>
              <a:t>thì</a:t>
            </a:r>
            <a:r>
              <a:rPr lang="vi-VN" sz="12000" dirty="0">
                <a:latin typeface="+mj-lt"/>
              </a:rPr>
              <a:t> </a:t>
            </a:r>
            <a:r>
              <a:rPr lang="vi-VN" sz="12000" dirty="0" err="1">
                <a:latin typeface="+mj-lt"/>
              </a:rPr>
              <a:t>lượng</a:t>
            </a:r>
            <a:r>
              <a:rPr lang="vi-VN" sz="12000" dirty="0">
                <a:latin typeface="+mj-lt"/>
              </a:rPr>
              <a:t> hơi </a:t>
            </a:r>
            <a:r>
              <a:rPr lang="vi-VN" sz="12000" dirty="0" err="1">
                <a:latin typeface="+mj-lt"/>
              </a:rPr>
              <a:t>nước</a:t>
            </a:r>
            <a:r>
              <a:rPr lang="vi-VN" sz="12000" dirty="0">
                <a:latin typeface="+mj-lt"/>
              </a:rPr>
              <a:t> dư </a:t>
            </a:r>
            <a:r>
              <a:rPr lang="vi-VN" sz="12000" dirty="0" err="1">
                <a:latin typeface="+mj-lt"/>
              </a:rPr>
              <a:t>thừa</a:t>
            </a:r>
            <a:r>
              <a:rPr lang="vi-VN" sz="12000" dirty="0">
                <a:latin typeface="+mj-lt"/>
              </a:rPr>
              <a:t> </a:t>
            </a:r>
            <a:r>
              <a:rPr lang="vi-VN" sz="12000" dirty="0" err="1">
                <a:latin typeface="+mj-lt"/>
              </a:rPr>
              <a:t>sẽ</a:t>
            </a:r>
            <a:r>
              <a:rPr lang="vi-VN" sz="12000" dirty="0">
                <a:latin typeface="+mj-lt"/>
              </a:rPr>
              <a:t> </a:t>
            </a:r>
            <a:r>
              <a:rPr lang="vi-VN" sz="12000" dirty="0" err="1">
                <a:latin typeface="+mj-lt"/>
              </a:rPr>
              <a:t>đọng</a:t>
            </a:r>
            <a:r>
              <a:rPr lang="vi-VN" sz="12000" dirty="0">
                <a:latin typeface="+mj-lt"/>
              </a:rPr>
              <a:t> </a:t>
            </a:r>
            <a:r>
              <a:rPr lang="vi-VN" sz="12000" dirty="0" err="1">
                <a:latin typeface="+mj-lt"/>
              </a:rPr>
              <a:t>thành</a:t>
            </a:r>
            <a:r>
              <a:rPr lang="vi-VN" sz="12000" dirty="0">
                <a:latin typeface="+mj-lt"/>
              </a:rPr>
              <a:t> </a:t>
            </a:r>
            <a:r>
              <a:rPr lang="vi-VN" sz="12000" dirty="0" err="1">
                <a:latin typeface="+mj-lt"/>
              </a:rPr>
              <a:t>giọt</a:t>
            </a:r>
            <a:r>
              <a:rPr lang="vi-VN" sz="12000" dirty="0">
                <a:latin typeface="+mj-lt"/>
              </a:rPr>
              <a:t>.</a:t>
            </a:r>
          </a:p>
          <a:p>
            <a:pPr fontAlgn="base"/>
            <a:endParaRPr lang="vi-VN" dirty="0"/>
          </a:p>
          <a:p>
            <a:endParaRPr lang="vi-VN" dirty="0"/>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p:cNvSpPr>
            <a:spLocks noGrp="1"/>
          </p:cNvSpPr>
          <p:nvPr>
            <p:ph type="title"/>
          </p:nvPr>
        </p:nvSpPr>
        <p:spPr>
          <a:xfrm>
            <a:off x="838200" y="133120"/>
            <a:ext cx="10515600" cy="1325563"/>
          </a:xfrm>
        </p:spPr>
        <p:txBody>
          <a:bodyPr/>
          <a:lstStyle/>
          <a:p>
            <a:r>
              <a:rPr lang="vi-VN" dirty="0"/>
              <a:t> </a:t>
            </a:r>
          </a:p>
        </p:txBody>
      </p:sp>
      <p:sp>
        <p:nvSpPr>
          <p:cNvPr id="3" name="Chỗ dành sẵn cho Nội dung 2"/>
          <p:cNvSpPr>
            <a:spLocks noGrp="1"/>
          </p:cNvSpPr>
          <p:nvPr>
            <p:ph idx="1"/>
          </p:nvPr>
        </p:nvSpPr>
        <p:spPr>
          <a:xfrm>
            <a:off x="448995" y="880755"/>
            <a:ext cx="10515600" cy="4351338"/>
          </a:xfrm>
        </p:spPr>
        <p:txBody>
          <a:bodyPr>
            <a:normAutofit/>
          </a:bodyPr>
          <a:lstStyle/>
          <a:p>
            <a:pPr>
              <a:buFont typeface="Courier New" panose="02070309020205020404" pitchFamily="49" charset="0"/>
              <a:buChar char="o"/>
            </a:pPr>
            <a:r>
              <a:rPr lang="vi-VN" dirty="0" err="1"/>
              <a:t>Xếp</a:t>
            </a:r>
            <a:r>
              <a:rPr lang="vi-VN" dirty="0"/>
              <a:t> </a:t>
            </a:r>
            <a:r>
              <a:rPr lang="vi-VN" dirty="0" err="1"/>
              <a:t>hàng</a:t>
            </a:r>
            <a:r>
              <a:rPr lang="vi-VN" dirty="0"/>
              <a:t> </a:t>
            </a:r>
            <a:r>
              <a:rPr lang="vi-VN" dirty="0" err="1"/>
              <a:t>vào</a:t>
            </a:r>
            <a:r>
              <a:rPr lang="vi-VN" dirty="0"/>
              <a:t> </a:t>
            </a:r>
            <a:r>
              <a:rPr lang="vi-VN" dirty="0" err="1"/>
              <a:t>container</a:t>
            </a:r>
            <a:r>
              <a:rPr lang="vi-VN" dirty="0"/>
              <a:t> </a:t>
            </a:r>
            <a:r>
              <a:rPr lang="vi-VN" dirty="0" err="1"/>
              <a:t>ít</a:t>
            </a:r>
            <a:r>
              <a:rPr lang="vi-VN" dirty="0"/>
              <a:t> </a:t>
            </a:r>
            <a:r>
              <a:rPr lang="vi-VN" dirty="0" err="1"/>
              <a:t>nhất</a:t>
            </a:r>
            <a:r>
              <a:rPr lang="vi-VN" dirty="0"/>
              <a:t> </a:t>
            </a:r>
            <a:r>
              <a:rPr lang="vi-VN" dirty="0" err="1"/>
              <a:t>là</a:t>
            </a:r>
            <a:r>
              <a:rPr lang="vi-VN" dirty="0"/>
              <a:t> 80% </a:t>
            </a:r>
            <a:r>
              <a:rPr lang="vi-VN" dirty="0" err="1"/>
              <a:t>thể</a:t>
            </a:r>
            <a:r>
              <a:rPr lang="vi-VN" dirty="0"/>
              <a:t> </a:t>
            </a:r>
            <a:r>
              <a:rPr lang="vi-VN" dirty="0" err="1"/>
              <a:t>tích</a:t>
            </a:r>
            <a:r>
              <a:rPr lang="vi-VN" dirty="0"/>
              <a:t> </a:t>
            </a:r>
            <a:r>
              <a:rPr lang="vi-VN" dirty="0" err="1"/>
              <a:t>mới</a:t>
            </a:r>
            <a:r>
              <a:rPr lang="vi-VN" dirty="0"/>
              <a:t> </a:t>
            </a:r>
            <a:r>
              <a:rPr lang="vi-VN" dirty="0" err="1"/>
              <a:t>được</a:t>
            </a:r>
            <a:r>
              <a:rPr lang="vi-VN" dirty="0"/>
              <a:t> coi </a:t>
            </a:r>
            <a:r>
              <a:rPr lang="vi-VN" dirty="0" err="1"/>
              <a:t>là</a:t>
            </a:r>
            <a:r>
              <a:rPr lang="vi-VN" dirty="0"/>
              <a:t> </a:t>
            </a:r>
            <a:r>
              <a:rPr lang="vi-VN" dirty="0" err="1"/>
              <a:t>xếp</a:t>
            </a:r>
            <a:r>
              <a:rPr lang="vi-VN" dirty="0"/>
              <a:t> </a:t>
            </a:r>
            <a:r>
              <a:rPr lang="vi-VN" dirty="0" err="1"/>
              <a:t>đầy</a:t>
            </a:r>
            <a:r>
              <a:rPr lang="vi-VN" dirty="0"/>
              <a:t> </a:t>
            </a:r>
            <a:r>
              <a:rPr lang="vi-VN" dirty="0" err="1"/>
              <a:t>hàng</a:t>
            </a:r>
            <a:endParaRPr lang="vi-VN" dirty="0"/>
          </a:p>
          <a:p>
            <a:pPr>
              <a:buFont typeface="Courier New" panose="02070309020205020404" pitchFamily="49" charset="0"/>
              <a:buChar char="o"/>
            </a:pPr>
            <a:r>
              <a:rPr lang="vi-VN" dirty="0" err="1"/>
              <a:t>Để</a:t>
            </a:r>
            <a:r>
              <a:rPr lang="vi-VN" dirty="0"/>
              <a:t> cơ </a:t>
            </a:r>
            <a:r>
              <a:rPr lang="vi-VN" dirty="0" err="1"/>
              <a:t>giới</a:t>
            </a:r>
            <a:r>
              <a:rPr lang="vi-VN" dirty="0"/>
              <a:t> </a:t>
            </a:r>
            <a:r>
              <a:rPr lang="vi-VN" dirty="0" err="1"/>
              <a:t>hoá</a:t>
            </a:r>
            <a:r>
              <a:rPr lang="vi-VN" dirty="0"/>
              <a:t> trong </a:t>
            </a:r>
            <a:r>
              <a:rPr lang="vi-VN" dirty="0" err="1"/>
              <a:t>xếp</a:t>
            </a:r>
            <a:r>
              <a:rPr lang="vi-VN" dirty="0"/>
              <a:t> </a:t>
            </a:r>
            <a:r>
              <a:rPr lang="vi-VN" dirty="0" err="1"/>
              <a:t>dỡ</a:t>
            </a:r>
            <a:r>
              <a:rPr lang="vi-VN" dirty="0"/>
              <a:t> </a:t>
            </a:r>
            <a:r>
              <a:rPr lang="vi-VN" dirty="0" err="1"/>
              <a:t>hàng</a:t>
            </a:r>
            <a:r>
              <a:rPr lang="vi-VN" dirty="0"/>
              <a:t> ra </a:t>
            </a:r>
            <a:r>
              <a:rPr lang="vi-VN" dirty="0" err="1"/>
              <a:t>vào</a:t>
            </a:r>
            <a:r>
              <a:rPr lang="vi-VN" dirty="0"/>
              <a:t> </a:t>
            </a:r>
            <a:r>
              <a:rPr lang="vi-VN" dirty="0" err="1"/>
              <a:t>cont</a:t>
            </a:r>
            <a:r>
              <a:rPr lang="vi-VN" dirty="0"/>
              <a:t> </a:t>
            </a:r>
            <a:r>
              <a:rPr lang="vi-VN" dirty="0" err="1"/>
              <a:t>người</a:t>
            </a:r>
            <a:r>
              <a:rPr lang="vi-VN" dirty="0"/>
              <a:t> ta </a:t>
            </a:r>
            <a:r>
              <a:rPr lang="vi-VN" dirty="0" err="1"/>
              <a:t>thường</a:t>
            </a:r>
            <a:r>
              <a:rPr lang="vi-VN" dirty="0"/>
              <a:t> </a:t>
            </a:r>
            <a:r>
              <a:rPr lang="vi-VN" dirty="0" err="1"/>
              <a:t>dùng</a:t>
            </a:r>
            <a:r>
              <a:rPr lang="vi-VN" dirty="0"/>
              <a:t> </a:t>
            </a:r>
            <a:r>
              <a:rPr lang="vi-VN" dirty="0" err="1"/>
              <a:t>các</a:t>
            </a:r>
            <a:r>
              <a:rPr lang="vi-VN" dirty="0"/>
              <a:t> mâm </a:t>
            </a:r>
            <a:r>
              <a:rPr lang="vi-VN" dirty="0" err="1"/>
              <a:t>hàng</a:t>
            </a:r>
            <a:r>
              <a:rPr lang="vi-VN" dirty="0"/>
              <a:t> </a:t>
            </a:r>
            <a:r>
              <a:rPr lang="vi-VN" dirty="0" err="1"/>
              <a:t>và</a:t>
            </a:r>
            <a:r>
              <a:rPr lang="vi-VN" dirty="0"/>
              <a:t> </a:t>
            </a:r>
            <a:r>
              <a:rPr lang="vi-VN" dirty="0" err="1"/>
              <a:t>palet</a:t>
            </a:r>
            <a:r>
              <a:rPr lang="vi-VN" dirty="0"/>
              <a:t>. </a:t>
            </a:r>
            <a:r>
              <a:rPr lang="vi-VN" dirty="0" err="1"/>
              <a:t>Chúng</a:t>
            </a:r>
            <a:r>
              <a:rPr lang="vi-VN" dirty="0"/>
              <a:t> </a:t>
            </a:r>
            <a:r>
              <a:rPr lang="vi-VN" dirty="0" err="1"/>
              <a:t>phải</a:t>
            </a:r>
            <a:r>
              <a:rPr lang="vi-VN" dirty="0"/>
              <a:t> </a:t>
            </a:r>
            <a:r>
              <a:rPr lang="vi-VN" dirty="0" err="1"/>
              <a:t>chịu</a:t>
            </a:r>
            <a:r>
              <a:rPr lang="vi-VN" dirty="0"/>
              <a:t> </a:t>
            </a:r>
            <a:r>
              <a:rPr lang="vi-VN" dirty="0" err="1"/>
              <a:t>được</a:t>
            </a:r>
            <a:r>
              <a:rPr lang="vi-VN" dirty="0"/>
              <a:t> khi </a:t>
            </a:r>
            <a:r>
              <a:rPr lang="vi-VN" dirty="0" err="1"/>
              <a:t>xếp</a:t>
            </a:r>
            <a:r>
              <a:rPr lang="vi-VN" dirty="0"/>
              <a:t> </a:t>
            </a:r>
            <a:r>
              <a:rPr lang="vi-VN" dirty="0" err="1"/>
              <a:t>chồng</a:t>
            </a:r>
            <a:r>
              <a:rPr lang="vi-VN" dirty="0"/>
              <a:t> </a:t>
            </a:r>
          </a:p>
          <a:p>
            <a:pPr>
              <a:buFont typeface="Courier New" panose="02070309020205020404" pitchFamily="49" charset="0"/>
              <a:buChar char="o"/>
            </a:pPr>
            <a:r>
              <a:rPr lang="vi-VN" dirty="0" err="1"/>
              <a:t>Đóng</a:t>
            </a:r>
            <a:r>
              <a:rPr lang="vi-VN" dirty="0"/>
              <a:t> </a:t>
            </a:r>
            <a:r>
              <a:rPr lang="vi-VN" dirty="0" err="1"/>
              <a:t>hàng</a:t>
            </a:r>
            <a:r>
              <a:rPr lang="vi-VN" dirty="0"/>
              <a:t> theo nguyên </a:t>
            </a:r>
            <a:r>
              <a:rPr lang="vi-VN" dirty="0" err="1"/>
              <a:t>tắc</a:t>
            </a:r>
            <a:r>
              <a:rPr lang="vi-VN" dirty="0"/>
              <a:t> </a:t>
            </a:r>
            <a:r>
              <a:rPr lang="vi-VN" dirty="0" err="1"/>
              <a:t>hàng</a:t>
            </a:r>
            <a:r>
              <a:rPr lang="vi-VN" dirty="0"/>
              <a:t> </a:t>
            </a:r>
            <a:r>
              <a:rPr lang="vi-VN" dirty="0" err="1"/>
              <a:t>nào</a:t>
            </a:r>
            <a:r>
              <a:rPr lang="vi-VN" dirty="0"/>
              <a:t> </a:t>
            </a:r>
            <a:r>
              <a:rPr lang="vi-VN" dirty="0" err="1"/>
              <a:t>nặng</a:t>
            </a:r>
            <a:r>
              <a:rPr lang="vi-VN" dirty="0"/>
              <a:t> hơn, to hơn  </a:t>
            </a:r>
            <a:r>
              <a:rPr lang="vi-VN" dirty="0" err="1"/>
              <a:t>đặt</a:t>
            </a:r>
            <a:r>
              <a:rPr lang="vi-VN" dirty="0"/>
              <a:t> ở bên </a:t>
            </a:r>
            <a:r>
              <a:rPr lang="vi-VN" dirty="0" err="1"/>
              <a:t>dưới</a:t>
            </a:r>
            <a:r>
              <a:rPr lang="vi-VN" dirty="0"/>
              <a:t>, </a:t>
            </a:r>
            <a:r>
              <a:rPr lang="vi-VN" dirty="0" err="1"/>
              <a:t>hàng</a:t>
            </a:r>
            <a:r>
              <a:rPr lang="vi-VN" dirty="0"/>
              <a:t> </a:t>
            </a:r>
            <a:r>
              <a:rPr lang="vi-VN" dirty="0" err="1"/>
              <a:t>hóa</a:t>
            </a:r>
            <a:r>
              <a:rPr lang="vi-VN" dirty="0"/>
              <a:t> </a:t>
            </a:r>
            <a:r>
              <a:rPr lang="vi-VN" dirty="0" err="1"/>
              <a:t>nhẹ</a:t>
            </a:r>
            <a:r>
              <a:rPr lang="vi-VN" dirty="0"/>
              <a:t> hơn, </a:t>
            </a:r>
            <a:r>
              <a:rPr lang="vi-VN" dirty="0" err="1"/>
              <a:t>nhỏ</a:t>
            </a:r>
            <a:r>
              <a:rPr lang="vi-VN" dirty="0"/>
              <a:t> hơn </a:t>
            </a:r>
            <a:r>
              <a:rPr lang="vi-VN" dirty="0" err="1"/>
              <a:t>thì</a:t>
            </a:r>
            <a:r>
              <a:rPr lang="vi-VN" dirty="0"/>
              <a:t> </a:t>
            </a:r>
            <a:r>
              <a:rPr lang="vi-VN" dirty="0" err="1"/>
              <a:t>đặt</a:t>
            </a:r>
            <a:r>
              <a:rPr lang="vi-VN" dirty="0"/>
              <a:t> lên trên, </a:t>
            </a:r>
            <a:r>
              <a:rPr lang="vi-VN" dirty="0" err="1"/>
              <a:t>hàng</a:t>
            </a:r>
            <a:r>
              <a:rPr lang="vi-VN" dirty="0"/>
              <a:t> </a:t>
            </a:r>
            <a:r>
              <a:rPr lang="vi-VN" dirty="0" err="1"/>
              <a:t>hóa</a:t>
            </a:r>
            <a:r>
              <a:rPr lang="vi-VN" dirty="0"/>
              <a:t> </a:t>
            </a:r>
            <a:r>
              <a:rPr lang="vi-VN" dirty="0" err="1"/>
              <a:t>dạng</a:t>
            </a:r>
            <a:r>
              <a:rPr lang="vi-VN" dirty="0"/>
              <a:t> </a:t>
            </a:r>
            <a:r>
              <a:rPr lang="vi-VN" dirty="0" err="1"/>
              <a:t>lỏng</a:t>
            </a:r>
            <a:r>
              <a:rPr lang="vi-VN" dirty="0"/>
              <a:t> nên </a:t>
            </a:r>
            <a:r>
              <a:rPr lang="vi-VN" dirty="0" err="1"/>
              <a:t>đặt</a:t>
            </a:r>
            <a:r>
              <a:rPr lang="vi-VN" dirty="0"/>
              <a:t> bên </a:t>
            </a:r>
            <a:r>
              <a:rPr lang="vi-VN" dirty="0" err="1"/>
              <a:t>dưới</a:t>
            </a:r>
            <a:r>
              <a:rPr lang="vi-VN" dirty="0"/>
              <a:t> </a:t>
            </a:r>
            <a:r>
              <a:rPr lang="vi-VN" dirty="0" err="1"/>
              <a:t>hàng</a:t>
            </a:r>
            <a:r>
              <a:rPr lang="vi-VN" dirty="0"/>
              <a:t> </a:t>
            </a:r>
            <a:r>
              <a:rPr lang="vi-VN" dirty="0" err="1"/>
              <a:t>dạng</a:t>
            </a:r>
            <a:r>
              <a:rPr lang="vi-VN" dirty="0"/>
              <a:t> </a:t>
            </a:r>
            <a:r>
              <a:rPr lang="vi-VN" dirty="0" err="1"/>
              <a:t>rắn</a:t>
            </a:r>
            <a:r>
              <a:rPr lang="vi-VN" dirty="0"/>
              <a:t>.</a:t>
            </a:r>
          </a:p>
          <a:p>
            <a:endParaRPr lang="vi-VN" dirty="0"/>
          </a:p>
        </p:txBody>
      </p:sp>
      <p:sp>
        <p:nvSpPr>
          <p:cNvPr id="4" name="Hộp Văn bản 3"/>
          <p:cNvSpPr txBox="1"/>
          <p:nvPr/>
        </p:nvSpPr>
        <p:spPr>
          <a:xfrm>
            <a:off x="2574388" y="365760"/>
            <a:ext cx="5697415" cy="553998"/>
          </a:xfrm>
          <a:prstGeom prst="rect">
            <a:avLst/>
          </a:prstGeom>
          <a:noFill/>
        </p:spPr>
        <p:txBody>
          <a:bodyPr wrap="square" rtlCol="0">
            <a:spAutoFit/>
          </a:bodyPr>
          <a:lstStyle/>
          <a:p>
            <a:pPr algn="ctr"/>
            <a:r>
              <a:rPr lang="vi-VN" sz="3000" dirty="0" err="1">
                <a:ln>
                  <a:solidFill>
                    <a:srgbClr val="FF0000"/>
                  </a:solidFill>
                </a:ln>
                <a:solidFill>
                  <a:srgbClr val="FF0000"/>
                </a:solidFill>
                <a:latin typeface="+mj-lt"/>
              </a:rPr>
              <a:t>CHÚ</a:t>
            </a:r>
            <a:r>
              <a:rPr lang="vi-VN" sz="3000" dirty="0">
                <a:ln>
                  <a:solidFill>
                    <a:srgbClr val="FF0000"/>
                  </a:solidFill>
                </a:ln>
                <a:solidFill>
                  <a:srgbClr val="FF0000"/>
                </a:solidFill>
                <a:latin typeface="+mj-lt"/>
              </a:rPr>
              <a:t> Ý</a:t>
            </a:r>
          </a:p>
        </p:txBody>
      </p:sp>
      <p:pic>
        <p:nvPicPr>
          <p:cNvPr id="5" name="Hình ảnh 4"/>
          <p:cNvPicPr>
            <a:picLocks noChangeAspect="1"/>
          </p:cNvPicPr>
          <p:nvPr/>
        </p:nvPicPr>
        <p:blipFill>
          <a:blip r:embed="rId2"/>
          <a:stretch>
            <a:fillRect/>
          </a:stretch>
        </p:blipFill>
        <p:spPr>
          <a:xfrm>
            <a:off x="6369050" y="4159447"/>
            <a:ext cx="5822950" cy="2698553"/>
          </a:xfrm>
          <a:prstGeom prst="rect">
            <a:avLst/>
          </a:prstGeom>
        </p:spPr>
      </p:pic>
      <p:pic>
        <p:nvPicPr>
          <p:cNvPr id="6" name="Hình ảnh 5"/>
          <p:cNvPicPr>
            <a:picLocks noChangeAspect="1"/>
          </p:cNvPicPr>
          <p:nvPr/>
        </p:nvPicPr>
        <p:blipFill>
          <a:blip r:embed="rId3"/>
          <a:stretch>
            <a:fillRect/>
          </a:stretch>
        </p:blipFill>
        <p:spPr>
          <a:xfrm>
            <a:off x="229772" y="4279001"/>
            <a:ext cx="5950634" cy="24594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p:cNvSpPr>
            <a:spLocks noGrp="1"/>
          </p:cNvSpPr>
          <p:nvPr>
            <p:ph type="title"/>
          </p:nvPr>
        </p:nvSpPr>
        <p:spPr>
          <a:xfrm>
            <a:off x="838200" y="153191"/>
            <a:ext cx="10515600" cy="1325563"/>
          </a:xfrm>
        </p:spPr>
        <p:txBody>
          <a:bodyPr>
            <a:normAutofit fontScale="90000"/>
          </a:bodyPr>
          <a:lstStyle/>
          <a:p>
            <a:r>
              <a:rPr lang="en-US" dirty="0">
                <a:solidFill>
                  <a:srgbClr val="FF0000"/>
                </a:solidFill>
              </a:rPr>
              <a:t>3.2 </a:t>
            </a:r>
            <a:r>
              <a:rPr lang="en-US" dirty="0" err="1">
                <a:solidFill>
                  <a:srgbClr val="FF0000"/>
                </a:solidFill>
              </a:rPr>
              <a:t>Cố</a:t>
            </a:r>
            <a:r>
              <a:rPr lang="en-US" dirty="0">
                <a:solidFill>
                  <a:srgbClr val="FF0000"/>
                </a:solidFill>
              </a:rPr>
              <a:t> </a:t>
            </a:r>
            <a:r>
              <a:rPr lang="en-US" dirty="0" err="1">
                <a:solidFill>
                  <a:srgbClr val="FF0000"/>
                </a:solidFill>
              </a:rPr>
              <a:t>định</a:t>
            </a:r>
            <a:r>
              <a:rPr lang="en-US" dirty="0">
                <a:solidFill>
                  <a:srgbClr val="FF0000"/>
                </a:solidFill>
              </a:rPr>
              <a:t> </a:t>
            </a:r>
            <a:r>
              <a:rPr lang="en-US" dirty="0" err="1">
                <a:solidFill>
                  <a:srgbClr val="FF0000"/>
                </a:solidFill>
              </a:rPr>
              <a:t>hàng</a:t>
            </a:r>
            <a:r>
              <a:rPr lang="en-US" dirty="0">
                <a:solidFill>
                  <a:srgbClr val="FF0000"/>
                </a:solidFill>
              </a:rPr>
              <a:t> </a:t>
            </a:r>
            <a:r>
              <a:rPr lang="en-US" dirty="0" err="1">
                <a:solidFill>
                  <a:srgbClr val="FF0000"/>
                </a:solidFill>
              </a:rPr>
              <a:t>hoá</a:t>
            </a:r>
            <a:r>
              <a:rPr lang="en-US" dirty="0">
                <a:solidFill>
                  <a:srgbClr val="FF0000"/>
                </a:solidFill>
              </a:rPr>
              <a:t> </a:t>
            </a:r>
            <a:r>
              <a:rPr lang="en-US" dirty="0" err="1">
                <a:solidFill>
                  <a:srgbClr val="FF0000"/>
                </a:solidFill>
              </a:rPr>
              <a:t>trong</a:t>
            </a:r>
            <a:r>
              <a:rPr lang="en-US" dirty="0">
                <a:solidFill>
                  <a:srgbClr val="FF0000"/>
                </a:solidFill>
              </a:rPr>
              <a:t> container</a:t>
            </a:r>
            <a:br>
              <a:rPr lang="en-US" dirty="0">
                <a:solidFill>
                  <a:srgbClr val="FF0000"/>
                </a:solidFill>
              </a:rPr>
            </a:br>
            <a:endParaRPr lang="vi-VN" dirty="0">
              <a:solidFill>
                <a:srgbClr val="FF0000"/>
              </a:solidFill>
            </a:endParaRPr>
          </a:p>
        </p:txBody>
      </p:sp>
      <p:sp>
        <p:nvSpPr>
          <p:cNvPr id="4" name="Chỗ dành sẵn cho Nội dung 3"/>
          <p:cNvSpPr txBox="1">
            <a:spLocks noGrp="1"/>
          </p:cNvSpPr>
          <p:nvPr>
            <p:ph idx="1"/>
          </p:nvPr>
        </p:nvSpPr>
        <p:spPr>
          <a:xfrm>
            <a:off x="0" y="1142048"/>
            <a:ext cx="11985674" cy="1338828"/>
          </a:xfrm>
          <a:prstGeom prst="rect">
            <a:avLst/>
          </a:prstGeom>
          <a:noFill/>
        </p:spPr>
        <p:txBody>
          <a:bodyPr wrap="square" rtlCol="0">
            <a:spAutoFit/>
          </a:bodyPr>
          <a:lstStyle/>
          <a:p>
            <a:pPr marL="0" indent="0">
              <a:buNone/>
            </a:pPr>
            <a:r>
              <a:rPr lang="vi-VN" sz="3000" dirty="0" err="1">
                <a:latin typeface="+mj-lt"/>
              </a:rPr>
              <a:t>Cách</a:t>
            </a:r>
            <a:r>
              <a:rPr lang="vi-VN" sz="3000" dirty="0">
                <a:latin typeface="+mj-lt"/>
              </a:rPr>
              <a:t> 1 </a:t>
            </a:r>
            <a:r>
              <a:rPr lang="vi-VN" sz="3000" dirty="0" err="1">
                <a:latin typeface="+mj-lt"/>
              </a:rPr>
              <a:t>là</a:t>
            </a:r>
            <a:r>
              <a:rPr lang="vi-VN" sz="3000" dirty="0">
                <a:latin typeface="+mj-lt"/>
              </a:rPr>
              <a:t> </a:t>
            </a:r>
            <a:r>
              <a:rPr lang="vi-VN" sz="3000" dirty="0" err="1">
                <a:latin typeface="+mj-lt"/>
              </a:rPr>
              <a:t>cách</a:t>
            </a:r>
            <a:r>
              <a:rPr lang="vi-VN" sz="3000" dirty="0">
                <a:latin typeface="+mj-lt"/>
              </a:rPr>
              <a:t> </a:t>
            </a:r>
            <a:r>
              <a:rPr lang="vi-VN" sz="3000" dirty="0" err="1">
                <a:latin typeface="+mj-lt"/>
              </a:rPr>
              <a:t>xếp</a:t>
            </a:r>
            <a:r>
              <a:rPr lang="vi-VN" sz="3000" dirty="0">
                <a:latin typeface="+mj-lt"/>
              </a:rPr>
              <a:t> </a:t>
            </a:r>
            <a:r>
              <a:rPr lang="vi-VN" sz="3000" dirty="0" err="1">
                <a:latin typeface="+mj-lt"/>
              </a:rPr>
              <a:t>tốn</a:t>
            </a:r>
            <a:r>
              <a:rPr lang="vi-VN" sz="3000" dirty="0">
                <a:latin typeface="+mj-lt"/>
              </a:rPr>
              <a:t> không gian hơn </a:t>
            </a:r>
            <a:r>
              <a:rPr lang="vi-VN" sz="3000" dirty="0" err="1">
                <a:latin typeface="+mj-lt"/>
              </a:rPr>
              <a:t>cả</a:t>
            </a:r>
            <a:r>
              <a:rPr lang="vi-VN" sz="3000" dirty="0">
                <a:latin typeface="+mj-lt"/>
              </a:rPr>
              <a:t>, nhưng </a:t>
            </a:r>
            <a:r>
              <a:rPr lang="vi-VN" sz="3000" dirty="0" err="1">
                <a:latin typeface="+mj-lt"/>
              </a:rPr>
              <a:t>nếu</a:t>
            </a:r>
            <a:r>
              <a:rPr lang="vi-VN" sz="3000" dirty="0">
                <a:latin typeface="+mj-lt"/>
              </a:rPr>
              <a:t> </a:t>
            </a:r>
            <a:r>
              <a:rPr lang="vi-VN" sz="3000" dirty="0" err="1">
                <a:latin typeface="+mj-lt"/>
              </a:rPr>
              <a:t>là</a:t>
            </a:r>
            <a:r>
              <a:rPr lang="vi-VN" sz="3000" dirty="0">
                <a:latin typeface="+mj-lt"/>
              </a:rPr>
              <a:t> </a:t>
            </a:r>
            <a:r>
              <a:rPr lang="vi-VN" sz="3000" dirty="0" err="1">
                <a:latin typeface="+mj-lt"/>
              </a:rPr>
              <a:t>lần</a:t>
            </a:r>
            <a:r>
              <a:rPr lang="vi-VN" sz="3000" dirty="0">
                <a:latin typeface="+mj-lt"/>
              </a:rPr>
              <a:t> </a:t>
            </a:r>
            <a:r>
              <a:rPr lang="vi-VN" sz="3000" dirty="0" err="1">
                <a:latin typeface="+mj-lt"/>
              </a:rPr>
              <a:t>đầu</a:t>
            </a:r>
            <a:r>
              <a:rPr lang="vi-VN" sz="3000" dirty="0">
                <a:latin typeface="+mj-lt"/>
              </a:rPr>
              <a:t> tiên doanh </a:t>
            </a:r>
            <a:r>
              <a:rPr lang="vi-VN" sz="3000" dirty="0" err="1">
                <a:latin typeface="+mj-lt"/>
              </a:rPr>
              <a:t>nghiệp</a:t>
            </a:r>
            <a:r>
              <a:rPr lang="vi-VN" sz="3000" dirty="0">
                <a:latin typeface="+mj-lt"/>
              </a:rPr>
              <a:t> </a:t>
            </a:r>
            <a:r>
              <a:rPr lang="vi-VN" sz="3000" dirty="0" err="1">
                <a:latin typeface="+mj-lt"/>
              </a:rPr>
              <a:t>bạn</a:t>
            </a:r>
            <a:r>
              <a:rPr lang="vi-VN" sz="3000" dirty="0">
                <a:latin typeface="+mj-lt"/>
              </a:rPr>
              <a:t> </a:t>
            </a:r>
            <a:r>
              <a:rPr lang="vi-VN" sz="3000" dirty="0" err="1">
                <a:latin typeface="+mj-lt"/>
              </a:rPr>
              <a:t>xếp</a:t>
            </a:r>
            <a:r>
              <a:rPr lang="vi-VN" sz="3000" dirty="0">
                <a:latin typeface="+mj-lt"/>
              </a:rPr>
              <a:t> công </a:t>
            </a:r>
            <a:r>
              <a:rPr lang="vi-VN" sz="3000" dirty="0" err="1">
                <a:latin typeface="+mj-lt"/>
              </a:rPr>
              <a:t>thì</a:t>
            </a:r>
            <a:r>
              <a:rPr lang="vi-VN" sz="3000" dirty="0">
                <a:latin typeface="+mj-lt"/>
              </a:rPr>
              <a:t> </a:t>
            </a:r>
            <a:r>
              <a:rPr lang="vi-VN" sz="3000" dirty="0" err="1">
                <a:latin typeface="+mj-lt"/>
              </a:rPr>
              <a:t>đội</a:t>
            </a:r>
            <a:r>
              <a:rPr lang="vi-VN" sz="3000" dirty="0">
                <a:latin typeface="+mj-lt"/>
              </a:rPr>
              <a:t> </a:t>
            </a:r>
            <a:r>
              <a:rPr lang="vi-VN" sz="3000" dirty="0" err="1">
                <a:latin typeface="+mj-lt"/>
              </a:rPr>
              <a:t>ngũ</a:t>
            </a:r>
            <a:r>
              <a:rPr lang="vi-VN" sz="3000" dirty="0">
                <a:latin typeface="+mj-lt"/>
              </a:rPr>
              <a:t> công nhân </a:t>
            </a:r>
            <a:r>
              <a:rPr lang="vi-VN" sz="3000" dirty="0" err="1">
                <a:latin typeface="+mj-lt"/>
              </a:rPr>
              <a:t>có</a:t>
            </a:r>
            <a:r>
              <a:rPr lang="vi-VN" sz="3000" dirty="0">
                <a:latin typeface="+mj-lt"/>
              </a:rPr>
              <a:t> </a:t>
            </a:r>
            <a:r>
              <a:rPr lang="vi-VN" sz="3000" dirty="0" err="1">
                <a:latin typeface="+mj-lt"/>
              </a:rPr>
              <a:t>thể</a:t>
            </a:r>
            <a:r>
              <a:rPr lang="vi-VN" sz="3000" dirty="0">
                <a:latin typeface="+mj-lt"/>
              </a:rPr>
              <a:t> </a:t>
            </a:r>
            <a:r>
              <a:rPr lang="vi-VN" sz="3000" dirty="0" err="1">
                <a:latin typeface="+mj-lt"/>
              </a:rPr>
              <a:t>sẽ</a:t>
            </a:r>
            <a:r>
              <a:rPr lang="vi-VN" sz="3000" dirty="0">
                <a:latin typeface="+mj-lt"/>
              </a:rPr>
              <a:t> </a:t>
            </a:r>
            <a:r>
              <a:rPr lang="vi-VN" sz="3000" dirty="0" err="1">
                <a:latin typeface="+mj-lt"/>
              </a:rPr>
              <a:t>làm</a:t>
            </a:r>
            <a:r>
              <a:rPr lang="vi-VN" sz="3000" dirty="0">
                <a:latin typeface="+mj-lt"/>
              </a:rPr>
              <a:t> quen </a:t>
            </a:r>
            <a:r>
              <a:rPr lang="vi-VN" sz="3000" dirty="0" err="1">
                <a:latin typeface="+mj-lt"/>
              </a:rPr>
              <a:t>từ</a:t>
            </a:r>
            <a:r>
              <a:rPr lang="vi-VN" sz="3000" dirty="0">
                <a:latin typeface="+mj-lt"/>
              </a:rPr>
              <a:t> </a:t>
            </a:r>
            <a:r>
              <a:rPr lang="vi-VN" sz="3000" dirty="0" err="1">
                <a:latin typeface="+mj-lt"/>
              </a:rPr>
              <a:t>cách</a:t>
            </a:r>
            <a:r>
              <a:rPr lang="vi-VN" sz="3000" dirty="0">
                <a:latin typeface="+mj-lt"/>
              </a:rPr>
              <a:t> </a:t>
            </a:r>
            <a:r>
              <a:rPr lang="vi-VN" sz="3000" dirty="0" err="1">
                <a:latin typeface="+mj-lt"/>
              </a:rPr>
              <a:t>xếp</a:t>
            </a:r>
            <a:r>
              <a:rPr lang="vi-VN" sz="3000" dirty="0">
                <a:latin typeface="+mj-lt"/>
              </a:rPr>
              <a:t> </a:t>
            </a:r>
            <a:r>
              <a:rPr lang="vi-VN" sz="3000" dirty="0" err="1">
                <a:latin typeface="+mj-lt"/>
              </a:rPr>
              <a:t>này</a:t>
            </a:r>
            <a:r>
              <a:rPr lang="vi-VN" sz="3000" dirty="0">
                <a:latin typeface="+mj-lt"/>
              </a:rPr>
              <a:t> </a:t>
            </a:r>
            <a:r>
              <a:rPr lang="vi-VN" sz="3000" dirty="0" err="1">
                <a:latin typeface="+mj-lt"/>
              </a:rPr>
              <a:t>sẽ</a:t>
            </a:r>
            <a:r>
              <a:rPr lang="vi-VN" sz="3000" dirty="0">
                <a:latin typeface="+mj-lt"/>
              </a:rPr>
              <a:t> </a:t>
            </a:r>
            <a:r>
              <a:rPr lang="vi-VN" sz="3000" dirty="0" err="1">
                <a:latin typeface="+mj-lt"/>
              </a:rPr>
              <a:t>giảm</a:t>
            </a:r>
            <a:r>
              <a:rPr lang="vi-VN" sz="3000" dirty="0">
                <a:latin typeface="+mj-lt"/>
              </a:rPr>
              <a:t> </a:t>
            </a:r>
            <a:r>
              <a:rPr lang="vi-VN" sz="3000" dirty="0" err="1">
                <a:latin typeface="+mj-lt"/>
              </a:rPr>
              <a:t>thiểu</a:t>
            </a:r>
            <a:r>
              <a:rPr lang="vi-VN" sz="3000" dirty="0">
                <a:latin typeface="+mj-lt"/>
              </a:rPr>
              <a:t> </a:t>
            </a:r>
            <a:r>
              <a:rPr lang="vi-VN" sz="3000" dirty="0" err="1">
                <a:latin typeface="+mj-lt"/>
              </a:rPr>
              <a:t>được</a:t>
            </a:r>
            <a:r>
              <a:rPr lang="vi-VN" sz="3000" dirty="0">
                <a:latin typeface="+mj-lt"/>
              </a:rPr>
              <a:t> </a:t>
            </a:r>
            <a:r>
              <a:rPr lang="vi-VN" sz="3000" dirty="0" err="1">
                <a:latin typeface="+mj-lt"/>
              </a:rPr>
              <a:t>rủi</a:t>
            </a:r>
            <a:r>
              <a:rPr lang="vi-VN" sz="3000" dirty="0">
                <a:latin typeface="+mj-lt"/>
              </a:rPr>
              <a:t> ro trong </a:t>
            </a:r>
            <a:r>
              <a:rPr lang="vi-VN" sz="3000" dirty="0" err="1">
                <a:latin typeface="+mj-lt"/>
              </a:rPr>
              <a:t>quá</a:t>
            </a:r>
            <a:r>
              <a:rPr lang="vi-VN" sz="3000" dirty="0">
                <a:latin typeface="+mj-lt"/>
              </a:rPr>
              <a:t> </a:t>
            </a:r>
            <a:r>
              <a:rPr lang="vi-VN" sz="3000" dirty="0" err="1">
                <a:latin typeface="+mj-lt"/>
              </a:rPr>
              <a:t>trình</a:t>
            </a:r>
            <a:r>
              <a:rPr lang="vi-VN" sz="3000" dirty="0">
                <a:latin typeface="+mj-lt"/>
              </a:rPr>
              <a:t> </a:t>
            </a:r>
            <a:r>
              <a:rPr lang="vi-VN" sz="3000" dirty="0" err="1">
                <a:latin typeface="+mj-lt"/>
              </a:rPr>
              <a:t>xếp</a:t>
            </a:r>
            <a:r>
              <a:rPr lang="vi-VN" sz="3000" dirty="0">
                <a:latin typeface="+mj-lt"/>
              </a:rPr>
              <a:t> </a:t>
            </a:r>
            <a:r>
              <a:rPr lang="vi-VN" sz="3000" dirty="0" err="1">
                <a:latin typeface="+mj-lt"/>
              </a:rPr>
              <a:t>hàng</a:t>
            </a:r>
            <a:r>
              <a:rPr lang="vi-VN" sz="3000" dirty="0">
                <a:latin typeface="+mj-lt"/>
              </a:rPr>
              <a:t>.</a:t>
            </a:r>
          </a:p>
        </p:txBody>
      </p:sp>
      <p:pic>
        <p:nvPicPr>
          <p:cNvPr id="5" name="Hình ảnh 4"/>
          <p:cNvPicPr>
            <a:picLocks noChangeAspect="1"/>
          </p:cNvPicPr>
          <p:nvPr/>
        </p:nvPicPr>
        <p:blipFill>
          <a:blip r:embed="rId2"/>
          <a:stretch>
            <a:fillRect/>
          </a:stretch>
        </p:blipFill>
        <p:spPr>
          <a:xfrm>
            <a:off x="1371600" y="2467611"/>
            <a:ext cx="9448800" cy="43529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838200" y="330201"/>
            <a:ext cx="10515600" cy="4351338"/>
          </a:xfrm>
        </p:spPr>
        <p:txBody>
          <a:bodyPr>
            <a:normAutofit/>
          </a:bodyPr>
          <a:lstStyle/>
          <a:p>
            <a:pPr marL="0" indent="0">
              <a:buNone/>
            </a:pPr>
            <a:r>
              <a:rPr lang="vi-VN" sz="3000" dirty="0" err="1">
                <a:latin typeface="+mj-lt"/>
              </a:rPr>
              <a:t>Cách</a:t>
            </a:r>
            <a:r>
              <a:rPr lang="vi-VN" sz="3000" dirty="0">
                <a:latin typeface="+mj-lt"/>
              </a:rPr>
              <a:t> 2 </a:t>
            </a:r>
            <a:r>
              <a:rPr lang="vi-VN" sz="3000" dirty="0" err="1">
                <a:latin typeface="+mj-lt"/>
              </a:rPr>
              <a:t>tiết</a:t>
            </a:r>
            <a:r>
              <a:rPr lang="vi-VN" sz="3000" dirty="0">
                <a:latin typeface="+mj-lt"/>
              </a:rPr>
              <a:t> </a:t>
            </a:r>
            <a:r>
              <a:rPr lang="vi-VN" sz="3000" dirty="0" err="1">
                <a:latin typeface="+mj-lt"/>
              </a:rPr>
              <a:t>kiệm</a:t>
            </a:r>
            <a:r>
              <a:rPr lang="vi-VN" sz="3000" dirty="0">
                <a:latin typeface="+mj-lt"/>
              </a:rPr>
              <a:t> </a:t>
            </a:r>
            <a:r>
              <a:rPr lang="vi-VN" sz="3000" dirty="0" err="1">
                <a:latin typeface="+mj-lt"/>
              </a:rPr>
              <a:t>được</a:t>
            </a:r>
            <a:r>
              <a:rPr lang="vi-VN" sz="3000" dirty="0">
                <a:latin typeface="+mj-lt"/>
              </a:rPr>
              <a:t> không gian </a:t>
            </a:r>
            <a:r>
              <a:rPr lang="vi-VN" sz="3000" dirty="0" err="1">
                <a:latin typeface="+mj-lt"/>
              </a:rPr>
              <a:t>tối</a:t>
            </a:r>
            <a:r>
              <a:rPr lang="vi-VN" sz="3000" dirty="0">
                <a:latin typeface="+mj-lt"/>
              </a:rPr>
              <a:t> đa tuy nhiên </a:t>
            </a:r>
            <a:r>
              <a:rPr lang="vi-VN" sz="3000" dirty="0" err="1">
                <a:latin typeface="+mj-lt"/>
              </a:rPr>
              <a:t>đội</a:t>
            </a:r>
            <a:r>
              <a:rPr lang="vi-VN" sz="3000" dirty="0">
                <a:latin typeface="+mj-lt"/>
              </a:rPr>
              <a:t> </a:t>
            </a:r>
            <a:r>
              <a:rPr lang="vi-VN" sz="3000" dirty="0" err="1">
                <a:latin typeface="+mj-lt"/>
              </a:rPr>
              <a:t>ngũ</a:t>
            </a:r>
            <a:r>
              <a:rPr lang="vi-VN" sz="3000" dirty="0">
                <a:latin typeface="+mj-lt"/>
              </a:rPr>
              <a:t> </a:t>
            </a:r>
            <a:r>
              <a:rPr lang="vi-VN" sz="3000" dirty="0" err="1">
                <a:latin typeface="+mj-lt"/>
              </a:rPr>
              <a:t>xếp</a:t>
            </a:r>
            <a:r>
              <a:rPr lang="vi-VN" sz="3000" dirty="0">
                <a:latin typeface="+mj-lt"/>
              </a:rPr>
              <a:t> </a:t>
            </a:r>
            <a:r>
              <a:rPr lang="vi-VN" sz="3000" dirty="0" err="1">
                <a:latin typeface="+mj-lt"/>
              </a:rPr>
              <a:t>container</a:t>
            </a:r>
            <a:r>
              <a:rPr lang="vi-VN" sz="3000" dirty="0">
                <a:latin typeface="+mj-lt"/>
              </a:rPr>
              <a:t>, </a:t>
            </a:r>
            <a:r>
              <a:rPr lang="vi-VN" sz="3000" dirty="0" err="1">
                <a:latin typeface="+mj-lt"/>
              </a:rPr>
              <a:t>nhất</a:t>
            </a:r>
            <a:r>
              <a:rPr lang="vi-VN" sz="3000" dirty="0">
                <a:latin typeface="+mj-lt"/>
              </a:rPr>
              <a:t> </a:t>
            </a:r>
            <a:r>
              <a:rPr lang="vi-VN" sz="3000" dirty="0" err="1">
                <a:latin typeface="+mj-lt"/>
              </a:rPr>
              <a:t>là</a:t>
            </a:r>
            <a:r>
              <a:rPr lang="vi-VN" sz="3000" dirty="0">
                <a:latin typeface="+mj-lt"/>
              </a:rPr>
              <a:t> công nhân </a:t>
            </a:r>
            <a:r>
              <a:rPr lang="vi-VN" sz="3000" dirty="0" err="1">
                <a:latin typeface="+mj-lt"/>
              </a:rPr>
              <a:t>lái</a:t>
            </a:r>
            <a:r>
              <a:rPr lang="vi-VN" sz="3000" dirty="0">
                <a:latin typeface="+mj-lt"/>
              </a:rPr>
              <a:t> xe nâng </a:t>
            </a:r>
            <a:r>
              <a:rPr lang="vi-VN" sz="3000" dirty="0" err="1">
                <a:latin typeface="+mj-lt"/>
              </a:rPr>
              <a:t>phải</a:t>
            </a:r>
            <a:r>
              <a:rPr lang="vi-VN" sz="3000" dirty="0">
                <a:latin typeface="+mj-lt"/>
              </a:rPr>
              <a:t> </a:t>
            </a:r>
            <a:r>
              <a:rPr lang="vi-VN" sz="3000" dirty="0" err="1">
                <a:latin typeface="+mj-lt"/>
              </a:rPr>
              <a:t>lành</a:t>
            </a:r>
            <a:r>
              <a:rPr lang="vi-VN" sz="3000" dirty="0">
                <a:latin typeface="+mj-lt"/>
              </a:rPr>
              <a:t> </a:t>
            </a:r>
            <a:r>
              <a:rPr lang="vi-VN" sz="3000" dirty="0" err="1">
                <a:latin typeface="+mj-lt"/>
              </a:rPr>
              <a:t>nghề</a:t>
            </a:r>
            <a:r>
              <a:rPr lang="vi-VN" sz="3000" dirty="0">
                <a:latin typeface="+mj-lt"/>
              </a:rPr>
              <a:t>, </a:t>
            </a:r>
            <a:r>
              <a:rPr lang="vi-VN" sz="3000" dirty="0" err="1">
                <a:latin typeface="+mj-lt"/>
              </a:rPr>
              <a:t>nếu</a:t>
            </a:r>
            <a:r>
              <a:rPr lang="vi-VN" sz="3000" dirty="0">
                <a:latin typeface="+mj-lt"/>
              </a:rPr>
              <a:t> </a:t>
            </a:r>
            <a:r>
              <a:rPr lang="vi-VN" sz="3000" dirty="0" err="1">
                <a:latin typeface="+mj-lt"/>
              </a:rPr>
              <a:t>sản</a:t>
            </a:r>
            <a:r>
              <a:rPr lang="vi-VN" sz="3000" dirty="0">
                <a:latin typeface="+mj-lt"/>
              </a:rPr>
              <a:t> </a:t>
            </a:r>
            <a:r>
              <a:rPr lang="vi-VN" sz="3000" dirty="0" err="1">
                <a:latin typeface="+mj-lt"/>
              </a:rPr>
              <a:t>phẩm</a:t>
            </a:r>
            <a:r>
              <a:rPr lang="vi-VN" sz="3000" dirty="0">
                <a:latin typeface="+mj-lt"/>
              </a:rPr>
              <a:t> </a:t>
            </a:r>
            <a:r>
              <a:rPr lang="vi-VN" sz="3000" dirty="0" err="1">
                <a:latin typeface="+mj-lt"/>
              </a:rPr>
              <a:t>của</a:t>
            </a:r>
            <a:r>
              <a:rPr lang="vi-VN" sz="3000" dirty="0">
                <a:latin typeface="+mj-lt"/>
              </a:rPr>
              <a:t> </a:t>
            </a:r>
            <a:r>
              <a:rPr lang="vi-VN" sz="3000" dirty="0" err="1">
                <a:latin typeface="+mj-lt"/>
              </a:rPr>
              <a:t>bạn</a:t>
            </a:r>
            <a:r>
              <a:rPr lang="vi-VN" sz="3000" dirty="0">
                <a:latin typeface="+mj-lt"/>
              </a:rPr>
              <a:t> </a:t>
            </a:r>
            <a:r>
              <a:rPr lang="vi-VN" sz="3000" dirty="0" err="1">
                <a:latin typeface="+mj-lt"/>
              </a:rPr>
              <a:t>dễ</a:t>
            </a:r>
            <a:r>
              <a:rPr lang="vi-VN" sz="3000" dirty="0">
                <a:latin typeface="+mj-lt"/>
              </a:rPr>
              <a:t> </a:t>
            </a:r>
            <a:r>
              <a:rPr lang="vi-VN" sz="3000" dirty="0" err="1">
                <a:latin typeface="+mj-lt"/>
              </a:rPr>
              <a:t>vỡ</a:t>
            </a:r>
            <a:r>
              <a:rPr lang="vi-VN" sz="3000" dirty="0">
                <a:latin typeface="+mj-lt"/>
              </a:rPr>
              <a:t> </a:t>
            </a:r>
            <a:r>
              <a:rPr lang="vi-VN" sz="3000" dirty="0" err="1">
                <a:latin typeface="+mj-lt"/>
              </a:rPr>
              <a:t>thì</a:t>
            </a:r>
            <a:r>
              <a:rPr lang="vi-VN" sz="3000" dirty="0">
                <a:latin typeface="+mj-lt"/>
              </a:rPr>
              <a:t> </a:t>
            </a:r>
            <a:r>
              <a:rPr lang="vi-VN" sz="3000" dirty="0" err="1">
                <a:latin typeface="+mj-lt"/>
              </a:rPr>
              <a:t>hàng</a:t>
            </a:r>
            <a:r>
              <a:rPr lang="vi-VN" sz="3000" dirty="0">
                <a:latin typeface="+mj-lt"/>
              </a:rPr>
              <a:t> nên </a:t>
            </a:r>
            <a:r>
              <a:rPr lang="vi-VN" sz="3000" dirty="0" err="1">
                <a:latin typeface="+mj-lt"/>
              </a:rPr>
              <a:t>được</a:t>
            </a:r>
            <a:r>
              <a:rPr lang="vi-VN" sz="3000" dirty="0">
                <a:latin typeface="+mj-lt"/>
              </a:rPr>
              <a:t> </a:t>
            </a:r>
            <a:r>
              <a:rPr lang="vi-VN" sz="3000" dirty="0" err="1">
                <a:latin typeface="+mj-lt"/>
              </a:rPr>
              <a:t>đóng</a:t>
            </a:r>
            <a:r>
              <a:rPr lang="vi-VN" sz="3000" dirty="0">
                <a:latin typeface="+mj-lt"/>
              </a:rPr>
              <a:t> trong </a:t>
            </a:r>
            <a:r>
              <a:rPr lang="vi-VN" sz="3000" dirty="0" err="1">
                <a:latin typeface="+mj-lt"/>
              </a:rPr>
              <a:t>thùng</a:t>
            </a:r>
            <a:r>
              <a:rPr lang="vi-VN" sz="3000" dirty="0">
                <a:latin typeface="+mj-lt"/>
              </a:rPr>
              <a:t> </a:t>
            </a:r>
            <a:r>
              <a:rPr lang="vi-VN" sz="3000" dirty="0" err="1">
                <a:latin typeface="+mj-lt"/>
              </a:rPr>
              <a:t>gỗ</a:t>
            </a:r>
            <a:r>
              <a:rPr lang="vi-VN" sz="3000" dirty="0">
                <a:latin typeface="+mj-lt"/>
              </a:rPr>
              <a:t> </a:t>
            </a:r>
            <a:r>
              <a:rPr lang="vi-VN" sz="3000" dirty="0" err="1">
                <a:latin typeface="+mj-lt"/>
              </a:rPr>
              <a:t>để</a:t>
            </a:r>
            <a:r>
              <a:rPr lang="vi-VN" sz="3000" dirty="0">
                <a:latin typeface="+mj-lt"/>
              </a:rPr>
              <a:t> </a:t>
            </a:r>
            <a:r>
              <a:rPr lang="vi-VN" sz="3000" dirty="0" err="1">
                <a:latin typeface="+mj-lt"/>
              </a:rPr>
              <a:t>tránh</a:t>
            </a:r>
            <a:r>
              <a:rPr lang="vi-VN" sz="3000" dirty="0">
                <a:latin typeface="+mj-lt"/>
              </a:rPr>
              <a:t> </a:t>
            </a:r>
            <a:r>
              <a:rPr lang="vi-VN" sz="3000" dirty="0" err="1">
                <a:latin typeface="+mj-lt"/>
              </a:rPr>
              <a:t>hòng</a:t>
            </a:r>
            <a:r>
              <a:rPr lang="vi-VN" sz="3000" dirty="0">
                <a:latin typeface="+mj-lt"/>
              </a:rPr>
              <a:t> </a:t>
            </a:r>
            <a:r>
              <a:rPr lang="vi-VN" sz="3000" dirty="0" err="1">
                <a:latin typeface="+mj-lt"/>
              </a:rPr>
              <a:t>hàng</a:t>
            </a:r>
            <a:r>
              <a:rPr lang="vi-VN" sz="3000" dirty="0">
                <a:latin typeface="+mj-lt"/>
              </a:rPr>
              <a:t> trong </a:t>
            </a:r>
            <a:r>
              <a:rPr lang="vi-VN" sz="3000" dirty="0" err="1">
                <a:latin typeface="+mj-lt"/>
              </a:rPr>
              <a:t>quá</a:t>
            </a:r>
            <a:r>
              <a:rPr lang="vi-VN" sz="3000" dirty="0">
                <a:latin typeface="+mj-lt"/>
              </a:rPr>
              <a:t> </a:t>
            </a:r>
            <a:r>
              <a:rPr lang="vi-VN" sz="3000" dirty="0" err="1">
                <a:latin typeface="+mj-lt"/>
              </a:rPr>
              <a:t>trình</a:t>
            </a:r>
            <a:r>
              <a:rPr lang="vi-VN" sz="3000" dirty="0">
                <a:latin typeface="+mj-lt"/>
              </a:rPr>
              <a:t> </a:t>
            </a:r>
            <a:r>
              <a:rPr lang="vi-VN" sz="3000" dirty="0" err="1">
                <a:latin typeface="+mj-lt"/>
              </a:rPr>
              <a:t>xếp</a:t>
            </a:r>
            <a:r>
              <a:rPr lang="vi-VN" sz="3000" dirty="0">
                <a:latin typeface="+mj-lt"/>
              </a:rPr>
              <a:t>, </a:t>
            </a:r>
            <a:r>
              <a:rPr lang="vi-VN" sz="3000" dirty="0" err="1">
                <a:latin typeface="+mj-lt"/>
              </a:rPr>
              <a:t>dỡ</a:t>
            </a:r>
            <a:r>
              <a:rPr lang="vi-VN" sz="3000" dirty="0">
                <a:latin typeface="+mj-lt"/>
              </a:rPr>
              <a:t> </a:t>
            </a:r>
            <a:r>
              <a:rPr lang="vi-VN" sz="3000" dirty="0" err="1">
                <a:latin typeface="+mj-lt"/>
              </a:rPr>
              <a:t>hàng</a:t>
            </a:r>
            <a:r>
              <a:rPr lang="vi-VN" sz="3000" dirty="0">
                <a:latin typeface="+mj-lt"/>
              </a:rPr>
              <a:t>.</a:t>
            </a:r>
          </a:p>
        </p:txBody>
      </p:sp>
      <p:pic>
        <p:nvPicPr>
          <p:cNvPr id="4" name="Hình ảnh 3"/>
          <p:cNvPicPr>
            <a:picLocks noChangeAspect="1"/>
          </p:cNvPicPr>
          <p:nvPr/>
        </p:nvPicPr>
        <p:blipFill>
          <a:blip r:embed="rId2"/>
          <a:stretch>
            <a:fillRect/>
          </a:stretch>
        </p:blipFill>
        <p:spPr>
          <a:xfrm>
            <a:off x="1638477" y="2505079"/>
            <a:ext cx="9449619" cy="43529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ỗ dành sẵn cho Nội dung 2"/>
          <p:cNvSpPr>
            <a:spLocks noGrp="1"/>
          </p:cNvSpPr>
          <p:nvPr>
            <p:ph idx="1"/>
          </p:nvPr>
        </p:nvSpPr>
        <p:spPr>
          <a:xfrm>
            <a:off x="838200" y="658007"/>
            <a:ext cx="10515600" cy="2521292"/>
          </a:xfrm>
        </p:spPr>
        <p:txBody>
          <a:bodyPr/>
          <a:lstStyle/>
          <a:p>
            <a:pPr marL="0" indent="0">
              <a:buNone/>
            </a:pPr>
            <a:r>
              <a:rPr lang="vi-VN" sz="3000" dirty="0" err="1">
                <a:latin typeface="+mj-lt"/>
              </a:rPr>
              <a:t>Cách</a:t>
            </a:r>
            <a:r>
              <a:rPr lang="vi-VN" sz="3000" dirty="0">
                <a:latin typeface="+mj-lt"/>
              </a:rPr>
              <a:t> 3 </a:t>
            </a:r>
            <a:r>
              <a:rPr lang="vi-VN" sz="3000" dirty="0" err="1">
                <a:latin typeface="+mj-lt"/>
              </a:rPr>
              <a:t>là</a:t>
            </a:r>
            <a:r>
              <a:rPr lang="vi-VN" sz="3000" dirty="0">
                <a:latin typeface="+mj-lt"/>
              </a:rPr>
              <a:t> </a:t>
            </a:r>
            <a:r>
              <a:rPr lang="vi-VN" sz="3000" dirty="0" err="1">
                <a:latin typeface="+mj-lt"/>
              </a:rPr>
              <a:t>cách</a:t>
            </a:r>
            <a:r>
              <a:rPr lang="vi-VN" sz="3000" dirty="0">
                <a:latin typeface="+mj-lt"/>
              </a:rPr>
              <a:t> </a:t>
            </a:r>
            <a:r>
              <a:rPr lang="vi-VN" sz="3000" dirty="0" err="1">
                <a:latin typeface="+mj-lt"/>
              </a:rPr>
              <a:t>khó</a:t>
            </a:r>
            <a:r>
              <a:rPr lang="vi-VN" sz="3000" dirty="0">
                <a:latin typeface="+mj-lt"/>
              </a:rPr>
              <a:t> </a:t>
            </a:r>
            <a:r>
              <a:rPr lang="vi-VN" sz="3000" dirty="0" err="1">
                <a:latin typeface="+mj-lt"/>
              </a:rPr>
              <a:t>nhất</a:t>
            </a:r>
            <a:r>
              <a:rPr lang="vi-VN" sz="3000" dirty="0">
                <a:latin typeface="+mj-lt"/>
              </a:rPr>
              <a:t>, </a:t>
            </a:r>
            <a:r>
              <a:rPr lang="vi-VN" sz="3000" dirty="0" err="1">
                <a:latin typeface="+mj-lt"/>
              </a:rPr>
              <a:t>đòi</a:t>
            </a:r>
            <a:r>
              <a:rPr lang="vi-VN" sz="3000" dirty="0">
                <a:latin typeface="+mj-lt"/>
              </a:rPr>
              <a:t> </a:t>
            </a:r>
            <a:r>
              <a:rPr lang="vi-VN" sz="3000" dirty="0" err="1">
                <a:latin typeface="+mj-lt"/>
              </a:rPr>
              <a:t>hỏi</a:t>
            </a:r>
            <a:r>
              <a:rPr lang="vi-VN" sz="3000" dirty="0">
                <a:latin typeface="+mj-lt"/>
              </a:rPr>
              <a:t> </a:t>
            </a:r>
            <a:r>
              <a:rPr lang="vi-VN" sz="3000" dirty="0" err="1">
                <a:latin typeface="+mj-lt"/>
              </a:rPr>
              <a:t>đội</a:t>
            </a:r>
            <a:r>
              <a:rPr lang="vi-VN" sz="3000" dirty="0">
                <a:latin typeface="+mj-lt"/>
              </a:rPr>
              <a:t> </a:t>
            </a:r>
            <a:r>
              <a:rPr lang="vi-VN" sz="3000" dirty="0" err="1">
                <a:latin typeface="+mj-lt"/>
              </a:rPr>
              <a:t>ngũ</a:t>
            </a:r>
            <a:r>
              <a:rPr lang="vi-VN" sz="3000" dirty="0">
                <a:latin typeface="+mj-lt"/>
              </a:rPr>
              <a:t> </a:t>
            </a:r>
            <a:r>
              <a:rPr lang="vi-VN" sz="3000" dirty="0" err="1">
                <a:latin typeface="+mj-lt"/>
              </a:rPr>
              <a:t>xếp</a:t>
            </a:r>
            <a:r>
              <a:rPr lang="vi-VN" sz="3000" dirty="0">
                <a:latin typeface="+mj-lt"/>
              </a:rPr>
              <a:t> công </a:t>
            </a:r>
            <a:r>
              <a:rPr lang="vi-VN" sz="3000" dirty="0" err="1">
                <a:latin typeface="+mj-lt"/>
              </a:rPr>
              <a:t>lành</a:t>
            </a:r>
            <a:r>
              <a:rPr lang="vi-VN" sz="3000" dirty="0">
                <a:latin typeface="+mj-lt"/>
              </a:rPr>
              <a:t> </a:t>
            </a:r>
            <a:r>
              <a:rPr lang="vi-VN" sz="3000" dirty="0" err="1">
                <a:latin typeface="+mj-lt"/>
              </a:rPr>
              <a:t>nghề</a:t>
            </a:r>
            <a:r>
              <a:rPr lang="vi-VN" sz="3000" dirty="0">
                <a:latin typeface="+mj-lt"/>
              </a:rPr>
              <a:t>, </a:t>
            </a:r>
            <a:r>
              <a:rPr lang="vi-VN" sz="3000" dirty="0" err="1">
                <a:latin typeface="+mj-lt"/>
              </a:rPr>
              <a:t>bạn</a:t>
            </a:r>
            <a:r>
              <a:rPr lang="vi-VN" sz="3000" dirty="0">
                <a:latin typeface="+mj-lt"/>
              </a:rPr>
              <a:t> nên </a:t>
            </a:r>
            <a:r>
              <a:rPr lang="vi-VN" sz="3000" dirty="0" err="1">
                <a:latin typeface="+mj-lt"/>
              </a:rPr>
              <a:t>thận</a:t>
            </a:r>
            <a:r>
              <a:rPr lang="vi-VN" sz="3000" dirty="0">
                <a:latin typeface="+mj-lt"/>
              </a:rPr>
              <a:t> </a:t>
            </a:r>
            <a:r>
              <a:rPr lang="vi-VN" sz="3000" dirty="0" err="1">
                <a:latin typeface="+mj-lt"/>
              </a:rPr>
              <a:t>trọng</a:t>
            </a:r>
            <a:r>
              <a:rPr lang="vi-VN" sz="3000" dirty="0">
                <a:latin typeface="+mj-lt"/>
              </a:rPr>
              <a:t> </a:t>
            </a:r>
            <a:r>
              <a:rPr lang="vi-VN" sz="3000" dirty="0" err="1">
                <a:latin typeface="+mj-lt"/>
              </a:rPr>
              <a:t>nếu</a:t>
            </a:r>
            <a:r>
              <a:rPr lang="vi-VN" sz="3000" dirty="0">
                <a:latin typeface="+mj-lt"/>
              </a:rPr>
              <a:t> công nhân chưa quen </a:t>
            </a:r>
            <a:r>
              <a:rPr lang="vi-VN" sz="3000" dirty="0" err="1">
                <a:latin typeface="+mj-lt"/>
              </a:rPr>
              <a:t>đóng</a:t>
            </a:r>
            <a:r>
              <a:rPr lang="vi-VN" sz="3000" dirty="0">
                <a:latin typeface="+mj-lt"/>
              </a:rPr>
              <a:t> </a:t>
            </a:r>
            <a:r>
              <a:rPr lang="vi-VN" sz="3000" dirty="0" err="1">
                <a:latin typeface="+mj-lt"/>
              </a:rPr>
              <a:t>hàng</a:t>
            </a:r>
            <a:r>
              <a:rPr lang="vi-VN" sz="3000" dirty="0">
                <a:latin typeface="+mj-lt"/>
              </a:rPr>
              <a:t> </a:t>
            </a:r>
            <a:r>
              <a:rPr lang="vi-VN" sz="3000" dirty="0" err="1">
                <a:latin typeface="+mj-lt"/>
              </a:rPr>
              <a:t>container</a:t>
            </a:r>
            <a:r>
              <a:rPr lang="vi-VN" sz="3000" dirty="0">
                <a:latin typeface="+mj-lt"/>
              </a:rPr>
              <a:t> </a:t>
            </a:r>
            <a:r>
              <a:rPr lang="vi-VN" sz="3000" dirty="0" err="1">
                <a:latin typeface="+mj-lt"/>
              </a:rPr>
              <a:t>thì</a:t>
            </a:r>
            <a:r>
              <a:rPr lang="vi-VN" sz="3000" dirty="0">
                <a:latin typeface="+mj-lt"/>
              </a:rPr>
              <a:t> </a:t>
            </a:r>
            <a:r>
              <a:rPr lang="vi-VN" sz="3000" dirty="0" err="1">
                <a:latin typeface="+mj-lt"/>
              </a:rPr>
              <a:t>dễ</a:t>
            </a:r>
            <a:r>
              <a:rPr lang="vi-VN" sz="3000" dirty="0">
                <a:latin typeface="+mj-lt"/>
              </a:rPr>
              <a:t> </a:t>
            </a:r>
            <a:r>
              <a:rPr lang="vi-VN" sz="3000" dirty="0" err="1">
                <a:latin typeface="+mj-lt"/>
              </a:rPr>
              <a:t>bị</a:t>
            </a:r>
            <a:r>
              <a:rPr lang="vi-VN" sz="3000" dirty="0">
                <a:latin typeface="+mj-lt"/>
              </a:rPr>
              <a:t> </a:t>
            </a:r>
            <a:r>
              <a:rPr lang="vi-VN" sz="3000" dirty="0" err="1">
                <a:latin typeface="+mj-lt"/>
              </a:rPr>
              <a:t>nhầm</a:t>
            </a:r>
            <a:r>
              <a:rPr lang="vi-VN" sz="3000" dirty="0">
                <a:latin typeface="+mj-lt"/>
              </a:rPr>
              <a:t> </a:t>
            </a:r>
            <a:r>
              <a:rPr lang="vi-VN" sz="3000" dirty="0" err="1">
                <a:latin typeface="+mj-lt"/>
              </a:rPr>
              <a:t>lẫn</a:t>
            </a:r>
            <a:r>
              <a:rPr lang="vi-VN" sz="3000" dirty="0">
                <a:latin typeface="+mj-lt"/>
              </a:rPr>
              <a:t> trong </a:t>
            </a:r>
            <a:r>
              <a:rPr lang="vi-VN" sz="3000" dirty="0" err="1">
                <a:latin typeface="+mj-lt"/>
              </a:rPr>
              <a:t>việc</a:t>
            </a:r>
            <a:r>
              <a:rPr lang="vi-VN" sz="3000" dirty="0">
                <a:latin typeface="+mj-lt"/>
              </a:rPr>
              <a:t> </a:t>
            </a:r>
            <a:r>
              <a:rPr lang="vi-VN" sz="3000" dirty="0" err="1">
                <a:latin typeface="+mj-lt"/>
              </a:rPr>
              <a:t>xếp</a:t>
            </a:r>
            <a:r>
              <a:rPr lang="vi-VN" sz="3000" dirty="0">
                <a:latin typeface="+mj-lt"/>
              </a:rPr>
              <a:t>, </a:t>
            </a:r>
            <a:r>
              <a:rPr lang="vi-VN" sz="3000" dirty="0" err="1">
                <a:latin typeface="+mj-lt"/>
              </a:rPr>
              <a:t>thời</a:t>
            </a:r>
            <a:r>
              <a:rPr lang="vi-VN" sz="3000" dirty="0">
                <a:latin typeface="+mj-lt"/>
              </a:rPr>
              <a:t> gian </a:t>
            </a:r>
            <a:r>
              <a:rPr lang="vi-VN" sz="3000" dirty="0" err="1">
                <a:latin typeface="+mj-lt"/>
              </a:rPr>
              <a:t>xếp</a:t>
            </a:r>
            <a:r>
              <a:rPr lang="vi-VN" sz="3000" dirty="0">
                <a:latin typeface="+mj-lt"/>
              </a:rPr>
              <a:t> </a:t>
            </a:r>
            <a:r>
              <a:rPr lang="vi-VN" sz="3000" dirty="0" err="1">
                <a:latin typeface="+mj-lt"/>
              </a:rPr>
              <a:t>hàng</a:t>
            </a:r>
            <a:r>
              <a:rPr lang="vi-VN" sz="3000" dirty="0">
                <a:latin typeface="+mj-lt"/>
              </a:rPr>
              <a:t> lên công </a:t>
            </a:r>
            <a:r>
              <a:rPr lang="vi-VN" sz="3000" dirty="0" err="1">
                <a:latin typeface="+mj-lt"/>
              </a:rPr>
              <a:t>có</a:t>
            </a:r>
            <a:r>
              <a:rPr lang="vi-VN" sz="3000" dirty="0">
                <a:latin typeface="+mj-lt"/>
              </a:rPr>
              <a:t> </a:t>
            </a:r>
            <a:r>
              <a:rPr lang="vi-VN" sz="3000" dirty="0" err="1">
                <a:latin typeface="+mj-lt"/>
              </a:rPr>
              <a:t>thể</a:t>
            </a:r>
            <a:r>
              <a:rPr lang="vi-VN" sz="3000" dirty="0">
                <a:latin typeface="+mj-lt"/>
              </a:rPr>
              <a:t> </a:t>
            </a:r>
            <a:r>
              <a:rPr lang="vi-VN" sz="3000" dirty="0" err="1">
                <a:latin typeface="+mj-lt"/>
              </a:rPr>
              <a:t>sẽ</a:t>
            </a:r>
            <a:r>
              <a:rPr lang="vi-VN" sz="3000" dirty="0">
                <a:latin typeface="+mj-lt"/>
              </a:rPr>
              <a:t> </a:t>
            </a:r>
            <a:r>
              <a:rPr lang="vi-VN" sz="3000" dirty="0" err="1">
                <a:latin typeface="+mj-lt"/>
              </a:rPr>
              <a:t>kéo</a:t>
            </a:r>
            <a:r>
              <a:rPr lang="vi-VN" sz="3000" dirty="0">
                <a:latin typeface="+mj-lt"/>
              </a:rPr>
              <a:t> </a:t>
            </a:r>
            <a:r>
              <a:rPr lang="vi-VN" sz="3000" dirty="0" err="1">
                <a:latin typeface="+mj-lt"/>
              </a:rPr>
              <a:t>dài</a:t>
            </a:r>
            <a:r>
              <a:rPr lang="vi-VN" sz="3000" dirty="0">
                <a:latin typeface="+mj-lt"/>
              </a:rPr>
              <a:t> hơn </a:t>
            </a:r>
            <a:r>
              <a:rPr lang="vi-VN" sz="3000" dirty="0" err="1">
                <a:latin typeface="+mj-lt"/>
              </a:rPr>
              <a:t>dự</a:t>
            </a:r>
            <a:r>
              <a:rPr lang="vi-VN" sz="3000" dirty="0">
                <a:latin typeface="+mj-lt"/>
              </a:rPr>
              <a:t> </a:t>
            </a:r>
            <a:r>
              <a:rPr lang="vi-VN" sz="3000" dirty="0" err="1">
                <a:latin typeface="+mj-lt"/>
              </a:rPr>
              <a:t>kiến</a:t>
            </a:r>
            <a:r>
              <a:rPr lang="vi-VN" sz="3000" dirty="0">
                <a:latin typeface="+mj-lt"/>
              </a:rPr>
              <a:t> ban </a:t>
            </a:r>
            <a:r>
              <a:rPr lang="vi-VN" sz="3000" dirty="0" err="1">
                <a:latin typeface="+mj-lt"/>
              </a:rPr>
              <a:t>đầu</a:t>
            </a:r>
            <a:r>
              <a:rPr lang="vi-VN" sz="3000" dirty="0">
                <a:latin typeface="+mj-lt"/>
              </a:rPr>
              <a:t>.</a:t>
            </a:r>
          </a:p>
          <a:p>
            <a:endParaRPr lang="vi-VN" dirty="0"/>
          </a:p>
        </p:txBody>
      </p:sp>
      <p:pic>
        <p:nvPicPr>
          <p:cNvPr id="4" name="Hình ảnh 3"/>
          <p:cNvPicPr>
            <a:picLocks noChangeAspect="1"/>
          </p:cNvPicPr>
          <p:nvPr/>
        </p:nvPicPr>
        <p:blipFill>
          <a:blip r:embed="rId2"/>
          <a:stretch>
            <a:fillRect/>
          </a:stretch>
        </p:blipFill>
        <p:spPr>
          <a:xfrm>
            <a:off x="1371190" y="2505079"/>
            <a:ext cx="9449619" cy="43529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r>
              <a:rPr lang="vi-VN" dirty="0">
                <a:solidFill>
                  <a:srgbClr val="FFFFFF"/>
                </a:solidFill>
              </a:rPr>
              <a:t/>
            </a:r>
            <a:br>
              <a:rPr lang="vi-VN" dirty="0">
                <a:solidFill>
                  <a:srgbClr val="FFFFFF"/>
                </a:solidFill>
              </a:rPr>
            </a:br>
            <a:endParaRPr lang="vi-VN" dirty="0">
              <a:solidFill>
                <a:srgbClr val="FFFFFF"/>
              </a:solidFill>
            </a:endParaRPr>
          </a:p>
        </p:txBody>
      </p:sp>
      <p:sp>
        <p:nvSpPr>
          <p:cNvPr id="25" name="Arc 24"/>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591344"/>
            <a:ext cx="7510230" cy="6266656"/>
          </a:xfrm>
        </p:spPr>
        <p:txBody>
          <a:bodyPr anchor="ctr">
            <a:normAutofit lnSpcReduction="10000"/>
          </a:bodyPr>
          <a:lstStyle/>
          <a:p>
            <a:pPr marL="0" indent="0">
              <a:buNone/>
            </a:pPr>
            <a:r>
              <a:rPr lang="vi-VN" b="1" dirty="0">
                <a:latin typeface="+mj-lt"/>
              </a:rPr>
              <a:t>Phương </a:t>
            </a:r>
            <a:r>
              <a:rPr lang="vi-VN" b="1" dirty="0" err="1">
                <a:latin typeface="+mj-lt"/>
              </a:rPr>
              <a:t>Pháp</a:t>
            </a:r>
            <a:r>
              <a:rPr lang="vi-VN" b="1" dirty="0">
                <a:latin typeface="+mj-lt"/>
              </a:rPr>
              <a:t> </a:t>
            </a:r>
            <a:r>
              <a:rPr lang="vi-VN" b="1" dirty="0" err="1">
                <a:latin typeface="+mj-lt"/>
              </a:rPr>
              <a:t>Chằng</a:t>
            </a:r>
            <a:r>
              <a:rPr lang="vi-VN" b="1" dirty="0">
                <a:latin typeface="+mj-lt"/>
              </a:rPr>
              <a:t> </a:t>
            </a:r>
            <a:r>
              <a:rPr lang="vi-VN" b="1" dirty="0" err="1">
                <a:latin typeface="+mj-lt"/>
              </a:rPr>
              <a:t>Buộc</a:t>
            </a:r>
            <a:r>
              <a:rPr lang="vi-VN" b="1" dirty="0">
                <a:latin typeface="+mj-lt"/>
              </a:rPr>
              <a:t> </a:t>
            </a:r>
            <a:r>
              <a:rPr lang="vi-VN" b="1" dirty="0" err="1">
                <a:latin typeface="+mj-lt"/>
              </a:rPr>
              <a:t>Ép</a:t>
            </a:r>
            <a:r>
              <a:rPr lang="vi-VN" b="1" dirty="0">
                <a:latin typeface="+mj-lt"/>
              </a:rPr>
              <a:t> </a:t>
            </a:r>
            <a:r>
              <a:rPr lang="vi-VN" b="1" dirty="0" err="1">
                <a:latin typeface="+mj-lt"/>
              </a:rPr>
              <a:t>Xuống</a:t>
            </a:r>
            <a:r>
              <a:rPr lang="vi-VN" b="1" dirty="0">
                <a:latin typeface="+mj-lt"/>
              </a:rPr>
              <a:t> </a:t>
            </a:r>
            <a:r>
              <a:rPr lang="vi-VN" b="1" dirty="0" err="1">
                <a:latin typeface="+mj-lt"/>
              </a:rPr>
              <a:t>Tạo</a:t>
            </a:r>
            <a:r>
              <a:rPr lang="vi-VN" b="1" dirty="0">
                <a:latin typeface="+mj-lt"/>
              </a:rPr>
              <a:t> Ma </a:t>
            </a:r>
            <a:r>
              <a:rPr lang="vi-VN" b="1" dirty="0" err="1">
                <a:latin typeface="+mj-lt"/>
              </a:rPr>
              <a:t>Sát</a:t>
            </a:r>
            <a:r>
              <a:rPr lang="vi-VN" b="1" dirty="0">
                <a:latin typeface="+mj-lt"/>
              </a:rPr>
              <a:t> (</a:t>
            </a:r>
            <a:r>
              <a:rPr lang="vi-VN" b="1" dirty="0" err="1">
                <a:latin typeface="+mj-lt"/>
              </a:rPr>
              <a:t>Top-Over</a:t>
            </a:r>
            <a:r>
              <a:rPr lang="vi-VN" b="1" dirty="0">
                <a:latin typeface="+mj-lt"/>
              </a:rPr>
              <a:t> </a:t>
            </a:r>
            <a:r>
              <a:rPr lang="vi-VN" b="1" dirty="0" err="1">
                <a:latin typeface="+mj-lt"/>
              </a:rPr>
              <a:t>Lashing</a:t>
            </a:r>
            <a:r>
              <a:rPr lang="vi-VN" b="1" dirty="0">
                <a:latin typeface="+mj-lt"/>
              </a:rPr>
              <a:t>):  </a:t>
            </a:r>
            <a:endParaRPr lang="vi-VN" dirty="0">
              <a:latin typeface="+mj-lt"/>
            </a:endParaRPr>
          </a:p>
          <a:p>
            <a:r>
              <a:rPr lang="vi-VN" dirty="0" err="1">
                <a:latin typeface="+mj-lt"/>
              </a:rPr>
              <a:t>Thiết</a:t>
            </a:r>
            <a:r>
              <a:rPr lang="vi-VN" dirty="0">
                <a:latin typeface="+mj-lt"/>
              </a:rPr>
              <a:t> </a:t>
            </a:r>
            <a:r>
              <a:rPr lang="vi-VN" dirty="0" err="1">
                <a:latin typeface="+mj-lt"/>
              </a:rPr>
              <a:t>bị</a:t>
            </a:r>
            <a:r>
              <a:rPr lang="vi-VN" dirty="0">
                <a:latin typeface="+mj-lt"/>
              </a:rPr>
              <a:t> </a:t>
            </a:r>
            <a:r>
              <a:rPr lang="vi-VN" dirty="0" err="1">
                <a:latin typeface="+mj-lt"/>
              </a:rPr>
              <a:t>chằng</a:t>
            </a:r>
            <a:r>
              <a:rPr lang="vi-VN" dirty="0">
                <a:latin typeface="+mj-lt"/>
              </a:rPr>
              <a:t> </a:t>
            </a:r>
            <a:r>
              <a:rPr lang="vi-VN" dirty="0" err="1">
                <a:latin typeface="+mj-lt"/>
              </a:rPr>
              <a:t>buộc</a:t>
            </a:r>
            <a:r>
              <a:rPr lang="vi-VN" dirty="0">
                <a:latin typeface="+mj-lt"/>
              </a:rPr>
              <a:t> </a:t>
            </a:r>
            <a:r>
              <a:rPr lang="vi-VN" dirty="0" err="1">
                <a:latin typeface="+mj-lt"/>
              </a:rPr>
              <a:t>xuất</a:t>
            </a:r>
            <a:r>
              <a:rPr lang="vi-VN" dirty="0">
                <a:latin typeface="+mj-lt"/>
              </a:rPr>
              <a:t> </a:t>
            </a:r>
            <a:r>
              <a:rPr lang="vi-VN" dirty="0" err="1">
                <a:latin typeface="+mj-lt"/>
              </a:rPr>
              <a:t>phát</a:t>
            </a:r>
            <a:r>
              <a:rPr lang="vi-VN" dirty="0">
                <a:latin typeface="+mj-lt"/>
              </a:rPr>
              <a:t> </a:t>
            </a:r>
            <a:r>
              <a:rPr lang="vi-VN" dirty="0" err="1">
                <a:latin typeface="+mj-lt"/>
              </a:rPr>
              <a:t>từ</a:t>
            </a:r>
            <a:r>
              <a:rPr lang="vi-VN" dirty="0">
                <a:latin typeface="+mj-lt"/>
              </a:rPr>
              <a:t> 1 </a:t>
            </a:r>
            <a:r>
              <a:rPr lang="vi-VN" dirty="0" err="1">
                <a:latin typeface="+mj-lt"/>
              </a:rPr>
              <a:t>điểm</a:t>
            </a:r>
            <a:r>
              <a:rPr lang="vi-VN" dirty="0">
                <a:latin typeface="+mj-lt"/>
              </a:rPr>
              <a:t> bên 1 </a:t>
            </a:r>
            <a:r>
              <a:rPr lang="vi-VN" dirty="0" err="1">
                <a:latin typeface="+mj-lt"/>
              </a:rPr>
              <a:t>mạn</a:t>
            </a:r>
            <a:r>
              <a:rPr lang="vi-VN" dirty="0">
                <a:latin typeface="+mj-lt"/>
              </a:rPr>
              <a:t> đi qua </a:t>
            </a:r>
            <a:r>
              <a:rPr lang="vi-VN" dirty="0" err="1">
                <a:latin typeface="+mj-lt"/>
              </a:rPr>
              <a:t>đỉnh</a:t>
            </a:r>
            <a:r>
              <a:rPr lang="vi-VN" dirty="0">
                <a:latin typeface="+mj-lt"/>
              </a:rPr>
              <a:t> </a:t>
            </a:r>
            <a:r>
              <a:rPr lang="vi-VN" dirty="0" err="1">
                <a:latin typeface="+mj-lt"/>
              </a:rPr>
              <a:t>của</a:t>
            </a:r>
            <a:r>
              <a:rPr lang="vi-VN" dirty="0">
                <a:latin typeface="+mj-lt"/>
              </a:rPr>
              <a:t> </a:t>
            </a:r>
            <a:r>
              <a:rPr lang="vi-VN" dirty="0" err="1">
                <a:latin typeface="+mj-lt"/>
              </a:rPr>
              <a:t>kiện</a:t>
            </a:r>
            <a:r>
              <a:rPr lang="vi-VN" dirty="0">
                <a:latin typeface="+mj-lt"/>
              </a:rPr>
              <a:t> </a:t>
            </a:r>
            <a:r>
              <a:rPr lang="vi-VN" dirty="0" err="1">
                <a:latin typeface="+mj-lt"/>
              </a:rPr>
              <a:t>hàng</a:t>
            </a:r>
            <a:r>
              <a:rPr lang="vi-VN" dirty="0">
                <a:latin typeface="+mj-lt"/>
              </a:rPr>
              <a:t> </a:t>
            </a:r>
            <a:r>
              <a:rPr lang="vi-VN" dirty="0" err="1">
                <a:latin typeface="+mj-lt"/>
              </a:rPr>
              <a:t>và</a:t>
            </a:r>
            <a:r>
              <a:rPr lang="vi-VN" dirty="0">
                <a:latin typeface="+mj-lt"/>
              </a:rPr>
              <a:t> </a:t>
            </a:r>
            <a:r>
              <a:rPr lang="vi-VN" dirty="0" err="1">
                <a:latin typeface="+mj-lt"/>
              </a:rPr>
              <a:t>kết</a:t>
            </a:r>
            <a:r>
              <a:rPr lang="vi-VN" dirty="0">
                <a:latin typeface="+mj-lt"/>
              </a:rPr>
              <a:t> </a:t>
            </a:r>
            <a:r>
              <a:rPr lang="vi-VN" dirty="0" err="1">
                <a:latin typeface="+mj-lt"/>
              </a:rPr>
              <a:t>thúc</a:t>
            </a:r>
            <a:r>
              <a:rPr lang="vi-VN" dirty="0">
                <a:latin typeface="+mj-lt"/>
              </a:rPr>
              <a:t> </a:t>
            </a:r>
            <a:r>
              <a:rPr lang="vi-VN" dirty="0" err="1">
                <a:latin typeface="+mj-lt"/>
              </a:rPr>
              <a:t>tại</a:t>
            </a:r>
            <a:r>
              <a:rPr lang="vi-VN" dirty="0">
                <a:latin typeface="+mj-lt"/>
              </a:rPr>
              <a:t> </a:t>
            </a:r>
            <a:r>
              <a:rPr lang="vi-VN" dirty="0" err="1">
                <a:latin typeface="+mj-lt"/>
              </a:rPr>
              <a:t>một</a:t>
            </a:r>
            <a:r>
              <a:rPr lang="vi-VN" dirty="0">
                <a:latin typeface="+mj-lt"/>
              </a:rPr>
              <a:t> </a:t>
            </a:r>
            <a:r>
              <a:rPr lang="vi-VN" dirty="0" err="1">
                <a:latin typeface="+mj-lt"/>
              </a:rPr>
              <a:t>điểm</a:t>
            </a:r>
            <a:r>
              <a:rPr lang="vi-VN" dirty="0">
                <a:latin typeface="+mj-lt"/>
              </a:rPr>
              <a:t> bên </a:t>
            </a:r>
            <a:r>
              <a:rPr lang="vi-VN" dirty="0" err="1">
                <a:latin typeface="+mj-lt"/>
              </a:rPr>
              <a:t>mạn</a:t>
            </a:r>
            <a:r>
              <a:rPr lang="vi-VN" dirty="0">
                <a:latin typeface="+mj-lt"/>
              </a:rPr>
              <a:t> </a:t>
            </a:r>
            <a:r>
              <a:rPr lang="vi-VN" dirty="0" err="1">
                <a:latin typeface="+mj-lt"/>
              </a:rPr>
              <a:t>đối</a:t>
            </a:r>
            <a:r>
              <a:rPr lang="vi-VN" dirty="0">
                <a:latin typeface="+mj-lt"/>
              </a:rPr>
              <a:t> </a:t>
            </a:r>
            <a:r>
              <a:rPr lang="vi-VN" dirty="0" err="1">
                <a:latin typeface="+mj-lt"/>
              </a:rPr>
              <a:t>diện</a:t>
            </a:r>
            <a:r>
              <a:rPr lang="vi-VN" dirty="0">
                <a:latin typeface="+mj-lt"/>
              </a:rPr>
              <a:t>.</a:t>
            </a:r>
          </a:p>
          <a:p>
            <a:r>
              <a:rPr lang="vi-VN" dirty="0">
                <a:latin typeface="+mj-lt"/>
              </a:rPr>
              <a:t>Phương </a:t>
            </a:r>
            <a:r>
              <a:rPr lang="vi-VN" dirty="0" err="1">
                <a:latin typeface="+mj-lt"/>
              </a:rPr>
              <a:t>pháp</a:t>
            </a:r>
            <a:r>
              <a:rPr lang="vi-VN" dirty="0">
                <a:latin typeface="+mj-lt"/>
              </a:rPr>
              <a:t> </a:t>
            </a:r>
            <a:r>
              <a:rPr lang="vi-VN" dirty="0" err="1">
                <a:latin typeface="+mj-lt"/>
              </a:rPr>
              <a:t>này</a:t>
            </a:r>
            <a:r>
              <a:rPr lang="vi-VN" dirty="0">
                <a:latin typeface="+mj-lt"/>
              </a:rPr>
              <a:t> </a:t>
            </a:r>
            <a:r>
              <a:rPr lang="vi-VN" dirty="0" err="1">
                <a:latin typeface="+mj-lt"/>
              </a:rPr>
              <a:t>thường</a:t>
            </a:r>
            <a:r>
              <a:rPr lang="vi-VN" dirty="0">
                <a:latin typeface="+mj-lt"/>
              </a:rPr>
              <a:t> </a:t>
            </a:r>
            <a:r>
              <a:rPr lang="vi-VN" dirty="0" err="1">
                <a:latin typeface="+mj-lt"/>
              </a:rPr>
              <a:t>phải</a:t>
            </a:r>
            <a:r>
              <a:rPr lang="vi-VN" dirty="0">
                <a:latin typeface="+mj-lt"/>
              </a:rPr>
              <a:t> </a:t>
            </a:r>
            <a:r>
              <a:rPr lang="vi-VN" dirty="0" err="1">
                <a:latin typeface="+mj-lt"/>
              </a:rPr>
              <a:t>kết</a:t>
            </a:r>
            <a:r>
              <a:rPr lang="vi-VN" dirty="0">
                <a:latin typeface="+mj-lt"/>
              </a:rPr>
              <a:t> </a:t>
            </a:r>
            <a:r>
              <a:rPr lang="vi-VN" dirty="0" err="1">
                <a:latin typeface="+mj-lt"/>
              </a:rPr>
              <a:t>hợp</a:t>
            </a:r>
            <a:r>
              <a:rPr lang="vi-VN" dirty="0">
                <a:latin typeface="+mj-lt"/>
              </a:rPr>
              <a:t> </a:t>
            </a:r>
            <a:r>
              <a:rPr lang="vi-VN" dirty="0" err="1">
                <a:latin typeface="+mj-lt"/>
              </a:rPr>
              <a:t>với</a:t>
            </a:r>
            <a:r>
              <a:rPr lang="vi-VN" dirty="0">
                <a:latin typeface="+mj-lt"/>
              </a:rPr>
              <a:t> </a:t>
            </a:r>
            <a:r>
              <a:rPr lang="vi-VN" dirty="0" err="1">
                <a:latin typeface="+mj-lt"/>
              </a:rPr>
              <a:t>chèn</a:t>
            </a:r>
            <a:r>
              <a:rPr lang="vi-VN" dirty="0">
                <a:latin typeface="+mj-lt"/>
              </a:rPr>
              <a:t> </a:t>
            </a:r>
            <a:r>
              <a:rPr lang="vi-VN" dirty="0" err="1">
                <a:latin typeface="+mj-lt"/>
              </a:rPr>
              <a:t>lót</a:t>
            </a:r>
            <a:r>
              <a:rPr lang="vi-VN" dirty="0">
                <a:latin typeface="+mj-lt"/>
              </a:rPr>
              <a:t> </a:t>
            </a:r>
            <a:r>
              <a:rPr lang="vi-VN" dirty="0" err="1">
                <a:latin typeface="+mj-lt"/>
              </a:rPr>
              <a:t>bằng</a:t>
            </a:r>
            <a:r>
              <a:rPr lang="vi-VN" dirty="0">
                <a:latin typeface="+mj-lt"/>
              </a:rPr>
              <a:t> </a:t>
            </a:r>
            <a:r>
              <a:rPr lang="vi-VN" dirty="0" err="1">
                <a:latin typeface="+mj-lt"/>
              </a:rPr>
              <a:t>gỗ</a:t>
            </a:r>
            <a:r>
              <a:rPr lang="vi-VN" dirty="0">
                <a:latin typeface="+mj-lt"/>
              </a:rPr>
              <a:t> (</a:t>
            </a:r>
            <a:r>
              <a:rPr lang="vi-VN" dirty="0" err="1">
                <a:latin typeface="+mj-lt"/>
              </a:rPr>
              <a:t>wood</a:t>
            </a:r>
            <a:r>
              <a:rPr lang="vi-VN" dirty="0">
                <a:latin typeface="+mj-lt"/>
              </a:rPr>
              <a:t> </a:t>
            </a:r>
            <a:r>
              <a:rPr lang="vi-VN" dirty="0" err="1">
                <a:latin typeface="+mj-lt"/>
              </a:rPr>
              <a:t>chocking</a:t>
            </a:r>
            <a:r>
              <a:rPr lang="vi-VN" dirty="0">
                <a:latin typeface="+mj-lt"/>
              </a:rPr>
              <a:t>) </a:t>
            </a:r>
            <a:r>
              <a:rPr lang="vi-VN" dirty="0" err="1">
                <a:latin typeface="+mj-lt"/>
              </a:rPr>
              <a:t>để</a:t>
            </a:r>
            <a:r>
              <a:rPr lang="vi-VN" dirty="0">
                <a:latin typeface="+mj-lt"/>
              </a:rPr>
              <a:t> </a:t>
            </a:r>
            <a:r>
              <a:rPr lang="vi-VN" dirty="0" err="1">
                <a:latin typeface="+mj-lt"/>
              </a:rPr>
              <a:t>giữ</a:t>
            </a:r>
            <a:r>
              <a:rPr lang="vi-VN" dirty="0">
                <a:latin typeface="+mj-lt"/>
              </a:rPr>
              <a:t> </a:t>
            </a:r>
            <a:r>
              <a:rPr lang="vi-VN" dirty="0" err="1">
                <a:latin typeface="+mj-lt"/>
              </a:rPr>
              <a:t>hàng</a:t>
            </a:r>
            <a:r>
              <a:rPr lang="vi-VN" dirty="0">
                <a:latin typeface="+mj-lt"/>
              </a:rPr>
              <a:t> không di </a:t>
            </a:r>
            <a:r>
              <a:rPr lang="vi-VN" dirty="0" err="1">
                <a:latin typeface="+mj-lt"/>
              </a:rPr>
              <a:t>chuyển</a:t>
            </a:r>
            <a:r>
              <a:rPr lang="vi-VN" dirty="0">
                <a:latin typeface="+mj-lt"/>
              </a:rPr>
              <a:t> theo phương ngang </a:t>
            </a:r>
            <a:r>
              <a:rPr lang="vi-VN" dirty="0" err="1">
                <a:latin typeface="+mj-lt"/>
              </a:rPr>
              <a:t>và</a:t>
            </a:r>
            <a:r>
              <a:rPr lang="vi-VN" dirty="0">
                <a:latin typeface="+mj-lt"/>
              </a:rPr>
              <a:t> </a:t>
            </a:r>
            <a:r>
              <a:rPr lang="vi-VN" dirty="0" err="1">
                <a:latin typeface="+mj-lt"/>
              </a:rPr>
              <a:t>dọc</a:t>
            </a:r>
            <a:endParaRPr lang="vi-VN" dirty="0">
              <a:latin typeface="+mj-lt"/>
            </a:endParaRPr>
          </a:p>
          <a:p>
            <a:r>
              <a:rPr lang="vi-VN" dirty="0">
                <a:latin typeface="+mj-lt"/>
              </a:rPr>
              <a:t>Ưu </a:t>
            </a:r>
            <a:r>
              <a:rPr lang="vi-VN" dirty="0" err="1">
                <a:latin typeface="+mj-lt"/>
              </a:rPr>
              <a:t>điểm</a:t>
            </a:r>
            <a:r>
              <a:rPr lang="vi-VN" dirty="0">
                <a:latin typeface="+mj-lt"/>
              </a:rPr>
              <a:t> </a:t>
            </a:r>
            <a:r>
              <a:rPr lang="vi-VN" dirty="0" err="1">
                <a:latin typeface="+mj-lt"/>
              </a:rPr>
              <a:t>của</a:t>
            </a:r>
            <a:r>
              <a:rPr lang="vi-VN" dirty="0">
                <a:latin typeface="+mj-lt"/>
              </a:rPr>
              <a:t> phương </a:t>
            </a:r>
            <a:r>
              <a:rPr lang="vi-VN" dirty="0" err="1">
                <a:latin typeface="+mj-lt"/>
              </a:rPr>
              <a:t>pháp</a:t>
            </a:r>
            <a:r>
              <a:rPr lang="vi-VN" dirty="0">
                <a:latin typeface="+mj-lt"/>
              </a:rPr>
              <a:t> </a:t>
            </a:r>
            <a:r>
              <a:rPr lang="vi-VN" dirty="0" err="1">
                <a:latin typeface="+mj-lt"/>
              </a:rPr>
              <a:t>này</a:t>
            </a:r>
            <a:r>
              <a:rPr lang="vi-VN" dirty="0">
                <a:latin typeface="+mj-lt"/>
              </a:rPr>
              <a:t> </a:t>
            </a:r>
            <a:r>
              <a:rPr lang="vi-VN" dirty="0" err="1">
                <a:latin typeface="+mj-lt"/>
              </a:rPr>
              <a:t>là</a:t>
            </a:r>
            <a:r>
              <a:rPr lang="vi-VN" dirty="0">
                <a:latin typeface="+mj-lt"/>
              </a:rPr>
              <a:t> </a:t>
            </a:r>
            <a:r>
              <a:rPr lang="vi-VN" dirty="0" err="1">
                <a:latin typeface="+mj-lt"/>
              </a:rPr>
              <a:t>làm</a:t>
            </a:r>
            <a:r>
              <a:rPr lang="vi-VN" dirty="0">
                <a:latin typeface="+mj-lt"/>
              </a:rPr>
              <a:t> </a:t>
            </a:r>
            <a:r>
              <a:rPr lang="vi-VN" dirty="0" err="1">
                <a:latin typeface="+mj-lt"/>
              </a:rPr>
              <a:t>rất</a:t>
            </a:r>
            <a:r>
              <a:rPr lang="vi-VN" dirty="0">
                <a:latin typeface="+mj-lt"/>
              </a:rPr>
              <a:t> nhanh,  </a:t>
            </a:r>
            <a:r>
              <a:rPr lang="vi-VN" dirty="0" err="1">
                <a:latin typeface="+mj-lt"/>
              </a:rPr>
              <a:t>ít</a:t>
            </a:r>
            <a:r>
              <a:rPr lang="vi-VN" dirty="0">
                <a:latin typeface="+mj-lt"/>
              </a:rPr>
              <a:t> </a:t>
            </a:r>
            <a:r>
              <a:rPr lang="vi-VN" dirty="0" err="1">
                <a:latin typeface="+mj-lt"/>
              </a:rPr>
              <a:t>tốn</a:t>
            </a:r>
            <a:r>
              <a:rPr lang="vi-VN" dirty="0">
                <a:latin typeface="+mj-lt"/>
              </a:rPr>
              <a:t> </a:t>
            </a:r>
            <a:r>
              <a:rPr lang="vi-VN" dirty="0" err="1">
                <a:latin typeface="+mj-lt"/>
              </a:rPr>
              <a:t>vật</a:t>
            </a:r>
            <a:r>
              <a:rPr lang="vi-VN" dirty="0">
                <a:latin typeface="+mj-lt"/>
              </a:rPr>
              <a:t> tư, </a:t>
            </a:r>
            <a:r>
              <a:rPr lang="vi-VN" dirty="0" err="1">
                <a:latin typeface="+mj-lt"/>
              </a:rPr>
              <a:t>dễ</a:t>
            </a:r>
            <a:r>
              <a:rPr lang="vi-VN" dirty="0">
                <a:latin typeface="+mj-lt"/>
              </a:rPr>
              <a:t> </a:t>
            </a:r>
            <a:r>
              <a:rPr lang="vi-VN" dirty="0" err="1">
                <a:latin typeface="+mj-lt"/>
              </a:rPr>
              <a:t>thực</a:t>
            </a:r>
            <a:r>
              <a:rPr lang="vi-VN" dirty="0">
                <a:latin typeface="+mj-lt"/>
              </a:rPr>
              <a:t> </a:t>
            </a:r>
            <a:r>
              <a:rPr lang="vi-VN" dirty="0" err="1">
                <a:latin typeface="+mj-lt"/>
              </a:rPr>
              <a:t>hành</a:t>
            </a:r>
            <a:r>
              <a:rPr lang="vi-VN" dirty="0">
                <a:latin typeface="+mj-lt"/>
              </a:rPr>
              <a:t>. Tuy nhiên </a:t>
            </a:r>
            <a:r>
              <a:rPr lang="vi-VN" dirty="0" err="1">
                <a:latin typeface="+mj-lt"/>
              </a:rPr>
              <a:t>khuyết</a:t>
            </a:r>
            <a:r>
              <a:rPr lang="vi-VN" dirty="0">
                <a:latin typeface="+mj-lt"/>
              </a:rPr>
              <a:t> </a:t>
            </a:r>
            <a:r>
              <a:rPr lang="vi-VN" dirty="0" err="1">
                <a:latin typeface="+mj-lt"/>
              </a:rPr>
              <a:t>điểm</a:t>
            </a:r>
            <a:r>
              <a:rPr lang="vi-VN" dirty="0">
                <a:latin typeface="+mj-lt"/>
              </a:rPr>
              <a:t> </a:t>
            </a:r>
            <a:r>
              <a:rPr lang="vi-VN" dirty="0" err="1">
                <a:latin typeface="+mj-lt"/>
              </a:rPr>
              <a:t>của</a:t>
            </a:r>
            <a:r>
              <a:rPr lang="vi-VN" dirty="0">
                <a:latin typeface="+mj-lt"/>
              </a:rPr>
              <a:t> phương </a:t>
            </a:r>
            <a:r>
              <a:rPr lang="vi-VN" dirty="0" err="1">
                <a:latin typeface="+mj-lt"/>
              </a:rPr>
              <a:t>pháp</a:t>
            </a:r>
            <a:r>
              <a:rPr lang="vi-VN" dirty="0">
                <a:latin typeface="+mj-lt"/>
              </a:rPr>
              <a:t> </a:t>
            </a:r>
            <a:r>
              <a:rPr lang="vi-VN" dirty="0" err="1">
                <a:latin typeface="+mj-lt"/>
              </a:rPr>
              <a:t>này</a:t>
            </a:r>
            <a:r>
              <a:rPr lang="vi-VN" dirty="0">
                <a:latin typeface="+mj-lt"/>
              </a:rPr>
              <a:t> </a:t>
            </a:r>
            <a:r>
              <a:rPr lang="vi-VN" dirty="0" err="1">
                <a:latin typeface="+mj-lt"/>
              </a:rPr>
              <a:t>cũng</a:t>
            </a:r>
            <a:r>
              <a:rPr lang="vi-VN" dirty="0">
                <a:latin typeface="+mj-lt"/>
              </a:rPr>
              <a:t> </a:t>
            </a:r>
            <a:r>
              <a:rPr lang="vi-VN" dirty="0" err="1">
                <a:latin typeface="+mj-lt"/>
              </a:rPr>
              <a:t>rất</a:t>
            </a:r>
            <a:r>
              <a:rPr lang="vi-VN" dirty="0">
                <a:latin typeface="+mj-lt"/>
              </a:rPr>
              <a:t> </a:t>
            </a:r>
            <a:r>
              <a:rPr lang="vi-VN" dirty="0" err="1">
                <a:latin typeface="+mj-lt"/>
              </a:rPr>
              <a:t>nhiều</a:t>
            </a:r>
            <a:r>
              <a:rPr lang="vi-VN" dirty="0">
                <a:latin typeface="+mj-lt"/>
              </a:rPr>
              <a:t>.</a:t>
            </a:r>
          </a:p>
          <a:p>
            <a:r>
              <a:rPr lang="vi-VN" dirty="0">
                <a:latin typeface="+mj-lt"/>
              </a:rPr>
              <a:t>Phương </a:t>
            </a:r>
            <a:r>
              <a:rPr lang="vi-VN" dirty="0" err="1">
                <a:latin typeface="+mj-lt"/>
              </a:rPr>
              <a:t>pháp</a:t>
            </a:r>
            <a:r>
              <a:rPr lang="vi-VN" dirty="0">
                <a:latin typeface="+mj-lt"/>
              </a:rPr>
              <a:t> </a:t>
            </a:r>
            <a:r>
              <a:rPr lang="vi-VN" dirty="0" err="1">
                <a:latin typeface="+mj-lt"/>
              </a:rPr>
              <a:t>chằng</a:t>
            </a:r>
            <a:r>
              <a:rPr lang="vi-VN" dirty="0">
                <a:latin typeface="+mj-lt"/>
              </a:rPr>
              <a:t> </a:t>
            </a:r>
            <a:r>
              <a:rPr lang="vi-VN" dirty="0" err="1">
                <a:latin typeface="+mj-lt"/>
              </a:rPr>
              <a:t>buộc</a:t>
            </a:r>
            <a:r>
              <a:rPr lang="vi-VN" dirty="0">
                <a:latin typeface="+mj-lt"/>
              </a:rPr>
              <a:t> </a:t>
            </a:r>
            <a:r>
              <a:rPr lang="vi-VN" dirty="0" err="1">
                <a:latin typeface="+mj-lt"/>
              </a:rPr>
              <a:t>ép</a:t>
            </a:r>
            <a:r>
              <a:rPr lang="vi-VN" dirty="0">
                <a:latin typeface="+mj-lt"/>
              </a:rPr>
              <a:t> </a:t>
            </a:r>
            <a:r>
              <a:rPr lang="vi-VN" dirty="0" err="1">
                <a:latin typeface="+mj-lt"/>
              </a:rPr>
              <a:t>xuống</a:t>
            </a:r>
            <a:r>
              <a:rPr lang="vi-VN" dirty="0">
                <a:latin typeface="+mj-lt"/>
              </a:rPr>
              <a:t> không </a:t>
            </a:r>
            <a:r>
              <a:rPr lang="vi-VN" dirty="0" err="1">
                <a:latin typeface="+mj-lt"/>
              </a:rPr>
              <a:t>giúp</a:t>
            </a:r>
            <a:r>
              <a:rPr lang="vi-VN" dirty="0">
                <a:latin typeface="+mj-lt"/>
              </a:rPr>
              <a:t> cho </a:t>
            </a:r>
            <a:r>
              <a:rPr lang="vi-VN" dirty="0" err="1">
                <a:latin typeface="+mj-lt"/>
              </a:rPr>
              <a:t>hàng</a:t>
            </a:r>
            <a:r>
              <a:rPr lang="vi-VN" dirty="0">
                <a:latin typeface="+mj-lt"/>
              </a:rPr>
              <a:t> </a:t>
            </a:r>
            <a:r>
              <a:rPr lang="vi-VN" dirty="0" err="1">
                <a:latin typeface="+mj-lt"/>
              </a:rPr>
              <a:t>cố</a:t>
            </a:r>
            <a:r>
              <a:rPr lang="vi-VN" dirty="0">
                <a:latin typeface="+mj-lt"/>
              </a:rPr>
              <a:t> </a:t>
            </a:r>
            <a:r>
              <a:rPr lang="vi-VN" dirty="0" err="1">
                <a:latin typeface="+mj-lt"/>
              </a:rPr>
              <a:t>định</a:t>
            </a:r>
            <a:r>
              <a:rPr lang="vi-VN" dirty="0">
                <a:latin typeface="+mj-lt"/>
              </a:rPr>
              <a:t> </a:t>
            </a:r>
            <a:r>
              <a:rPr lang="vi-VN" dirty="0" err="1">
                <a:latin typeface="+mj-lt"/>
              </a:rPr>
              <a:t>mà</a:t>
            </a:r>
            <a:r>
              <a:rPr lang="vi-VN" dirty="0">
                <a:latin typeface="+mj-lt"/>
              </a:rPr>
              <a:t> </a:t>
            </a:r>
            <a:r>
              <a:rPr lang="vi-VN" dirty="0" err="1">
                <a:latin typeface="+mj-lt"/>
              </a:rPr>
              <a:t>chỉ</a:t>
            </a:r>
            <a:r>
              <a:rPr lang="vi-VN" dirty="0">
                <a:latin typeface="+mj-lt"/>
              </a:rPr>
              <a:t> </a:t>
            </a:r>
            <a:r>
              <a:rPr lang="vi-VN" dirty="0" err="1">
                <a:latin typeface="+mj-lt"/>
              </a:rPr>
              <a:t>tạo</a:t>
            </a:r>
            <a:r>
              <a:rPr lang="vi-VN" dirty="0">
                <a:latin typeface="+mj-lt"/>
              </a:rPr>
              <a:t> </a:t>
            </a:r>
            <a:r>
              <a:rPr lang="vi-VN" dirty="0" err="1">
                <a:latin typeface="+mj-lt"/>
              </a:rPr>
              <a:t>lực</a:t>
            </a:r>
            <a:r>
              <a:rPr lang="vi-VN" dirty="0">
                <a:latin typeface="+mj-lt"/>
              </a:rPr>
              <a:t> ma </a:t>
            </a:r>
            <a:r>
              <a:rPr lang="vi-VN" dirty="0" err="1">
                <a:latin typeface="+mj-lt"/>
              </a:rPr>
              <a:t>sát</a:t>
            </a:r>
            <a:r>
              <a:rPr lang="vi-VN" dirty="0">
                <a:latin typeface="+mj-lt"/>
              </a:rPr>
              <a:t> </a:t>
            </a:r>
            <a:r>
              <a:rPr lang="vi-VN" dirty="0" err="1">
                <a:latin typeface="+mj-lt"/>
              </a:rPr>
              <a:t>lớn</a:t>
            </a:r>
            <a:r>
              <a:rPr lang="vi-VN" dirty="0">
                <a:latin typeface="+mj-lt"/>
              </a:rPr>
              <a:t> hơn </a:t>
            </a:r>
            <a:r>
              <a:rPr lang="vi-VN" dirty="0" err="1">
                <a:latin typeface="+mj-lt"/>
              </a:rPr>
              <a:t>để</a:t>
            </a:r>
            <a:r>
              <a:rPr lang="vi-VN" dirty="0">
                <a:latin typeface="+mj-lt"/>
              </a:rPr>
              <a:t> </a:t>
            </a:r>
            <a:r>
              <a:rPr lang="vi-VN" dirty="0" err="1">
                <a:latin typeface="+mj-lt"/>
              </a:rPr>
              <a:t>giữ</a:t>
            </a:r>
            <a:r>
              <a:rPr lang="vi-VN" dirty="0">
                <a:latin typeface="+mj-lt"/>
              </a:rPr>
              <a:t> </a:t>
            </a:r>
            <a:r>
              <a:rPr lang="vi-VN" dirty="0" err="1">
                <a:latin typeface="+mj-lt"/>
              </a:rPr>
              <a:t>hàng</a:t>
            </a:r>
            <a:r>
              <a:rPr lang="vi-VN" dirty="0">
                <a:latin typeface="+mj-lt"/>
              </a:rPr>
              <a:t>, </a:t>
            </a:r>
            <a:r>
              <a:rPr lang="vi-VN" dirty="0" err="1">
                <a:latin typeface="+mj-lt"/>
              </a:rPr>
              <a:t>vì</a:t>
            </a:r>
            <a:r>
              <a:rPr lang="vi-VN" dirty="0">
                <a:latin typeface="+mj-lt"/>
              </a:rPr>
              <a:t> </a:t>
            </a:r>
            <a:r>
              <a:rPr lang="vi-VN" dirty="0" err="1">
                <a:latin typeface="+mj-lt"/>
              </a:rPr>
              <a:t>vậy</a:t>
            </a:r>
            <a:r>
              <a:rPr lang="vi-VN" dirty="0">
                <a:latin typeface="+mj-lt"/>
              </a:rPr>
              <a:t> </a:t>
            </a:r>
            <a:r>
              <a:rPr lang="vi-VN" dirty="0" err="1">
                <a:latin typeface="+mj-lt"/>
              </a:rPr>
              <a:t>có</a:t>
            </a:r>
            <a:r>
              <a:rPr lang="vi-VN" dirty="0">
                <a:latin typeface="+mj-lt"/>
              </a:rPr>
              <a:t> </a:t>
            </a:r>
            <a:r>
              <a:rPr lang="vi-VN" dirty="0" err="1">
                <a:latin typeface="+mj-lt"/>
              </a:rPr>
              <a:t>thể</a:t>
            </a:r>
            <a:r>
              <a:rPr lang="vi-VN" dirty="0">
                <a:latin typeface="+mj-lt"/>
              </a:rPr>
              <a:t> </a:t>
            </a:r>
            <a:r>
              <a:rPr lang="vi-VN" dirty="0" err="1">
                <a:latin typeface="+mj-lt"/>
              </a:rPr>
              <a:t>làm</a:t>
            </a:r>
            <a:r>
              <a:rPr lang="vi-VN" dirty="0">
                <a:latin typeface="+mj-lt"/>
              </a:rPr>
              <a:t> </a:t>
            </a:r>
            <a:r>
              <a:rPr lang="vi-VN" dirty="0" err="1">
                <a:latin typeface="+mj-lt"/>
              </a:rPr>
              <a:t>kiện</a:t>
            </a:r>
            <a:r>
              <a:rPr lang="vi-VN" dirty="0">
                <a:latin typeface="+mj-lt"/>
              </a:rPr>
              <a:t> </a:t>
            </a:r>
            <a:r>
              <a:rPr lang="vi-VN" dirty="0" err="1">
                <a:latin typeface="+mj-lt"/>
              </a:rPr>
              <a:t>hàng</a:t>
            </a:r>
            <a:r>
              <a:rPr lang="vi-VN" dirty="0">
                <a:latin typeface="+mj-lt"/>
              </a:rPr>
              <a:t> </a:t>
            </a:r>
            <a:r>
              <a:rPr lang="vi-VN" dirty="0" err="1">
                <a:latin typeface="+mj-lt"/>
              </a:rPr>
              <a:t>bị</a:t>
            </a:r>
            <a:r>
              <a:rPr lang="vi-VN" dirty="0">
                <a:latin typeface="+mj-lt"/>
              </a:rPr>
              <a:t> </a:t>
            </a:r>
            <a:r>
              <a:rPr lang="vi-VN" dirty="0" err="1">
                <a:latin typeface="+mj-lt"/>
              </a:rPr>
              <a:t>nén</a:t>
            </a:r>
            <a:r>
              <a:rPr lang="vi-VN" dirty="0">
                <a:latin typeface="+mj-lt"/>
              </a:rPr>
              <a:t> </a:t>
            </a:r>
            <a:r>
              <a:rPr lang="vi-VN" dirty="0" err="1">
                <a:latin typeface="+mj-lt"/>
              </a:rPr>
              <a:t>chặt</a:t>
            </a:r>
            <a:r>
              <a:rPr lang="vi-VN" dirty="0">
                <a:latin typeface="+mj-lt"/>
              </a:rPr>
              <a:t> </a:t>
            </a:r>
            <a:r>
              <a:rPr lang="vi-VN" dirty="0" err="1">
                <a:latin typeface="+mj-lt"/>
              </a:rPr>
              <a:t>quá</a:t>
            </a:r>
            <a:r>
              <a:rPr lang="vi-VN" dirty="0">
                <a:latin typeface="+mj-lt"/>
              </a:rPr>
              <a:t> </a:t>
            </a:r>
            <a:r>
              <a:rPr lang="vi-VN" dirty="0" err="1">
                <a:latin typeface="+mj-lt"/>
              </a:rPr>
              <a:t>dẫn</a:t>
            </a:r>
            <a:r>
              <a:rPr lang="vi-VN" dirty="0">
                <a:latin typeface="+mj-lt"/>
              </a:rPr>
              <a:t> </a:t>
            </a:r>
            <a:r>
              <a:rPr lang="vi-VN" dirty="0" err="1">
                <a:latin typeface="+mj-lt"/>
              </a:rPr>
              <a:t>đến</a:t>
            </a:r>
            <a:r>
              <a:rPr lang="vi-VN" dirty="0">
                <a:latin typeface="+mj-lt"/>
              </a:rPr>
              <a:t> </a:t>
            </a:r>
            <a:r>
              <a:rPr lang="vi-VN" dirty="0" err="1">
                <a:latin typeface="+mj-lt"/>
              </a:rPr>
              <a:t>tổn</a:t>
            </a:r>
            <a:r>
              <a:rPr lang="vi-VN" dirty="0">
                <a:latin typeface="+mj-lt"/>
              </a:rPr>
              <a:t> </a:t>
            </a:r>
            <a:r>
              <a:rPr lang="vi-VN" dirty="0" err="1">
                <a:latin typeface="+mj-lt"/>
              </a:rPr>
              <a:t>thất</a:t>
            </a:r>
            <a:r>
              <a:rPr lang="vi-VN" dirty="0">
                <a:latin typeface="+mj-lt"/>
              </a:rPr>
              <a:t>.</a:t>
            </a:r>
          </a:p>
          <a:p>
            <a:endParaRPr lang="vi-VN" sz="24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320750" y="1840373"/>
            <a:ext cx="6033050" cy="4351338"/>
          </a:xfrm>
          <a:prstGeom prst="rect">
            <a:avLst/>
          </a:prstGeom>
        </p:spPr>
      </p:pic>
      <p:sp>
        <p:nvSpPr>
          <p:cNvPr id="5" name="Rectangle 4"/>
          <p:cNvSpPr/>
          <p:nvPr/>
        </p:nvSpPr>
        <p:spPr>
          <a:xfrm>
            <a:off x="271886" y="218050"/>
            <a:ext cx="5048864" cy="1754326"/>
          </a:xfrm>
          <a:prstGeom prst="rect">
            <a:avLst/>
          </a:prstGeom>
        </p:spPr>
        <p:txBody>
          <a:bodyPr wrap="square">
            <a:spAutoFit/>
          </a:bodyPr>
          <a:lstStyle/>
          <a:p>
            <a:r>
              <a:rPr lang="vi-VN" dirty="0">
                <a:solidFill>
                  <a:srgbClr val="111111"/>
                </a:solidFill>
                <a:latin typeface="SFU Helvetica"/>
              </a:rPr>
              <a:t>Dây chằng buộc hàng có tăng đơ (Ratchet Lashing Belt ) hay còn được gọi là: dây tăng chằng, dây đai bánh cóc, dây chằng hàng bằng vải,dây cáp vải, …được sử dụng để chằng buộc, cố định hàng hóa, thiết bị trong quá trình vận chuyển.</a:t>
            </a:r>
            <a:endParaRPr lang="en-US" dirty="0"/>
          </a:p>
        </p:txBody>
      </p:sp>
      <p:sp>
        <p:nvSpPr>
          <p:cNvPr id="6" name="Rectangle 5"/>
          <p:cNvSpPr/>
          <p:nvPr/>
        </p:nvSpPr>
        <p:spPr>
          <a:xfrm>
            <a:off x="0" y="2169382"/>
            <a:ext cx="5442155" cy="4247317"/>
          </a:xfrm>
          <a:prstGeom prst="rect">
            <a:avLst/>
          </a:prstGeom>
        </p:spPr>
        <p:txBody>
          <a:bodyPr wrap="square">
            <a:spAutoFit/>
          </a:bodyPr>
          <a:lstStyle/>
          <a:p>
            <a:r>
              <a:rPr lang="vi-VN" dirty="0">
                <a:solidFill>
                  <a:srgbClr val="111111"/>
                </a:solidFill>
                <a:latin typeface="SFU Helvetica"/>
              </a:rPr>
              <a:t>Chất liệu dây tăng: 100% Polyeste (PE) cao cấp, độ bền cực tốt, khả năng chịu tải cao.</a:t>
            </a:r>
          </a:p>
          <a:p>
            <a:r>
              <a:rPr lang="vi-VN" dirty="0">
                <a:solidFill>
                  <a:srgbClr val="808080"/>
                </a:solidFill>
                <a:latin typeface="SFU Helvetica"/>
              </a:rPr>
              <a:t>» </a:t>
            </a:r>
            <a:r>
              <a:rPr lang="vi-VN" dirty="0">
                <a:solidFill>
                  <a:srgbClr val="111111"/>
                </a:solidFill>
                <a:latin typeface="SFU Helvetica"/>
              </a:rPr>
              <a:t>Cỡ bản dây (mm): 25mm,35mm,50mm,75mm,100mm tùy vào tải trọng hàng hóa</a:t>
            </a:r>
          </a:p>
          <a:p>
            <a:r>
              <a:rPr lang="vi-VN" dirty="0">
                <a:solidFill>
                  <a:srgbClr val="808080"/>
                </a:solidFill>
                <a:latin typeface="SFU Helvetica"/>
              </a:rPr>
              <a:t>» </a:t>
            </a:r>
            <a:r>
              <a:rPr lang="vi-VN" dirty="0">
                <a:solidFill>
                  <a:srgbClr val="111111"/>
                </a:solidFill>
                <a:latin typeface="SFU Helvetica"/>
              </a:rPr>
              <a:t>Tải trọng làm việc: 1000kg, 2000kg, 3000kg, 5000kg, 7500kg, 10000kg</a:t>
            </a:r>
          </a:p>
          <a:p>
            <a:r>
              <a:rPr lang="vi-VN" dirty="0">
                <a:solidFill>
                  <a:srgbClr val="808080"/>
                </a:solidFill>
                <a:latin typeface="SFU Helvetica"/>
              </a:rPr>
              <a:t>» </a:t>
            </a:r>
            <a:r>
              <a:rPr lang="vi-VN" dirty="0">
                <a:solidFill>
                  <a:srgbClr val="111111"/>
                </a:solidFill>
                <a:latin typeface="SFU Helvetica"/>
              </a:rPr>
              <a:t>Chiều dài dây: 1m-100m theo yêu cầu</a:t>
            </a:r>
          </a:p>
          <a:p>
            <a:r>
              <a:rPr lang="vi-VN" dirty="0">
                <a:solidFill>
                  <a:srgbClr val="808080"/>
                </a:solidFill>
                <a:latin typeface="SFU Helvetica"/>
              </a:rPr>
              <a:t>» </a:t>
            </a:r>
            <a:r>
              <a:rPr lang="vi-VN" dirty="0">
                <a:solidFill>
                  <a:srgbClr val="111111"/>
                </a:solidFill>
                <a:latin typeface="SFU Helvetica"/>
              </a:rPr>
              <a:t>Màu củ tăng/móc chữ J: Mạ (vàng đồng)</a:t>
            </a:r>
          </a:p>
          <a:p>
            <a:r>
              <a:rPr lang="vi-VN" dirty="0">
                <a:solidFill>
                  <a:srgbClr val="808080"/>
                </a:solidFill>
                <a:latin typeface="SFU Helvetica"/>
              </a:rPr>
              <a:t>» </a:t>
            </a:r>
            <a:r>
              <a:rPr lang="vi-VN" dirty="0">
                <a:solidFill>
                  <a:srgbClr val="111111"/>
                </a:solidFill>
                <a:latin typeface="SFU Helvetica"/>
              </a:rPr>
              <a:t>Dây tăng và móc  chữ J được  may lại với nhau. Có một số loại chỉ gồm dây đai và khóa tăng đơ.</a:t>
            </a:r>
          </a:p>
          <a:p>
            <a:r>
              <a:rPr lang="vi-VN" dirty="0">
                <a:solidFill>
                  <a:srgbClr val="808080"/>
                </a:solidFill>
                <a:latin typeface="SFU Helvetica"/>
              </a:rPr>
              <a:t>» </a:t>
            </a:r>
            <a:r>
              <a:rPr lang="vi-VN" dirty="0">
                <a:solidFill>
                  <a:srgbClr val="111111"/>
                </a:solidFill>
                <a:latin typeface="SFU Helvetica"/>
              </a:rPr>
              <a:t>Khóa tăng đơ có chức năng điều chỉnh chiều dài dây cho phù hợp với kích thước, quy cách hàng hóa đồng thời là thiết bị dùng để siết chặt để cố định hàng hóa.</a:t>
            </a:r>
            <a:endParaRPr lang="vi-VN" b="0" i="0" dirty="0">
              <a:solidFill>
                <a:srgbClr val="111111"/>
              </a:solidFill>
              <a:effectLst/>
              <a:latin typeface="SFU Helvetica"/>
            </a:endParaRPr>
          </a:p>
        </p:txBody>
      </p:sp>
      <p:sp>
        <p:nvSpPr>
          <p:cNvPr id="7" name="TextBox 6"/>
          <p:cNvSpPr txBox="1"/>
          <p:nvPr/>
        </p:nvSpPr>
        <p:spPr>
          <a:xfrm>
            <a:off x="6754761" y="412955"/>
            <a:ext cx="3878826" cy="369332"/>
          </a:xfrm>
          <a:prstGeom prst="rect">
            <a:avLst/>
          </a:prstGeom>
          <a:noFill/>
        </p:spPr>
        <p:txBody>
          <a:bodyPr wrap="square" rtlCol="0">
            <a:spAutoFit/>
          </a:bodyPr>
          <a:lstStyle/>
          <a:p>
            <a:r>
              <a:rPr lang="en-US" dirty="0" err="1"/>
              <a:t>Dây</a:t>
            </a:r>
            <a:r>
              <a:rPr lang="en-US" dirty="0"/>
              <a:t> </a:t>
            </a:r>
            <a:r>
              <a:rPr lang="en-US" dirty="0" err="1"/>
              <a:t>chằng</a:t>
            </a:r>
            <a:r>
              <a:rPr lang="en-US" dirty="0"/>
              <a:t> </a:t>
            </a:r>
            <a:r>
              <a:rPr lang="en-US" dirty="0" err="1"/>
              <a:t>buộc</a:t>
            </a:r>
            <a:r>
              <a:rPr lang="en-US" dirty="0"/>
              <a:t> </a:t>
            </a:r>
            <a:r>
              <a:rPr lang="en-US" dirty="0" err="1"/>
              <a:t>hàng</a:t>
            </a:r>
            <a:r>
              <a:rPr lang="en-US" dirty="0"/>
              <a:t> </a:t>
            </a:r>
            <a:r>
              <a:rPr lang="en-US" dirty="0" err="1"/>
              <a:t>có</a:t>
            </a:r>
            <a:r>
              <a:rPr lang="en-US" dirty="0"/>
              <a:t> </a:t>
            </a:r>
            <a:r>
              <a:rPr lang="en-US" dirty="0" err="1"/>
              <a:t>tăng</a:t>
            </a:r>
            <a:r>
              <a:rPr lang="en-US" dirty="0"/>
              <a:t> </a:t>
            </a:r>
            <a:r>
              <a:rPr lang="en-US" dirty="0" err="1"/>
              <a:t>đơ</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0" y="140040"/>
            <a:ext cx="6096000" cy="6692461"/>
          </a:xfrm>
          <a:prstGeom prst="rect">
            <a:avLst/>
          </a:prstGeom>
        </p:spPr>
      </p:pic>
      <p:pic>
        <p:nvPicPr>
          <p:cNvPr id="5" name="Hình ảnh 4"/>
          <p:cNvPicPr>
            <a:picLocks noChangeAspect="1"/>
          </p:cNvPicPr>
          <p:nvPr/>
        </p:nvPicPr>
        <p:blipFill>
          <a:blip r:embed="rId3"/>
          <a:stretch>
            <a:fillRect/>
          </a:stretch>
        </p:blipFill>
        <p:spPr>
          <a:xfrm>
            <a:off x="6096000" y="0"/>
            <a:ext cx="6096000" cy="3429000"/>
          </a:xfrm>
          <a:prstGeom prst="rect">
            <a:avLst/>
          </a:prstGeom>
        </p:spPr>
      </p:pic>
      <p:pic>
        <p:nvPicPr>
          <p:cNvPr id="6" name="Hình ảnh 5"/>
          <p:cNvPicPr>
            <a:picLocks noChangeAspect="1"/>
          </p:cNvPicPr>
          <p:nvPr/>
        </p:nvPicPr>
        <p:blipFill>
          <a:blip r:embed="rId4"/>
          <a:stretch>
            <a:fillRect/>
          </a:stretch>
        </p:blipFill>
        <p:spPr>
          <a:xfrm>
            <a:off x="6095999" y="3428999"/>
            <a:ext cx="6096000" cy="340350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endParaRPr lang="vi-VN" dirty="0">
              <a:solidFill>
                <a:srgbClr val="FFFFFF"/>
              </a:solidFill>
            </a:endParaRPr>
          </a:p>
        </p:txBody>
      </p:sp>
      <p:sp>
        <p:nvSpPr>
          <p:cNvPr id="12"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591344"/>
            <a:ext cx="6906491" cy="5585619"/>
          </a:xfrm>
        </p:spPr>
        <p:txBody>
          <a:bodyPr anchor="ctr">
            <a:normAutofit fontScale="92500" lnSpcReduction="20000"/>
          </a:bodyPr>
          <a:lstStyle/>
          <a:p>
            <a:r>
              <a:rPr lang="vi-VN" sz="3200" b="1" dirty="0">
                <a:latin typeface="+mj-lt"/>
              </a:rPr>
              <a:t>Phương </a:t>
            </a:r>
            <a:r>
              <a:rPr lang="vi-VN" sz="3200" b="1" dirty="0" err="1">
                <a:latin typeface="+mj-lt"/>
              </a:rPr>
              <a:t>Pháp</a:t>
            </a:r>
            <a:r>
              <a:rPr lang="vi-VN" sz="3200" b="1" dirty="0">
                <a:latin typeface="+mj-lt"/>
              </a:rPr>
              <a:t> </a:t>
            </a:r>
            <a:r>
              <a:rPr lang="vi-VN" sz="3200" b="1" dirty="0" err="1">
                <a:latin typeface="+mj-lt"/>
              </a:rPr>
              <a:t>Chằng</a:t>
            </a:r>
            <a:r>
              <a:rPr lang="vi-VN" sz="3200" b="1" dirty="0">
                <a:latin typeface="+mj-lt"/>
              </a:rPr>
              <a:t> </a:t>
            </a:r>
            <a:r>
              <a:rPr lang="vi-VN" sz="3200" b="1" dirty="0" err="1">
                <a:latin typeface="+mj-lt"/>
              </a:rPr>
              <a:t>Buộc</a:t>
            </a:r>
            <a:r>
              <a:rPr lang="vi-VN" sz="3200" b="1" dirty="0">
                <a:latin typeface="+mj-lt"/>
              </a:rPr>
              <a:t> </a:t>
            </a:r>
            <a:r>
              <a:rPr lang="vi-VN" sz="3200" b="1" dirty="0" err="1">
                <a:latin typeface="+mj-lt"/>
              </a:rPr>
              <a:t>Vòng</a:t>
            </a:r>
            <a:r>
              <a:rPr lang="vi-VN" sz="3200" b="1" dirty="0">
                <a:latin typeface="+mj-lt"/>
              </a:rPr>
              <a:t> (</a:t>
            </a:r>
            <a:r>
              <a:rPr lang="vi-VN" sz="3200" b="1" dirty="0" err="1">
                <a:latin typeface="+mj-lt"/>
              </a:rPr>
              <a:t>Loop</a:t>
            </a:r>
            <a:r>
              <a:rPr lang="vi-VN" sz="3200" b="1" dirty="0">
                <a:latin typeface="+mj-lt"/>
              </a:rPr>
              <a:t> </a:t>
            </a:r>
            <a:r>
              <a:rPr lang="vi-VN" sz="3200" b="1" dirty="0" err="1">
                <a:latin typeface="+mj-lt"/>
              </a:rPr>
              <a:t>Lashing</a:t>
            </a:r>
            <a:r>
              <a:rPr lang="vi-VN" sz="3200" b="1" dirty="0">
                <a:latin typeface="+mj-lt"/>
              </a:rPr>
              <a:t>)</a:t>
            </a:r>
            <a:endParaRPr lang="vi-VN" sz="3200" dirty="0">
              <a:latin typeface="+mj-lt"/>
            </a:endParaRPr>
          </a:p>
          <a:p>
            <a:r>
              <a:rPr lang="vi-VN" sz="3200" dirty="0" err="1">
                <a:latin typeface="+mj-lt"/>
              </a:rPr>
              <a:t>Thiết</a:t>
            </a:r>
            <a:r>
              <a:rPr lang="vi-VN" sz="3200" dirty="0">
                <a:latin typeface="+mj-lt"/>
              </a:rPr>
              <a:t> </a:t>
            </a:r>
            <a:r>
              <a:rPr lang="vi-VN" sz="3200" dirty="0" err="1">
                <a:latin typeface="+mj-lt"/>
              </a:rPr>
              <a:t>bị</a:t>
            </a:r>
            <a:r>
              <a:rPr lang="vi-VN" sz="3200" dirty="0">
                <a:latin typeface="+mj-lt"/>
              </a:rPr>
              <a:t> </a:t>
            </a:r>
            <a:r>
              <a:rPr lang="vi-VN" sz="3200" dirty="0" err="1">
                <a:latin typeface="+mj-lt"/>
              </a:rPr>
              <a:t>chằng</a:t>
            </a:r>
            <a:r>
              <a:rPr lang="vi-VN" sz="3200" dirty="0">
                <a:latin typeface="+mj-lt"/>
              </a:rPr>
              <a:t> </a:t>
            </a:r>
            <a:r>
              <a:rPr lang="vi-VN" sz="3200" dirty="0" err="1">
                <a:latin typeface="+mj-lt"/>
              </a:rPr>
              <a:t>buộc</a:t>
            </a:r>
            <a:r>
              <a:rPr lang="vi-VN" sz="3200" dirty="0">
                <a:latin typeface="+mj-lt"/>
              </a:rPr>
              <a:t> </a:t>
            </a:r>
            <a:r>
              <a:rPr lang="vi-VN" sz="3200" dirty="0" err="1">
                <a:latin typeface="+mj-lt"/>
              </a:rPr>
              <a:t>xuất</a:t>
            </a:r>
            <a:r>
              <a:rPr lang="vi-VN" sz="3200" dirty="0">
                <a:latin typeface="+mj-lt"/>
              </a:rPr>
              <a:t> </a:t>
            </a:r>
            <a:r>
              <a:rPr lang="vi-VN" sz="3200" dirty="0" err="1">
                <a:latin typeface="+mj-lt"/>
              </a:rPr>
              <a:t>phát</a:t>
            </a:r>
            <a:r>
              <a:rPr lang="vi-VN" sz="3200" dirty="0">
                <a:latin typeface="+mj-lt"/>
              </a:rPr>
              <a:t> </a:t>
            </a:r>
            <a:r>
              <a:rPr lang="vi-VN" sz="3200" dirty="0" err="1">
                <a:latin typeface="+mj-lt"/>
              </a:rPr>
              <a:t>từ</a:t>
            </a:r>
            <a:r>
              <a:rPr lang="vi-VN" sz="3200" dirty="0">
                <a:latin typeface="+mj-lt"/>
              </a:rPr>
              <a:t> 1 </a:t>
            </a:r>
            <a:r>
              <a:rPr lang="vi-VN" sz="3200" dirty="0" err="1">
                <a:latin typeface="+mj-lt"/>
              </a:rPr>
              <a:t>điểm</a:t>
            </a:r>
            <a:r>
              <a:rPr lang="vi-VN" sz="3200" dirty="0">
                <a:latin typeface="+mj-lt"/>
              </a:rPr>
              <a:t> bên </a:t>
            </a:r>
            <a:r>
              <a:rPr lang="vi-VN" sz="3200" dirty="0" err="1">
                <a:latin typeface="+mj-lt"/>
              </a:rPr>
              <a:t>một</a:t>
            </a:r>
            <a:r>
              <a:rPr lang="vi-VN" sz="3200" dirty="0">
                <a:latin typeface="+mj-lt"/>
              </a:rPr>
              <a:t> </a:t>
            </a:r>
            <a:r>
              <a:rPr lang="vi-VN" sz="3200" dirty="0" err="1">
                <a:latin typeface="+mj-lt"/>
              </a:rPr>
              <a:t>mạn</a:t>
            </a:r>
            <a:r>
              <a:rPr lang="vi-VN" sz="3200" dirty="0">
                <a:latin typeface="+mj-lt"/>
              </a:rPr>
              <a:t> đi qua </a:t>
            </a:r>
            <a:r>
              <a:rPr lang="vi-VN" sz="3200" dirty="0" err="1">
                <a:latin typeface="+mj-lt"/>
              </a:rPr>
              <a:t>đỉnh</a:t>
            </a:r>
            <a:r>
              <a:rPr lang="vi-VN" sz="3200" dirty="0">
                <a:latin typeface="+mj-lt"/>
              </a:rPr>
              <a:t> </a:t>
            </a:r>
            <a:r>
              <a:rPr lang="vi-VN" sz="3200" dirty="0" err="1">
                <a:latin typeface="+mj-lt"/>
              </a:rPr>
              <a:t>của</a:t>
            </a:r>
            <a:r>
              <a:rPr lang="vi-VN" sz="3200" dirty="0">
                <a:latin typeface="+mj-lt"/>
              </a:rPr>
              <a:t> </a:t>
            </a:r>
            <a:r>
              <a:rPr lang="vi-VN" sz="3200" dirty="0" err="1">
                <a:latin typeface="+mj-lt"/>
              </a:rPr>
              <a:t>kiện</a:t>
            </a:r>
            <a:r>
              <a:rPr lang="vi-VN" sz="3200" dirty="0">
                <a:latin typeface="+mj-lt"/>
              </a:rPr>
              <a:t> </a:t>
            </a:r>
            <a:r>
              <a:rPr lang="vi-VN" sz="3200" dirty="0" err="1">
                <a:latin typeface="+mj-lt"/>
              </a:rPr>
              <a:t>hàng</a:t>
            </a:r>
            <a:r>
              <a:rPr lang="vi-VN" sz="3200" dirty="0">
                <a:latin typeface="+mj-lt"/>
              </a:rPr>
              <a:t> </a:t>
            </a:r>
            <a:r>
              <a:rPr lang="vi-VN" sz="3200" dirty="0" err="1">
                <a:latin typeface="+mj-lt"/>
              </a:rPr>
              <a:t>và</a:t>
            </a:r>
            <a:r>
              <a:rPr lang="vi-VN" sz="3200" dirty="0">
                <a:latin typeface="+mj-lt"/>
              </a:rPr>
              <a:t> </a:t>
            </a:r>
            <a:r>
              <a:rPr lang="vi-VN" sz="3200" dirty="0" err="1">
                <a:latin typeface="+mj-lt"/>
              </a:rPr>
              <a:t>vòng</a:t>
            </a:r>
            <a:r>
              <a:rPr lang="vi-VN" sz="3200" dirty="0">
                <a:latin typeface="+mj-lt"/>
              </a:rPr>
              <a:t> </a:t>
            </a:r>
            <a:r>
              <a:rPr lang="vi-VN" sz="3200" dirty="0" err="1">
                <a:latin typeface="+mj-lt"/>
              </a:rPr>
              <a:t>lại</a:t>
            </a:r>
            <a:r>
              <a:rPr lang="vi-VN" sz="3200" dirty="0">
                <a:latin typeface="+mj-lt"/>
              </a:rPr>
              <a:t> sau </a:t>
            </a:r>
            <a:r>
              <a:rPr lang="vi-VN" sz="3200" dirty="0" err="1">
                <a:latin typeface="+mj-lt"/>
              </a:rPr>
              <a:t>đó</a:t>
            </a:r>
            <a:r>
              <a:rPr lang="vi-VN" sz="3200" dirty="0">
                <a:latin typeface="+mj-lt"/>
              </a:rPr>
              <a:t> </a:t>
            </a:r>
            <a:r>
              <a:rPr lang="vi-VN" sz="3200" dirty="0" err="1">
                <a:latin typeface="+mj-lt"/>
              </a:rPr>
              <a:t>kết</a:t>
            </a:r>
            <a:r>
              <a:rPr lang="vi-VN" sz="3200" dirty="0">
                <a:latin typeface="+mj-lt"/>
              </a:rPr>
              <a:t> </a:t>
            </a:r>
            <a:r>
              <a:rPr lang="vi-VN" sz="3200" dirty="0" err="1">
                <a:latin typeface="+mj-lt"/>
              </a:rPr>
              <a:t>thúc</a:t>
            </a:r>
            <a:r>
              <a:rPr lang="vi-VN" sz="3200" dirty="0">
                <a:latin typeface="+mj-lt"/>
              </a:rPr>
              <a:t> </a:t>
            </a:r>
            <a:r>
              <a:rPr lang="vi-VN" sz="3200" dirty="0" err="1">
                <a:latin typeface="+mj-lt"/>
              </a:rPr>
              <a:t>tại</a:t>
            </a:r>
            <a:r>
              <a:rPr lang="vi-VN" sz="3200" dirty="0">
                <a:latin typeface="+mj-lt"/>
              </a:rPr>
              <a:t> </a:t>
            </a:r>
            <a:r>
              <a:rPr lang="vi-VN" sz="3200" dirty="0" err="1">
                <a:latin typeface="+mj-lt"/>
              </a:rPr>
              <a:t>điểm</a:t>
            </a:r>
            <a:r>
              <a:rPr lang="vi-VN" sz="3200" dirty="0">
                <a:latin typeface="+mj-lt"/>
              </a:rPr>
              <a:t> </a:t>
            </a:r>
            <a:r>
              <a:rPr lang="vi-VN" sz="3200" dirty="0" err="1">
                <a:latin typeface="+mj-lt"/>
              </a:rPr>
              <a:t>xuất</a:t>
            </a:r>
            <a:r>
              <a:rPr lang="vi-VN" sz="3200" dirty="0">
                <a:latin typeface="+mj-lt"/>
              </a:rPr>
              <a:t> </a:t>
            </a:r>
            <a:r>
              <a:rPr lang="vi-VN" sz="3200" dirty="0" err="1">
                <a:latin typeface="+mj-lt"/>
              </a:rPr>
              <a:t>phát</a:t>
            </a:r>
            <a:r>
              <a:rPr lang="vi-VN" sz="3200" dirty="0">
                <a:latin typeface="+mj-lt"/>
              </a:rPr>
              <a:t> </a:t>
            </a:r>
            <a:r>
              <a:rPr lang="vi-VN" sz="3200" dirty="0" err="1">
                <a:latin typeface="+mj-lt"/>
              </a:rPr>
              <a:t>hoặc</a:t>
            </a:r>
            <a:r>
              <a:rPr lang="vi-VN" sz="3200" dirty="0">
                <a:latin typeface="+mj-lt"/>
              </a:rPr>
              <a:t> </a:t>
            </a:r>
            <a:r>
              <a:rPr lang="vi-VN" sz="3200" dirty="0" err="1">
                <a:latin typeface="+mj-lt"/>
              </a:rPr>
              <a:t>một</a:t>
            </a:r>
            <a:r>
              <a:rPr lang="vi-VN" sz="3200" dirty="0">
                <a:latin typeface="+mj-lt"/>
              </a:rPr>
              <a:t> </a:t>
            </a:r>
            <a:r>
              <a:rPr lang="vi-VN" sz="3200" dirty="0" err="1">
                <a:latin typeface="+mj-lt"/>
              </a:rPr>
              <a:t>điểm</a:t>
            </a:r>
            <a:r>
              <a:rPr lang="vi-VN" sz="3200" dirty="0">
                <a:latin typeface="+mj-lt"/>
              </a:rPr>
              <a:t> </a:t>
            </a:r>
            <a:r>
              <a:rPr lang="vi-VN" sz="3200" dirty="0" err="1">
                <a:latin typeface="+mj-lt"/>
              </a:rPr>
              <a:t>khác</a:t>
            </a:r>
            <a:r>
              <a:rPr lang="vi-VN" sz="3200" dirty="0">
                <a:latin typeface="+mj-lt"/>
              </a:rPr>
              <a:t> bên </a:t>
            </a:r>
            <a:r>
              <a:rPr lang="vi-VN" sz="3200" dirty="0" err="1">
                <a:latin typeface="+mj-lt"/>
              </a:rPr>
              <a:t>mạn</a:t>
            </a:r>
            <a:r>
              <a:rPr lang="vi-VN" sz="3200" dirty="0">
                <a:latin typeface="+mj-lt"/>
              </a:rPr>
              <a:t> </a:t>
            </a:r>
            <a:r>
              <a:rPr lang="vi-VN" sz="3200" dirty="0" err="1">
                <a:latin typeface="+mj-lt"/>
              </a:rPr>
              <a:t>xuất</a:t>
            </a:r>
            <a:r>
              <a:rPr lang="vi-VN" sz="3200" dirty="0">
                <a:latin typeface="+mj-lt"/>
              </a:rPr>
              <a:t> </a:t>
            </a:r>
            <a:r>
              <a:rPr lang="vi-VN" sz="3200" dirty="0" err="1">
                <a:latin typeface="+mj-lt"/>
              </a:rPr>
              <a:t>phát</a:t>
            </a:r>
            <a:r>
              <a:rPr lang="vi-VN" sz="3200" dirty="0">
                <a:latin typeface="+mj-lt"/>
              </a:rPr>
              <a:t>.</a:t>
            </a:r>
          </a:p>
          <a:p>
            <a:r>
              <a:rPr lang="vi-VN" sz="3200" dirty="0">
                <a:latin typeface="+mj-lt"/>
              </a:rPr>
              <a:t>Phương </a:t>
            </a:r>
            <a:r>
              <a:rPr lang="vi-VN" sz="3200" dirty="0" err="1">
                <a:latin typeface="+mj-lt"/>
              </a:rPr>
              <a:t>pháp</a:t>
            </a:r>
            <a:r>
              <a:rPr lang="vi-VN" sz="3200" dirty="0">
                <a:latin typeface="+mj-lt"/>
              </a:rPr>
              <a:t> </a:t>
            </a:r>
            <a:r>
              <a:rPr lang="vi-VN" sz="3200" dirty="0" err="1">
                <a:latin typeface="+mj-lt"/>
              </a:rPr>
              <a:t>chằng</a:t>
            </a:r>
            <a:r>
              <a:rPr lang="vi-VN" sz="3200" dirty="0">
                <a:latin typeface="+mj-lt"/>
              </a:rPr>
              <a:t> </a:t>
            </a:r>
            <a:r>
              <a:rPr lang="vi-VN" sz="3200" dirty="0" err="1">
                <a:latin typeface="+mj-lt"/>
              </a:rPr>
              <a:t>buộc</a:t>
            </a:r>
            <a:r>
              <a:rPr lang="vi-VN" sz="3200" dirty="0">
                <a:latin typeface="+mj-lt"/>
              </a:rPr>
              <a:t> </a:t>
            </a:r>
            <a:r>
              <a:rPr lang="vi-VN" sz="3200" dirty="0" err="1">
                <a:latin typeface="+mj-lt"/>
              </a:rPr>
              <a:t>vòng</a:t>
            </a:r>
            <a:r>
              <a:rPr lang="vi-VN" sz="3200" dirty="0">
                <a:latin typeface="+mj-lt"/>
              </a:rPr>
              <a:t>  không </a:t>
            </a:r>
            <a:r>
              <a:rPr lang="vi-VN" sz="3200" dirty="0" err="1">
                <a:latin typeface="+mj-lt"/>
              </a:rPr>
              <a:t>những</a:t>
            </a:r>
            <a:r>
              <a:rPr lang="vi-VN" sz="3200" dirty="0">
                <a:latin typeface="+mj-lt"/>
              </a:rPr>
              <a:t> </a:t>
            </a:r>
            <a:r>
              <a:rPr lang="vi-VN" sz="3200" dirty="0" err="1">
                <a:latin typeface="+mj-lt"/>
              </a:rPr>
              <a:t>giúp</a:t>
            </a:r>
            <a:r>
              <a:rPr lang="vi-VN" sz="3200" dirty="0">
                <a:latin typeface="+mj-lt"/>
              </a:rPr>
              <a:t> </a:t>
            </a:r>
            <a:r>
              <a:rPr lang="vi-VN" sz="3200" dirty="0" err="1">
                <a:latin typeface="+mj-lt"/>
              </a:rPr>
              <a:t>kiện</a:t>
            </a:r>
            <a:r>
              <a:rPr lang="vi-VN" sz="3200" dirty="0">
                <a:latin typeface="+mj-lt"/>
              </a:rPr>
              <a:t> </a:t>
            </a:r>
            <a:r>
              <a:rPr lang="vi-VN" sz="3200" dirty="0" err="1">
                <a:latin typeface="+mj-lt"/>
              </a:rPr>
              <a:t>hàng</a:t>
            </a:r>
            <a:r>
              <a:rPr lang="vi-VN" sz="3200" dirty="0">
                <a:latin typeface="+mj-lt"/>
              </a:rPr>
              <a:t> không di </a:t>
            </a:r>
            <a:r>
              <a:rPr lang="vi-VN" sz="3200" dirty="0" err="1">
                <a:latin typeface="+mj-lt"/>
              </a:rPr>
              <a:t>chuyển</a:t>
            </a:r>
            <a:r>
              <a:rPr lang="vi-VN" sz="3200" dirty="0">
                <a:latin typeface="+mj-lt"/>
              </a:rPr>
              <a:t> </a:t>
            </a:r>
            <a:r>
              <a:rPr lang="vi-VN" sz="3200" dirty="0" err="1">
                <a:latin typeface="+mj-lt"/>
              </a:rPr>
              <a:t>về</a:t>
            </a:r>
            <a:r>
              <a:rPr lang="vi-VN" sz="3200" dirty="0">
                <a:latin typeface="+mj-lt"/>
              </a:rPr>
              <a:t> hai bên </a:t>
            </a:r>
            <a:r>
              <a:rPr lang="vi-VN" sz="3200" dirty="0" err="1">
                <a:latin typeface="+mj-lt"/>
              </a:rPr>
              <a:t>mạn</a:t>
            </a:r>
            <a:r>
              <a:rPr lang="vi-VN" sz="3200" dirty="0">
                <a:latin typeface="+mj-lt"/>
              </a:rPr>
              <a:t> </a:t>
            </a:r>
            <a:r>
              <a:rPr lang="vi-VN" sz="3200" dirty="0" err="1">
                <a:latin typeface="+mj-lt"/>
              </a:rPr>
              <a:t>mà</a:t>
            </a:r>
            <a:r>
              <a:rPr lang="vi-VN" sz="3200" dirty="0">
                <a:latin typeface="+mj-lt"/>
              </a:rPr>
              <a:t> </a:t>
            </a:r>
            <a:r>
              <a:rPr lang="vi-VN" sz="3200" dirty="0" err="1">
                <a:latin typeface="+mj-lt"/>
              </a:rPr>
              <a:t>còn</a:t>
            </a:r>
            <a:r>
              <a:rPr lang="vi-VN" sz="3200" dirty="0">
                <a:latin typeface="+mj-lt"/>
              </a:rPr>
              <a:t> </a:t>
            </a:r>
            <a:r>
              <a:rPr lang="vi-VN" sz="3200" dirty="0" err="1">
                <a:latin typeface="+mj-lt"/>
              </a:rPr>
              <a:t>tạo</a:t>
            </a:r>
            <a:r>
              <a:rPr lang="vi-VN" sz="3200" dirty="0">
                <a:latin typeface="+mj-lt"/>
              </a:rPr>
              <a:t> </a:t>
            </a:r>
            <a:r>
              <a:rPr lang="vi-VN" sz="3200" dirty="0" err="1">
                <a:latin typeface="+mj-lt"/>
              </a:rPr>
              <a:t>sức</a:t>
            </a:r>
            <a:r>
              <a:rPr lang="vi-VN" sz="3200" dirty="0">
                <a:latin typeface="+mj-lt"/>
              </a:rPr>
              <a:t> </a:t>
            </a:r>
            <a:r>
              <a:rPr lang="vi-VN" sz="3200" dirty="0" err="1">
                <a:latin typeface="+mj-lt"/>
              </a:rPr>
              <a:t>ép</a:t>
            </a:r>
            <a:r>
              <a:rPr lang="vi-VN" sz="3200" dirty="0">
                <a:latin typeface="+mj-lt"/>
              </a:rPr>
              <a:t> </a:t>
            </a:r>
            <a:r>
              <a:rPr lang="vi-VN" sz="3200" dirty="0" err="1">
                <a:latin typeface="+mj-lt"/>
              </a:rPr>
              <a:t>làm</a:t>
            </a:r>
            <a:r>
              <a:rPr lang="vi-VN" sz="3200" dirty="0">
                <a:latin typeface="+mj-lt"/>
              </a:rPr>
              <a:t> tăng ma </a:t>
            </a:r>
            <a:r>
              <a:rPr lang="vi-VN" sz="3200" dirty="0" err="1">
                <a:latin typeface="+mj-lt"/>
              </a:rPr>
              <a:t>sát</a:t>
            </a:r>
            <a:r>
              <a:rPr lang="vi-VN" sz="3200" dirty="0">
                <a:latin typeface="+mj-lt"/>
              </a:rPr>
              <a:t>. </a:t>
            </a:r>
            <a:r>
              <a:rPr lang="vi-VN" sz="3200" dirty="0" err="1">
                <a:latin typeface="+mj-lt"/>
              </a:rPr>
              <a:t>Chằng</a:t>
            </a:r>
            <a:r>
              <a:rPr lang="vi-VN" sz="3200" dirty="0">
                <a:latin typeface="+mj-lt"/>
              </a:rPr>
              <a:t> </a:t>
            </a:r>
            <a:r>
              <a:rPr lang="vi-VN" sz="3200" dirty="0" err="1">
                <a:latin typeface="+mj-lt"/>
              </a:rPr>
              <a:t>buộc</a:t>
            </a:r>
            <a:r>
              <a:rPr lang="vi-VN" sz="3200" dirty="0">
                <a:latin typeface="+mj-lt"/>
              </a:rPr>
              <a:t> </a:t>
            </a:r>
            <a:r>
              <a:rPr lang="vi-VN" sz="3200" dirty="0" err="1">
                <a:latin typeface="+mj-lt"/>
              </a:rPr>
              <a:t>vòng</a:t>
            </a:r>
            <a:r>
              <a:rPr lang="vi-VN" sz="3200" dirty="0">
                <a:latin typeface="+mj-lt"/>
              </a:rPr>
              <a:t> </a:t>
            </a:r>
            <a:r>
              <a:rPr lang="vi-VN" sz="3200" dirty="0" err="1">
                <a:latin typeface="+mj-lt"/>
              </a:rPr>
              <a:t>có</a:t>
            </a:r>
            <a:r>
              <a:rPr lang="vi-VN" sz="3200" dirty="0">
                <a:latin typeface="+mj-lt"/>
              </a:rPr>
              <a:t> </a:t>
            </a:r>
            <a:r>
              <a:rPr lang="vi-VN" sz="3200" dirty="0" err="1">
                <a:latin typeface="+mj-lt"/>
              </a:rPr>
              <a:t>thể</a:t>
            </a:r>
            <a:r>
              <a:rPr lang="vi-VN" sz="3200" dirty="0">
                <a:latin typeface="+mj-lt"/>
              </a:rPr>
              <a:t> </a:t>
            </a:r>
            <a:r>
              <a:rPr lang="vi-VN" sz="3200" dirty="0" err="1">
                <a:latin typeface="+mj-lt"/>
              </a:rPr>
              <a:t>áp</a:t>
            </a:r>
            <a:r>
              <a:rPr lang="vi-VN" sz="3200" dirty="0">
                <a:latin typeface="+mj-lt"/>
              </a:rPr>
              <a:t> </a:t>
            </a:r>
            <a:r>
              <a:rPr lang="vi-VN" sz="3200" dirty="0" err="1">
                <a:latin typeface="+mj-lt"/>
              </a:rPr>
              <a:t>dụng</a:t>
            </a:r>
            <a:r>
              <a:rPr lang="vi-VN" sz="3200" dirty="0">
                <a:latin typeface="+mj-lt"/>
              </a:rPr>
              <a:t> cho </a:t>
            </a:r>
            <a:r>
              <a:rPr lang="vi-VN" sz="3200" dirty="0" err="1">
                <a:latin typeface="+mj-lt"/>
              </a:rPr>
              <a:t>tất</a:t>
            </a:r>
            <a:r>
              <a:rPr lang="vi-VN" sz="3200" dirty="0">
                <a:latin typeface="+mj-lt"/>
              </a:rPr>
              <a:t> </a:t>
            </a:r>
            <a:r>
              <a:rPr lang="vi-VN" sz="3200" dirty="0" err="1">
                <a:latin typeface="+mj-lt"/>
              </a:rPr>
              <a:t>cả</a:t>
            </a:r>
            <a:r>
              <a:rPr lang="vi-VN" sz="3200" dirty="0">
                <a:latin typeface="+mj-lt"/>
              </a:rPr>
              <a:t> </a:t>
            </a:r>
            <a:r>
              <a:rPr lang="vi-VN" sz="3200" dirty="0" err="1">
                <a:latin typeface="+mj-lt"/>
              </a:rPr>
              <a:t>loại</a:t>
            </a:r>
            <a:r>
              <a:rPr lang="vi-VN" sz="3200" dirty="0">
                <a:latin typeface="+mj-lt"/>
              </a:rPr>
              <a:t> </a:t>
            </a:r>
            <a:r>
              <a:rPr lang="vi-VN" sz="3200" dirty="0" err="1">
                <a:latin typeface="+mj-lt"/>
              </a:rPr>
              <a:t>hàng</a:t>
            </a:r>
            <a:r>
              <a:rPr lang="vi-VN" sz="3200" dirty="0">
                <a:latin typeface="+mj-lt"/>
              </a:rPr>
              <a:t> trên </a:t>
            </a:r>
            <a:r>
              <a:rPr lang="vi-VN" sz="3200" dirty="0" err="1">
                <a:latin typeface="+mj-lt"/>
              </a:rPr>
              <a:t>container</a:t>
            </a:r>
            <a:r>
              <a:rPr lang="vi-VN" sz="3200" dirty="0">
                <a:latin typeface="+mj-l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1" y="0"/>
            <a:ext cx="6023467" cy="6858000"/>
          </a:xfrm>
          <a:prstGeom prst="rect">
            <a:avLst/>
          </a:prstGeom>
        </p:spPr>
      </p:pic>
      <p:pic>
        <p:nvPicPr>
          <p:cNvPr id="5" name="Hình ảnh 4"/>
          <p:cNvPicPr>
            <a:picLocks noChangeAspect="1"/>
          </p:cNvPicPr>
          <p:nvPr/>
        </p:nvPicPr>
        <p:blipFill>
          <a:blip r:embed="rId3"/>
          <a:stretch>
            <a:fillRect/>
          </a:stretch>
        </p:blipFill>
        <p:spPr>
          <a:xfrm>
            <a:off x="6023466" y="0"/>
            <a:ext cx="6168534"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endParaRPr lang="vi-VN" dirty="0">
              <a:solidFill>
                <a:srgbClr val="FFFFFF"/>
              </a:solidFill>
            </a:endParaRPr>
          </a:p>
        </p:txBody>
      </p:sp>
      <p:sp>
        <p:nvSpPr>
          <p:cNvPr id="12"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591344"/>
            <a:ext cx="7186527" cy="5585619"/>
          </a:xfrm>
        </p:spPr>
        <p:txBody>
          <a:bodyPr anchor="ctr">
            <a:normAutofit/>
          </a:bodyPr>
          <a:lstStyle/>
          <a:p>
            <a:pPr marL="0" indent="0">
              <a:buNone/>
            </a:pPr>
            <a:r>
              <a:rPr lang="vi-VN" sz="3000" b="1" dirty="0">
                <a:latin typeface="+mj-lt"/>
              </a:rPr>
              <a:t>Phương </a:t>
            </a:r>
            <a:r>
              <a:rPr lang="vi-VN" sz="3000" b="1" dirty="0" err="1">
                <a:latin typeface="+mj-lt"/>
              </a:rPr>
              <a:t>Pháp</a:t>
            </a:r>
            <a:r>
              <a:rPr lang="vi-VN" sz="3000" b="1" dirty="0">
                <a:latin typeface="+mj-lt"/>
              </a:rPr>
              <a:t> </a:t>
            </a:r>
            <a:r>
              <a:rPr lang="vi-VN" sz="3000" b="1" dirty="0" err="1">
                <a:latin typeface="+mj-lt"/>
              </a:rPr>
              <a:t>Chằng</a:t>
            </a:r>
            <a:r>
              <a:rPr lang="vi-VN" sz="3000" b="1" dirty="0">
                <a:latin typeface="+mj-lt"/>
              </a:rPr>
              <a:t> </a:t>
            </a:r>
            <a:r>
              <a:rPr lang="vi-VN" sz="3000" b="1" dirty="0" err="1">
                <a:latin typeface="+mj-lt"/>
              </a:rPr>
              <a:t>Buộc</a:t>
            </a:r>
            <a:r>
              <a:rPr lang="vi-VN" sz="3000" b="1" dirty="0">
                <a:latin typeface="+mj-lt"/>
              </a:rPr>
              <a:t> Không </a:t>
            </a:r>
            <a:r>
              <a:rPr lang="vi-VN" sz="3000" b="1" dirty="0" err="1">
                <a:latin typeface="+mj-lt"/>
              </a:rPr>
              <a:t>Có</a:t>
            </a:r>
            <a:r>
              <a:rPr lang="vi-VN" sz="3000" b="1" dirty="0">
                <a:latin typeface="+mj-lt"/>
              </a:rPr>
              <a:t> </a:t>
            </a:r>
            <a:r>
              <a:rPr lang="vi-VN" sz="3000" b="1" dirty="0" err="1">
                <a:latin typeface="+mj-lt"/>
              </a:rPr>
              <a:t>Điểm</a:t>
            </a:r>
            <a:r>
              <a:rPr lang="vi-VN" sz="3000" b="1" dirty="0">
                <a:latin typeface="+mj-lt"/>
              </a:rPr>
              <a:t> </a:t>
            </a:r>
            <a:r>
              <a:rPr lang="vi-VN" sz="3000" b="1" dirty="0" err="1">
                <a:latin typeface="+mj-lt"/>
              </a:rPr>
              <a:t>Chằng</a:t>
            </a:r>
            <a:r>
              <a:rPr lang="vi-VN" sz="3000" b="1" dirty="0">
                <a:latin typeface="+mj-lt"/>
              </a:rPr>
              <a:t> </a:t>
            </a:r>
            <a:r>
              <a:rPr lang="vi-VN" sz="3000" b="1" dirty="0" err="1">
                <a:latin typeface="+mj-lt"/>
              </a:rPr>
              <a:t>Buộc</a:t>
            </a:r>
            <a:r>
              <a:rPr lang="vi-VN" sz="3000" b="1" dirty="0">
                <a:latin typeface="+mj-lt"/>
              </a:rPr>
              <a:t> (</a:t>
            </a:r>
            <a:r>
              <a:rPr lang="vi-VN" sz="3000" b="1" dirty="0" err="1">
                <a:latin typeface="+mj-lt"/>
              </a:rPr>
              <a:t>Spring</a:t>
            </a:r>
            <a:r>
              <a:rPr lang="vi-VN" sz="3000" b="1" dirty="0">
                <a:latin typeface="+mj-lt"/>
              </a:rPr>
              <a:t> </a:t>
            </a:r>
            <a:r>
              <a:rPr lang="vi-VN" sz="3000" b="1" dirty="0" err="1">
                <a:latin typeface="+mj-lt"/>
              </a:rPr>
              <a:t>Lashing</a:t>
            </a:r>
            <a:r>
              <a:rPr lang="vi-VN" sz="3000" b="1" dirty="0">
                <a:latin typeface="+mj-lt"/>
              </a:rPr>
              <a:t>) </a:t>
            </a:r>
            <a:endParaRPr lang="vi-VN" sz="3000" dirty="0">
              <a:latin typeface="+mj-lt"/>
            </a:endParaRPr>
          </a:p>
          <a:p>
            <a:r>
              <a:rPr lang="vi-VN" sz="3000" dirty="0">
                <a:latin typeface="+mj-lt"/>
              </a:rPr>
              <a:t>Trong phương </a:t>
            </a:r>
            <a:r>
              <a:rPr lang="vi-VN" sz="3000" dirty="0" err="1">
                <a:latin typeface="+mj-lt"/>
              </a:rPr>
              <a:t>pháp</a:t>
            </a:r>
            <a:r>
              <a:rPr lang="vi-VN" sz="3000" dirty="0">
                <a:latin typeface="+mj-lt"/>
              </a:rPr>
              <a:t> </a:t>
            </a:r>
            <a:r>
              <a:rPr lang="vi-VN" sz="3000" dirty="0" err="1">
                <a:latin typeface="+mj-lt"/>
              </a:rPr>
              <a:t>này</a:t>
            </a:r>
            <a:r>
              <a:rPr lang="vi-VN" sz="3000" dirty="0">
                <a:latin typeface="+mj-lt"/>
              </a:rPr>
              <a:t> </a:t>
            </a:r>
            <a:r>
              <a:rPr lang="vi-VN" sz="3000" dirty="0" err="1">
                <a:latin typeface="+mj-lt"/>
              </a:rPr>
              <a:t>chúng</a:t>
            </a:r>
            <a:r>
              <a:rPr lang="vi-VN" sz="3000" dirty="0">
                <a:latin typeface="+mj-lt"/>
              </a:rPr>
              <a:t> ta </a:t>
            </a:r>
            <a:r>
              <a:rPr lang="vi-VN" sz="3000" dirty="0" err="1">
                <a:latin typeface="+mj-lt"/>
              </a:rPr>
              <a:t>có</a:t>
            </a:r>
            <a:r>
              <a:rPr lang="vi-VN" sz="3000" dirty="0">
                <a:latin typeface="+mj-lt"/>
              </a:rPr>
              <a:t> </a:t>
            </a:r>
            <a:r>
              <a:rPr lang="vi-VN" sz="3000" dirty="0" err="1">
                <a:latin typeface="+mj-lt"/>
              </a:rPr>
              <a:t>thể</a:t>
            </a:r>
            <a:r>
              <a:rPr lang="vi-VN" sz="3000" dirty="0">
                <a:latin typeface="+mj-lt"/>
              </a:rPr>
              <a:t> </a:t>
            </a:r>
            <a:r>
              <a:rPr lang="vi-VN" sz="3000" dirty="0" err="1">
                <a:latin typeface="+mj-lt"/>
              </a:rPr>
              <a:t>sử</a:t>
            </a:r>
            <a:r>
              <a:rPr lang="vi-VN" sz="3000" dirty="0">
                <a:latin typeface="+mj-lt"/>
              </a:rPr>
              <a:t> </a:t>
            </a:r>
            <a:r>
              <a:rPr lang="vi-VN" sz="3000" dirty="0" err="1">
                <a:latin typeface="+mj-lt"/>
              </a:rPr>
              <a:t>dụng</a:t>
            </a:r>
            <a:r>
              <a:rPr lang="vi-VN" sz="3000" dirty="0">
                <a:latin typeface="+mj-lt"/>
              </a:rPr>
              <a:t> </a:t>
            </a:r>
            <a:r>
              <a:rPr lang="vi-VN" sz="3000" dirty="0" err="1">
                <a:latin typeface="+mj-lt"/>
              </a:rPr>
              <a:t>đế</a:t>
            </a:r>
            <a:r>
              <a:rPr lang="vi-VN" sz="3000" dirty="0">
                <a:latin typeface="+mj-lt"/>
              </a:rPr>
              <a:t> </a:t>
            </a:r>
            <a:r>
              <a:rPr lang="vi-VN" sz="3000" dirty="0" err="1">
                <a:latin typeface="+mj-lt"/>
              </a:rPr>
              <a:t>của</a:t>
            </a:r>
            <a:r>
              <a:rPr lang="vi-VN" sz="3000" dirty="0">
                <a:latin typeface="+mj-lt"/>
              </a:rPr>
              <a:t> </a:t>
            </a:r>
            <a:r>
              <a:rPr lang="vi-VN" sz="3000" dirty="0" err="1">
                <a:latin typeface="+mj-lt"/>
              </a:rPr>
              <a:t>pallet</a:t>
            </a:r>
            <a:r>
              <a:rPr lang="vi-VN" sz="3000" dirty="0">
                <a:latin typeface="+mj-lt"/>
              </a:rPr>
              <a:t> </a:t>
            </a:r>
            <a:r>
              <a:rPr lang="vi-VN" sz="3000" dirty="0" err="1">
                <a:latin typeface="+mj-lt"/>
              </a:rPr>
              <a:t>hoặc</a:t>
            </a:r>
            <a:r>
              <a:rPr lang="vi-VN" sz="3000" dirty="0">
                <a:latin typeface="+mj-lt"/>
              </a:rPr>
              <a:t> </a:t>
            </a:r>
            <a:r>
              <a:rPr lang="vi-VN" sz="3000" dirty="0" err="1">
                <a:latin typeface="+mj-lt"/>
              </a:rPr>
              <a:t>dùng</a:t>
            </a:r>
            <a:r>
              <a:rPr lang="vi-VN" sz="3000" dirty="0">
                <a:latin typeface="+mj-lt"/>
              </a:rPr>
              <a:t> </a:t>
            </a:r>
            <a:r>
              <a:rPr lang="vi-VN" sz="3000" dirty="0" err="1">
                <a:latin typeface="+mj-lt"/>
              </a:rPr>
              <a:t>thiết</a:t>
            </a:r>
            <a:r>
              <a:rPr lang="vi-VN" sz="3000" dirty="0">
                <a:latin typeface="+mj-lt"/>
              </a:rPr>
              <a:t> </a:t>
            </a:r>
            <a:r>
              <a:rPr lang="vi-VN" sz="3000" dirty="0" err="1">
                <a:latin typeface="+mj-lt"/>
              </a:rPr>
              <a:t>bị</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cách</a:t>
            </a:r>
            <a:r>
              <a:rPr lang="vi-VN" sz="3000" dirty="0">
                <a:latin typeface="+mj-lt"/>
              </a:rPr>
              <a:t> </a:t>
            </a:r>
            <a:r>
              <a:rPr lang="vi-VN" sz="3000" dirty="0" err="1">
                <a:latin typeface="+mj-lt"/>
              </a:rPr>
              <a:t>để</a:t>
            </a:r>
            <a:r>
              <a:rPr lang="vi-VN" sz="3000" dirty="0">
                <a:latin typeface="+mj-lt"/>
              </a:rPr>
              <a:t> </a:t>
            </a:r>
            <a:r>
              <a:rPr lang="vi-VN" sz="3000" dirty="0" err="1">
                <a:latin typeface="+mj-lt"/>
              </a:rPr>
              <a:t>làm</a:t>
            </a:r>
            <a:r>
              <a:rPr lang="vi-VN" sz="3000" dirty="0">
                <a:latin typeface="+mj-lt"/>
              </a:rPr>
              <a:t> </a:t>
            </a:r>
            <a:r>
              <a:rPr lang="vi-VN" sz="3000" dirty="0" err="1">
                <a:latin typeface="+mj-lt"/>
              </a:rPr>
              <a:t>các</a:t>
            </a:r>
            <a:r>
              <a:rPr lang="vi-VN" sz="3000" dirty="0">
                <a:latin typeface="+mj-lt"/>
              </a:rPr>
              <a:t> </a:t>
            </a:r>
            <a:r>
              <a:rPr lang="vi-VN" sz="3000" dirty="0" err="1">
                <a:latin typeface="+mj-lt"/>
              </a:rPr>
              <a:t>điểm</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tạm</a:t>
            </a:r>
            <a:r>
              <a:rPr lang="vi-VN" sz="3000" dirty="0">
                <a:latin typeface="+mj-lt"/>
              </a:rPr>
              <a:t>.</a:t>
            </a:r>
          </a:p>
          <a:p>
            <a:r>
              <a:rPr lang="vi-VN" sz="3000" dirty="0">
                <a:latin typeface="+mj-lt"/>
              </a:rPr>
              <a:t>Phương </a:t>
            </a:r>
            <a:r>
              <a:rPr lang="vi-VN" sz="3000" dirty="0" err="1">
                <a:latin typeface="+mj-lt"/>
              </a:rPr>
              <a:t>pháp</a:t>
            </a:r>
            <a:r>
              <a:rPr lang="vi-VN" sz="3000" dirty="0">
                <a:latin typeface="+mj-lt"/>
              </a:rPr>
              <a:t> </a:t>
            </a:r>
            <a:r>
              <a:rPr lang="vi-VN" sz="3000" dirty="0" err="1">
                <a:latin typeface="+mj-lt"/>
              </a:rPr>
              <a:t>ràng</a:t>
            </a:r>
            <a:r>
              <a:rPr lang="vi-VN" sz="3000" dirty="0">
                <a:latin typeface="+mj-lt"/>
              </a:rPr>
              <a:t> </a:t>
            </a:r>
            <a:r>
              <a:rPr lang="vi-VN" sz="3000" dirty="0" err="1">
                <a:latin typeface="+mj-lt"/>
              </a:rPr>
              <a:t>buộc</a:t>
            </a:r>
            <a:r>
              <a:rPr lang="vi-VN" sz="3000" dirty="0">
                <a:latin typeface="+mj-lt"/>
              </a:rPr>
              <a:t> </a:t>
            </a:r>
            <a:r>
              <a:rPr lang="vi-VN" sz="3000" dirty="0" err="1">
                <a:latin typeface="+mj-lt"/>
              </a:rPr>
              <a:t>này</a:t>
            </a:r>
            <a:r>
              <a:rPr lang="vi-VN" sz="3000" dirty="0">
                <a:latin typeface="+mj-lt"/>
              </a:rPr>
              <a:t> </a:t>
            </a:r>
            <a:r>
              <a:rPr lang="vi-VN" sz="3000" dirty="0" err="1">
                <a:latin typeface="+mj-lt"/>
              </a:rPr>
              <a:t>cũng</a:t>
            </a:r>
            <a:r>
              <a:rPr lang="vi-VN" sz="3000" dirty="0">
                <a:latin typeface="+mj-lt"/>
              </a:rPr>
              <a:t> </a:t>
            </a:r>
            <a:r>
              <a:rPr lang="vi-VN" sz="3000" dirty="0" err="1">
                <a:latin typeface="+mj-lt"/>
              </a:rPr>
              <a:t>giúp</a:t>
            </a:r>
            <a:r>
              <a:rPr lang="vi-VN" sz="3000" dirty="0">
                <a:latin typeface="+mj-lt"/>
              </a:rPr>
              <a:t> cho </a:t>
            </a:r>
            <a:r>
              <a:rPr lang="vi-VN" sz="3000" dirty="0" err="1">
                <a:latin typeface="+mj-lt"/>
              </a:rPr>
              <a:t>kiện</a:t>
            </a:r>
            <a:r>
              <a:rPr lang="vi-VN" sz="3000" dirty="0">
                <a:latin typeface="+mj-lt"/>
              </a:rPr>
              <a:t> </a:t>
            </a:r>
            <a:r>
              <a:rPr lang="vi-VN" sz="3000" dirty="0" err="1">
                <a:latin typeface="+mj-lt"/>
              </a:rPr>
              <a:t>hàng</a:t>
            </a:r>
            <a:r>
              <a:rPr lang="vi-VN" sz="3000" dirty="0">
                <a:latin typeface="+mj-lt"/>
              </a:rPr>
              <a:t>  không di </a:t>
            </a:r>
            <a:r>
              <a:rPr lang="vi-VN" sz="3000" dirty="0" err="1">
                <a:latin typeface="+mj-lt"/>
              </a:rPr>
              <a:t>chuyển</a:t>
            </a:r>
            <a:r>
              <a:rPr lang="vi-VN" sz="3000" dirty="0">
                <a:latin typeface="+mj-lt"/>
              </a:rPr>
              <a:t> </a:t>
            </a:r>
            <a:r>
              <a:rPr lang="vi-VN" sz="3000" dirty="0" err="1">
                <a:latin typeface="+mj-lt"/>
              </a:rPr>
              <a:t>về</a:t>
            </a:r>
            <a:r>
              <a:rPr lang="vi-VN" sz="3000" dirty="0">
                <a:latin typeface="+mj-lt"/>
              </a:rPr>
              <a:t> </a:t>
            </a:r>
            <a:r>
              <a:rPr lang="vi-VN" sz="3000" dirty="0" err="1">
                <a:latin typeface="+mj-lt"/>
              </a:rPr>
              <a:t>các</a:t>
            </a:r>
            <a:r>
              <a:rPr lang="vi-VN" sz="3000" dirty="0">
                <a:latin typeface="+mj-lt"/>
              </a:rPr>
              <a:t> </a:t>
            </a:r>
            <a:r>
              <a:rPr lang="vi-VN" sz="3000" dirty="0" err="1">
                <a:latin typeface="+mj-lt"/>
              </a:rPr>
              <a:t>hướng</a:t>
            </a:r>
            <a:r>
              <a:rPr lang="vi-VN" sz="3000" dirty="0">
                <a:latin typeface="+mj-lt"/>
              </a:rPr>
              <a:t> </a:t>
            </a:r>
            <a:r>
              <a:rPr lang="vi-VN" sz="3000" dirty="0" err="1">
                <a:latin typeface="+mj-lt"/>
              </a:rPr>
              <a:t>đồng</a:t>
            </a:r>
            <a:r>
              <a:rPr lang="vi-VN" sz="3000" dirty="0">
                <a:latin typeface="+mj-lt"/>
              </a:rPr>
              <a:t> </a:t>
            </a:r>
            <a:r>
              <a:rPr lang="vi-VN" sz="3000" dirty="0" err="1">
                <a:latin typeface="+mj-lt"/>
              </a:rPr>
              <a:t>thời</a:t>
            </a:r>
            <a:r>
              <a:rPr lang="vi-VN" sz="3000" dirty="0">
                <a:latin typeface="+mj-lt"/>
              </a:rPr>
              <a:t> </a:t>
            </a:r>
            <a:r>
              <a:rPr lang="vi-VN" sz="3000" dirty="0" err="1">
                <a:latin typeface="+mj-lt"/>
              </a:rPr>
              <a:t>tạo</a:t>
            </a:r>
            <a:r>
              <a:rPr lang="vi-VN" sz="3000" dirty="0">
                <a:latin typeface="+mj-lt"/>
              </a:rPr>
              <a:t> </a:t>
            </a:r>
            <a:r>
              <a:rPr lang="vi-VN" sz="3000" dirty="0" err="1">
                <a:latin typeface="+mj-lt"/>
              </a:rPr>
              <a:t>sức</a:t>
            </a:r>
            <a:r>
              <a:rPr lang="vi-VN" sz="3000" dirty="0">
                <a:latin typeface="+mj-lt"/>
              </a:rPr>
              <a:t> </a:t>
            </a:r>
            <a:r>
              <a:rPr lang="vi-VN" sz="3000" dirty="0" err="1">
                <a:latin typeface="+mj-lt"/>
              </a:rPr>
              <a:t>nén</a:t>
            </a:r>
            <a:r>
              <a:rPr lang="vi-VN" sz="3000" dirty="0">
                <a:latin typeface="+mj-lt"/>
              </a:rPr>
              <a:t> </a:t>
            </a:r>
            <a:r>
              <a:rPr lang="vi-VN" sz="3000" dirty="0" err="1">
                <a:latin typeface="+mj-lt"/>
              </a:rPr>
              <a:t>làm</a:t>
            </a:r>
            <a:r>
              <a:rPr lang="vi-VN" sz="3000" dirty="0">
                <a:latin typeface="+mj-lt"/>
              </a:rPr>
              <a:t> tăng ma </a:t>
            </a:r>
            <a:r>
              <a:rPr lang="vi-VN" sz="3000" dirty="0" err="1">
                <a:latin typeface="+mj-lt"/>
              </a:rPr>
              <a:t>sát</a:t>
            </a:r>
            <a:r>
              <a:rPr lang="vi-VN" sz="3000" dirty="0">
                <a:latin typeface="+mj-lt"/>
              </a:rPr>
              <a:t>.</a:t>
            </a:r>
            <a:br>
              <a:rPr lang="vi-VN" sz="3000" dirty="0">
                <a:latin typeface="+mj-lt"/>
              </a:rPr>
            </a:br>
            <a:endParaRPr lang="vi-VN" sz="30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Grp="1" noRot="1" noChangeAspect="1" noMove="1" noResize="1" noEditPoints="1" noAdjustHandles="1" noChangeArrowheads="1" noChangeShapeType="1" noTextEdit="1"/>
          </p:cNvSpPr>
          <p:nvPr/>
        </p:nvSpPr>
        <p:spPr>
          <a:xfrm>
            <a:off x="1" y="0"/>
            <a:ext cx="12188726" cy="6858000"/>
          </a:xfrm>
          <a:prstGeom prst="rect">
            <a:avLst/>
          </a:prstGeom>
          <a:solidFill>
            <a:srgbClr val="4768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a:off x="495953" y="484068"/>
            <a:ext cx="6898027" cy="58893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Hình ảnh 5"/>
          <p:cNvPicPr>
            <a:picLocks noChangeAspect="1"/>
          </p:cNvPicPr>
          <p:nvPr/>
        </p:nvPicPr>
        <p:blipFill>
          <a:blip r:embed="rId2"/>
          <a:stretch>
            <a:fillRect/>
          </a:stretch>
        </p:blipFill>
        <p:spPr>
          <a:xfrm>
            <a:off x="818437" y="1505903"/>
            <a:ext cx="6253058" cy="3845630"/>
          </a:xfrm>
          <a:prstGeom prst="rect">
            <a:avLst/>
          </a:prstGeom>
        </p:spPr>
      </p:pic>
      <p:sp>
        <p:nvSpPr>
          <p:cNvPr id="15" name="Rectangle 14"/>
          <p:cNvSpPr>
            <a:spLocks noGrp="1" noRot="1" noChangeAspect="1" noMove="1" noResize="1" noEditPoints="1" noAdjustHandles="1" noChangeArrowheads="1" noChangeShapeType="1" noTextEdit="1"/>
          </p:cNvSpPr>
          <p:nvPr/>
        </p:nvSpPr>
        <p:spPr>
          <a:xfrm>
            <a:off x="7561393" y="484069"/>
            <a:ext cx="4145975" cy="349989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Hình ảnh 4"/>
          <p:cNvPicPr>
            <a:picLocks noChangeAspect="1"/>
          </p:cNvPicPr>
          <p:nvPr/>
        </p:nvPicPr>
        <p:blipFill>
          <a:blip r:embed="rId3"/>
          <a:stretch>
            <a:fillRect/>
          </a:stretch>
        </p:blipFill>
        <p:spPr>
          <a:xfrm>
            <a:off x="7883059" y="1161334"/>
            <a:ext cx="3502643" cy="2145368"/>
          </a:xfrm>
          <a:prstGeom prst="rect">
            <a:avLst/>
          </a:prstGeom>
        </p:spPr>
      </p:pic>
      <p:sp>
        <p:nvSpPr>
          <p:cNvPr id="17" name="Rectangle 16"/>
          <p:cNvSpPr>
            <a:spLocks noGrp="1" noRot="1" noChangeAspect="1" noMove="1" noResize="1" noEditPoints="1" noAdjustHandles="1" noChangeArrowheads="1" noChangeShapeType="1" noTextEdit="1"/>
          </p:cNvSpPr>
          <p:nvPr/>
        </p:nvSpPr>
        <p:spPr>
          <a:xfrm>
            <a:off x="7561393" y="4144834"/>
            <a:ext cx="4145975" cy="221151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Hình ảnh 3"/>
          <p:cNvPicPr>
            <a:picLocks noChangeAspect="1"/>
          </p:cNvPicPr>
          <p:nvPr/>
        </p:nvPicPr>
        <p:blipFill>
          <a:blip r:embed="rId4"/>
          <a:stretch>
            <a:fillRect/>
          </a:stretch>
        </p:blipFill>
        <p:spPr>
          <a:xfrm>
            <a:off x="8235540" y="4446259"/>
            <a:ext cx="2797681" cy="160866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endParaRPr lang="vi-VN" dirty="0">
              <a:solidFill>
                <a:srgbClr val="FFFFFF"/>
              </a:solidFill>
            </a:endParaRPr>
          </a:p>
        </p:txBody>
      </p:sp>
      <p:sp>
        <p:nvSpPr>
          <p:cNvPr id="12"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450166"/>
            <a:ext cx="7397689" cy="6088746"/>
          </a:xfrm>
        </p:spPr>
        <p:txBody>
          <a:bodyPr anchor="ctr">
            <a:normAutofit lnSpcReduction="10000"/>
          </a:bodyPr>
          <a:lstStyle/>
          <a:p>
            <a:pPr marL="0" indent="0">
              <a:buNone/>
            </a:pPr>
            <a:r>
              <a:rPr lang="vi-VN" sz="3000" b="1" dirty="0">
                <a:latin typeface="+mj-lt"/>
              </a:rPr>
              <a:t>Phương </a:t>
            </a:r>
            <a:r>
              <a:rPr lang="vi-VN" sz="3000" b="1" dirty="0" err="1">
                <a:latin typeface="+mj-lt"/>
              </a:rPr>
              <a:t>pháp</a:t>
            </a:r>
            <a:r>
              <a:rPr lang="vi-VN" sz="3000" b="1" dirty="0">
                <a:latin typeface="+mj-lt"/>
              </a:rPr>
              <a:t> </a:t>
            </a:r>
            <a:r>
              <a:rPr lang="vi-VN" sz="3000" b="1" dirty="0" err="1">
                <a:latin typeface="+mj-lt"/>
              </a:rPr>
              <a:t>chằng</a:t>
            </a:r>
            <a:r>
              <a:rPr lang="vi-VN" sz="3000" b="1" dirty="0">
                <a:latin typeface="+mj-lt"/>
              </a:rPr>
              <a:t> </a:t>
            </a:r>
            <a:r>
              <a:rPr lang="vi-VN" sz="3000" b="1" dirty="0" err="1">
                <a:latin typeface="+mj-lt"/>
              </a:rPr>
              <a:t>buộc</a:t>
            </a:r>
            <a:r>
              <a:rPr lang="vi-VN" sz="3000" b="1" dirty="0">
                <a:latin typeface="+mj-lt"/>
              </a:rPr>
              <a:t> </a:t>
            </a:r>
            <a:r>
              <a:rPr lang="vi-VN" sz="3000" b="1" dirty="0" err="1">
                <a:latin typeface="+mj-lt"/>
              </a:rPr>
              <a:t>trực</a:t>
            </a:r>
            <a:r>
              <a:rPr lang="vi-VN" sz="3000" b="1" dirty="0">
                <a:latin typeface="+mj-lt"/>
              </a:rPr>
              <a:t> </a:t>
            </a:r>
            <a:r>
              <a:rPr lang="vi-VN" sz="3000" b="1" dirty="0" err="1">
                <a:latin typeface="+mj-lt"/>
              </a:rPr>
              <a:t>tiếp</a:t>
            </a:r>
            <a:endParaRPr lang="vi-VN" sz="3000" b="1" dirty="0">
              <a:latin typeface="+mj-lt"/>
            </a:endParaRPr>
          </a:p>
          <a:p>
            <a:r>
              <a:rPr lang="vi-VN" sz="3000" dirty="0" err="1">
                <a:latin typeface="+mj-lt"/>
              </a:rPr>
              <a:t>Chỉ</a:t>
            </a:r>
            <a:r>
              <a:rPr lang="vi-VN" sz="3000" dirty="0">
                <a:latin typeface="+mj-lt"/>
              </a:rPr>
              <a:t> </a:t>
            </a:r>
            <a:r>
              <a:rPr lang="vi-VN" sz="3000" dirty="0" err="1">
                <a:latin typeface="+mj-lt"/>
              </a:rPr>
              <a:t>áp</a:t>
            </a:r>
            <a:r>
              <a:rPr lang="vi-VN" sz="3000" dirty="0">
                <a:latin typeface="+mj-lt"/>
              </a:rPr>
              <a:t> </a:t>
            </a:r>
            <a:r>
              <a:rPr lang="vi-VN" sz="3000" dirty="0" err="1">
                <a:latin typeface="+mj-lt"/>
              </a:rPr>
              <a:t>dụng</a:t>
            </a:r>
            <a:r>
              <a:rPr lang="vi-VN" sz="3000" dirty="0">
                <a:latin typeface="+mj-lt"/>
              </a:rPr>
              <a:t> cho </a:t>
            </a:r>
            <a:r>
              <a:rPr lang="vi-VN" sz="3000" dirty="0" err="1">
                <a:latin typeface="+mj-lt"/>
              </a:rPr>
              <a:t>những</a:t>
            </a:r>
            <a:r>
              <a:rPr lang="vi-VN" sz="3000" dirty="0">
                <a:latin typeface="+mj-lt"/>
              </a:rPr>
              <a:t> </a:t>
            </a:r>
            <a:r>
              <a:rPr lang="vi-VN" sz="3000" dirty="0" err="1">
                <a:latin typeface="+mj-lt"/>
              </a:rPr>
              <a:t>kiện</a:t>
            </a:r>
            <a:r>
              <a:rPr lang="vi-VN" sz="3000" dirty="0">
                <a:latin typeface="+mj-lt"/>
              </a:rPr>
              <a:t> </a:t>
            </a:r>
            <a:r>
              <a:rPr lang="vi-VN" sz="3000" dirty="0" err="1">
                <a:latin typeface="+mj-lt"/>
              </a:rPr>
              <a:t>hàng</a:t>
            </a:r>
            <a:r>
              <a:rPr lang="vi-VN" sz="3000" dirty="0">
                <a:latin typeface="+mj-lt"/>
              </a:rPr>
              <a:t> </a:t>
            </a:r>
            <a:r>
              <a:rPr lang="vi-VN" sz="3000" dirty="0" err="1">
                <a:latin typeface="+mj-lt"/>
              </a:rPr>
              <a:t>có</a:t>
            </a:r>
            <a:r>
              <a:rPr lang="vi-VN" sz="3000" dirty="0">
                <a:latin typeface="+mj-lt"/>
              </a:rPr>
              <a:t> </a:t>
            </a:r>
            <a:r>
              <a:rPr lang="vi-VN" sz="3000" dirty="0" err="1">
                <a:latin typeface="+mj-lt"/>
              </a:rPr>
              <a:t>điểm</a:t>
            </a:r>
            <a:r>
              <a:rPr lang="vi-VN" sz="3000" dirty="0">
                <a:latin typeface="+mj-lt"/>
              </a:rPr>
              <a:t> </a:t>
            </a:r>
            <a:r>
              <a:rPr lang="vi-VN" sz="3000" dirty="0" err="1">
                <a:latin typeface="+mj-lt"/>
              </a:rPr>
              <a:t>lashing</a:t>
            </a:r>
            <a:r>
              <a:rPr lang="vi-VN" sz="3000" dirty="0">
                <a:latin typeface="+mj-lt"/>
              </a:rPr>
              <a:t> </a:t>
            </a:r>
            <a:r>
              <a:rPr lang="vi-VN" sz="3000" dirty="0" err="1">
                <a:latin typeface="+mj-lt"/>
              </a:rPr>
              <a:t>cố</a:t>
            </a:r>
            <a:r>
              <a:rPr lang="vi-VN" sz="3000" dirty="0">
                <a:latin typeface="+mj-lt"/>
              </a:rPr>
              <a:t> </a:t>
            </a:r>
            <a:r>
              <a:rPr lang="vi-VN" sz="3000" dirty="0" err="1">
                <a:latin typeface="+mj-lt"/>
              </a:rPr>
              <a:t>định</a:t>
            </a:r>
            <a:r>
              <a:rPr lang="vi-VN" sz="3000" dirty="0">
                <a:latin typeface="+mj-lt"/>
              </a:rPr>
              <a:t>.</a:t>
            </a:r>
          </a:p>
          <a:p>
            <a:r>
              <a:rPr lang="vi-VN" sz="3000" dirty="0">
                <a:latin typeface="+mj-lt"/>
              </a:rPr>
              <a:t>Phương </a:t>
            </a:r>
            <a:r>
              <a:rPr lang="vi-VN" sz="3000" dirty="0" err="1">
                <a:latin typeface="+mj-lt"/>
              </a:rPr>
              <a:t>pháp</a:t>
            </a:r>
            <a:r>
              <a:rPr lang="vi-VN" sz="3000" dirty="0">
                <a:latin typeface="+mj-lt"/>
              </a:rPr>
              <a:t> </a:t>
            </a:r>
            <a:r>
              <a:rPr lang="vi-VN" sz="3000" dirty="0" err="1">
                <a:latin typeface="+mj-lt"/>
              </a:rPr>
              <a:t>này</a:t>
            </a:r>
            <a:r>
              <a:rPr lang="vi-VN" sz="3000" dirty="0">
                <a:latin typeface="+mj-lt"/>
              </a:rPr>
              <a:t> chia </a:t>
            </a:r>
            <a:r>
              <a:rPr lang="vi-VN" sz="3000" dirty="0" err="1">
                <a:latin typeface="+mj-lt"/>
              </a:rPr>
              <a:t>làm</a:t>
            </a:r>
            <a:r>
              <a:rPr lang="vi-VN" sz="3000" dirty="0">
                <a:latin typeface="+mj-lt"/>
              </a:rPr>
              <a:t> 2 </a:t>
            </a:r>
            <a:r>
              <a:rPr lang="vi-VN" sz="3000" dirty="0" err="1">
                <a:latin typeface="+mj-lt"/>
              </a:rPr>
              <a:t>loại</a:t>
            </a:r>
            <a:r>
              <a:rPr lang="vi-VN" sz="3000" dirty="0">
                <a:latin typeface="+mj-lt"/>
              </a:rPr>
              <a:t> </a:t>
            </a:r>
            <a:r>
              <a:rPr lang="vi-VN" sz="3000" dirty="0" err="1">
                <a:latin typeface="+mj-lt"/>
              </a:rPr>
              <a:t>là</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thẳng</a:t>
            </a:r>
            <a:r>
              <a:rPr lang="vi-VN" sz="3000" dirty="0">
                <a:latin typeface="+mj-lt"/>
              </a:rPr>
              <a:t> (</a:t>
            </a:r>
            <a:r>
              <a:rPr lang="vi-VN" sz="3000" dirty="0" err="1">
                <a:latin typeface="+mj-lt"/>
              </a:rPr>
              <a:t>straight</a:t>
            </a:r>
            <a:r>
              <a:rPr lang="vi-VN" sz="3000" dirty="0">
                <a:latin typeface="+mj-lt"/>
              </a:rPr>
              <a:t> </a:t>
            </a:r>
            <a:r>
              <a:rPr lang="vi-VN" sz="3000" dirty="0" err="1">
                <a:latin typeface="+mj-lt"/>
              </a:rPr>
              <a:t>lashing</a:t>
            </a:r>
            <a:r>
              <a:rPr lang="vi-VN" sz="3000" dirty="0">
                <a:latin typeface="+mj-lt"/>
              </a:rPr>
              <a:t>) </a:t>
            </a:r>
            <a:r>
              <a:rPr lang="vi-VN" sz="3000" dirty="0" err="1">
                <a:latin typeface="+mj-lt"/>
              </a:rPr>
              <a:t>và</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chéo</a:t>
            </a:r>
            <a:r>
              <a:rPr lang="vi-VN" sz="3000" dirty="0">
                <a:latin typeface="+mj-lt"/>
              </a:rPr>
              <a:t> (</a:t>
            </a:r>
            <a:r>
              <a:rPr lang="vi-VN" sz="3000" dirty="0" err="1">
                <a:latin typeface="+mj-lt"/>
              </a:rPr>
              <a:t>cross</a:t>
            </a:r>
            <a:r>
              <a:rPr lang="vi-VN" sz="3000" dirty="0">
                <a:latin typeface="+mj-lt"/>
              </a:rPr>
              <a:t> </a:t>
            </a:r>
            <a:r>
              <a:rPr lang="vi-VN" sz="3000" dirty="0" err="1">
                <a:latin typeface="+mj-lt"/>
              </a:rPr>
              <a:t>lashing</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thẳng</a:t>
            </a:r>
            <a:r>
              <a:rPr lang="vi-VN" sz="3000" dirty="0">
                <a:latin typeface="+mj-lt"/>
              </a:rPr>
              <a:t> </a:t>
            </a:r>
            <a:r>
              <a:rPr lang="vi-VN" sz="3000" dirty="0" err="1">
                <a:latin typeface="+mj-lt"/>
              </a:rPr>
              <a:t>áp</a:t>
            </a:r>
            <a:r>
              <a:rPr lang="vi-VN" sz="3000" dirty="0">
                <a:latin typeface="+mj-lt"/>
              </a:rPr>
              <a:t> </a:t>
            </a:r>
            <a:r>
              <a:rPr lang="vi-VN" sz="3000" dirty="0" err="1">
                <a:latin typeface="+mj-lt"/>
              </a:rPr>
              <a:t>dụng</a:t>
            </a:r>
            <a:r>
              <a:rPr lang="vi-VN" sz="3000" dirty="0">
                <a:latin typeface="+mj-lt"/>
              </a:rPr>
              <a:t> trên </a:t>
            </a:r>
            <a:r>
              <a:rPr lang="vi-VN" sz="3000" dirty="0" err="1">
                <a:latin typeface="+mj-lt"/>
              </a:rPr>
              <a:t>thiết</a:t>
            </a:r>
            <a:r>
              <a:rPr lang="vi-VN" sz="3000" dirty="0">
                <a:latin typeface="+mj-lt"/>
              </a:rPr>
              <a:t> </a:t>
            </a:r>
            <a:r>
              <a:rPr lang="vi-VN" sz="3000" dirty="0" err="1">
                <a:latin typeface="+mj-lt"/>
              </a:rPr>
              <a:t>bị</a:t>
            </a:r>
            <a:r>
              <a:rPr lang="vi-VN" sz="3000" dirty="0">
                <a:latin typeface="+mj-lt"/>
              </a:rPr>
              <a:t> </a:t>
            </a:r>
            <a:r>
              <a:rPr lang="vi-VN" sz="3000" dirty="0" err="1">
                <a:latin typeface="+mj-lt"/>
              </a:rPr>
              <a:t>vận</a:t>
            </a:r>
            <a:r>
              <a:rPr lang="vi-VN" sz="3000" dirty="0">
                <a:latin typeface="+mj-lt"/>
              </a:rPr>
              <a:t> </a:t>
            </a:r>
            <a:r>
              <a:rPr lang="vi-VN" sz="3000" dirty="0" err="1">
                <a:latin typeface="+mj-lt"/>
              </a:rPr>
              <a:t>chuyển</a:t>
            </a:r>
            <a:r>
              <a:rPr lang="vi-VN" sz="3000" dirty="0">
                <a:latin typeface="+mj-lt"/>
              </a:rPr>
              <a:t> </a:t>
            </a:r>
            <a:r>
              <a:rPr lang="vi-VN" sz="3000" dirty="0" err="1">
                <a:latin typeface="+mj-lt"/>
              </a:rPr>
              <a:t>có</a:t>
            </a:r>
            <a:r>
              <a:rPr lang="vi-VN" sz="3000" dirty="0">
                <a:latin typeface="+mj-lt"/>
              </a:rPr>
              <a:t> không gian </a:t>
            </a:r>
            <a:r>
              <a:rPr lang="vi-VN" sz="3000" dirty="0" err="1">
                <a:latin typeface="+mj-lt"/>
              </a:rPr>
              <a:t>rộng</a:t>
            </a:r>
            <a:r>
              <a:rPr lang="vi-VN" sz="3000" dirty="0">
                <a:latin typeface="+mj-lt"/>
              </a:rPr>
              <a:t>.</a:t>
            </a:r>
          </a:p>
          <a:p>
            <a:r>
              <a:rPr lang="vi-VN" sz="3000" dirty="0" err="1">
                <a:latin typeface="+mj-lt"/>
              </a:rPr>
              <a:t>Còn</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chéo</a:t>
            </a:r>
            <a:r>
              <a:rPr lang="vi-VN" sz="3000" dirty="0">
                <a:latin typeface="+mj-lt"/>
              </a:rPr>
              <a:t> </a:t>
            </a:r>
            <a:r>
              <a:rPr lang="vi-VN" sz="3000" dirty="0" err="1">
                <a:latin typeface="+mj-lt"/>
              </a:rPr>
              <a:t>áp</a:t>
            </a:r>
            <a:r>
              <a:rPr lang="vi-VN" sz="3000" dirty="0">
                <a:latin typeface="+mj-lt"/>
              </a:rPr>
              <a:t> </a:t>
            </a:r>
            <a:r>
              <a:rPr lang="vi-VN" sz="3000" dirty="0" err="1">
                <a:latin typeface="+mj-lt"/>
              </a:rPr>
              <a:t>dụng</a:t>
            </a:r>
            <a:r>
              <a:rPr lang="vi-VN" sz="3000" dirty="0">
                <a:latin typeface="+mj-lt"/>
              </a:rPr>
              <a:t> trên </a:t>
            </a:r>
            <a:r>
              <a:rPr lang="vi-VN" sz="3000" dirty="0" err="1">
                <a:latin typeface="+mj-lt"/>
              </a:rPr>
              <a:t>các</a:t>
            </a:r>
            <a:r>
              <a:rPr lang="vi-VN" sz="3000" dirty="0">
                <a:latin typeface="+mj-lt"/>
              </a:rPr>
              <a:t> </a:t>
            </a:r>
            <a:r>
              <a:rPr lang="vi-VN" sz="3000" dirty="0" err="1">
                <a:latin typeface="+mj-lt"/>
              </a:rPr>
              <a:t>thiết</a:t>
            </a:r>
            <a:r>
              <a:rPr lang="vi-VN" sz="3000" dirty="0">
                <a:latin typeface="+mj-lt"/>
              </a:rPr>
              <a:t> </a:t>
            </a:r>
            <a:r>
              <a:rPr lang="vi-VN" sz="3000" dirty="0" err="1">
                <a:latin typeface="+mj-lt"/>
              </a:rPr>
              <a:t>bị</a:t>
            </a:r>
            <a:r>
              <a:rPr lang="vi-VN" sz="3000" dirty="0">
                <a:latin typeface="+mj-lt"/>
              </a:rPr>
              <a:t> </a:t>
            </a:r>
            <a:r>
              <a:rPr lang="vi-VN" sz="3000" dirty="0" err="1">
                <a:latin typeface="+mj-lt"/>
              </a:rPr>
              <a:t>vận</a:t>
            </a:r>
            <a:r>
              <a:rPr lang="vi-VN" sz="3000" dirty="0">
                <a:latin typeface="+mj-lt"/>
              </a:rPr>
              <a:t> </a:t>
            </a:r>
            <a:r>
              <a:rPr lang="vi-VN" sz="3000" dirty="0" err="1">
                <a:latin typeface="+mj-lt"/>
              </a:rPr>
              <a:t>chuyển</a:t>
            </a:r>
            <a:r>
              <a:rPr lang="vi-VN" sz="3000" dirty="0">
                <a:latin typeface="+mj-lt"/>
              </a:rPr>
              <a:t> </a:t>
            </a:r>
            <a:r>
              <a:rPr lang="vi-VN" sz="3000" dirty="0" err="1">
                <a:latin typeface="+mj-lt"/>
              </a:rPr>
              <a:t>có</a:t>
            </a:r>
            <a:r>
              <a:rPr lang="vi-VN" sz="3000" dirty="0">
                <a:latin typeface="+mj-lt"/>
              </a:rPr>
              <a:t> không gian </a:t>
            </a:r>
            <a:r>
              <a:rPr lang="vi-VN" sz="3000" dirty="0" err="1">
                <a:latin typeface="+mj-lt"/>
              </a:rPr>
              <a:t>hẹp</a:t>
            </a:r>
            <a:r>
              <a:rPr lang="vi-VN" sz="3000" dirty="0">
                <a:latin typeface="+mj-lt"/>
              </a:rPr>
              <a:t>. Khi </a:t>
            </a:r>
            <a:r>
              <a:rPr lang="vi-VN" sz="3000" dirty="0" err="1">
                <a:latin typeface="+mj-lt"/>
              </a:rPr>
              <a:t>thực</a:t>
            </a:r>
            <a:r>
              <a:rPr lang="vi-VN" sz="3000" dirty="0">
                <a:latin typeface="+mj-lt"/>
              </a:rPr>
              <a:t> </a:t>
            </a:r>
            <a:r>
              <a:rPr lang="vi-VN" sz="3000" dirty="0" err="1">
                <a:latin typeface="+mj-lt"/>
              </a:rPr>
              <a:t>hiện</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chéo</a:t>
            </a:r>
            <a:r>
              <a:rPr lang="vi-VN" sz="3000" dirty="0">
                <a:latin typeface="+mj-lt"/>
              </a:rPr>
              <a:t> </a:t>
            </a:r>
            <a:r>
              <a:rPr lang="vi-VN" sz="3000" dirty="0" err="1">
                <a:latin typeface="+mj-lt"/>
              </a:rPr>
              <a:t>thì</a:t>
            </a:r>
            <a:r>
              <a:rPr lang="vi-VN" sz="3000" dirty="0">
                <a:latin typeface="+mj-lt"/>
              </a:rPr>
              <a:t> </a:t>
            </a:r>
            <a:r>
              <a:rPr lang="vi-VN" sz="3000" dirty="0" err="1">
                <a:latin typeface="+mj-lt"/>
              </a:rPr>
              <a:t>hướng</a:t>
            </a:r>
            <a:r>
              <a:rPr lang="vi-VN" sz="3000" dirty="0">
                <a:latin typeface="+mj-lt"/>
              </a:rPr>
              <a:t> </a:t>
            </a:r>
            <a:r>
              <a:rPr lang="vi-VN" sz="3000" dirty="0" err="1">
                <a:latin typeface="+mj-lt"/>
              </a:rPr>
              <a:t>chằng</a:t>
            </a:r>
            <a:r>
              <a:rPr lang="vi-VN" sz="3000" dirty="0">
                <a:latin typeface="+mj-lt"/>
              </a:rPr>
              <a:t> </a:t>
            </a:r>
            <a:r>
              <a:rPr lang="vi-VN" sz="3000" dirty="0" err="1">
                <a:latin typeface="+mj-lt"/>
              </a:rPr>
              <a:t>buộc</a:t>
            </a:r>
            <a:r>
              <a:rPr lang="vi-VN" sz="3000" dirty="0">
                <a:latin typeface="+mj-lt"/>
              </a:rPr>
              <a:t> </a:t>
            </a:r>
            <a:r>
              <a:rPr lang="vi-VN" sz="3000" dirty="0" err="1">
                <a:latin typeface="+mj-lt"/>
              </a:rPr>
              <a:t>phải</a:t>
            </a:r>
            <a:r>
              <a:rPr lang="vi-VN" sz="3000" dirty="0">
                <a:latin typeface="+mj-lt"/>
              </a:rPr>
              <a:t> </a:t>
            </a:r>
            <a:r>
              <a:rPr lang="vi-VN" sz="3000" dirty="0" err="1">
                <a:latin typeface="+mj-lt"/>
              </a:rPr>
              <a:t>đảm</a:t>
            </a:r>
            <a:r>
              <a:rPr lang="vi-VN" sz="3000" dirty="0">
                <a:latin typeface="+mj-lt"/>
              </a:rPr>
              <a:t> </a:t>
            </a:r>
            <a:r>
              <a:rPr lang="vi-VN" sz="3000" dirty="0" err="1">
                <a:latin typeface="+mj-lt"/>
              </a:rPr>
              <a:t>bảo</a:t>
            </a:r>
            <a:r>
              <a:rPr lang="vi-VN" sz="3000" dirty="0">
                <a:latin typeface="+mj-lt"/>
              </a:rPr>
              <a:t> đi qua </a:t>
            </a:r>
            <a:r>
              <a:rPr lang="vi-VN" sz="3000" dirty="0" err="1">
                <a:latin typeface="+mj-lt"/>
              </a:rPr>
              <a:t>trọng</a:t>
            </a:r>
            <a:r>
              <a:rPr lang="vi-VN" sz="3000" dirty="0">
                <a:latin typeface="+mj-lt"/>
              </a:rPr>
              <a:t> tâm </a:t>
            </a:r>
            <a:r>
              <a:rPr lang="vi-VN" sz="3000" dirty="0" err="1">
                <a:latin typeface="+mj-lt"/>
              </a:rPr>
              <a:t>của</a:t>
            </a:r>
            <a:r>
              <a:rPr lang="vi-VN" sz="3000" dirty="0">
                <a:latin typeface="+mj-lt"/>
              </a:rPr>
              <a:t> </a:t>
            </a:r>
            <a:r>
              <a:rPr lang="vi-VN" sz="3000" dirty="0" err="1">
                <a:latin typeface="+mj-lt"/>
              </a:rPr>
              <a:t>kiện</a:t>
            </a:r>
            <a:r>
              <a:rPr lang="vi-VN" sz="3000" dirty="0">
                <a:latin typeface="+mj-lt"/>
              </a:rPr>
              <a:t> </a:t>
            </a:r>
            <a:r>
              <a:rPr lang="vi-VN" sz="3000" dirty="0" err="1">
                <a:latin typeface="+mj-lt"/>
              </a:rPr>
              <a:t>hàng</a:t>
            </a:r>
            <a:r>
              <a:rPr lang="vi-VN" sz="3000" dirty="0">
                <a:latin typeface="+mj-lt"/>
              </a:rPr>
              <a:t> </a:t>
            </a:r>
            <a:r>
              <a:rPr lang="vi-VN" sz="3000" dirty="0" err="1">
                <a:latin typeface="+mj-lt"/>
              </a:rPr>
              <a:t>nếu</a:t>
            </a:r>
            <a:r>
              <a:rPr lang="vi-VN" sz="3000" dirty="0">
                <a:latin typeface="+mj-lt"/>
              </a:rPr>
              <a:t> không </a:t>
            </a:r>
            <a:r>
              <a:rPr lang="vi-VN" sz="3000" dirty="0" err="1">
                <a:latin typeface="+mj-lt"/>
              </a:rPr>
              <a:t>sẽ</a:t>
            </a:r>
            <a:r>
              <a:rPr lang="vi-VN" sz="3000" dirty="0">
                <a:latin typeface="+mj-lt"/>
              </a:rPr>
              <a:t> gây </a:t>
            </a:r>
            <a:r>
              <a:rPr lang="vi-VN" sz="3000" dirty="0" err="1">
                <a:latin typeface="+mj-lt"/>
              </a:rPr>
              <a:t>đổ</a:t>
            </a:r>
            <a:r>
              <a:rPr lang="vi-VN" sz="3000" dirty="0">
                <a:latin typeface="+mj-lt"/>
              </a:rPr>
              <a:t> </a:t>
            </a:r>
            <a:r>
              <a:rPr lang="vi-VN" sz="3000" dirty="0" err="1">
                <a:latin typeface="+mj-lt"/>
              </a:rPr>
              <a:t>hàng</a:t>
            </a:r>
            <a:r>
              <a:rPr lang="vi-VN" sz="3000" dirty="0">
                <a:latin typeface="+mj-lt"/>
              </a:rPr>
              <a:t>.</a:t>
            </a:r>
          </a:p>
          <a:p>
            <a:endParaRPr lang="vi-VN" sz="26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0" y="0"/>
            <a:ext cx="12192000" cy="3429000"/>
          </a:xfrm>
          <a:prstGeom prst="rect">
            <a:avLst/>
          </a:prstGeom>
        </p:spPr>
      </p:pic>
      <p:pic>
        <p:nvPicPr>
          <p:cNvPr id="5" name="Hình ảnh 4"/>
          <p:cNvPicPr>
            <a:picLocks noChangeAspect="1"/>
          </p:cNvPicPr>
          <p:nvPr/>
        </p:nvPicPr>
        <p:blipFill>
          <a:blip r:embed="rId3"/>
          <a:stretch>
            <a:fillRect/>
          </a:stretch>
        </p:blipFill>
        <p:spPr>
          <a:xfrm>
            <a:off x="0" y="3657600"/>
            <a:ext cx="12192000" cy="32004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endParaRPr lang="vi-VN" dirty="0">
              <a:solidFill>
                <a:srgbClr val="FFFFFF"/>
              </a:solidFill>
            </a:endParaRPr>
          </a:p>
        </p:txBody>
      </p:sp>
      <p:sp>
        <p:nvSpPr>
          <p:cNvPr id="12"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591344"/>
            <a:ext cx="6906491" cy="5585619"/>
          </a:xfrm>
        </p:spPr>
        <p:txBody>
          <a:bodyPr anchor="ctr">
            <a:normAutofit/>
          </a:bodyPr>
          <a:lstStyle/>
          <a:p>
            <a:pPr marL="0" indent="0">
              <a:buNone/>
            </a:pPr>
            <a:r>
              <a:rPr lang="en-US" sz="3000" b="1" dirty="0">
                <a:latin typeface="Times New Roman" panose="02020603050405020304" pitchFamily="18" charset="0"/>
                <a:cs typeface="Times New Roman" panose="02020603050405020304" pitchFamily="18" charset="0"/>
              </a:rPr>
              <a:t>Lashing </a:t>
            </a:r>
            <a:r>
              <a:rPr lang="en-US" sz="3000" b="1" dirty="0" err="1">
                <a:latin typeface="Times New Roman" panose="02020603050405020304" pitchFamily="18" charset="0"/>
                <a:cs typeface="Times New Roman" panose="02020603050405020304" pitchFamily="18" charset="0"/>
              </a:rPr>
              <a:t>Tạo</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Bó</a:t>
            </a:r>
            <a:r>
              <a:rPr lang="en-US" sz="3000" b="1" dirty="0">
                <a:latin typeface="Times New Roman" panose="02020603050405020304" pitchFamily="18" charset="0"/>
                <a:cs typeface="Times New Roman" panose="02020603050405020304" pitchFamily="18" charset="0"/>
              </a:rPr>
              <a:t> (Round – Turn Lashing)</a:t>
            </a:r>
          </a:p>
          <a:p>
            <a:r>
              <a:rPr lang="vi-VN" sz="3000" dirty="0">
                <a:latin typeface="Times New Roman" panose="02020603050405020304" pitchFamily="18" charset="0"/>
                <a:cs typeface="Times New Roman" panose="02020603050405020304" pitchFamily="18" charset="0"/>
              </a:rPr>
              <a:t>Phương </a:t>
            </a:r>
            <a:r>
              <a:rPr lang="vi-VN" sz="3000" dirty="0" err="1">
                <a:latin typeface="Times New Roman" panose="02020603050405020304" pitchFamily="18" charset="0"/>
                <a:cs typeface="Times New Roman" panose="02020603050405020304" pitchFamily="18" charset="0"/>
              </a:rPr>
              <a:t>pháp</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chằng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buộc</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tạo</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bó</a:t>
            </a:r>
            <a:r>
              <a:rPr lang="vi-VN" sz="3000" dirty="0">
                <a:latin typeface="Times New Roman" panose="02020603050405020304" pitchFamily="18" charset="0"/>
                <a:cs typeface="Times New Roman" panose="02020603050405020304" pitchFamily="18" charset="0"/>
              </a:rPr>
              <a:t> tăng </a:t>
            </a:r>
            <a:r>
              <a:rPr lang="vi-VN" sz="3000" dirty="0" err="1">
                <a:latin typeface="Times New Roman" panose="02020603050405020304" pitchFamily="18" charset="0"/>
                <a:cs typeface="Times New Roman" panose="02020603050405020304" pitchFamily="18" charset="0"/>
              </a:rPr>
              <a:t>khối</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lượng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của</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kiện</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và</a:t>
            </a:r>
            <a:r>
              <a:rPr lang="vi-VN" sz="3000" dirty="0">
                <a:latin typeface="Times New Roman" panose="02020603050405020304" pitchFamily="18" charset="0"/>
                <a:cs typeface="Times New Roman" panose="02020603050405020304" pitchFamily="18" charset="0"/>
              </a:rPr>
              <a:t> tăng </a:t>
            </a:r>
            <a:r>
              <a:rPr lang="vi-VN" sz="3000" dirty="0" err="1">
                <a:latin typeface="Times New Roman" panose="02020603050405020304" pitchFamily="18" charset="0"/>
                <a:cs typeface="Times New Roman" panose="02020603050405020304" pitchFamily="18" charset="0"/>
              </a:rPr>
              <a:t>chiều</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rộng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bó</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làm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giảm</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rủi</a:t>
            </a:r>
            <a:r>
              <a:rPr lang="vi-VN" sz="3000" dirty="0">
                <a:latin typeface="Times New Roman" panose="02020603050405020304" pitchFamily="18" charset="0"/>
                <a:cs typeface="Times New Roman" panose="02020603050405020304" pitchFamily="18" charset="0"/>
              </a:rPr>
              <a:t> ro </a:t>
            </a:r>
            <a:r>
              <a:rPr lang="vi-VN" sz="3000" dirty="0" err="1">
                <a:latin typeface="Times New Roman" panose="02020603050405020304" pitchFamily="18" charset="0"/>
                <a:cs typeface="Times New Roman" panose="02020603050405020304" pitchFamily="18" charset="0"/>
              </a:rPr>
              <a:t>đổ</a:t>
            </a:r>
            <a:r>
              <a:rPr lang="vi-VN" sz="3000" dirty="0">
                <a:latin typeface="Times New Roman" panose="02020603050405020304" pitchFamily="18" charset="0"/>
                <a:cs typeface="Times New Roman" panose="02020603050405020304" pitchFamily="18" charset="0"/>
              </a:rPr>
              <a:t> </a:t>
            </a:r>
            <a:r>
              <a:rPr lang="vi-VN" sz="3000" dirty="0" err="1">
                <a:latin typeface="Times New Roman" panose="02020603050405020304" pitchFamily="18" charset="0"/>
                <a:cs typeface="Times New Roman" panose="02020603050405020304" pitchFamily="18" charset="0"/>
              </a:rPr>
              <a:t>hàng</a:t>
            </a:r>
            <a:r>
              <a:rPr lang="vi-VN" sz="3000" dirty="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a:p>
            <a:endParaRPr lang="vi-VN"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6266571" y="648359"/>
            <a:ext cx="5715000" cy="5710238"/>
          </a:xfrm>
          <a:prstGeom prst="rect">
            <a:avLst/>
          </a:prstGeom>
        </p:spPr>
      </p:pic>
      <p:pic>
        <p:nvPicPr>
          <p:cNvPr id="5" name="Hình ảnh 4"/>
          <p:cNvPicPr>
            <a:picLocks noChangeAspect="1"/>
          </p:cNvPicPr>
          <p:nvPr/>
        </p:nvPicPr>
        <p:blipFill>
          <a:blip r:embed="rId3"/>
          <a:stretch>
            <a:fillRect/>
          </a:stretch>
        </p:blipFill>
        <p:spPr>
          <a:xfrm>
            <a:off x="210430" y="648359"/>
            <a:ext cx="5715000" cy="53386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hỗ dành sẵn cho Nội dung 3"/>
          <p:cNvPicPr>
            <a:picLocks noGrp="1" noChangeAspect="1"/>
          </p:cNvPicPr>
          <p:nvPr>
            <p:ph idx="1"/>
          </p:nvPr>
        </p:nvPicPr>
        <p:blipFill>
          <a:blip r:embed="rId2"/>
          <a:stretch>
            <a:fillRect/>
          </a:stretch>
        </p:blipFill>
        <p:spPr>
          <a:xfrm>
            <a:off x="-1" y="-1"/>
            <a:ext cx="12192001" cy="6857999"/>
          </a:xfrm>
          <a:prstGeom prst="rect">
            <a:avLst/>
          </a:prstGeom>
        </p:spPr>
      </p:pic>
    </p:spTree>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p:cNvSpPr>
            <a:spLocks noGrp="1" noRot="1" noChangeAspect="1" noMove="1" noResize="1" noEditPoints="1" noAdjustHandles="1" noChangeArrowheads="1" noChangeShapeType="1" noTextEdit="1"/>
          </p:cNvSpPr>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êu đề 1"/>
          <p:cNvSpPr>
            <a:spLocks noGrp="1"/>
          </p:cNvSpPr>
          <p:nvPr>
            <p:ph type="title"/>
          </p:nvPr>
        </p:nvSpPr>
        <p:spPr>
          <a:xfrm>
            <a:off x="686834" y="1153572"/>
            <a:ext cx="3200400" cy="4461163"/>
          </a:xfrm>
        </p:spPr>
        <p:txBody>
          <a:bodyPr>
            <a:normAutofit/>
          </a:bodyPr>
          <a:lstStyle/>
          <a:p>
            <a:r>
              <a:rPr lang="en-US" dirty="0">
                <a:solidFill>
                  <a:srgbClr val="FFFFFF"/>
                </a:solidFill>
              </a:rPr>
              <a:t>3.3 </a:t>
            </a:r>
            <a:r>
              <a:rPr lang="en-US" dirty="0" err="1">
                <a:solidFill>
                  <a:srgbClr val="FFFFFF"/>
                </a:solidFill>
              </a:rPr>
              <a:t>Đóng</a:t>
            </a:r>
            <a:r>
              <a:rPr lang="en-US" dirty="0">
                <a:solidFill>
                  <a:srgbClr val="FFFFFF"/>
                </a:solidFill>
              </a:rPr>
              <a:t>/ </a:t>
            </a:r>
            <a:r>
              <a:rPr lang="en-US" dirty="0" err="1">
                <a:solidFill>
                  <a:srgbClr val="FFFFFF"/>
                </a:solidFill>
              </a:rPr>
              <a:t>chằng</a:t>
            </a:r>
            <a:r>
              <a:rPr lang="en-US" dirty="0">
                <a:solidFill>
                  <a:srgbClr val="FFFFFF"/>
                </a:solidFill>
              </a:rPr>
              <a:t> </a:t>
            </a:r>
            <a:r>
              <a:rPr lang="en-US" dirty="0" err="1">
                <a:solidFill>
                  <a:srgbClr val="FFFFFF"/>
                </a:solidFill>
              </a:rPr>
              <a:t>buộc</a:t>
            </a:r>
            <a:r>
              <a:rPr lang="en-US" dirty="0">
                <a:solidFill>
                  <a:srgbClr val="FFFFFF"/>
                </a:solidFill>
              </a:rPr>
              <a:t> container</a:t>
            </a:r>
            <a:endParaRPr lang="vi-VN" dirty="0">
              <a:solidFill>
                <a:srgbClr val="FFFFFF"/>
              </a:solidFill>
            </a:endParaRPr>
          </a:p>
        </p:txBody>
      </p:sp>
      <p:sp>
        <p:nvSpPr>
          <p:cNvPr id="12" name="Arc 11"/>
          <p:cNvSpPr>
            <a:spLocks noGrp="1" noRot="1" noChangeAspect="1" noMove="1" noResize="1" noEditPoints="1" noAdjustHandles="1" noChangeArrowheads="1" noChangeShapeType="1" noTextEdit="1"/>
          </p:cNvSpPr>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hỗ dành sẵn cho Nội dung 2"/>
          <p:cNvSpPr>
            <a:spLocks noGrp="1"/>
          </p:cNvSpPr>
          <p:nvPr>
            <p:ph idx="1"/>
          </p:nvPr>
        </p:nvSpPr>
        <p:spPr>
          <a:xfrm>
            <a:off x="4447308" y="591344"/>
            <a:ext cx="6906491" cy="5585619"/>
          </a:xfrm>
        </p:spPr>
        <p:txBody>
          <a:bodyPr anchor="ctr">
            <a:normAutofit/>
          </a:bodyPr>
          <a:lstStyle/>
          <a:p>
            <a:r>
              <a:rPr lang="vi-VN" dirty="0"/>
              <a:t>Trên </a:t>
            </a:r>
            <a:r>
              <a:rPr lang="vi-VN" dirty="0" err="1"/>
              <a:t>thực</a:t>
            </a:r>
            <a:r>
              <a:rPr lang="vi-VN" dirty="0"/>
              <a:t> </a:t>
            </a:r>
            <a:r>
              <a:rPr lang="vi-VN" dirty="0" err="1"/>
              <a:t>tế</a:t>
            </a:r>
            <a:r>
              <a:rPr lang="vi-VN" dirty="0"/>
              <a:t>, </a:t>
            </a:r>
            <a:r>
              <a:rPr lang="vi-VN" dirty="0" err="1"/>
              <a:t>các</a:t>
            </a:r>
            <a:r>
              <a:rPr lang="vi-VN" dirty="0"/>
              <a:t> </a:t>
            </a:r>
            <a:r>
              <a:rPr lang="vi-VN" dirty="0" err="1"/>
              <a:t>nhà</a:t>
            </a:r>
            <a:r>
              <a:rPr lang="vi-VN" dirty="0"/>
              <a:t> </a:t>
            </a:r>
            <a:r>
              <a:rPr lang="vi-VN" dirty="0" err="1"/>
              <a:t>xuất</a:t>
            </a:r>
            <a:r>
              <a:rPr lang="vi-VN" dirty="0"/>
              <a:t> </a:t>
            </a:r>
            <a:r>
              <a:rPr lang="vi-VN" dirty="0" err="1"/>
              <a:t>khẩu</a:t>
            </a:r>
            <a:r>
              <a:rPr lang="vi-VN" dirty="0"/>
              <a:t> </a:t>
            </a:r>
            <a:r>
              <a:rPr lang="vi-VN" dirty="0" err="1"/>
              <a:t>thường</a:t>
            </a:r>
            <a:r>
              <a:rPr lang="vi-VN" dirty="0"/>
              <a:t> </a:t>
            </a:r>
            <a:r>
              <a:rPr lang="vi-VN" dirty="0" err="1"/>
              <a:t>kết</a:t>
            </a:r>
            <a:r>
              <a:rPr lang="vi-VN" dirty="0"/>
              <a:t> </a:t>
            </a:r>
            <a:r>
              <a:rPr lang="vi-VN" dirty="0" err="1"/>
              <a:t>hợp</a:t>
            </a:r>
            <a:r>
              <a:rPr lang="vi-VN" dirty="0"/>
              <a:t> </a:t>
            </a:r>
            <a:r>
              <a:rPr lang="vi-VN" dirty="0" err="1"/>
              <a:t>các</a:t>
            </a:r>
            <a:r>
              <a:rPr lang="vi-VN" dirty="0"/>
              <a:t> phương </a:t>
            </a:r>
            <a:r>
              <a:rPr lang="vi-VN" dirty="0" err="1"/>
              <a:t>pháp</a:t>
            </a:r>
            <a:r>
              <a:rPr lang="vi-VN" dirty="0"/>
              <a:t> </a:t>
            </a:r>
            <a:r>
              <a:rPr lang="vi-VN" b="1" dirty="0" err="1"/>
              <a:t>lashing</a:t>
            </a:r>
            <a:r>
              <a:rPr lang="vi-VN" b="1" dirty="0"/>
              <a:t> </a:t>
            </a:r>
            <a:r>
              <a:rPr lang="vi-VN" b="1" dirty="0" err="1"/>
              <a:t>chằng</a:t>
            </a:r>
            <a:r>
              <a:rPr lang="vi-VN" b="1" dirty="0"/>
              <a:t> </a:t>
            </a:r>
            <a:r>
              <a:rPr lang="vi-VN" b="1" dirty="0" err="1"/>
              <a:t>buộc</a:t>
            </a:r>
            <a:r>
              <a:rPr lang="vi-VN" b="1" dirty="0"/>
              <a:t> </a:t>
            </a:r>
            <a:r>
              <a:rPr lang="vi-VN" b="1" dirty="0" err="1"/>
              <a:t>bằng</a:t>
            </a:r>
            <a:r>
              <a:rPr lang="vi-VN" b="1" dirty="0"/>
              <a:t> dây đai </a:t>
            </a:r>
            <a:r>
              <a:rPr lang="vi-VN" b="1" dirty="0" err="1"/>
              <a:t>vải</a:t>
            </a:r>
            <a:r>
              <a:rPr lang="vi-VN" dirty="0"/>
              <a:t> </a:t>
            </a:r>
            <a:r>
              <a:rPr lang="vi-VN" dirty="0" err="1"/>
              <a:t>để</a:t>
            </a:r>
            <a:r>
              <a:rPr lang="vi-VN" dirty="0"/>
              <a:t> </a:t>
            </a:r>
            <a:r>
              <a:rPr lang="vi-VN" dirty="0" err="1"/>
              <a:t>đảm</a:t>
            </a:r>
            <a:r>
              <a:rPr lang="vi-VN" dirty="0"/>
              <a:t> </a:t>
            </a:r>
            <a:r>
              <a:rPr lang="vi-VN" dirty="0" err="1"/>
              <a:t>bảo</a:t>
            </a:r>
            <a:r>
              <a:rPr lang="vi-VN" dirty="0"/>
              <a:t> </a:t>
            </a:r>
            <a:r>
              <a:rPr lang="vi-VN" dirty="0" err="1"/>
              <a:t>hàng</a:t>
            </a:r>
            <a:r>
              <a:rPr lang="vi-VN" dirty="0"/>
              <a:t> </a:t>
            </a:r>
            <a:r>
              <a:rPr lang="vi-VN" dirty="0" err="1"/>
              <a:t>hóa</a:t>
            </a:r>
            <a:r>
              <a:rPr lang="vi-VN" dirty="0"/>
              <a:t> </a:t>
            </a:r>
            <a:r>
              <a:rPr lang="vi-VN" dirty="0" err="1"/>
              <a:t>chắc</a:t>
            </a:r>
            <a:r>
              <a:rPr lang="vi-VN" dirty="0"/>
              <a:t> </a:t>
            </a:r>
            <a:r>
              <a:rPr lang="vi-VN" dirty="0" err="1"/>
              <a:t>chắn</a:t>
            </a:r>
            <a:r>
              <a:rPr lang="vi-VN" dirty="0"/>
              <a:t> không di </a:t>
            </a:r>
            <a:r>
              <a:rPr lang="vi-VN" dirty="0" err="1"/>
              <a:t>chuyển</a:t>
            </a:r>
            <a:r>
              <a:rPr lang="vi-VN" dirty="0"/>
              <a:t>.</a:t>
            </a:r>
          </a:p>
          <a:p>
            <a:r>
              <a:rPr lang="vi-VN" dirty="0" err="1"/>
              <a:t>Và</a:t>
            </a:r>
            <a:r>
              <a:rPr lang="vi-VN" dirty="0"/>
              <a:t> </a:t>
            </a:r>
            <a:r>
              <a:rPr lang="vi-VN" dirty="0" err="1"/>
              <a:t>bạn</a:t>
            </a:r>
            <a:r>
              <a:rPr lang="vi-VN" dirty="0"/>
              <a:t> </a:t>
            </a:r>
            <a:r>
              <a:rPr lang="vi-VN" dirty="0" err="1"/>
              <a:t>cũng</a:t>
            </a:r>
            <a:r>
              <a:rPr lang="vi-VN" dirty="0"/>
              <a:t> </a:t>
            </a:r>
            <a:r>
              <a:rPr lang="vi-VN" dirty="0" err="1"/>
              <a:t>có</a:t>
            </a:r>
            <a:r>
              <a:rPr lang="vi-VN" dirty="0"/>
              <a:t> </a:t>
            </a:r>
            <a:r>
              <a:rPr lang="vi-VN" dirty="0" err="1"/>
              <a:t>thể</a:t>
            </a:r>
            <a:r>
              <a:rPr lang="vi-VN" dirty="0"/>
              <a:t> </a:t>
            </a:r>
            <a:r>
              <a:rPr lang="vi-VN" dirty="0" err="1"/>
              <a:t>sáng</a:t>
            </a:r>
            <a:r>
              <a:rPr lang="vi-VN" dirty="0"/>
              <a:t> </a:t>
            </a:r>
            <a:r>
              <a:rPr lang="vi-VN" dirty="0" err="1"/>
              <a:t>tạo</a:t>
            </a:r>
            <a:r>
              <a:rPr lang="vi-VN" dirty="0"/>
              <a:t> ra </a:t>
            </a:r>
            <a:r>
              <a:rPr lang="vi-VN" dirty="0" err="1"/>
              <a:t>những</a:t>
            </a:r>
            <a:r>
              <a:rPr lang="vi-VN" dirty="0"/>
              <a:t> </a:t>
            </a:r>
            <a:r>
              <a:rPr lang="vi-VN" dirty="0" err="1"/>
              <a:t>cách</a:t>
            </a:r>
            <a:r>
              <a:rPr lang="vi-VN" dirty="0"/>
              <a:t> </a:t>
            </a:r>
            <a:r>
              <a:rPr lang="vi-VN" dirty="0" err="1"/>
              <a:t>kết</a:t>
            </a:r>
            <a:r>
              <a:rPr lang="vi-VN" dirty="0"/>
              <a:t> </a:t>
            </a:r>
            <a:r>
              <a:rPr lang="vi-VN" dirty="0" err="1"/>
              <a:t>hợp</a:t>
            </a:r>
            <a:r>
              <a:rPr lang="vi-VN" dirty="0"/>
              <a:t> </a:t>
            </a:r>
            <a:r>
              <a:rPr lang="vi-VN" dirty="0" err="1"/>
              <a:t>của</a:t>
            </a:r>
            <a:r>
              <a:rPr lang="vi-VN" dirty="0"/>
              <a:t> riêng </a:t>
            </a:r>
            <a:r>
              <a:rPr lang="vi-VN" dirty="0" err="1"/>
              <a:t>mình</a:t>
            </a:r>
            <a:r>
              <a:rPr lang="vi-VN" dirty="0"/>
              <a:t> </a:t>
            </a:r>
            <a:r>
              <a:rPr lang="vi-VN" dirty="0" err="1"/>
              <a:t>để</a:t>
            </a:r>
            <a:r>
              <a:rPr lang="vi-VN" dirty="0"/>
              <a:t> </a:t>
            </a:r>
            <a:r>
              <a:rPr lang="vi-VN" dirty="0" err="1"/>
              <a:t>phù</a:t>
            </a:r>
            <a:r>
              <a:rPr lang="vi-VN" dirty="0"/>
              <a:t> </a:t>
            </a:r>
            <a:r>
              <a:rPr lang="vi-VN" dirty="0" err="1"/>
              <a:t>hợp</a:t>
            </a:r>
            <a:r>
              <a:rPr lang="vi-VN" dirty="0"/>
              <a:t> </a:t>
            </a:r>
            <a:r>
              <a:rPr lang="vi-VN" dirty="0" err="1"/>
              <a:t>với</a:t>
            </a:r>
            <a:r>
              <a:rPr lang="vi-VN" dirty="0"/>
              <a:t> </a:t>
            </a:r>
            <a:r>
              <a:rPr lang="vi-VN" dirty="0" err="1"/>
              <a:t>các</a:t>
            </a:r>
            <a:r>
              <a:rPr lang="vi-VN" dirty="0"/>
              <a:t> </a:t>
            </a:r>
            <a:r>
              <a:rPr lang="vi-VN" dirty="0" err="1"/>
              <a:t>loại</a:t>
            </a:r>
            <a:r>
              <a:rPr lang="vi-VN" dirty="0"/>
              <a:t> </a:t>
            </a:r>
            <a:r>
              <a:rPr lang="vi-VN" dirty="0" err="1"/>
              <a:t>hàng</a:t>
            </a:r>
            <a:r>
              <a:rPr lang="vi-VN" dirty="0"/>
              <a:t> </a:t>
            </a:r>
            <a:r>
              <a:rPr lang="vi-VN" dirty="0" err="1"/>
              <a:t>hóa</a:t>
            </a:r>
            <a:r>
              <a:rPr lang="vi-VN" dirty="0"/>
              <a:t> </a:t>
            </a:r>
            <a:r>
              <a:rPr lang="vi-VN" dirty="0" err="1"/>
              <a:t>của</a:t>
            </a:r>
            <a:r>
              <a:rPr lang="vi-VN" dirty="0"/>
              <a:t> doanh </a:t>
            </a:r>
            <a:r>
              <a:rPr lang="vi-VN" dirty="0" err="1"/>
              <a:t>nghiệp</a:t>
            </a:r>
            <a:r>
              <a:rPr lang="vi-VN" dirty="0"/>
              <a:t> tuy nhiên </a:t>
            </a:r>
            <a:r>
              <a:rPr lang="vi-VN" dirty="0" err="1"/>
              <a:t>phải</a:t>
            </a:r>
            <a:r>
              <a:rPr lang="vi-VN" dirty="0"/>
              <a:t> </a:t>
            </a:r>
            <a:r>
              <a:rPr lang="vi-VN" dirty="0" err="1"/>
              <a:t>đảm</a:t>
            </a:r>
            <a:r>
              <a:rPr lang="vi-VN" dirty="0"/>
              <a:t> </a:t>
            </a:r>
            <a:r>
              <a:rPr lang="vi-VN" dirty="0" err="1"/>
              <a:t>bảo</a:t>
            </a:r>
            <a:r>
              <a:rPr lang="vi-VN" dirty="0"/>
              <a:t> nguyên </a:t>
            </a:r>
            <a:r>
              <a:rPr lang="vi-VN" dirty="0" err="1"/>
              <a:t>tắc</a:t>
            </a:r>
            <a:r>
              <a:rPr lang="vi-VN" dirty="0"/>
              <a:t> </a:t>
            </a:r>
            <a:r>
              <a:rPr lang="vi-VN" dirty="0" err="1"/>
              <a:t>chính</a:t>
            </a:r>
            <a:r>
              <a:rPr lang="vi-VN" dirty="0"/>
              <a:t> </a:t>
            </a:r>
            <a:r>
              <a:rPr lang="vi-VN" dirty="0" err="1"/>
              <a:t>là</a:t>
            </a:r>
            <a:r>
              <a:rPr lang="vi-VN" dirty="0"/>
              <a:t> </a:t>
            </a:r>
            <a:r>
              <a:rPr lang="vi-VN" dirty="0" err="1"/>
              <a:t>làm</a:t>
            </a:r>
            <a:r>
              <a:rPr lang="vi-VN" dirty="0"/>
              <a:t> sao </a:t>
            </a:r>
            <a:r>
              <a:rPr lang="vi-VN" dirty="0" err="1"/>
              <a:t>hàng</a:t>
            </a:r>
            <a:r>
              <a:rPr lang="vi-VN" dirty="0"/>
              <a:t> </a:t>
            </a:r>
            <a:r>
              <a:rPr lang="vi-VN" dirty="0" err="1"/>
              <a:t>hóa</a:t>
            </a:r>
            <a:r>
              <a:rPr lang="vi-VN" dirty="0"/>
              <a:t> không di </a:t>
            </a:r>
            <a:r>
              <a:rPr lang="vi-VN" dirty="0" err="1"/>
              <a:t>chuyển</a:t>
            </a:r>
            <a:r>
              <a:rPr lang="vi-VN" dirty="0"/>
              <a:t> theo </a:t>
            </a:r>
            <a:r>
              <a:rPr lang="vi-VN" dirty="0" err="1"/>
              <a:t>bất</a:t>
            </a:r>
            <a:r>
              <a:rPr lang="vi-VN" dirty="0"/>
              <a:t> </a:t>
            </a:r>
            <a:r>
              <a:rPr lang="vi-VN" dirty="0" err="1"/>
              <a:t>cứ</a:t>
            </a:r>
            <a:r>
              <a:rPr lang="vi-VN" dirty="0"/>
              <a:t> </a:t>
            </a:r>
            <a:r>
              <a:rPr lang="vi-VN" dirty="0" err="1"/>
              <a:t>hướng</a:t>
            </a:r>
            <a:r>
              <a:rPr lang="vi-VN" dirty="0"/>
              <a:t> </a:t>
            </a:r>
            <a:r>
              <a:rPr lang="vi-VN" dirty="0" err="1"/>
              <a:t>nào</a:t>
            </a:r>
            <a:r>
              <a:rPr lang="vi-VN" dirty="0"/>
              <a:t>.</a:t>
            </a:r>
          </a:p>
          <a:p>
            <a:endParaRPr lang="vi-VN"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3"/>
          <p:cNvPicPr>
            <a:picLocks noChangeAspect="1"/>
          </p:cNvPicPr>
          <p:nvPr/>
        </p:nvPicPr>
        <p:blipFill>
          <a:blip r:embed="rId2"/>
          <a:stretch>
            <a:fill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336</TotalTime>
  <Words>2114</Words>
  <Application>Microsoft Office PowerPoint</Application>
  <PresentationFormat>Widescreen</PresentationFormat>
  <Paragraphs>92</Paragraphs>
  <Slides>38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Calibri</vt:lpstr>
      <vt:lpstr>Courier New</vt:lpstr>
      <vt:lpstr>Franklin Gothic Book</vt:lpstr>
      <vt:lpstr>Perpetua</vt:lpstr>
      <vt:lpstr>SFU Helvetica</vt:lpstr>
      <vt:lpstr>Tahoma</vt:lpstr>
      <vt:lpstr>Times New Roman</vt:lpstr>
      <vt:lpstr>Wingdings</vt:lpstr>
      <vt:lpstr>Wingdings 2</vt:lpstr>
      <vt:lpstr>Equity</vt:lpstr>
      <vt:lpstr>Chương 3: Đóng hàng vào container</vt:lpstr>
      <vt:lpstr>NỘI DUNG</vt:lpstr>
      <vt:lpstr>3.1 Đóng/ dỡ hàng </vt:lpstr>
      <vt:lpstr>PowerPoint Presentation</vt:lpstr>
      <vt:lpstr>PowerPoint Presentation</vt:lpstr>
      <vt:lpstr>PowerPoint Presentation</vt:lpstr>
      <vt:lpstr>PowerPoint Presentation</vt:lpstr>
      <vt:lpstr>3.1.2 cần xác định và kiểm tra các loại, kiểu container khi sử dụng </vt:lpstr>
      <vt:lpstr>PowerPoint Presentation</vt:lpstr>
      <vt:lpstr>PowerPoint Presentation</vt:lpstr>
      <vt:lpstr>PowerPoint Presentation</vt:lpstr>
      <vt:lpstr>PowerPoint Presentation</vt:lpstr>
      <vt:lpstr>PowerPoint Presentation</vt:lpstr>
      <vt:lpstr>3.1.3 tuân theo những yêu cầu kỹ thuật đóng hàng vào container </vt:lpstr>
      <vt:lpstr>PowerPoint Presentation</vt:lpstr>
      <vt:lpstr>PowerPoint Presentation</vt:lpstr>
      <vt:lpstr>PowerPoint Presentation</vt:lpstr>
      <vt:lpstr>PowerPoint Presentation</vt:lpstr>
      <vt:lpstr> </vt:lpstr>
      <vt:lpstr>3.2 Cố định hàng hoá trong container </vt:lpstr>
      <vt:lpstr>PowerPoint Presentation</vt:lpstr>
      <vt:lpstr>PowerPoint Presentation</vt:lpstr>
      <vt:lpstr>PowerPoint Presentation</vt:lpstr>
      <vt:lpstr>PowerPoint Presentation</vt:lpstr>
      <vt:lpstr>3.3 Đóng/ chằng buộc container </vt:lpstr>
      <vt:lpstr>PowerPoint Presentation</vt:lpstr>
      <vt:lpstr>PowerPoint Presentation</vt:lpstr>
      <vt:lpstr>3.3 Đóng/ chằng buộc container</vt:lpstr>
      <vt:lpstr>PowerPoint Presentation</vt:lpstr>
      <vt:lpstr>3.3 Đóng/ chằng buộc container</vt:lpstr>
      <vt:lpstr>PowerPoint Presentation</vt:lpstr>
      <vt:lpstr>3.3 Đóng/ chằng buộc container</vt:lpstr>
      <vt:lpstr>PowerPoint Presentation</vt:lpstr>
      <vt:lpstr>3.3 Đóng/ chằng buộc container</vt:lpstr>
      <vt:lpstr>PowerPoint Presentation</vt:lpstr>
      <vt:lpstr>PowerPoint Presentation</vt:lpstr>
      <vt:lpstr>3.3 Đóng/ chằng buộc container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Sang</dc:creator>
  <cp:lastModifiedBy>huynhchigioi@gmail.com</cp:lastModifiedBy>
  <cp:revision>47</cp:revision>
  <dcterms:created xsi:type="dcterms:W3CDTF">2020-09-19T09:29:00Z</dcterms:created>
  <dcterms:modified xsi:type="dcterms:W3CDTF">2021-05-18T15:37:47Z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1033-11.2.0.10078</vt:lpwstr>
  </property>
</Properties>
</file>