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CFDAA20-7D90-44D8-82C8-84F8D91AF9AB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83E54-BADD-4734-A276-F43E5CA7B00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057400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</a:rPr>
              <a:t>Bài 04                                           </a:t>
            </a:r>
            <a:r>
              <a:rPr lang="pt-BR" sz="6000" dirty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</a:rPr>
              <a:t>ÔN TẬP CHƯƠNG I</a:t>
            </a:r>
            <a:r>
              <a:rPr lang="en-US" sz="6000" u="sng" dirty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</a:rPr>
              <a:t/>
            </a:r>
            <a:br>
              <a:rPr lang="en-US" sz="6000" u="sng" dirty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</a:rPr>
            </a:br>
            <a:endParaRPr lang="en-US" sz="60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72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pt-BR" b="1" dirty="0"/>
              <a:t>1.1. Lớp và phân lớp electron</a:t>
            </a:r>
            <a:endParaRPr lang="en-US" dirty="0"/>
          </a:p>
          <a:p>
            <a:pPr marL="109728" indent="0">
              <a:buNone/>
            </a:pPr>
            <a:r>
              <a:rPr lang="pt-BR" b="1" dirty="0" smtClean="0"/>
              <a:t>         Bảng </a:t>
            </a:r>
            <a:r>
              <a:rPr lang="pt-BR" b="1" dirty="0"/>
              <a:t>4.1. Lớp electron và phân lớp electron</a:t>
            </a: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u="sng" dirty="0">
                <a:effectLst/>
              </a:rPr>
              <a:t>1. Hệ thống kiến thức Chương I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1"/>
            <a:ext cx="8686800" cy="4491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338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940491"/>
          </a:xfrm>
        </p:spPr>
        <p:txBody>
          <a:bodyPr/>
          <a:lstStyle/>
          <a:p>
            <a:pPr marL="109728" indent="0">
              <a:buNone/>
            </a:pPr>
            <a:r>
              <a:rPr lang="en-US" b="1" dirty="0"/>
              <a:t>1.2.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liên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lớp</a:t>
            </a:r>
            <a:r>
              <a:rPr lang="en-US" b="1" dirty="0"/>
              <a:t> electron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endParaRPr lang="en-US" dirty="0"/>
          </a:p>
          <a:p>
            <a:pPr marL="109728" indent="0">
              <a:buNone/>
            </a:pPr>
            <a:r>
              <a:rPr lang="en-US" sz="2000" b="1" dirty="0" err="1"/>
              <a:t>Bảng</a:t>
            </a:r>
            <a:r>
              <a:rPr lang="en-US" sz="2000" b="1" dirty="0"/>
              <a:t> 4.2. </a:t>
            </a:r>
            <a:r>
              <a:rPr lang="en-US" sz="2000" b="1" dirty="0" err="1"/>
              <a:t>Mối</a:t>
            </a:r>
            <a:r>
              <a:rPr lang="en-US" sz="2000" b="1" dirty="0"/>
              <a:t> </a:t>
            </a:r>
            <a:r>
              <a:rPr lang="en-US" sz="2000" b="1" dirty="0" err="1"/>
              <a:t>liên</a:t>
            </a:r>
            <a:r>
              <a:rPr lang="en-US" sz="2000" b="1" dirty="0"/>
              <a:t> </a:t>
            </a:r>
            <a:r>
              <a:rPr lang="en-US" sz="2000" b="1" dirty="0" err="1"/>
              <a:t>hệ</a:t>
            </a:r>
            <a:r>
              <a:rPr lang="en-US" sz="2000" b="1" dirty="0"/>
              <a:t> </a:t>
            </a:r>
            <a:r>
              <a:rPr lang="en-US" sz="2000" b="1" dirty="0" err="1"/>
              <a:t>giữa</a:t>
            </a:r>
            <a:r>
              <a:rPr lang="en-US" sz="2000" b="1" dirty="0"/>
              <a:t> </a:t>
            </a:r>
            <a:r>
              <a:rPr lang="pt-BR" sz="2000" b="1" dirty="0"/>
              <a:t>lớp electron</a:t>
            </a:r>
            <a:r>
              <a:rPr lang="en-US" sz="2000" b="1" dirty="0"/>
              <a:t> </a:t>
            </a:r>
            <a:r>
              <a:rPr lang="en-US" sz="2000" b="1" dirty="0" err="1"/>
              <a:t>ngoài</a:t>
            </a:r>
            <a:r>
              <a:rPr lang="en-US" sz="2000" b="1" dirty="0"/>
              <a:t> </a:t>
            </a:r>
            <a:r>
              <a:rPr lang="en-US" sz="2000" b="1" dirty="0" err="1"/>
              <a:t>cùng</a:t>
            </a:r>
            <a:r>
              <a:rPr lang="en-US" sz="2000" b="1" dirty="0"/>
              <a:t> </a:t>
            </a:r>
            <a:r>
              <a:rPr lang="en-US" sz="2000" b="1" dirty="0" err="1"/>
              <a:t>với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</a:t>
            </a:r>
            <a:r>
              <a:rPr lang="en-US" sz="2000" b="1" dirty="0" err="1"/>
              <a:t>nguyên</a:t>
            </a:r>
            <a:r>
              <a:rPr lang="en-US" sz="2000" b="1" dirty="0"/>
              <a:t> </a:t>
            </a:r>
            <a:r>
              <a:rPr lang="en-US" sz="2000" b="1" dirty="0" err="1" smtClean="0"/>
              <a:t>tố</a:t>
            </a:r>
            <a:endParaRPr lang="en-US" sz="2000" b="1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u="sng" dirty="0">
                <a:effectLst/>
              </a:rPr>
              <a:t>1. Hệ thống kiến thức Chương I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2189018"/>
            <a:ext cx="9142917" cy="4475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171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lvl="0" indent="0">
              <a:buNone/>
            </a:pPr>
            <a:r>
              <a:rPr lang="en-GB" dirty="0" smtClean="0"/>
              <a:t>1/ Cho </a:t>
            </a:r>
            <a:r>
              <a:rPr lang="en-GB" dirty="0" err="1"/>
              <a:t>biết</a:t>
            </a:r>
            <a:r>
              <a:rPr lang="en-GB" dirty="0"/>
              <a:t> </a:t>
            </a:r>
            <a:r>
              <a:rPr lang="en-GB" dirty="0" err="1"/>
              <a:t>vỏ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 20 electron</a:t>
            </a:r>
            <a:endParaRPr lang="en-US" dirty="0"/>
          </a:p>
          <a:p>
            <a:r>
              <a:rPr lang="en-GB" dirty="0"/>
              <a:t>a)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đó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 </a:t>
            </a:r>
            <a:r>
              <a:rPr lang="en-GB" dirty="0" err="1"/>
              <a:t>bao</a:t>
            </a:r>
            <a:r>
              <a:rPr lang="en-GB" dirty="0"/>
              <a:t> </a:t>
            </a:r>
            <a:r>
              <a:rPr lang="en-GB" dirty="0" err="1"/>
              <a:t>nhiêu</a:t>
            </a:r>
            <a:r>
              <a:rPr lang="en-GB" dirty="0"/>
              <a:t> </a:t>
            </a:r>
            <a:r>
              <a:rPr lang="en-GB" dirty="0" err="1"/>
              <a:t>lớp</a:t>
            </a:r>
            <a:r>
              <a:rPr lang="en-GB" dirty="0"/>
              <a:t> electron?</a:t>
            </a:r>
            <a:endParaRPr lang="en-US" dirty="0"/>
          </a:p>
          <a:p>
            <a:r>
              <a:rPr lang="en-GB" dirty="0"/>
              <a:t>b) </a:t>
            </a:r>
            <a:r>
              <a:rPr lang="en-GB" dirty="0" err="1"/>
              <a:t>Lớp</a:t>
            </a:r>
            <a:r>
              <a:rPr lang="en-GB" dirty="0"/>
              <a:t> </a:t>
            </a:r>
            <a:r>
              <a:rPr lang="en-GB" dirty="0" err="1"/>
              <a:t>ngoài</a:t>
            </a:r>
            <a:r>
              <a:rPr lang="en-GB" dirty="0"/>
              <a:t> </a:t>
            </a:r>
            <a:r>
              <a:rPr lang="en-GB" dirty="0" err="1"/>
              <a:t>cùng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 </a:t>
            </a:r>
            <a:r>
              <a:rPr lang="en-GB" dirty="0" err="1"/>
              <a:t>bao</a:t>
            </a:r>
            <a:r>
              <a:rPr lang="en-GB" dirty="0"/>
              <a:t> </a:t>
            </a:r>
            <a:r>
              <a:rPr lang="en-GB" dirty="0" err="1"/>
              <a:t>nhiêu</a:t>
            </a:r>
            <a:r>
              <a:rPr lang="en-GB" dirty="0"/>
              <a:t> electron?</a:t>
            </a:r>
            <a:endParaRPr lang="en-US" dirty="0"/>
          </a:p>
          <a:p>
            <a:r>
              <a:rPr lang="en-GB" dirty="0"/>
              <a:t>c)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đó</a:t>
            </a:r>
            <a:r>
              <a:rPr lang="en-GB" dirty="0"/>
              <a:t> </a:t>
            </a:r>
            <a:r>
              <a:rPr lang="en-GB" dirty="0" err="1"/>
              <a:t>là</a:t>
            </a:r>
            <a:r>
              <a:rPr lang="en-GB" dirty="0"/>
              <a:t> </a:t>
            </a:r>
            <a:r>
              <a:rPr lang="en-GB" dirty="0" err="1"/>
              <a:t>kim</a:t>
            </a:r>
            <a:r>
              <a:rPr lang="en-GB" dirty="0"/>
              <a:t> </a:t>
            </a:r>
            <a:r>
              <a:rPr lang="en-GB" dirty="0" err="1"/>
              <a:t>loại</a:t>
            </a:r>
            <a:r>
              <a:rPr lang="en-GB" dirty="0"/>
              <a:t> hay phi </a:t>
            </a:r>
            <a:r>
              <a:rPr lang="en-GB" dirty="0" err="1"/>
              <a:t>kim</a:t>
            </a:r>
            <a:r>
              <a:rPr lang="en-GB" dirty="0"/>
              <a:t>?</a:t>
            </a:r>
            <a:endParaRPr lang="en-US" dirty="0"/>
          </a:p>
          <a:p>
            <a:pPr marL="109728" lvl="0" indent="0">
              <a:buNone/>
            </a:pPr>
            <a:r>
              <a:rPr lang="pt-BR" dirty="0" smtClean="0"/>
              <a:t>2/ Cho </a:t>
            </a:r>
            <a:r>
              <a:rPr lang="pt-BR" dirty="0"/>
              <a:t>biết số electron tối đa ở các phân lớp sau:</a:t>
            </a:r>
            <a:endParaRPr lang="en-US" dirty="0"/>
          </a:p>
          <a:p>
            <a:r>
              <a:rPr lang="pt-BR" dirty="0"/>
              <a:t>a) 2s	b) </a:t>
            </a:r>
            <a:r>
              <a:rPr lang="pt-BR" dirty="0" smtClean="0"/>
              <a:t>3p    </a:t>
            </a:r>
            <a:r>
              <a:rPr lang="pt-BR" dirty="0"/>
              <a:t>	c) 4s	</a:t>
            </a:r>
            <a:r>
              <a:rPr lang="pt-BR" dirty="0" smtClean="0"/>
              <a:t>       d</a:t>
            </a:r>
            <a:r>
              <a:rPr lang="pt-BR" dirty="0"/>
              <a:t>) 3d</a:t>
            </a: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>
                <a:effectLst/>
              </a:rPr>
              <a:t>2. </a:t>
            </a:r>
            <a:r>
              <a:rPr lang="en-GB" u="sng" dirty="0" err="1">
                <a:effectLst/>
              </a:rPr>
              <a:t>Bài</a:t>
            </a:r>
            <a:r>
              <a:rPr lang="en-GB" u="sng" dirty="0">
                <a:effectLst/>
              </a:rPr>
              <a:t> </a:t>
            </a:r>
            <a:r>
              <a:rPr lang="en-GB" u="sng" dirty="0" err="1">
                <a:effectLst/>
              </a:rPr>
              <a:t>tập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595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52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</TotalTime>
  <Words>132</Words>
  <Application>Microsoft Office PowerPoint</Application>
  <PresentationFormat>On-screen Show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Concourse</vt:lpstr>
      <vt:lpstr>Bài 04                                           ÔN TẬP CHƯƠNG I </vt:lpstr>
      <vt:lpstr>1. Hệ thống kiến thức Chương I </vt:lpstr>
      <vt:lpstr>1. Hệ thống kiến thức Chương I </vt:lpstr>
      <vt:lpstr>2. Bài tập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04                                           ÔN TẬP CHƯƠNG I</dc:title>
  <dc:creator>CHI NGA</dc:creator>
  <cp:lastModifiedBy>CHI NGA</cp:lastModifiedBy>
  <cp:revision>2</cp:revision>
  <dcterms:created xsi:type="dcterms:W3CDTF">2020-09-21T05:52:31Z</dcterms:created>
  <dcterms:modified xsi:type="dcterms:W3CDTF">2020-09-21T06:08:28Z</dcterms:modified>
</cp:coreProperties>
</file>