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63" r:id="rId3"/>
    <p:sldId id="264" r:id="rId4"/>
    <p:sldId id="265" r:id="rId5"/>
    <p:sldId id="266" r:id="rId6"/>
    <p:sldId id="267" r:id="rId7"/>
    <p:sldId id="268" r:id="rId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19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38A1A8D3-4EC8-4B66-9C3E-DCF677864C75}" type="datetimeFigureOut">
              <a:rPr lang="en-US" smtClean="0"/>
              <a:t>10/1/2020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F4164B1A-1CE9-451F-B6E7-2EB5CEDC8BB9}"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8A1A8D3-4EC8-4B66-9C3E-DCF677864C75}" type="datetimeFigureOut">
              <a:rPr lang="en-US" smtClean="0"/>
              <a:t>10/1/2020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4164B1A-1CE9-451F-B6E7-2EB5CEDC8BB9}" type="slidenum">
              <a:rPr lang="en-US" smtClean="0"/>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38A1A8D3-4EC8-4B66-9C3E-DCF677864C75}" type="datetimeFigureOut">
              <a:rPr lang="en-US" smtClean="0"/>
              <a:t>10/1/2020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4164B1A-1CE9-451F-B6E7-2EB5CEDC8BB9}" type="slidenum">
              <a:rPr lang="en-US" smtClean="0"/>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38A1A8D3-4EC8-4B66-9C3E-DCF677864C75}" type="datetimeFigureOut">
              <a:rPr lang="en-US" smtClean="0"/>
              <a:t>10/1/2020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4164B1A-1CE9-451F-B6E7-2EB5CEDC8BB9}" type="slidenum">
              <a:rPr lang="en-US" smtClean="0"/>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38A1A8D3-4EC8-4B66-9C3E-DCF677864C75}" type="datetimeFigureOut">
              <a:rPr lang="en-US" smtClean="0"/>
              <a:t>10/1/2020</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F4164B1A-1CE9-451F-B6E7-2EB5CEDC8BB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38A1A8D3-4EC8-4B66-9C3E-DCF677864C75}" type="datetimeFigureOut">
              <a:rPr lang="en-US" smtClean="0"/>
              <a:t>10/1/2020</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F4164B1A-1CE9-451F-B6E7-2EB5CEDC8BB9}" type="slidenum">
              <a:rPr lang="en-US" smtClean="0"/>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38A1A8D3-4EC8-4B66-9C3E-DCF677864C75}" type="datetimeFigureOut">
              <a:rPr lang="en-US" smtClean="0"/>
              <a:t>10/1/2020</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F4164B1A-1CE9-451F-B6E7-2EB5CEDC8BB9}"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38A1A8D3-4EC8-4B66-9C3E-DCF677864C75}" type="datetimeFigureOut">
              <a:rPr lang="en-US" smtClean="0"/>
              <a:t>10/1/2020</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F4164B1A-1CE9-451F-B6E7-2EB5CEDC8BB9}"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38A1A8D3-4EC8-4B66-9C3E-DCF677864C75}" type="datetimeFigureOut">
              <a:rPr lang="en-US" smtClean="0"/>
              <a:t>10/1/2020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F4164B1A-1CE9-451F-B6E7-2EB5CEDC8BB9}" type="slidenum">
              <a:rPr lang="en-US" smtClean="0"/>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8A1A8D3-4EC8-4B66-9C3E-DCF677864C75}" type="datetimeFigureOut">
              <a:rPr lang="en-US" smtClean="0"/>
              <a:t>10/1/2020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4164B1A-1CE9-451F-B6E7-2EB5CEDC8BB9}"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38A1A8D3-4EC8-4B66-9C3E-DCF677864C75}" type="datetimeFigureOut">
              <a:rPr lang="en-US" smtClean="0"/>
              <a:t>10/1/2020</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F4164B1A-1CE9-451F-B6E7-2EB5CEDC8BB9}"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38A1A8D3-4EC8-4B66-9C3E-DCF677864C75}" type="datetimeFigureOut">
              <a:rPr lang="en-US" smtClean="0"/>
              <a:t>10/1/2020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F4164B1A-1CE9-451F-B6E7-2EB5CEDC8BB9}"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pt-BR" dirty="0">
                <a:effectLst/>
              </a:rPr>
              <a:t>Bài 10                                        ÔN TẬP CHƯƠNG III</a:t>
            </a:r>
            <a:r>
              <a:rPr lang="en-US" u="sng" dirty="0">
                <a:effectLst/>
              </a:rPr>
              <a:t/>
            </a:r>
            <a:br>
              <a:rPr lang="en-US" u="sng" dirty="0">
                <a:effectLst/>
              </a:rPr>
            </a:br>
            <a:endParaRPr lang="en-US" dirty="0"/>
          </a:p>
        </p:txBody>
      </p:sp>
      <p:sp>
        <p:nvSpPr>
          <p:cNvPr id="3" name="Subtitle 2"/>
          <p:cNvSpPr>
            <a:spLocks noGrp="1"/>
          </p:cNvSpPr>
          <p:nvPr>
            <p:ph type="subTitle" idx="1"/>
          </p:nvPr>
        </p:nvSpPr>
        <p:spPr/>
        <p:txBody>
          <a:bodyPr/>
          <a:lstStyle/>
          <a:p>
            <a:endParaRPr lang="en-US"/>
          </a:p>
        </p:txBody>
      </p:sp>
    </p:spTree>
    <p:extLst>
      <p:ext uri="{BB962C8B-B14F-4D97-AF65-F5344CB8AC3E}">
        <p14:creationId xmlns:p14="http://schemas.microsoft.com/office/powerpoint/2010/main" val="40039907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pt-BR" b="1" dirty="0" smtClean="0"/>
              <a:t>1.1</a:t>
            </a:r>
            <a:r>
              <a:rPr lang="pt-BR" b="1" dirty="0"/>
              <a:t>. So sánh liên kết ion và liên kết cộng hóa </a:t>
            </a:r>
            <a:r>
              <a:rPr lang="pt-BR" b="1" dirty="0" smtClean="0"/>
              <a:t>trị</a:t>
            </a:r>
            <a:r>
              <a:rPr lang="pt-BR" b="1" dirty="0"/>
              <a:t> </a:t>
            </a:r>
            <a:endParaRPr lang="en-US" dirty="0"/>
          </a:p>
          <a:p>
            <a:pPr marL="109728" indent="0" algn="ctr">
              <a:buNone/>
            </a:pPr>
            <a:r>
              <a:rPr lang="pt-BR" sz="2000" b="1" dirty="0"/>
              <a:t>Bảng 10.1. So sánh liên kết ion và liên kết cộng hóa trị</a:t>
            </a:r>
            <a:endParaRPr lang="en-US" sz="2000" dirty="0"/>
          </a:p>
          <a:p>
            <a:endParaRPr lang="en-US" dirty="0"/>
          </a:p>
        </p:txBody>
      </p:sp>
      <p:sp>
        <p:nvSpPr>
          <p:cNvPr id="3" name="Title 2"/>
          <p:cNvSpPr>
            <a:spLocks noGrp="1"/>
          </p:cNvSpPr>
          <p:nvPr>
            <p:ph type="title"/>
          </p:nvPr>
        </p:nvSpPr>
        <p:spPr/>
        <p:txBody>
          <a:bodyPr>
            <a:normAutofit fontScale="90000"/>
          </a:bodyPr>
          <a:lstStyle/>
          <a:p>
            <a:r>
              <a:rPr lang="pt-BR" dirty="0" smtClean="0"/>
              <a:t/>
            </a:r>
            <a:br>
              <a:rPr lang="pt-BR" dirty="0" smtClean="0"/>
            </a:br>
            <a:r>
              <a:rPr lang="pt-BR" dirty="0" smtClean="0"/>
              <a:t>1</a:t>
            </a:r>
            <a:r>
              <a:rPr lang="pt-BR" dirty="0"/>
              <a:t>. Hệ thống kiến thức Chương III</a:t>
            </a:r>
            <a:r>
              <a:rPr lang="en-US" dirty="0"/>
              <a:t/>
            </a:r>
            <a:br>
              <a:rPr lang="en-US" dirty="0"/>
            </a:br>
            <a:endParaRPr lang="en-US" dirty="0"/>
          </a:p>
        </p:txBody>
      </p:sp>
      <p:pic>
        <p:nvPicPr>
          <p:cNvPr id="1026"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0999" y="2438400"/>
            <a:ext cx="8310801"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910730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marL="109728" indent="0">
              <a:buNone/>
            </a:pPr>
            <a:r>
              <a:rPr lang="en-GB" b="1" dirty="0"/>
              <a:t>1.2. </a:t>
            </a:r>
            <a:r>
              <a:rPr lang="en-GB" b="1" dirty="0" err="1"/>
              <a:t>Dự</a:t>
            </a:r>
            <a:r>
              <a:rPr lang="en-GB" b="1" dirty="0"/>
              <a:t> </a:t>
            </a:r>
            <a:r>
              <a:rPr lang="en-GB" b="1" dirty="0" err="1"/>
              <a:t>đoán</a:t>
            </a:r>
            <a:r>
              <a:rPr lang="en-GB" b="1" dirty="0"/>
              <a:t> </a:t>
            </a:r>
            <a:r>
              <a:rPr lang="en-GB" b="1" dirty="0" err="1"/>
              <a:t>loại</a:t>
            </a:r>
            <a:r>
              <a:rPr lang="en-GB" b="1" dirty="0"/>
              <a:t> </a:t>
            </a:r>
            <a:r>
              <a:rPr lang="en-GB" b="1" dirty="0" err="1"/>
              <a:t>liên</a:t>
            </a:r>
            <a:r>
              <a:rPr lang="en-GB" b="1" dirty="0"/>
              <a:t> </a:t>
            </a:r>
            <a:r>
              <a:rPr lang="en-GB" b="1" dirty="0" err="1"/>
              <a:t>kết</a:t>
            </a:r>
            <a:endParaRPr lang="en-US" dirty="0"/>
          </a:p>
          <a:p>
            <a:pPr marL="109728" indent="0">
              <a:buNone/>
            </a:pPr>
            <a:r>
              <a:rPr lang="en-GB" i="1" dirty="0" err="1"/>
              <a:t>Dựa</a:t>
            </a:r>
            <a:r>
              <a:rPr lang="en-GB" i="1" dirty="0"/>
              <a:t> </a:t>
            </a:r>
            <a:r>
              <a:rPr lang="en-GB" i="1" dirty="0" err="1"/>
              <a:t>vào</a:t>
            </a:r>
            <a:r>
              <a:rPr lang="en-GB" i="1" dirty="0"/>
              <a:t> </a:t>
            </a:r>
            <a:r>
              <a:rPr lang="en-GB" i="1" dirty="0" err="1"/>
              <a:t>hiệu</a:t>
            </a:r>
            <a:r>
              <a:rPr lang="en-GB" i="1" dirty="0"/>
              <a:t> </a:t>
            </a:r>
            <a:r>
              <a:rPr lang="en-GB" i="1" dirty="0" err="1"/>
              <a:t>độ</a:t>
            </a:r>
            <a:r>
              <a:rPr lang="en-GB" i="1" dirty="0"/>
              <a:t> </a:t>
            </a:r>
            <a:r>
              <a:rPr lang="en-GB" i="1" dirty="0" err="1"/>
              <a:t>âm</a:t>
            </a:r>
            <a:r>
              <a:rPr lang="en-GB" i="1" dirty="0"/>
              <a:t> </a:t>
            </a:r>
            <a:r>
              <a:rPr lang="en-GB" i="1" dirty="0" err="1"/>
              <a:t>điện</a:t>
            </a:r>
            <a:r>
              <a:rPr lang="en-GB" i="1" dirty="0"/>
              <a:t> </a:t>
            </a:r>
            <a:r>
              <a:rPr lang="en-GB" i="1" dirty="0" err="1"/>
              <a:t>để</a:t>
            </a:r>
            <a:r>
              <a:rPr lang="en-GB" i="1" dirty="0"/>
              <a:t> </a:t>
            </a:r>
            <a:r>
              <a:rPr lang="en-GB" i="1" dirty="0" err="1"/>
              <a:t>dự</a:t>
            </a:r>
            <a:r>
              <a:rPr lang="en-GB" i="1" dirty="0"/>
              <a:t> </a:t>
            </a:r>
            <a:r>
              <a:rPr lang="en-GB" i="1" dirty="0" err="1"/>
              <a:t>đoán</a:t>
            </a:r>
            <a:r>
              <a:rPr lang="en-GB" i="1" dirty="0"/>
              <a:t> </a:t>
            </a:r>
            <a:r>
              <a:rPr lang="en-GB" i="1" dirty="0" err="1"/>
              <a:t>về</a:t>
            </a:r>
            <a:r>
              <a:rPr lang="en-GB" i="1" dirty="0"/>
              <a:t> </a:t>
            </a:r>
            <a:r>
              <a:rPr lang="en-GB" i="1" dirty="0" err="1"/>
              <a:t>mặt</a:t>
            </a:r>
            <a:r>
              <a:rPr lang="en-GB" i="1" dirty="0"/>
              <a:t> </a:t>
            </a:r>
            <a:r>
              <a:rPr lang="en-GB" i="1" dirty="0" err="1"/>
              <a:t>lí</a:t>
            </a:r>
            <a:r>
              <a:rPr lang="en-GB" i="1" dirty="0"/>
              <a:t> </a:t>
            </a:r>
            <a:r>
              <a:rPr lang="en-GB" i="1" dirty="0" err="1"/>
              <a:t>thuyết</a:t>
            </a:r>
            <a:r>
              <a:rPr lang="en-GB" i="1" dirty="0"/>
              <a:t> </a:t>
            </a:r>
            <a:r>
              <a:rPr lang="en-GB" i="1" dirty="0" err="1"/>
              <a:t>loại</a:t>
            </a:r>
            <a:r>
              <a:rPr lang="en-GB" i="1" dirty="0"/>
              <a:t> </a:t>
            </a:r>
            <a:r>
              <a:rPr lang="en-GB" i="1" dirty="0" err="1"/>
              <a:t>liên</a:t>
            </a:r>
            <a:r>
              <a:rPr lang="en-GB" i="1" dirty="0"/>
              <a:t> </a:t>
            </a:r>
            <a:r>
              <a:rPr lang="en-GB" i="1" dirty="0" err="1"/>
              <a:t>kết</a:t>
            </a:r>
            <a:endParaRPr lang="en-US" i="1" dirty="0"/>
          </a:p>
          <a:p>
            <a:r>
              <a:rPr lang="en-GB" dirty="0" err="1"/>
              <a:t>Hiệu</a:t>
            </a:r>
            <a:r>
              <a:rPr lang="en-GB" dirty="0"/>
              <a:t> </a:t>
            </a:r>
            <a:r>
              <a:rPr lang="en-GB" dirty="0" err="1"/>
              <a:t>độ</a:t>
            </a:r>
            <a:r>
              <a:rPr lang="en-GB" dirty="0"/>
              <a:t> </a:t>
            </a:r>
            <a:r>
              <a:rPr lang="en-GB" dirty="0" err="1"/>
              <a:t>âm</a:t>
            </a:r>
            <a:r>
              <a:rPr lang="en-GB" dirty="0"/>
              <a:t> </a:t>
            </a:r>
            <a:r>
              <a:rPr lang="en-GB" dirty="0" err="1"/>
              <a:t>điện</a:t>
            </a:r>
            <a:r>
              <a:rPr lang="en-GB" dirty="0"/>
              <a:t> </a:t>
            </a:r>
            <a:r>
              <a:rPr lang="en-GB" dirty="0">
                <a:sym typeface="Symbol"/>
              </a:rPr>
              <a:t></a:t>
            </a:r>
            <a:r>
              <a:rPr lang="en-GB" dirty="0"/>
              <a:t> 1,7: </a:t>
            </a:r>
            <a:r>
              <a:rPr lang="en-GB" dirty="0" err="1"/>
              <a:t>liên</a:t>
            </a:r>
            <a:r>
              <a:rPr lang="en-GB" dirty="0"/>
              <a:t> </a:t>
            </a:r>
            <a:r>
              <a:rPr lang="en-GB" dirty="0" err="1"/>
              <a:t>kết</a:t>
            </a:r>
            <a:r>
              <a:rPr lang="en-GB" dirty="0"/>
              <a:t> ion</a:t>
            </a:r>
            <a:endParaRPr lang="en-US" dirty="0"/>
          </a:p>
          <a:p>
            <a:r>
              <a:rPr lang="en-GB" dirty="0" err="1"/>
              <a:t>Hiệu</a:t>
            </a:r>
            <a:r>
              <a:rPr lang="en-GB" dirty="0"/>
              <a:t> </a:t>
            </a:r>
            <a:r>
              <a:rPr lang="en-GB" dirty="0" err="1"/>
              <a:t>độ</a:t>
            </a:r>
            <a:r>
              <a:rPr lang="en-GB" dirty="0"/>
              <a:t> </a:t>
            </a:r>
            <a:r>
              <a:rPr lang="en-GB" dirty="0" err="1"/>
              <a:t>âm</a:t>
            </a:r>
            <a:r>
              <a:rPr lang="en-GB" dirty="0"/>
              <a:t> </a:t>
            </a:r>
            <a:r>
              <a:rPr lang="en-GB" dirty="0" err="1"/>
              <a:t>điện</a:t>
            </a:r>
            <a:r>
              <a:rPr lang="en-GB" dirty="0"/>
              <a:t> </a:t>
            </a:r>
            <a:r>
              <a:rPr lang="en-GB" dirty="0" err="1"/>
              <a:t>từ</a:t>
            </a:r>
            <a:r>
              <a:rPr lang="en-GB" dirty="0"/>
              <a:t> 0 </a:t>
            </a:r>
            <a:r>
              <a:rPr lang="en-GB" dirty="0" err="1"/>
              <a:t>đến</a:t>
            </a:r>
            <a:r>
              <a:rPr lang="en-GB" dirty="0"/>
              <a:t> 0,4: </a:t>
            </a:r>
            <a:r>
              <a:rPr lang="en-GB" dirty="0" err="1"/>
              <a:t>liên</a:t>
            </a:r>
            <a:r>
              <a:rPr lang="en-GB" dirty="0"/>
              <a:t> </a:t>
            </a:r>
            <a:r>
              <a:rPr lang="en-GB" dirty="0" err="1"/>
              <a:t>kết</a:t>
            </a:r>
            <a:r>
              <a:rPr lang="en-GB" dirty="0"/>
              <a:t> </a:t>
            </a:r>
            <a:r>
              <a:rPr lang="en-GB" dirty="0" err="1"/>
              <a:t>cộng</a:t>
            </a:r>
            <a:r>
              <a:rPr lang="en-GB" dirty="0"/>
              <a:t> </a:t>
            </a:r>
            <a:r>
              <a:rPr lang="en-GB" dirty="0" err="1"/>
              <a:t>hóa</a:t>
            </a:r>
            <a:r>
              <a:rPr lang="en-GB" dirty="0"/>
              <a:t> </a:t>
            </a:r>
            <a:r>
              <a:rPr lang="en-GB" dirty="0" err="1"/>
              <a:t>trị</a:t>
            </a:r>
            <a:r>
              <a:rPr lang="en-GB" dirty="0"/>
              <a:t> </a:t>
            </a:r>
            <a:r>
              <a:rPr lang="en-GB" dirty="0" err="1"/>
              <a:t>không</a:t>
            </a:r>
            <a:r>
              <a:rPr lang="en-GB" dirty="0"/>
              <a:t> </a:t>
            </a:r>
            <a:r>
              <a:rPr lang="en-GB" dirty="0" err="1"/>
              <a:t>cực</a:t>
            </a:r>
            <a:endParaRPr lang="en-US" dirty="0"/>
          </a:p>
          <a:p>
            <a:r>
              <a:rPr lang="en-GB" dirty="0" err="1"/>
              <a:t>Hiệu</a:t>
            </a:r>
            <a:r>
              <a:rPr lang="en-GB" dirty="0"/>
              <a:t> </a:t>
            </a:r>
            <a:r>
              <a:rPr lang="en-GB" dirty="0" err="1"/>
              <a:t>độ</a:t>
            </a:r>
            <a:r>
              <a:rPr lang="en-GB" dirty="0"/>
              <a:t> </a:t>
            </a:r>
            <a:r>
              <a:rPr lang="en-GB" dirty="0" err="1"/>
              <a:t>âm</a:t>
            </a:r>
            <a:r>
              <a:rPr lang="en-GB" dirty="0"/>
              <a:t> </a:t>
            </a:r>
            <a:r>
              <a:rPr lang="en-GB" dirty="0" err="1"/>
              <a:t>điện</a:t>
            </a:r>
            <a:r>
              <a:rPr lang="en-GB" dirty="0"/>
              <a:t> </a:t>
            </a:r>
            <a:r>
              <a:rPr lang="en-GB" dirty="0" err="1"/>
              <a:t>từ</a:t>
            </a:r>
            <a:r>
              <a:rPr lang="en-GB" dirty="0"/>
              <a:t> 0,4 </a:t>
            </a:r>
            <a:r>
              <a:rPr lang="en-GB" dirty="0" err="1"/>
              <a:t>đến</a:t>
            </a:r>
            <a:r>
              <a:rPr lang="en-GB" dirty="0"/>
              <a:t> 1,7: </a:t>
            </a:r>
            <a:r>
              <a:rPr lang="en-GB" dirty="0" err="1"/>
              <a:t>liên</a:t>
            </a:r>
            <a:r>
              <a:rPr lang="en-GB" dirty="0"/>
              <a:t> </a:t>
            </a:r>
            <a:r>
              <a:rPr lang="en-GB" dirty="0" err="1"/>
              <a:t>kết</a:t>
            </a:r>
            <a:r>
              <a:rPr lang="en-GB" dirty="0"/>
              <a:t> </a:t>
            </a:r>
            <a:r>
              <a:rPr lang="en-GB" dirty="0" err="1"/>
              <a:t>cộng</a:t>
            </a:r>
            <a:r>
              <a:rPr lang="en-GB" dirty="0"/>
              <a:t> </a:t>
            </a:r>
            <a:r>
              <a:rPr lang="en-GB" dirty="0" err="1"/>
              <a:t>hóa</a:t>
            </a:r>
            <a:r>
              <a:rPr lang="en-GB" dirty="0"/>
              <a:t> </a:t>
            </a:r>
            <a:r>
              <a:rPr lang="en-GB" dirty="0" err="1"/>
              <a:t>trị</a:t>
            </a:r>
            <a:r>
              <a:rPr lang="en-GB" dirty="0"/>
              <a:t> </a:t>
            </a:r>
            <a:r>
              <a:rPr lang="en-GB" dirty="0" err="1"/>
              <a:t>có</a:t>
            </a:r>
            <a:r>
              <a:rPr lang="en-GB" dirty="0"/>
              <a:t> </a:t>
            </a:r>
            <a:r>
              <a:rPr lang="en-GB" dirty="0" err="1"/>
              <a:t>cực</a:t>
            </a:r>
            <a:endParaRPr lang="en-US" dirty="0"/>
          </a:p>
          <a:p>
            <a:endParaRPr lang="en-US" dirty="0"/>
          </a:p>
        </p:txBody>
      </p:sp>
      <p:sp>
        <p:nvSpPr>
          <p:cNvPr id="3" name="Title 2"/>
          <p:cNvSpPr>
            <a:spLocks noGrp="1"/>
          </p:cNvSpPr>
          <p:nvPr>
            <p:ph type="title"/>
          </p:nvPr>
        </p:nvSpPr>
        <p:spPr/>
        <p:txBody>
          <a:bodyPr>
            <a:normAutofit fontScale="90000"/>
          </a:bodyPr>
          <a:lstStyle/>
          <a:p>
            <a:r>
              <a:rPr lang="pt-BR" dirty="0"/>
              <a:t>1. Hệ thống kiến thức Chương III</a:t>
            </a:r>
            <a:r>
              <a:rPr lang="en-US" dirty="0"/>
              <a:t/>
            </a:r>
            <a:br>
              <a:rPr lang="en-US" dirty="0"/>
            </a:br>
            <a:endParaRPr lang="en-US" dirty="0"/>
          </a:p>
        </p:txBody>
      </p:sp>
    </p:spTree>
    <p:extLst>
      <p:ext uri="{BB962C8B-B14F-4D97-AF65-F5344CB8AC3E}">
        <p14:creationId xmlns:p14="http://schemas.microsoft.com/office/powerpoint/2010/main" val="389453500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pPr lvl="0"/>
            <a:r>
              <a:rPr lang="pt-BR" dirty="0" smtClean="0"/>
              <a:t>Viết </a:t>
            </a:r>
            <a:r>
              <a:rPr lang="pt-BR" dirty="0"/>
              <a:t>phương trình biểu diễn sự hình thành các ion: Na</a:t>
            </a:r>
            <a:r>
              <a:rPr lang="pt-BR" baseline="30000" dirty="0"/>
              <a:t>+</a:t>
            </a:r>
            <a:r>
              <a:rPr lang="pt-BR" dirty="0"/>
              <a:t>, K</a:t>
            </a:r>
            <a:r>
              <a:rPr lang="pt-BR" baseline="30000" dirty="0"/>
              <a:t>+</a:t>
            </a:r>
            <a:r>
              <a:rPr lang="pt-BR" dirty="0"/>
              <a:t>, Al</a:t>
            </a:r>
            <a:r>
              <a:rPr lang="pt-BR" baseline="30000" dirty="0"/>
              <a:t>3+</a:t>
            </a:r>
            <a:r>
              <a:rPr lang="pt-BR" dirty="0"/>
              <a:t>, S</a:t>
            </a:r>
            <a:r>
              <a:rPr lang="pt-BR" baseline="30000" dirty="0"/>
              <a:t>2-</a:t>
            </a:r>
            <a:r>
              <a:rPr lang="pt-BR" dirty="0"/>
              <a:t>, Br </a:t>
            </a:r>
            <a:r>
              <a:rPr lang="pt-BR" baseline="30000" dirty="0"/>
              <a:t>– </a:t>
            </a:r>
            <a:r>
              <a:rPr lang="pt-BR" dirty="0"/>
              <a:t>.</a:t>
            </a:r>
            <a:endParaRPr lang="en-US" dirty="0"/>
          </a:p>
          <a:p>
            <a:pPr lvl="0"/>
            <a:r>
              <a:rPr lang="pt-BR" dirty="0"/>
              <a:t>Viết công thức cấu tạo, công thức electron của các chất sau: H</a:t>
            </a:r>
            <a:r>
              <a:rPr lang="pt-BR" baseline="-25000" dirty="0"/>
              <a:t>2</a:t>
            </a:r>
            <a:r>
              <a:rPr lang="pt-BR" dirty="0"/>
              <a:t>; HBr; F</a:t>
            </a:r>
            <a:r>
              <a:rPr lang="pt-BR" baseline="-25000" dirty="0"/>
              <a:t>2</a:t>
            </a:r>
            <a:r>
              <a:rPr lang="pt-BR" dirty="0"/>
              <a:t>; CH</a:t>
            </a:r>
            <a:r>
              <a:rPr lang="pt-BR" baseline="-25000" dirty="0"/>
              <a:t>4</a:t>
            </a:r>
            <a:r>
              <a:rPr lang="pt-BR" dirty="0"/>
              <a:t>; N</a:t>
            </a:r>
            <a:r>
              <a:rPr lang="pt-BR" baseline="-25000" dirty="0"/>
              <a:t>2</a:t>
            </a:r>
            <a:r>
              <a:rPr lang="pt-BR" dirty="0"/>
              <a:t>; H</a:t>
            </a:r>
            <a:r>
              <a:rPr lang="pt-BR" baseline="-25000" dirty="0"/>
              <a:t>2</a:t>
            </a:r>
            <a:r>
              <a:rPr lang="pt-BR" dirty="0"/>
              <a:t>S; CO</a:t>
            </a:r>
            <a:r>
              <a:rPr lang="pt-BR" baseline="-25000" dirty="0"/>
              <a:t>2</a:t>
            </a:r>
            <a:r>
              <a:rPr lang="pt-BR" dirty="0"/>
              <a:t> và cho biết liên kết công hóa trị nào là liên kết phân cực và liên kết cộng hóa trị không phân cực.</a:t>
            </a:r>
            <a:endParaRPr lang="en-US" dirty="0"/>
          </a:p>
          <a:p>
            <a:pPr lvl="0"/>
            <a:r>
              <a:rPr lang="pt-BR" dirty="0"/>
              <a:t>Sắp xếp các nguyên tố sau theo thứ tự giảm dần độ âm điện: Cl, F, O, S, N.</a:t>
            </a:r>
            <a:endParaRPr lang="en-US" dirty="0"/>
          </a:p>
          <a:p>
            <a:pPr lvl="0"/>
            <a:r>
              <a:rPr lang="pt-BR" dirty="0"/>
              <a:t>Dựa vào vị trí của các nguyên tố sau trong bảng tuần hoàn, hãy cho biết nguyên tố nào có cùng cộng hóa trị trong công thức hóa học các oxit cao nhất: Si, P, Cl, S, C, N, Se, Br.</a:t>
            </a:r>
            <a:endParaRPr lang="en-US" dirty="0"/>
          </a:p>
          <a:p>
            <a:pPr lvl="0"/>
            <a:r>
              <a:rPr lang="pt-BR" dirty="0"/>
              <a:t>Cho dãy các oxit sau đây: Na</a:t>
            </a:r>
            <a:r>
              <a:rPr lang="pt-BR" baseline="-25000" dirty="0"/>
              <a:t>2</a:t>
            </a:r>
            <a:r>
              <a:rPr lang="pt-BR" dirty="0"/>
              <a:t>O, Al</a:t>
            </a:r>
            <a:r>
              <a:rPr lang="pt-BR" baseline="-25000" dirty="0"/>
              <a:t>2</a:t>
            </a:r>
            <a:r>
              <a:rPr lang="pt-BR" dirty="0"/>
              <a:t>O</a:t>
            </a:r>
            <a:r>
              <a:rPr lang="pt-BR" baseline="-25000" dirty="0"/>
              <a:t>3</a:t>
            </a:r>
            <a:r>
              <a:rPr lang="pt-BR" dirty="0"/>
              <a:t>, SiO</a:t>
            </a:r>
            <a:r>
              <a:rPr lang="pt-BR" baseline="-25000" dirty="0"/>
              <a:t>2</a:t>
            </a:r>
            <a:r>
              <a:rPr lang="pt-BR" dirty="0"/>
              <a:t>, P</a:t>
            </a:r>
            <a:r>
              <a:rPr lang="pt-BR" baseline="-25000" dirty="0"/>
              <a:t>2</a:t>
            </a:r>
            <a:r>
              <a:rPr lang="pt-BR" dirty="0"/>
              <a:t>O</a:t>
            </a:r>
            <a:r>
              <a:rPr lang="pt-BR" baseline="-25000" dirty="0"/>
              <a:t>5</a:t>
            </a:r>
            <a:r>
              <a:rPr lang="pt-BR" dirty="0"/>
              <a:t>, SO</a:t>
            </a:r>
            <a:r>
              <a:rPr lang="pt-BR" baseline="-25000" dirty="0"/>
              <a:t>3</a:t>
            </a:r>
            <a:r>
              <a:rPr lang="pt-BR" dirty="0"/>
              <a:t>, Cl</a:t>
            </a:r>
            <a:r>
              <a:rPr lang="pt-BR" baseline="-25000" dirty="0"/>
              <a:t>2</a:t>
            </a:r>
            <a:r>
              <a:rPr lang="pt-BR" dirty="0"/>
              <a:t>O</a:t>
            </a:r>
            <a:r>
              <a:rPr lang="pt-BR" baseline="-25000" dirty="0"/>
              <a:t>7</a:t>
            </a:r>
            <a:r>
              <a:rPr lang="pt-BR" dirty="0"/>
              <a:t>. Dựa vào hiệu độ âm điện xác định loại liên kết trong từng oxit.</a:t>
            </a:r>
            <a:endParaRPr lang="en-US" dirty="0"/>
          </a:p>
        </p:txBody>
      </p:sp>
      <p:sp>
        <p:nvSpPr>
          <p:cNvPr id="3" name="Title 2"/>
          <p:cNvSpPr>
            <a:spLocks noGrp="1"/>
          </p:cNvSpPr>
          <p:nvPr>
            <p:ph type="title"/>
          </p:nvPr>
        </p:nvSpPr>
        <p:spPr/>
        <p:txBody>
          <a:bodyPr>
            <a:normAutofit fontScale="90000"/>
          </a:bodyPr>
          <a:lstStyle/>
          <a:p>
            <a:r>
              <a:rPr lang="en-GB" dirty="0" smtClean="0"/>
              <a:t/>
            </a:r>
            <a:br>
              <a:rPr lang="en-GB" dirty="0" smtClean="0"/>
            </a:br>
            <a:r>
              <a:rPr lang="en-GB" dirty="0" smtClean="0"/>
              <a:t>2</a:t>
            </a:r>
            <a:r>
              <a:rPr lang="en-GB" dirty="0"/>
              <a:t>. </a:t>
            </a:r>
            <a:r>
              <a:rPr lang="en-GB" dirty="0" err="1"/>
              <a:t>Bài</a:t>
            </a:r>
            <a:r>
              <a:rPr lang="en-GB" dirty="0"/>
              <a:t> </a:t>
            </a:r>
            <a:r>
              <a:rPr lang="en-GB" dirty="0" err="1"/>
              <a:t>tập</a:t>
            </a:r>
            <a:r>
              <a:rPr lang="en-US" dirty="0"/>
              <a:t/>
            </a:r>
            <a:br>
              <a:rPr lang="en-US" dirty="0"/>
            </a:br>
            <a:endParaRPr lang="en-US" dirty="0"/>
          </a:p>
        </p:txBody>
      </p:sp>
    </p:spTree>
    <p:extLst>
      <p:ext uri="{BB962C8B-B14F-4D97-AF65-F5344CB8AC3E}">
        <p14:creationId xmlns:p14="http://schemas.microsoft.com/office/powerpoint/2010/main" val="41436203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92220529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420466299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endParaRPr lang="en-US"/>
          </a:p>
        </p:txBody>
      </p:sp>
      <p:sp>
        <p:nvSpPr>
          <p:cNvPr id="3" name="Title 2"/>
          <p:cNvSpPr>
            <a:spLocks noGrp="1"/>
          </p:cNvSpPr>
          <p:nvPr>
            <p:ph type="title"/>
          </p:nvPr>
        </p:nvSpPr>
        <p:spPr/>
        <p:txBody>
          <a:bodyPr/>
          <a:lstStyle/>
          <a:p>
            <a:endParaRPr lang="en-US"/>
          </a:p>
        </p:txBody>
      </p:sp>
    </p:spTree>
    <p:extLst>
      <p:ext uri="{BB962C8B-B14F-4D97-AF65-F5344CB8AC3E}">
        <p14:creationId xmlns:p14="http://schemas.microsoft.com/office/powerpoint/2010/main" val="295516233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6</TotalTime>
  <Words>275</Words>
  <Application>Microsoft Office PowerPoint</Application>
  <PresentationFormat>On-screen Show (4:3)</PresentationFormat>
  <Paragraphs>16</Paragraphs>
  <Slides>7</Slides>
  <Notes>0</Notes>
  <HiddenSlides>0</HiddenSlides>
  <MMClips>0</MMClips>
  <ScaleCrop>false</ScaleCrop>
  <HeadingPairs>
    <vt:vector size="4" baseType="variant">
      <vt:variant>
        <vt:lpstr>Theme</vt:lpstr>
      </vt:variant>
      <vt:variant>
        <vt:i4>1</vt:i4>
      </vt:variant>
      <vt:variant>
        <vt:lpstr>Slide Titles</vt:lpstr>
      </vt:variant>
      <vt:variant>
        <vt:i4>7</vt:i4>
      </vt:variant>
    </vt:vector>
  </HeadingPairs>
  <TitlesOfParts>
    <vt:vector size="8" baseType="lpstr">
      <vt:lpstr>Concourse</vt:lpstr>
      <vt:lpstr>Bài 10                                        ÔN TẬP CHƯƠNG III </vt:lpstr>
      <vt:lpstr> 1. Hệ thống kiến thức Chương III </vt:lpstr>
      <vt:lpstr>1. Hệ thống kiến thức Chương III </vt:lpstr>
      <vt:lpstr> 2. Bài tập </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Bài 10                                        ÔN TẬP CHƯƠNG III </dc:title>
  <dc:creator>CHI NGA</dc:creator>
  <cp:lastModifiedBy>CHI NGA</cp:lastModifiedBy>
  <cp:revision>1</cp:revision>
  <dcterms:created xsi:type="dcterms:W3CDTF">2020-10-01T02:44:55Z</dcterms:created>
  <dcterms:modified xsi:type="dcterms:W3CDTF">2020-10-01T02:51:37Z</dcterms:modified>
</cp:coreProperties>
</file>